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41" r:id="rId2"/>
  </p:sldMasterIdLst>
  <p:notesMasterIdLst>
    <p:notesMasterId r:id="rId25"/>
  </p:notesMasterIdLst>
  <p:sldIdLst>
    <p:sldId id="399" r:id="rId3"/>
    <p:sldId id="384" r:id="rId4"/>
    <p:sldId id="383" r:id="rId5"/>
    <p:sldId id="400" r:id="rId6"/>
    <p:sldId id="401" r:id="rId7"/>
    <p:sldId id="402" r:id="rId8"/>
    <p:sldId id="379" r:id="rId9"/>
    <p:sldId id="403" r:id="rId10"/>
    <p:sldId id="404" r:id="rId11"/>
    <p:sldId id="385" r:id="rId12"/>
    <p:sldId id="380" r:id="rId13"/>
    <p:sldId id="405" r:id="rId14"/>
    <p:sldId id="407" r:id="rId15"/>
    <p:sldId id="406" r:id="rId16"/>
    <p:sldId id="381" r:id="rId17"/>
    <p:sldId id="408" r:id="rId18"/>
    <p:sldId id="409" r:id="rId19"/>
    <p:sldId id="410" r:id="rId20"/>
    <p:sldId id="382" r:id="rId21"/>
    <p:sldId id="411" r:id="rId22"/>
    <p:sldId id="397" r:id="rId23"/>
    <p:sldId id="412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342900" indent="1143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685800" indent="2286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028700" indent="3429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371600" indent="457200" algn="l" defTabSz="685800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D5"/>
    <a:srgbClr val="FFFFCC"/>
    <a:srgbClr val="FFFFFF"/>
    <a:srgbClr val="00508A"/>
    <a:srgbClr val="EB6C15"/>
    <a:srgbClr val="D05F1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6" d="100"/>
        <a:sy n="11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89B9B16-B87E-4816-82F5-828E37347332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1C1CF46-368E-4C2F-B966-CCF3CE5F61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7169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DCE7381-3D45-4D33-A90B-6BEB02FEA08B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92126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88714F-8B3E-4D3E-A77A-C8186CF3CA0F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27608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078EB9B-B21C-46BB-8DFD-1BF79DC3C219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489424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21103C9-B1CA-4C41-94E1-1B30F095162C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82870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C7557F-25E1-427C-88F0-EF20352F3B9B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1182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9F3A384-099F-4E13-B384-CF88B38584C4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605989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781C30A-CF5D-4EC2-8459-1326D22AD97A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3067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C8960C8-D74E-43CB-8B78-83EA1AB89188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707065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801990E-19FD-4ABB-B83E-D589C120D93D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9578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AB5078A-A41A-485E-B2D1-FBC4DC1E5B41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7254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361284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EC3D34-8ACD-408B-9C87-27DBCCB80010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4141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20E481-DE26-478B-ABB9-4B5CBD1DC75D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808270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AD6879A-BF20-421F-8504-226CE4143680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49958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C485929-A67B-4F20-824D-EB2E2C1F0B0F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3164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FC79301-1A66-4C66-8799-22755461D9D7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972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657684-CFBA-41A6-A361-F7C50411AA42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809809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0A23E47-6A36-41F0-B4C9-429AA4713114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81448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0B0FB11-52CD-410D-A06C-0F4BD9E47F20}" type="slidenum">
              <a:rPr lang="zh-CN" altLang="en-US" sz="1200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zh-CN" altLang="en-US" sz="1200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7237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4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4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4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4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7" Type="http://schemas.openxmlformats.org/officeDocument/2006/relationships/image" Target="../media/image4.png"/><Relationship Id="rId2" Type="http://schemas.openxmlformats.org/officeDocument/2006/relationships/slide" Target="../slides/slide7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6.xml"/><Relationship Id="rId5" Type="http://schemas.openxmlformats.org/officeDocument/2006/relationships/slide" Target="../slides/slide5.xml"/><Relationship Id="rId4" Type="http://schemas.openxmlformats.org/officeDocument/2006/relationships/slide" Target="../slides/slide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1BFF1-C66E-4BF3-98CB-9B2FAAC7117C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01D9C-280A-482B-9A12-65FC81D73B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198237"/>
      </p:ext>
    </p:extLst>
  </p:cSld>
  <p:clrMapOvr>
    <a:masterClrMapping/>
  </p:clrMapOvr>
  <p:transition spd="slow" advTm="0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3333750" y="-1588"/>
            <a:ext cx="1263650" cy="5207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" name="组合 8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5" name="圆角矩形 4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613" y="141288"/>
            <a:ext cx="1252537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/>
                </a:solidFill>
                <a:latin typeface="+mn-ea"/>
              </a:rPr>
              <a:t>选题背景及意义</a:t>
            </a:r>
          </a:p>
        </p:txBody>
      </p:sp>
      <p:sp>
        <p:nvSpPr>
          <p:cNvPr id="8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750" y="141288"/>
            <a:ext cx="127952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latin typeface="+mn-ea"/>
                <a:ea typeface="+mn-ea"/>
              </a:rPr>
              <a:t>论文综述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9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13275" y="141288"/>
            <a:ext cx="15811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关键技术与难点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475" y="141288"/>
            <a:ext cx="1528763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研究成果与应用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238" y="149225"/>
            <a:ext cx="1401762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论文总结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6194425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7724775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7150"/>
            <a:ext cx="12430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 userDrawn="1"/>
        </p:nvCxnSpPr>
        <p:spPr>
          <a:xfrm>
            <a:off x="1849438" y="-1588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2132304"/>
      </p:ext>
    </p:extLst>
  </p:cSld>
  <p:clrMapOvr>
    <a:masterClrMapping/>
  </p:clrMapOvr>
  <p:transition spd="slow" advTm="0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4629150" y="6350"/>
            <a:ext cx="1573213" cy="52070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" name="组合 8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5" name="圆角矩形 4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613" y="141288"/>
            <a:ext cx="1252537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/>
                </a:solidFill>
                <a:latin typeface="+mn-ea"/>
              </a:rPr>
              <a:t>选题背景及意义</a:t>
            </a:r>
          </a:p>
        </p:txBody>
      </p:sp>
      <p:sp>
        <p:nvSpPr>
          <p:cNvPr id="8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750" y="141288"/>
            <a:ext cx="127952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论文综述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13275" y="141288"/>
            <a:ext cx="15811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latin typeface="+mn-ea"/>
                <a:ea typeface="+mn-ea"/>
              </a:rPr>
              <a:t>关键技术与难点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10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475" y="141288"/>
            <a:ext cx="1528763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研究成果与应用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238" y="149225"/>
            <a:ext cx="1401762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论文总结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340100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7724775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7150"/>
            <a:ext cx="12430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5" name="直接连接符 14"/>
          <p:cNvCxnSpPr/>
          <p:nvPr userDrawn="1"/>
        </p:nvCxnSpPr>
        <p:spPr>
          <a:xfrm>
            <a:off x="1849438" y="-1588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625025"/>
      </p:ext>
    </p:extLst>
  </p:cSld>
  <p:clrMapOvr>
    <a:masterClrMapping/>
  </p:clrMapOvr>
  <p:transition spd="slow" advTm="0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6194425" y="7938"/>
            <a:ext cx="1547813" cy="519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" name="组合 8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5" name="圆角矩形 4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613" y="141288"/>
            <a:ext cx="1252537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/>
                </a:solidFill>
                <a:latin typeface="+mn-ea"/>
              </a:rPr>
              <a:t>选题背景及意义</a:t>
            </a:r>
          </a:p>
        </p:txBody>
      </p:sp>
      <p:sp>
        <p:nvSpPr>
          <p:cNvPr id="8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750" y="141288"/>
            <a:ext cx="127952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论文综述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13275" y="141288"/>
            <a:ext cx="15811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关键技术与难点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475" y="141288"/>
            <a:ext cx="1528763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latin typeface="+mn-ea"/>
                <a:ea typeface="+mn-ea"/>
              </a:rPr>
              <a:t>研究成果与应用</a:t>
            </a:r>
            <a:endParaRPr lang="zh-CN" altLang="en-US" sz="1200" dirty="0">
              <a:latin typeface="+mn-ea"/>
              <a:ea typeface="+mn-ea"/>
            </a:endParaRPr>
          </a:p>
        </p:txBody>
      </p:sp>
      <p:sp>
        <p:nvSpPr>
          <p:cNvPr id="11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238" y="149225"/>
            <a:ext cx="1401762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论文总结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340100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7150"/>
            <a:ext cx="12430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/>
          <p:nvPr userDrawn="1"/>
        </p:nvCxnSpPr>
        <p:spPr>
          <a:xfrm>
            <a:off x="1849438" y="-1588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4602163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831631"/>
      </p:ext>
    </p:extLst>
  </p:cSld>
  <p:clrMapOvr>
    <a:masterClrMapping/>
  </p:clrMapOvr>
  <p:transition spd="slow" advTm="0">
    <p:blinds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7769225" y="-4763"/>
            <a:ext cx="1374775" cy="5207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" name="组合 8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5" name="圆角矩形 4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613" y="141288"/>
            <a:ext cx="1252537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/>
                </a:solidFill>
                <a:latin typeface="+mn-ea"/>
              </a:rPr>
              <a:t>选题背景及意义</a:t>
            </a:r>
          </a:p>
        </p:txBody>
      </p:sp>
      <p:sp>
        <p:nvSpPr>
          <p:cNvPr id="8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750" y="141288"/>
            <a:ext cx="127952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论文综述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13275" y="141288"/>
            <a:ext cx="15811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关键技术与难点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05538" y="141288"/>
            <a:ext cx="1554162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研究成果与应用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89863" y="149225"/>
            <a:ext cx="14033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latin typeface="+mn-ea"/>
                <a:ea typeface="+mn-ea"/>
              </a:rPr>
              <a:t>论文总结</a:t>
            </a:r>
            <a:endParaRPr lang="zh-CN" altLang="en-US" sz="1200" dirty="0"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3340100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7150"/>
            <a:ext cx="12430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/>
          <p:nvPr userDrawn="1"/>
        </p:nvCxnSpPr>
        <p:spPr>
          <a:xfrm>
            <a:off x="1849438" y="-1588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/>
        </p:nvCxnSpPr>
        <p:spPr>
          <a:xfrm>
            <a:off x="4602163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/>
        </p:nvCxnSpPr>
        <p:spPr>
          <a:xfrm>
            <a:off x="6176963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0512661"/>
      </p:ext>
    </p:extLst>
  </p:cSld>
  <p:clrMapOvr>
    <a:masterClrMapping/>
  </p:clrMapOvr>
  <p:transition spd="slow" advTm="0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D4025F-9B42-42E5-8778-2E0AE8157ACB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958C8C-6AFA-4FE3-B7AB-DC633BC7AD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98753"/>
      </p:ext>
    </p:extLst>
  </p:cSld>
  <p:clrMapOvr>
    <a:masterClrMapping/>
  </p:clrMapOvr>
  <p:transition spd="slow" advTm="0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C7172B-F18E-4A20-8DE1-FECD926B5167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A0F447-6939-4BD0-83EC-4B7210CB86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3580"/>
      </p:ext>
    </p:extLst>
  </p:cSld>
  <p:clrMapOvr>
    <a:masterClrMapping/>
  </p:clrMapOvr>
  <p:transition spd="slow" advTm="0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3380044"/>
      </p:ext>
    </p:extLst>
  </p:cSld>
  <p:clrMapOvr>
    <a:masterClrMapping/>
  </p:clrMapOvr>
  <p:transition spd="slow" advTm="0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97216"/>
      </p:ext>
    </p:extLst>
  </p:cSld>
  <p:clrMapOvr>
    <a:masterClrMapping/>
  </p:clrMapOvr>
  <p:transition spd="slow" advTm="0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728335"/>
      </p:ext>
    </p:extLst>
  </p:cSld>
  <p:clrMapOvr>
    <a:masterClrMapping/>
  </p:clrMapOvr>
  <p:transition spd="slow" advTm="0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296736"/>
      </p:ext>
    </p:extLst>
  </p:cSld>
  <p:clrMapOvr>
    <a:masterClrMapping/>
  </p:clrMapOvr>
  <p:transition spd="slow" advTm="0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11279-71E3-4A39-96DF-42A2E8ED0A80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53091-49B6-4D1D-B764-E1D6CE55A2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030721"/>
      </p:ext>
    </p:extLst>
  </p:cSld>
  <p:clrMapOvr>
    <a:masterClrMapping/>
  </p:clrMapOvr>
  <p:transition spd="slow" advTm="0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040854"/>
      </p:ext>
    </p:extLst>
  </p:cSld>
  <p:clrMapOvr>
    <a:masterClrMapping/>
  </p:clrMapOvr>
  <p:transition spd="slow" advTm="0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9263268"/>
      </p:ext>
    </p:extLst>
  </p:cSld>
  <p:clrMapOvr>
    <a:masterClrMapping/>
  </p:clrMapOvr>
  <p:transition spd="slow" advTm="0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00265"/>
      </p:ext>
    </p:extLst>
  </p:cSld>
  <p:clrMapOvr>
    <a:masterClrMapping/>
  </p:clrMapOvr>
  <p:transition spd="slow" advTm="0">
    <p:blinds dir="vert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862423"/>
      </p:ext>
    </p:extLst>
  </p:cSld>
  <p:clrMapOvr>
    <a:masterClrMapping/>
  </p:clrMapOvr>
  <p:transition spd="slow" advTm="0">
    <p:blinds dir="vert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824712"/>
      </p:ext>
    </p:extLst>
  </p:cSld>
  <p:clrMapOvr>
    <a:masterClrMapping/>
  </p:clrMapOvr>
  <p:transition spd="slow" advTm="0">
    <p:blinds dir="vert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74286"/>
      </p:ext>
    </p:extLst>
  </p:cSld>
  <p:clrMapOvr>
    <a:masterClrMapping/>
  </p:clrMapOvr>
  <p:transition spd="slow" advTm="0">
    <p:blinds dir="vert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847576"/>
      </p:ext>
    </p:extLst>
  </p:cSld>
  <p:clrMapOvr>
    <a:masterClrMapping/>
  </p:clrMapOvr>
  <p:transition spd="slow" advTm="0">
    <p:blinds dir="vert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51042"/>
      </p:ext>
    </p:extLst>
  </p:cSld>
  <p:clrMapOvr>
    <a:masterClrMapping/>
  </p:clrMapOvr>
  <p:transition spd="slow" advTm="0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552631"/>
      </p:ext>
    </p:extLst>
  </p:cSld>
  <p:clrMapOvr>
    <a:masterClrMapping/>
  </p:clrMapOvr>
  <p:transition spd="slow" advTm="0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4780949"/>
      </p:ext>
    </p:extLst>
  </p:cSld>
  <p:clrMapOvr>
    <a:masterClrMapping/>
  </p:clrMapOvr>
  <p:transition spd="slow" advTm="0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14313"/>
            <a:ext cx="42863" cy="396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3500" y="214313"/>
            <a:ext cx="42863" cy="396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8913" y="214313"/>
            <a:ext cx="42862" cy="396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25413" y="214313"/>
            <a:ext cx="42862" cy="39687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188913" y="190500"/>
            <a:ext cx="2706687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Nexa Light" panose="02000000000000000000" pitchFamily="50" charset="0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25723122"/>
      </p:ext>
    </p:extLst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14313"/>
            <a:ext cx="42863" cy="3968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63500" y="214313"/>
            <a:ext cx="42863" cy="3968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188913" y="214313"/>
            <a:ext cx="42862" cy="3968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125413" y="214313"/>
            <a:ext cx="42862" cy="3968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dirty="0">
              <a:solidFill>
                <a:schemeClr val="tx1"/>
              </a:solidFill>
              <a:latin typeface="Nexa Light" panose="02000000000000000000" pitchFamily="50" charset="0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188913" y="190500"/>
            <a:ext cx="3073400" cy="457200"/>
          </a:xfrm>
          <a:prstGeom prst="roundRect">
            <a:avLst>
              <a:gd name="adj" fmla="val 50000"/>
            </a:avLst>
          </a:prstGeom>
          <a:noFill/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4" rIns="91429" bIns="45714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Nexa Light" panose="02000000000000000000" pitchFamily="50" charset="0"/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927241834"/>
      </p:ext>
    </p:extLst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1375001"/>
      </p:ext>
    </p:extLst>
  </p:cSld>
  <p:clrMapOvr>
    <a:masterClrMapping/>
  </p:clrMapOvr>
  <p:transition spd="slow" advTm="0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600075"/>
          </a:xfrm>
          <a:prstGeom prst="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7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4" name="圆角矩形 3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5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6" name="图片 10"/>
          <p:cNvPicPr>
            <a:picLocks noChangeAspect="1"/>
          </p:cNvPicPr>
          <p:nvPr userDrawn="1"/>
        </p:nvPicPr>
        <p:blipFill>
          <a:blip r:embed="rId2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13" y="3175"/>
            <a:ext cx="14478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0948450"/>
      </p:ext>
    </p:extLst>
  </p:cSld>
  <p:clrMapOvr>
    <a:masterClrMapping/>
  </p:clrMapOvr>
  <p:transition spd="slow" advTm="0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91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3" name="矩形 2"/>
          <p:cNvSpPr/>
          <p:nvPr userDrawn="1"/>
        </p:nvSpPr>
        <p:spPr>
          <a:xfrm>
            <a:off x="1920875" y="-1588"/>
            <a:ext cx="1412875" cy="52070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grpSp>
        <p:nvGrpSpPr>
          <p:cNvPr id="4" name="组合 8"/>
          <p:cNvGrpSpPr>
            <a:grpSpLocks/>
          </p:cNvGrpSpPr>
          <p:nvPr userDrawn="1"/>
        </p:nvGrpSpPr>
        <p:grpSpPr bwMode="auto">
          <a:xfrm>
            <a:off x="1370013" y="106363"/>
            <a:ext cx="1330325" cy="474662"/>
            <a:chOff x="1399441" y="1145221"/>
            <a:chExt cx="1329556" cy="474509"/>
          </a:xfrm>
        </p:grpSpPr>
        <p:sp>
          <p:nvSpPr>
            <p:cNvPr id="5" name="圆角矩形 4"/>
            <p:cNvSpPr/>
            <p:nvPr/>
          </p:nvSpPr>
          <p:spPr>
            <a:xfrm>
              <a:off x="1399441" y="1145221"/>
              <a:ext cx="1329556" cy="384051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6" name="TextBox 15"/>
            <p:cNvSpPr txBox="1">
              <a:spLocks noChangeArrowheads="1"/>
            </p:cNvSpPr>
            <p:nvPr/>
          </p:nvSpPr>
          <p:spPr bwMode="auto">
            <a:xfrm>
              <a:off x="1691372" y="1281702"/>
              <a:ext cx="184044" cy="3380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" name="TextBox 16">
            <a:hlinkClick r:id="" action="ppaction://noaction" highlightClick="1"/>
            <a:hlinkHover r:id="rId2" action="ppaction://hlinksldjump" highlightClick="1"/>
          </p:cNvPr>
          <p:cNvSpPr txBox="1"/>
          <p:nvPr userDrawn="1"/>
        </p:nvSpPr>
        <p:spPr>
          <a:xfrm>
            <a:off x="1979613" y="141288"/>
            <a:ext cx="1252537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</a:rPr>
              <a:t>选题背景及意义</a:t>
            </a:r>
          </a:p>
        </p:txBody>
      </p:sp>
      <p:sp>
        <p:nvSpPr>
          <p:cNvPr id="8" name="TextBox 17">
            <a:hlinkClick r:id="" action="ppaction://hlinkshowjump?jump=nextslide" highlightClick="1"/>
            <a:hlinkHover r:id="rId3" action="ppaction://hlinksldjump" highlightClick="1"/>
          </p:cNvPr>
          <p:cNvSpPr txBox="1"/>
          <p:nvPr userDrawn="1"/>
        </p:nvSpPr>
        <p:spPr>
          <a:xfrm>
            <a:off x="3333750" y="141288"/>
            <a:ext cx="1279525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论文综述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9" name="TextBox 18">
            <a:hlinkClick r:id="" action="ppaction://noaction" highlightClick="1"/>
            <a:hlinkHover r:id="rId4" action="ppaction://hlinksldjump" highlightClick="1"/>
          </p:cNvPr>
          <p:cNvSpPr txBox="1"/>
          <p:nvPr userDrawn="1"/>
        </p:nvSpPr>
        <p:spPr>
          <a:xfrm>
            <a:off x="4613275" y="141288"/>
            <a:ext cx="1581150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关键技术与难点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" name="TextBox 19">
            <a:hlinkClick r:id="" action="ppaction://noaction" highlightClick="1"/>
            <a:hlinkHover r:id="rId5" action="ppaction://hlinksldjump" highlightClick="1"/>
          </p:cNvPr>
          <p:cNvSpPr txBox="1"/>
          <p:nvPr userDrawn="1"/>
        </p:nvSpPr>
        <p:spPr>
          <a:xfrm>
            <a:off x="6213475" y="141288"/>
            <a:ext cx="1528763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研究成果与应用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1" name="TextBox 20">
            <a:hlinkClick r:id="" action="ppaction://noaction" highlightClick="1"/>
            <a:hlinkHover r:id="rId6" action="ppaction://hlinksldjump" highlightClick="1"/>
          </p:cNvPr>
          <p:cNvSpPr txBox="1"/>
          <p:nvPr userDrawn="1"/>
        </p:nvSpPr>
        <p:spPr>
          <a:xfrm>
            <a:off x="7742238" y="149225"/>
            <a:ext cx="1401762" cy="27622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bg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pPr eaLnBrk="1" hangingPunct="1">
              <a:defRPr/>
            </a:pPr>
            <a:r>
              <a:rPr lang="zh-CN" altLang="en-US" sz="1200" dirty="0" smtClean="0">
                <a:solidFill>
                  <a:schemeClr val="tx1"/>
                </a:solidFill>
                <a:latin typeface="+mn-ea"/>
                <a:ea typeface="+mn-ea"/>
              </a:rPr>
              <a:t>论文总结</a:t>
            </a:r>
            <a:endParaRPr lang="zh-CN" altLang="en-US" sz="1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12" name="直接连接符 11"/>
          <p:cNvCxnSpPr/>
          <p:nvPr userDrawn="1"/>
        </p:nvCxnSpPr>
        <p:spPr>
          <a:xfrm>
            <a:off x="4597400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/>
        </p:nvCxnSpPr>
        <p:spPr>
          <a:xfrm>
            <a:off x="6194425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7724775" y="0"/>
            <a:ext cx="0" cy="522288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图片 1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050" y="57150"/>
            <a:ext cx="1243013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223792"/>
      </p:ext>
    </p:extLst>
  </p:cSld>
  <p:clrMapOvr>
    <a:masterClrMapping/>
  </p:clrMapOvr>
  <p:transition spd="slow" advTm="0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274638"/>
            <a:ext cx="7886700" cy="99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370013"/>
            <a:ext cx="7886700" cy="3262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15E68E-5204-40E4-8E5D-122A547CE5FA}" type="datetimeFigureOut">
              <a:rPr lang="zh-CN" altLang="en-US"/>
              <a:pPr>
                <a:defRPr/>
              </a:pPr>
              <a:t>2016/11/10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C10F1E-0A69-4CC3-A901-81B2A38954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27" r:id="rId14"/>
    <p:sldLayoutId id="2147483728" r:id="rId15"/>
    <p:sldLayoutId id="2147483740" r:id="rId16"/>
  </p:sldLayoutIdLst>
  <p:transition spd="slow" advTm="0">
    <p:blinds dir="vert"/>
  </p:transition>
  <p:timing>
    <p:tnLst>
      <p:par>
        <p:cTn id="1" dur="indefinite" restart="never" nodeType="tmRoot"/>
      </p:par>
    </p:tnLst>
  </p:timing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2016/11/10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86084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ransition spd="slow" advTm="0">
    <p:blinds dir="vert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温馨、背景音乐 - 梦.mp3">
            <a:hlinkClick r:id="" action="ppaction://media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613" y="-674688"/>
            <a:ext cx="611187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38" y="158750"/>
            <a:ext cx="417512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文本框 13"/>
          <p:cNvSpPr txBox="1"/>
          <p:nvPr/>
        </p:nvSpPr>
        <p:spPr>
          <a:xfrm>
            <a:off x="668338" y="187325"/>
            <a:ext cx="34131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latin typeface="+mn-ea"/>
                <a:ea typeface="+mn-ea"/>
              </a:rPr>
              <a:t>某大学某某信息学院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1138" y="1370013"/>
            <a:ext cx="552926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中国风背景论文答辩模板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33388" y="2016125"/>
            <a:ext cx="5307012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/>
              <a:t>Chinese style background thesis template Chinese style background</a:t>
            </a:r>
            <a:endParaRPr lang="zh-CN" altLang="en-US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50850" y="2716213"/>
            <a:ext cx="2370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00"/>
              <a:t>答辩学生：代用名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433388" y="3371850"/>
            <a:ext cx="2371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00"/>
              <a:t>指导老师：代用名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50850" y="4025900"/>
            <a:ext cx="30702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800" dirty="0"/>
              <a:t>答辩时间：</a:t>
            </a:r>
            <a:r>
              <a:rPr lang="en-US" altLang="zh-CN" sz="1800" dirty="0" smtClean="0"/>
              <a:t>201X</a:t>
            </a:r>
            <a:r>
              <a:rPr lang="zh-CN" altLang="en-US" sz="1800" dirty="0" smtClean="0"/>
              <a:t>年</a:t>
            </a:r>
            <a:r>
              <a:rPr lang="en-US" altLang="zh-CN" sz="1800" dirty="0"/>
              <a:t>1</a:t>
            </a:r>
            <a:r>
              <a:rPr lang="zh-CN" altLang="en-US" sz="1800" dirty="0" smtClean="0"/>
              <a:t>月</a:t>
            </a:r>
            <a:r>
              <a:rPr lang="en-US" altLang="zh-CN" sz="1800" dirty="0"/>
              <a:t>30</a:t>
            </a:r>
            <a:r>
              <a:rPr lang="zh-CN" altLang="en-US" sz="1800" dirty="0"/>
              <a:t>日</a:t>
            </a:r>
          </a:p>
        </p:txBody>
      </p: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25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成果形式</a:t>
            </a:r>
          </a:p>
        </p:txBody>
      </p:sp>
      <p:sp>
        <p:nvSpPr>
          <p:cNvPr id="11" name="椭圆 10"/>
          <p:cNvSpPr/>
          <p:nvPr/>
        </p:nvSpPr>
        <p:spPr>
          <a:xfrm>
            <a:off x="819150" y="1673225"/>
            <a:ext cx="2363788" cy="2363788"/>
          </a:xfrm>
          <a:prstGeom prst="ellipse">
            <a:avLst/>
          </a:prstGeom>
          <a:solidFill>
            <a:srgbClr val="41445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schemeClr val="accent6">
                  <a:lumMod val="7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704850" y="1558925"/>
            <a:ext cx="2592388" cy="2592388"/>
          </a:xfrm>
          <a:prstGeom prst="ellipse">
            <a:avLst/>
          </a:prstGeom>
          <a:noFill/>
          <a:ln cmpd="sng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微软雅黑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0675" y="2208213"/>
            <a:ext cx="914400" cy="128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直接连接符 13"/>
          <p:cNvCxnSpPr>
            <a:stCxn id="12" idx="0"/>
            <a:endCxn id="18" idx="2"/>
          </p:cNvCxnSpPr>
          <p:nvPr/>
        </p:nvCxnSpPr>
        <p:spPr>
          <a:xfrm>
            <a:off x="2000250" y="1558925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12" idx="6"/>
            <a:endCxn id="21" idx="2"/>
          </p:cNvCxnSpPr>
          <p:nvPr/>
        </p:nvCxnSpPr>
        <p:spPr>
          <a:xfrm flipV="1">
            <a:off x="3297238" y="2851150"/>
            <a:ext cx="777875" cy="4763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12" idx="4"/>
            <a:endCxn id="24" idx="2"/>
          </p:cNvCxnSpPr>
          <p:nvPr/>
        </p:nvCxnSpPr>
        <p:spPr>
          <a:xfrm flipV="1">
            <a:off x="2000250" y="4151313"/>
            <a:ext cx="2074863" cy="0"/>
          </a:xfrm>
          <a:prstGeom prst="line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4075113" y="1198563"/>
            <a:ext cx="719137" cy="720725"/>
            <a:chOff x="3995936" y="1495374"/>
            <a:chExt cx="720080" cy="720080"/>
          </a:xfrm>
        </p:grpSpPr>
        <p:sp>
          <p:nvSpPr>
            <p:cNvPr id="18" name="椭圆 17"/>
            <p:cNvSpPr/>
            <p:nvPr/>
          </p:nvSpPr>
          <p:spPr>
            <a:xfrm>
              <a:off x="3995936" y="1495374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</a:endParaRPr>
            </a:p>
          </p:txBody>
        </p:sp>
        <p:sp>
          <p:nvSpPr>
            <p:cNvPr id="33818" name="TextBox 9"/>
            <p:cNvSpPr txBox="1">
              <a:spLocks noChangeArrowheads="1"/>
            </p:cNvSpPr>
            <p:nvPr/>
          </p:nvSpPr>
          <p:spPr bwMode="auto">
            <a:xfrm>
              <a:off x="4061545" y="1624511"/>
              <a:ext cx="604653" cy="523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微软雅黑" panose="020B0503020204020204" pitchFamily="34" charset="-122"/>
                </a:rPr>
                <a:t>01</a:t>
              </a:r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>
            <a:grpSpLocks/>
          </p:cNvGrpSpPr>
          <p:nvPr/>
        </p:nvGrpSpPr>
        <p:grpSpPr bwMode="auto">
          <a:xfrm>
            <a:off x="4075113" y="2490788"/>
            <a:ext cx="719137" cy="719137"/>
            <a:chOff x="3995936" y="2786571"/>
            <a:chExt cx="720080" cy="720080"/>
          </a:xfrm>
        </p:grpSpPr>
        <p:sp>
          <p:nvSpPr>
            <p:cNvPr id="21" name="椭圆 20"/>
            <p:cNvSpPr/>
            <p:nvPr/>
          </p:nvSpPr>
          <p:spPr>
            <a:xfrm>
              <a:off x="3995936" y="2786571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</a:endParaRPr>
            </a:p>
          </p:txBody>
        </p:sp>
        <p:sp>
          <p:nvSpPr>
            <p:cNvPr id="33816" name="TextBox 12"/>
            <p:cNvSpPr txBox="1">
              <a:spLocks noChangeArrowheads="1"/>
            </p:cNvSpPr>
            <p:nvPr/>
          </p:nvSpPr>
          <p:spPr bwMode="auto">
            <a:xfrm>
              <a:off x="4061543" y="2920654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微软雅黑" panose="020B0503020204020204" pitchFamily="34" charset="-122"/>
                </a:rPr>
                <a:t>02</a:t>
              </a:r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>
            <a:grpSpLocks/>
          </p:cNvGrpSpPr>
          <p:nvPr/>
        </p:nvGrpSpPr>
        <p:grpSpPr bwMode="auto">
          <a:xfrm>
            <a:off x="4075113" y="3790950"/>
            <a:ext cx="719137" cy="720725"/>
            <a:chOff x="3995936" y="4087662"/>
            <a:chExt cx="720080" cy="720080"/>
          </a:xfrm>
        </p:grpSpPr>
        <p:sp>
          <p:nvSpPr>
            <p:cNvPr id="24" name="椭圆 23"/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400">
                <a:latin typeface="微软雅黑" pitchFamily="34" charset="-122"/>
              </a:endParaRPr>
            </a:p>
          </p:txBody>
        </p:sp>
        <p:sp>
          <p:nvSpPr>
            <p:cNvPr id="33814" name="TextBox 15"/>
            <p:cNvSpPr txBox="1">
              <a:spLocks noChangeArrowheads="1"/>
            </p:cNvSpPr>
            <p:nvPr/>
          </p:nvSpPr>
          <p:spPr bwMode="auto">
            <a:xfrm>
              <a:off x="4061545" y="4216800"/>
              <a:ext cx="60465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chemeClr val="bg1"/>
                  </a:solidFill>
                  <a:latin typeface="微软雅黑" panose="020B0503020204020204" pitchFamily="34" charset="-122"/>
                </a:rPr>
                <a:t>03</a:t>
              </a:r>
              <a:endParaRPr lang="zh-CN" altLang="en-US" sz="28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26" name="TextBox 16"/>
          <p:cNvSpPr txBox="1"/>
          <p:nvPr/>
        </p:nvSpPr>
        <p:spPr bwMode="auto">
          <a:xfrm>
            <a:off x="4979988" y="1487488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4994275" y="1120775"/>
            <a:ext cx="2020888" cy="339725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成果形式一</a:t>
            </a:r>
          </a:p>
        </p:txBody>
      </p:sp>
      <p:sp>
        <p:nvSpPr>
          <p:cNvPr id="28" name="TextBox 18"/>
          <p:cNvSpPr txBox="1"/>
          <p:nvPr/>
        </p:nvSpPr>
        <p:spPr bwMode="auto">
          <a:xfrm>
            <a:off x="5006975" y="2717800"/>
            <a:ext cx="3546475" cy="612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5021263" y="2351088"/>
            <a:ext cx="2020887" cy="338137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成果形式二</a:t>
            </a:r>
          </a:p>
        </p:txBody>
      </p:sp>
      <p:sp>
        <p:nvSpPr>
          <p:cNvPr id="30" name="TextBox 20"/>
          <p:cNvSpPr txBox="1"/>
          <p:nvPr/>
        </p:nvSpPr>
        <p:spPr bwMode="auto">
          <a:xfrm>
            <a:off x="5026025" y="4013200"/>
            <a:ext cx="3546475" cy="614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rPr>
              <a:t>您的内容打在这里，或者通过复制您的文本后，在此框中选择粘贴，并选择只保留文字。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</a:endParaRPr>
          </a:p>
        </p:txBody>
      </p:sp>
      <p:sp>
        <p:nvSpPr>
          <p:cNvPr id="31" name="矩形 30"/>
          <p:cNvSpPr/>
          <p:nvPr/>
        </p:nvSpPr>
        <p:spPr bwMode="auto">
          <a:xfrm>
            <a:off x="5040313" y="3648075"/>
            <a:ext cx="2020887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成果形式三</a:t>
            </a:r>
          </a:p>
        </p:txBody>
      </p:sp>
      <p:grpSp>
        <p:nvGrpSpPr>
          <p:cNvPr id="33810" name="组合 32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34" name="椭圆 33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5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" name="文本框 2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关键技术与难点</a:t>
              </a:r>
            </a:p>
          </p:txBody>
        </p:sp>
        <p:sp>
          <p:nvSpPr>
            <p:cNvPr id="35847" name="文本框 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/>
                <a:t>PART THREE</a:t>
              </a:r>
              <a:endParaRPr lang="zh-CN" altLang="en-US" sz="1400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9" name="Freeform 18"/>
            <p:cNvSpPr>
              <a:spLocks noEditPoints="1"/>
            </p:cNvSpPr>
            <p:nvPr/>
          </p:nvSpPr>
          <p:spPr bwMode="auto">
            <a:xfrm>
              <a:off x="2155768" y="2106415"/>
              <a:ext cx="658457" cy="789670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941388" y="1884363"/>
            <a:ext cx="7261225" cy="1117600"/>
          </a:xfrm>
          <a:custGeom>
            <a:avLst/>
            <a:gdLst>
              <a:gd name="T0" fmla="*/ 2134 w 2522"/>
              <a:gd name="T1" fmla="*/ 0 h 388"/>
              <a:gd name="T2" fmla="*/ 1749 w 2522"/>
              <a:gd name="T3" fmla="*/ 341 h 388"/>
              <a:gd name="T4" fmla="*/ 0 w 2522"/>
              <a:gd name="T5" fmla="*/ 341 h 388"/>
              <a:gd name="T6" fmla="*/ 0 w 2522"/>
              <a:gd name="T7" fmla="*/ 388 h 388"/>
              <a:gd name="T8" fmla="*/ 1746 w 2522"/>
              <a:gd name="T9" fmla="*/ 388 h 388"/>
              <a:gd name="T10" fmla="*/ 1803 w 2522"/>
              <a:gd name="T11" fmla="*/ 388 h 388"/>
              <a:gd name="T12" fmla="*/ 2522 w 2522"/>
              <a:gd name="T13" fmla="*/ 388 h 388"/>
              <a:gd name="T14" fmla="*/ 2134 w 2522"/>
              <a:gd name="T15" fmla="*/ 0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0"/>
                </a:moveTo>
                <a:cubicBezTo>
                  <a:pt x="1936" y="0"/>
                  <a:pt x="1772" y="149"/>
                  <a:pt x="1749" y="341"/>
                </a:cubicBezTo>
                <a:cubicBezTo>
                  <a:pt x="0" y="341"/>
                  <a:pt x="0" y="341"/>
                  <a:pt x="0" y="341"/>
                </a:cubicBezTo>
                <a:cubicBezTo>
                  <a:pt x="0" y="388"/>
                  <a:pt x="0" y="388"/>
                  <a:pt x="0" y="388"/>
                </a:cubicBezTo>
                <a:cubicBezTo>
                  <a:pt x="1746" y="388"/>
                  <a:pt x="1746" y="388"/>
                  <a:pt x="1746" y="388"/>
                </a:cubicBezTo>
                <a:cubicBezTo>
                  <a:pt x="1803" y="388"/>
                  <a:pt x="1803" y="388"/>
                  <a:pt x="1803" y="388"/>
                </a:cubicBezTo>
                <a:cubicBezTo>
                  <a:pt x="2522" y="388"/>
                  <a:pt x="2522" y="388"/>
                  <a:pt x="2522" y="388"/>
                </a:cubicBezTo>
                <a:cubicBezTo>
                  <a:pt x="2522" y="174"/>
                  <a:pt x="2348" y="0"/>
                  <a:pt x="2134" y="0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941388" y="3044825"/>
            <a:ext cx="7261225" cy="1117600"/>
          </a:xfrm>
          <a:custGeom>
            <a:avLst/>
            <a:gdLst>
              <a:gd name="T0" fmla="*/ 2134 w 2522"/>
              <a:gd name="T1" fmla="*/ 388 h 388"/>
              <a:gd name="T2" fmla="*/ 1749 w 2522"/>
              <a:gd name="T3" fmla="*/ 48 h 388"/>
              <a:gd name="T4" fmla="*/ 0 w 2522"/>
              <a:gd name="T5" fmla="*/ 48 h 388"/>
              <a:gd name="T6" fmla="*/ 0 w 2522"/>
              <a:gd name="T7" fmla="*/ 0 h 388"/>
              <a:gd name="T8" fmla="*/ 1746 w 2522"/>
              <a:gd name="T9" fmla="*/ 0 h 388"/>
              <a:gd name="T10" fmla="*/ 1803 w 2522"/>
              <a:gd name="T11" fmla="*/ 0 h 388"/>
              <a:gd name="T12" fmla="*/ 2522 w 2522"/>
              <a:gd name="T13" fmla="*/ 0 h 388"/>
              <a:gd name="T14" fmla="*/ 2134 w 2522"/>
              <a:gd name="T15" fmla="*/ 388 h 3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22" h="388">
                <a:moveTo>
                  <a:pt x="2134" y="388"/>
                </a:moveTo>
                <a:cubicBezTo>
                  <a:pt x="1936" y="388"/>
                  <a:pt x="1772" y="240"/>
                  <a:pt x="1749" y="48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0"/>
                  <a:pt x="0" y="0"/>
                  <a:pt x="0" y="0"/>
                </a:cubicBezTo>
                <a:cubicBezTo>
                  <a:pt x="1746" y="0"/>
                  <a:pt x="1746" y="0"/>
                  <a:pt x="1746" y="0"/>
                </a:cubicBezTo>
                <a:cubicBezTo>
                  <a:pt x="1803" y="0"/>
                  <a:pt x="1803" y="0"/>
                  <a:pt x="1803" y="0"/>
                </a:cubicBezTo>
                <a:cubicBezTo>
                  <a:pt x="2522" y="0"/>
                  <a:pt x="2522" y="0"/>
                  <a:pt x="2522" y="0"/>
                </a:cubicBezTo>
                <a:cubicBezTo>
                  <a:pt x="2522" y="215"/>
                  <a:pt x="2348" y="388"/>
                  <a:pt x="2134" y="388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941388" y="1603375"/>
            <a:ext cx="6164262" cy="280988"/>
          </a:xfrm>
          <a:custGeom>
            <a:avLst/>
            <a:gdLst>
              <a:gd name="T0" fmla="*/ 0 w 3883"/>
              <a:gd name="T1" fmla="*/ 0 h 177"/>
              <a:gd name="T2" fmla="*/ 3883 w 3883"/>
              <a:gd name="T3" fmla="*/ 0 h 177"/>
              <a:gd name="T4" fmla="*/ 3883 w 3883"/>
              <a:gd name="T5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7">
                <a:moveTo>
                  <a:pt x="0" y="0"/>
                </a:moveTo>
                <a:lnTo>
                  <a:pt x="3883" y="0"/>
                </a:lnTo>
                <a:lnTo>
                  <a:pt x="3883" y="177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941388" y="4162425"/>
            <a:ext cx="6164262" cy="279400"/>
          </a:xfrm>
          <a:custGeom>
            <a:avLst/>
            <a:gdLst>
              <a:gd name="T0" fmla="*/ 0 w 3883"/>
              <a:gd name="T1" fmla="*/ 176 h 176"/>
              <a:gd name="T2" fmla="*/ 3883 w 3883"/>
              <a:gd name="T3" fmla="*/ 176 h 176"/>
              <a:gd name="T4" fmla="*/ 3883 w 3883"/>
              <a:gd name="T5" fmla="*/ 0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83" h="176">
                <a:moveTo>
                  <a:pt x="0" y="176"/>
                </a:moveTo>
                <a:lnTo>
                  <a:pt x="3883" y="176"/>
                </a:lnTo>
                <a:lnTo>
                  <a:pt x="3883" y="0"/>
                </a:lnTo>
              </a:path>
            </a:pathLst>
          </a:custGeom>
          <a:noFill/>
          <a:ln w="12700" cap="flat" cmpd="sng">
            <a:solidFill>
              <a:schemeClr val="accent6">
                <a:lumMod val="60000"/>
                <a:lumOff val="40000"/>
              </a:schemeClr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6523038" y="2184400"/>
            <a:ext cx="1154112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6523038" y="3262313"/>
            <a:ext cx="1154112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添加</a:t>
            </a:r>
            <a:r>
              <a:rPr lang="zh-CN" altLang="en-US" sz="1500" b="1" dirty="0">
                <a:solidFill>
                  <a:schemeClr val="bg1"/>
                </a:solidFill>
                <a:latin typeface="微软雅黑" panose="020B0503020204020204" pitchFamily="34" charset="-122"/>
              </a:rPr>
              <a:t>文字标题</a:t>
            </a:r>
            <a:endParaRPr lang="zh-CN" sz="1350" b="1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2" name="Text Box 65"/>
          <p:cNvSpPr txBox="1">
            <a:spLocks noChangeArrowheads="1"/>
          </p:cNvSpPr>
          <p:nvPr/>
        </p:nvSpPr>
        <p:spPr bwMode="auto">
          <a:xfrm>
            <a:off x="877888" y="1751013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/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ym typeface="Arial" panose="020B0604020202020204" pitchFamily="34" charset="0"/>
            </a:endParaRPr>
          </a:p>
        </p:txBody>
      </p:sp>
      <p:sp>
        <p:nvSpPr>
          <p:cNvPr id="13" name="Text Box 65"/>
          <p:cNvSpPr txBox="1">
            <a:spLocks noChangeArrowheads="1"/>
          </p:cNvSpPr>
          <p:nvPr/>
        </p:nvSpPr>
        <p:spPr bwMode="auto">
          <a:xfrm>
            <a:off x="877888" y="3405188"/>
            <a:ext cx="3670300" cy="86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zh-CN" sz="1200" b="1"/>
              <a:t>单击添加标题</a:t>
            </a:r>
          </a:p>
          <a:p>
            <a:pPr eaLnBrk="1" hangingPunct="1">
              <a:lnSpc>
                <a:spcPct val="120000"/>
              </a:lnSpc>
            </a:pPr>
            <a:r>
              <a:rPr lang="zh-CN" altLang="en-US" sz="1000"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zh-CN" altLang="en-US" sz="800">
              <a:sym typeface="Arial" panose="020B0604020202020204" pitchFamily="34" charset="0"/>
            </a:endParaRPr>
          </a:p>
        </p:txBody>
      </p:sp>
      <p:sp>
        <p:nvSpPr>
          <p:cNvPr id="14" name="Freeform 103"/>
          <p:cNvSpPr>
            <a:spLocks noEditPoints="1" noChangeArrowheads="1"/>
          </p:cNvSpPr>
          <p:nvPr/>
        </p:nvSpPr>
        <p:spPr bwMode="auto">
          <a:xfrm>
            <a:off x="6838950" y="2533650"/>
            <a:ext cx="465138" cy="358775"/>
          </a:xfrm>
          <a:custGeom>
            <a:avLst/>
            <a:gdLst>
              <a:gd name="T0" fmla="*/ 33 w 97"/>
              <a:gd name="T1" fmla="*/ 75 h 75"/>
              <a:gd name="T2" fmla="*/ 44 w 97"/>
              <a:gd name="T3" fmla="*/ 75 h 75"/>
              <a:gd name="T4" fmla="*/ 47 w 97"/>
              <a:gd name="T5" fmla="*/ 73 h 75"/>
              <a:gd name="T6" fmla="*/ 47 w 97"/>
              <a:gd name="T7" fmla="*/ 49 h 75"/>
              <a:gd name="T8" fmla="*/ 39 w 97"/>
              <a:gd name="T9" fmla="*/ 45 h 75"/>
              <a:gd name="T10" fmla="*/ 30 w 97"/>
              <a:gd name="T11" fmla="*/ 50 h 75"/>
              <a:gd name="T12" fmla="*/ 30 w 97"/>
              <a:gd name="T13" fmla="*/ 73 h 75"/>
              <a:gd name="T14" fmla="*/ 33 w 97"/>
              <a:gd name="T15" fmla="*/ 75 h 75"/>
              <a:gd name="T16" fmla="*/ 0 w 97"/>
              <a:gd name="T17" fmla="*/ 49 h 75"/>
              <a:gd name="T18" fmla="*/ 37 w 97"/>
              <a:gd name="T19" fmla="*/ 28 h 75"/>
              <a:gd name="T20" fmla="*/ 39 w 97"/>
              <a:gd name="T21" fmla="*/ 26 h 75"/>
              <a:gd name="T22" fmla="*/ 41 w 97"/>
              <a:gd name="T23" fmla="*/ 28 h 75"/>
              <a:gd name="T24" fmla="*/ 52 w 97"/>
              <a:gd name="T25" fmla="*/ 34 h 75"/>
              <a:gd name="T26" fmla="*/ 81 w 97"/>
              <a:gd name="T27" fmla="*/ 9 h 75"/>
              <a:gd name="T28" fmla="*/ 77 w 97"/>
              <a:gd name="T29" fmla="*/ 4 h 75"/>
              <a:gd name="T30" fmla="*/ 87 w 97"/>
              <a:gd name="T31" fmla="*/ 2 h 75"/>
              <a:gd name="T32" fmla="*/ 97 w 97"/>
              <a:gd name="T33" fmla="*/ 0 h 75"/>
              <a:gd name="T34" fmla="*/ 94 w 97"/>
              <a:gd name="T35" fmla="*/ 10 h 75"/>
              <a:gd name="T36" fmla="*/ 91 w 97"/>
              <a:gd name="T37" fmla="*/ 19 h 75"/>
              <a:gd name="T38" fmla="*/ 87 w 97"/>
              <a:gd name="T39" fmla="*/ 15 h 75"/>
              <a:gd name="T40" fmla="*/ 55 w 97"/>
              <a:gd name="T41" fmla="*/ 42 h 75"/>
              <a:gd name="T42" fmla="*/ 53 w 97"/>
              <a:gd name="T43" fmla="*/ 44 h 75"/>
              <a:gd name="T44" fmla="*/ 50 w 97"/>
              <a:gd name="T45" fmla="*/ 43 h 75"/>
              <a:gd name="T46" fmla="*/ 39 w 97"/>
              <a:gd name="T47" fmla="*/ 36 h 75"/>
              <a:gd name="T48" fmla="*/ 5 w 97"/>
              <a:gd name="T49" fmla="*/ 57 h 75"/>
              <a:gd name="T50" fmla="*/ 0 w 97"/>
              <a:gd name="T51" fmla="*/ 49 h 75"/>
              <a:gd name="T52" fmla="*/ 10 w 97"/>
              <a:gd name="T53" fmla="*/ 75 h 75"/>
              <a:gd name="T54" fmla="*/ 21 w 97"/>
              <a:gd name="T55" fmla="*/ 75 h 75"/>
              <a:gd name="T56" fmla="*/ 23 w 97"/>
              <a:gd name="T57" fmla="*/ 73 h 75"/>
              <a:gd name="T58" fmla="*/ 23 w 97"/>
              <a:gd name="T59" fmla="*/ 54 h 75"/>
              <a:gd name="T60" fmla="*/ 7 w 97"/>
              <a:gd name="T61" fmla="*/ 64 h 75"/>
              <a:gd name="T62" fmla="*/ 7 w 97"/>
              <a:gd name="T63" fmla="*/ 73 h 75"/>
              <a:gd name="T64" fmla="*/ 10 w 97"/>
              <a:gd name="T65" fmla="*/ 75 h 75"/>
              <a:gd name="T66" fmla="*/ 56 w 97"/>
              <a:gd name="T67" fmla="*/ 75 h 75"/>
              <a:gd name="T68" fmla="*/ 67 w 97"/>
              <a:gd name="T69" fmla="*/ 75 h 75"/>
              <a:gd name="T70" fmla="*/ 70 w 97"/>
              <a:gd name="T71" fmla="*/ 73 h 75"/>
              <a:gd name="T72" fmla="*/ 70 w 97"/>
              <a:gd name="T73" fmla="*/ 39 h 75"/>
              <a:gd name="T74" fmla="*/ 70 w 97"/>
              <a:gd name="T75" fmla="*/ 39 h 75"/>
              <a:gd name="T76" fmla="*/ 54 w 97"/>
              <a:gd name="T77" fmla="*/ 53 h 75"/>
              <a:gd name="T78" fmla="*/ 53 w 97"/>
              <a:gd name="T79" fmla="*/ 52 h 75"/>
              <a:gd name="T80" fmla="*/ 53 w 97"/>
              <a:gd name="T81" fmla="*/ 73 h 75"/>
              <a:gd name="T82" fmla="*/ 56 w 97"/>
              <a:gd name="T83" fmla="*/ 75 h 75"/>
              <a:gd name="T84" fmla="*/ 79 w 97"/>
              <a:gd name="T85" fmla="*/ 75 h 75"/>
              <a:gd name="T86" fmla="*/ 90 w 97"/>
              <a:gd name="T87" fmla="*/ 75 h 75"/>
              <a:gd name="T88" fmla="*/ 93 w 97"/>
              <a:gd name="T89" fmla="*/ 73 h 75"/>
              <a:gd name="T90" fmla="*/ 93 w 97"/>
              <a:gd name="T91" fmla="*/ 32 h 75"/>
              <a:gd name="T92" fmla="*/ 86 w 97"/>
              <a:gd name="T93" fmla="*/ 24 h 75"/>
              <a:gd name="T94" fmla="*/ 77 w 97"/>
              <a:gd name="T95" fmla="*/ 33 h 75"/>
              <a:gd name="T96" fmla="*/ 77 w 97"/>
              <a:gd name="T97" fmla="*/ 73 h 75"/>
              <a:gd name="T98" fmla="*/ 79 w 97"/>
              <a:gd name="T99" fmla="*/ 75 h 75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97"/>
              <a:gd name="T151" fmla="*/ 0 h 75"/>
              <a:gd name="T152" fmla="*/ 97 w 97"/>
              <a:gd name="T153" fmla="*/ 75 h 75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97" h="75">
                <a:moveTo>
                  <a:pt x="33" y="75"/>
                </a:moveTo>
                <a:cubicBezTo>
                  <a:pt x="37" y="75"/>
                  <a:pt x="40" y="75"/>
                  <a:pt x="44" y="75"/>
                </a:cubicBezTo>
                <a:cubicBezTo>
                  <a:pt x="45" y="75"/>
                  <a:pt x="47" y="74"/>
                  <a:pt x="47" y="73"/>
                </a:cubicBezTo>
                <a:cubicBezTo>
                  <a:pt x="47" y="49"/>
                  <a:pt x="47" y="49"/>
                  <a:pt x="47" y="49"/>
                </a:cubicBezTo>
                <a:cubicBezTo>
                  <a:pt x="39" y="45"/>
                  <a:pt x="39" y="45"/>
                  <a:pt x="39" y="45"/>
                </a:cubicBezTo>
                <a:cubicBezTo>
                  <a:pt x="30" y="50"/>
                  <a:pt x="30" y="50"/>
                  <a:pt x="30" y="50"/>
                </a:cubicBezTo>
                <a:cubicBezTo>
                  <a:pt x="30" y="73"/>
                  <a:pt x="30" y="73"/>
                  <a:pt x="30" y="73"/>
                </a:cubicBezTo>
                <a:cubicBezTo>
                  <a:pt x="30" y="74"/>
                  <a:pt x="31" y="75"/>
                  <a:pt x="33" y="75"/>
                </a:cubicBezTo>
                <a:close/>
                <a:moveTo>
                  <a:pt x="0" y="49"/>
                </a:moveTo>
                <a:cubicBezTo>
                  <a:pt x="37" y="28"/>
                  <a:pt x="37" y="28"/>
                  <a:pt x="37" y="28"/>
                </a:cubicBezTo>
                <a:cubicBezTo>
                  <a:pt x="39" y="26"/>
                  <a:pt x="39" y="26"/>
                  <a:pt x="39" y="26"/>
                </a:cubicBezTo>
                <a:cubicBezTo>
                  <a:pt x="41" y="28"/>
                  <a:pt x="41" y="28"/>
                  <a:pt x="41" y="28"/>
                </a:cubicBezTo>
                <a:cubicBezTo>
                  <a:pt x="52" y="34"/>
                  <a:pt x="52" y="34"/>
                  <a:pt x="52" y="34"/>
                </a:cubicBezTo>
                <a:cubicBezTo>
                  <a:pt x="81" y="9"/>
                  <a:pt x="81" y="9"/>
                  <a:pt x="81" y="9"/>
                </a:cubicBezTo>
                <a:cubicBezTo>
                  <a:pt x="77" y="4"/>
                  <a:pt x="77" y="4"/>
                  <a:pt x="77" y="4"/>
                </a:cubicBezTo>
                <a:cubicBezTo>
                  <a:pt x="87" y="2"/>
                  <a:pt x="87" y="2"/>
                  <a:pt x="8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10"/>
                  <a:pt x="94" y="10"/>
                  <a:pt x="94" y="10"/>
                </a:cubicBezTo>
                <a:cubicBezTo>
                  <a:pt x="91" y="19"/>
                  <a:pt x="91" y="19"/>
                  <a:pt x="91" y="19"/>
                </a:cubicBezTo>
                <a:cubicBezTo>
                  <a:pt x="87" y="15"/>
                  <a:pt x="87" y="15"/>
                  <a:pt x="87" y="15"/>
                </a:cubicBezTo>
                <a:cubicBezTo>
                  <a:pt x="55" y="42"/>
                  <a:pt x="55" y="42"/>
                  <a:pt x="55" y="42"/>
                </a:cubicBezTo>
                <a:cubicBezTo>
                  <a:pt x="53" y="44"/>
                  <a:pt x="53" y="44"/>
                  <a:pt x="53" y="44"/>
                </a:cubicBezTo>
                <a:cubicBezTo>
                  <a:pt x="50" y="43"/>
                  <a:pt x="50" y="43"/>
                  <a:pt x="50" y="43"/>
                </a:cubicBezTo>
                <a:cubicBezTo>
                  <a:pt x="39" y="36"/>
                  <a:pt x="39" y="36"/>
                  <a:pt x="39" y="36"/>
                </a:cubicBezTo>
                <a:cubicBezTo>
                  <a:pt x="5" y="57"/>
                  <a:pt x="5" y="57"/>
                  <a:pt x="5" y="57"/>
                </a:cubicBezTo>
                <a:cubicBezTo>
                  <a:pt x="0" y="49"/>
                  <a:pt x="0" y="49"/>
                  <a:pt x="0" y="49"/>
                </a:cubicBezTo>
                <a:close/>
                <a:moveTo>
                  <a:pt x="10" y="75"/>
                </a:moveTo>
                <a:cubicBezTo>
                  <a:pt x="21" y="75"/>
                  <a:pt x="21" y="75"/>
                  <a:pt x="21" y="75"/>
                </a:cubicBezTo>
                <a:cubicBezTo>
                  <a:pt x="22" y="75"/>
                  <a:pt x="23" y="74"/>
                  <a:pt x="23" y="73"/>
                </a:cubicBezTo>
                <a:cubicBezTo>
                  <a:pt x="23" y="54"/>
                  <a:pt x="23" y="54"/>
                  <a:pt x="23" y="54"/>
                </a:cubicBezTo>
                <a:cubicBezTo>
                  <a:pt x="7" y="64"/>
                  <a:pt x="7" y="64"/>
                  <a:pt x="7" y="64"/>
                </a:cubicBezTo>
                <a:cubicBezTo>
                  <a:pt x="7" y="73"/>
                  <a:pt x="7" y="73"/>
                  <a:pt x="7" y="73"/>
                </a:cubicBezTo>
                <a:cubicBezTo>
                  <a:pt x="7" y="74"/>
                  <a:pt x="8" y="75"/>
                  <a:pt x="10" y="75"/>
                </a:cubicBezTo>
                <a:close/>
                <a:moveTo>
                  <a:pt x="56" y="75"/>
                </a:moveTo>
                <a:cubicBezTo>
                  <a:pt x="60" y="75"/>
                  <a:pt x="63" y="75"/>
                  <a:pt x="67" y="75"/>
                </a:cubicBezTo>
                <a:cubicBezTo>
                  <a:pt x="69" y="75"/>
                  <a:pt x="70" y="74"/>
                  <a:pt x="70" y="73"/>
                </a:cubicBezTo>
                <a:cubicBezTo>
                  <a:pt x="70" y="62"/>
                  <a:pt x="70" y="50"/>
                  <a:pt x="70" y="39"/>
                </a:cubicBezTo>
                <a:cubicBezTo>
                  <a:pt x="70" y="39"/>
                  <a:pt x="70" y="39"/>
                  <a:pt x="70" y="39"/>
                </a:cubicBezTo>
                <a:cubicBezTo>
                  <a:pt x="54" y="53"/>
                  <a:pt x="54" y="53"/>
                  <a:pt x="54" y="53"/>
                </a:cubicBezTo>
                <a:cubicBezTo>
                  <a:pt x="53" y="52"/>
                  <a:pt x="53" y="52"/>
                  <a:pt x="53" y="52"/>
                </a:cubicBezTo>
                <a:cubicBezTo>
                  <a:pt x="53" y="73"/>
                  <a:pt x="53" y="73"/>
                  <a:pt x="53" y="73"/>
                </a:cubicBezTo>
                <a:cubicBezTo>
                  <a:pt x="53" y="74"/>
                  <a:pt x="55" y="75"/>
                  <a:pt x="56" y="75"/>
                </a:cubicBezTo>
                <a:close/>
                <a:moveTo>
                  <a:pt x="79" y="75"/>
                </a:moveTo>
                <a:cubicBezTo>
                  <a:pt x="90" y="75"/>
                  <a:pt x="90" y="75"/>
                  <a:pt x="90" y="75"/>
                </a:cubicBezTo>
                <a:cubicBezTo>
                  <a:pt x="92" y="75"/>
                  <a:pt x="93" y="74"/>
                  <a:pt x="93" y="73"/>
                </a:cubicBezTo>
                <a:cubicBezTo>
                  <a:pt x="93" y="32"/>
                  <a:pt x="93" y="32"/>
                  <a:pt x="93" y="32"/>
                </a:cubicBezTo>
                <a:cubicBezTo>
                  <a:pt x="86" y="24"/>
                  <a:pt x="86" y="24"/>
                  <a:pt x="86" y="24"/>
                </a:cubicBezTo>
                <a:cubicBezTo>
                  <a:pt x="77" y="33"/>
                  <a:pt x="77" y="33"/>
                  <a:pt x="77" y="33"/>
                </a:cubicBezTo>
                <a:cubicBezTo>
                  <a:pt x="77" y="73"/>
                  <a:pt x="77" y="73"/>
                  <a:pt x="77" y="73"/>
                </a:cubicBezTo>
                <a:cubicBezTo>
                  <a:pt x="77" y="74"/>
                  <a:pt x="78" y="75"/>
                  <a:pt x="79" y="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  <p:sp>
        <p:nvSpPr>
          <p:cNvPr id="15" name="Freeform 33"/>
          <p:cNvSpPr>
            <a:spLocks noEditPoints="1" noChangeArrowheads="1"/>
          </p:cNvSpPr>
          <p:nvPr/>
        </p:nvSpPr>
        <p:spPr bwMode="auto">
          <a:xfrm>
            <a:off x="6899275" y="3673475"/>
            <a:ext cx="412750" cy="266700"/>
          </a:xfrm>
          <a:custGeom>
            <a:avLst/>
            <a:gdLst>
              <a:gd name="T0" fmla="*/ 13 w 94"/>
              <a:gd name="T1" fmla="*/ 0 h 61"/>
              <a:gd name="T2" fmla="*/ 82 w 94"/>
              <a:gd name="T3" fmla="*/ 0 h 61"/>
              <a:gd name="T4" fmla="*/ 89 w 94"/>
              <a:gd name="T5" fmla="*/ 2 h 61"/>
              <a:gd name="T6" fmla="*/ 47 w 94"/>
              <a:gd name="T7" fmla="*/ 33 h 61"/>
              <a:gd name="T8" fmla="*/ 6 w 94"/>
              <a:gd name="T9" fmla="*/ 2 h 61"/>
              <a:gd name="T10" fmla="*/ 13 w 94"/>
              <a:gd name="T11" fmla="*/ 0 h 61"/>
              <a:gd name="T12" fmla="*/ 94 w 94"/>
              <a:gd name="T13" fmla="*/ 9 h 61"/>
              <a:gd name="T14" fmla="*/ 67 w 94"/>
              <a:gd name="T15" fmla="*/ 29 h 61"/>
              <a:gd name="T16" fmla="*/ 93 w 94"/>
              <a:gd name="T17" fmla="*/ 53 h 61"/>
              <a:gd name="T18" fmla="*/ 94 w 94"/>
              <a:gd name="T19" fmla="*/ 48 h 61"/>
              <a:gd name="T20" fmla="*/ 94 w 94"/>
              <a:gd name="T21" fmla="*/ 12 h 61"/>
              <a:gd name="T22" fmla="*/ 94 w 94"/>
              <a:gd name="T23" fmla="*/ 9 h 61"/>
              <a:gd name="T24" fmla="*/ 87 w 94"/>
              <a:gd name="T25" fmla="*/ 60 h 61"/>
              <a:gd name="T26" fmla="*/ 82 w 94"/>
              <a:gd name="T27" fmla="*/ 61 h 61"/>
              <a:gd name="T28" fmla="*/ 13 w 94"/>
              <a:gd name="T29" fmla="*/ 61 h 61"/>
              <a:gd name="T30" fmla="*/ 6 w 94"/>
              <a:gd name="T31" fmla="*/ 59 h 61"/>
              <a:gd name="T32" fmla="*/ 34 w 94"/>
              <a:gd name="T33" fmla="*/ 34 h 61"/>
              <a:gd name="T34" fmla="*/ 44 w 94"/>
              <a:gd name="T35" fmla="*/ 42 h 61"/>
              <a:gd name="T36" fmla="*/ 47 w 94"/>
              <a:gd name="T37" fmla="*/ 44 h 61"/>
              <a:gd name="T38" fmla="*/ 50 w 94"/>
              <a:gd name="T39" fmla="*/ 42 h 61"/>
              <a:gd name="T40" fmla="*/ 60 w 94"/>
              <a:gd name="T41" fmla="*/ 35 h 61"/>
              <a:gd name="T42" fmla="*/ 87 w 94"/>
              <a:gd name="T43" fmla="*/ 60 h 61"/>
              <a:gd name="T44" fmla="*/ 1 w 94"/>
              <a:gd name="T45" fmla="*/ 52 h 61"/>
              <a:gd name="T46" fmla="*/ 27 w 94"/>
              <a:gd name="T47" fmla="*/ 29 h 61"/>
              <a:gd name="T48" fmla="*/ 1 w 94"/>
              <a:gd name="T49" fmla="*/ 9 h 61"/>
              <a:gd name="T50" fmla="*/ 0 w 94"/>
              <a:gd name="T51" fmla="*/ 12 h 61"/>
              <a:gd name="T52" fmla="*/ 0 w 94"/>
              <a:gd name="T53" fmla="*/ 48 h 61"/>
              <a:gd name="T54" fmla="*/ 1 w 94"/>
              <a:gd name="T55" fmla="*/ 52 h 61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94"/>
              <a:gd name="T85" fmla="*/ 0 h 61"/>
              <a:gd name="T86" fmla="*/ 94 w 94"/>
              <a:gd name="T87" fmla="*/ 61 h 61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94" h="61">
                <a:moveTo>
                  <a:pt x="13" y="0"/>
                </a:moveTo>
                <a:cubicBezTo>
                  <a:pt x="82" y="0"/>
                  <a:pt x="82" y="0"/>
                  <a:pt x="82" y="0"/>
                </a:cubicBezTo>
                <a:cubicBezTo>
                  <a:pt x="84" y="0"/>
                  <a:pt x="87" y="1"/>
                  <a:pt x="89" y="2"/>
                </a:cubicBezTo>
                <a:cubicBezTo>
                  <a:pt x="47" y="33"/>
                  <a:pt x="47" y="33"/>
                  <a:pt x="47" y="33"/>
                </a:cubicBezTo>
                <a:cubicBezTo>
                  <a:pt x="6" y="2"/>
                  <a:pt x="6" y="2"/>
                  <a:pt x="6" y="2"/>
                </a:cubicBezTo>
                <a:cubicBezTo>
                  <a:pt x="8" y="1"/>
                  <a:pt x="10" y="0"/>
                  <a:pt x="13" y="0"/>
                </a:cubicBezTo>
                <a:close/>
                <a:moveTo>
                  <a:pt x="94" y="9"/>
                </a:moveTo>
                <a:cubicBezTo>
                  <a:pt x="67" y="29"/>
                  <a:pt x="67" y="29"/>
                  <a:pt x="67" y="29"/>
                </a:cubicBezTo>
                <a:cubicBezTo>
                  <a:pt x="93" y="53"/>
                  <a:pt x="93" y="53"/>
                  <a:pt x="93" y="53"/>
                </a:cubicBezTo>
                <a:cubicBezTo>
                  <a:pt x="94" y="52"/>
                  <a:pt x="94" y="50"/>
                  <a:pt x="94" y="48"/>
                </a:cubicBezTo>
                <a:cubicBezTo>
                  <a:pt x="94" y="12"/>
                  <a:pt x="94" y="12"/>
                  <a:pt x="94" y="12"/>
                </a:cubicBezTo>
                <a:cubicBezTo>
                  <a:pt x="94" y="11"/>
                  <a:pt x="94" y="10"/>
                  <a:pt x="94" y="9"/>
                </a:cubicBezTo>
                <a:close/>
                <a:moveTo>
                  <a:pt x="87" y="60"/>
                </a:moveTo>
                <a:cubicBezTo>
                  <a:pt x="85" y="60"/>
                  <a:pt x="84" y="61"/>
                  <a:pt x="82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0" y="61"/>
                  <a:pt x="8" y="60"/>
                  <a:pt x="6" y="59"/>
                </a:cubicBezTo>
                <a:cubicBezTo>
                  <a:pt x="34" y="34"/>
                  <a:pt x="34" y="34"/>
                  <a:pt x="34" y="34"/>
                </a:cubicBezTo>
                <a:cubicBezTo>
                  <a:pt x="44" y="42"/>
                  <a:pt x="44" y="42"/>
                  <a:pt x="44" y="42"/>
                </a:cubicBezTo>
                <a:cubicBezTo>
                  <a:pt x="47" y="44"/>
                  <a:pt x="47" y="44"/>
                  <a:pt x="47" y="44"/>
                </a:cubicBezTo>
                <a:cubicBezTo>
                  <a:pt x="50" y="42"/>
                  <a:pt x="50" y="42"/>
                  <a:pt x="50" y="42"/>
                </a:cubicBezTo>
                <a:cubicBezTo>
                  <a:pt x="60" y="35"/>
                  <a:pt x="60" y="35"/>
                  <a:pt x="60" y="35"/>
                </a:cubicBezTo>
                <a:cubicBezTo>
                  <a:pt x="87" y="60"/>
                  <a:pt x="87" y="60"/>
                  <a:pt x="87" y="60"/>
                </a:cubicBezTo>
                <a:close/>
                <a:moveTo>
                  <a:pt x="1" y="52"/>
                </a:moveTo>
                <a:cubicBezTo>
                  <a:pt x="27" y="29"/>
                  <a:pt x="27" y="29"/>
                  <a:pt x="27" y="29"/>
                </a:cubicBezTo>
                <a:cubicBezTo>
                  <a:pt x="1" y="9"/>
                  <a:pt x="1" y="9"/>
                  <a:pt x="1" y="9"/>
                </a:cubicBezTo>
                <a:cubicBezTo>
                  <a:pt x="0" y="10"/>
                  <a:pt x="0" y="11"/>
                  <a:pt x="0" y="12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49"/>
                  <a:pt x="0" y="51"/>
                  <a:pt x="1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 sz="1350">
              <a:solidFill>
                <a:srgbClr val="000000"/>
              </a:solidFill>
              <a:latin typeface="Calibri" pitchFamily="34" charset="0"/>
              <a:ea typeface="+mn-ea"/>
              <a:sym typeface="宋体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关键技术</a:t>
            </a:r>
          </a:p>
        </p:txBody>
      </p:sp>
      <p:grpSp>
        <p:nvGrpSpPr>
          <p:cNvPr id="37901" name="组合 17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19" name="椭圆 1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utoUpdateAnimBg="0"/>
      <p:bldP spid="11" grpId="0" autoUpdateAnimBg="0"/>
      <p:bldP spid="12" grpId="0" autoUpdateAnimBg="0"/>
      <p:bldP spid="1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036638" y="858838"/>
            <a:ext cx="3516312" cy="3657600"/>
            <a:chOff x="839089" y="1016488"/>
            <a:chExt cx="4688114" cy="4876868"/>
          </a:xfrm>
        </p:grpSpPr>
        <p:grpSp>
          <p:nvGrpSpPr>
            <p:cNvPr id="39954" name="组合 2"/>
            <p:cNvGrpSpPr>
              <a:grpSpLocks/>
            </p:cNvGrpSpPr>
            <p:nvPr/>
          </p:nvGrpSpPr>
          <p:grpSpPr bwMode="auto">
            <a:xfrm rot="-297887">
              <a:off x="2283991" y="1016488"/>
              <a:ext cx="1527027" cy="1519242"/>
              <a:chOff x="3094034" y="1143064"/>
              <a:chExt cx="1787764" cy="1778651"/>
            </a:xfrm>
          </p:grpSpPr>
          <p:cxnSp>
            <p:nvCxnSpPr>
              <p:cNvPr id="5" name="直接连接符 4"/>
              <p:cNvCxnSpPr/>
              <p:nvPr/>
            </p:nvCxnSpPr>
            <p:spPr>
              <a:xfrm rot="297887" flipV="1">
                <a:off x="3094804" y="2226670"/>
                <a:ext cx="842494" cy="60218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6" name="直接连接符 5"/>
              <p:cNvCxnSpPr/>
              <p:nvPr/>
            </p:nvCxnSpPr>
            <p:spPr>
              <a:xfrm rot="297887">
                <a:off x="4139975" y="2293199"/>
                <a:ext cx="740898" cy="624486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7" name="椭圆 6"/>
              <p:cNvSpPr/>
              <p:nvPr/>
            </p:nvSpPr>
            <p:spPr>
              <a:xfrm>
                <a:off x="3920179" y="1143064"/>
                <a:ext cx="290506" cy="1317397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839089" y="2464308"/>
              <a:ext cx="4688114" cy="342904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195388" y="2370138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95388" y="3298825"/>
            <a:ext cx="3119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5283200" y="1011238"/>
            <a:ext cx="2601913" cy="2855912"/>
            <a:chOff x="6502470" y="1193868"/>
            <a:chExt cx="3467440" cy="3806628"/>
          </a:xfrm>
        </p:grpSpPr>
        <p:grpSp>
          <p:nvGrpSpPr>
            <p:cNvPr id="39947" name="组合 10"/>
            <p:cNvGrpSpPr>
              <a:grpSpLocks/>
            </p:cNvGrpSpPr>
            <p:nvPr/>
          </p:nvGrpSpPr>
          <p:grpSpPr bwMode="auto">
            <a:xfrm rot="-297887">
              <a:off x="7505191" y="1193868"/>
              <a:ext cx="1248431" cy="1344851"/>
              <a:chOff x="3089536" y="996074"/>
              <a:chExt cx="1787762" cy="1925836"/>
            </a:xfrm>
          </p:grpSpPr>
          <p:cxnSp>
            <p:nvCxnSpPr>
              <p:cNvPr id="13" name="直接连接符 12"/>
              <p:cNvCxnSpPr/>
              <p:nvPr/>
            </p:nvCxnSpPr>
            <p:spPr>
              <a:xfrm rot="297887" flipV="1">
                <a:off x="3088495" y="2333580"/>
                <a:ext cx="854327" cy="496933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cxnSp>
            <p:nvCxnSpPr>
              <p:cNvPr id="14" name="直接连接符 13"/>
              <p:cNvCxnSpPr/>
              <p:nvPr/>
            </p:nvCxnSpPr>
            <p:spPr>
              <a:xfrm rot="297887">
                <a:off x="4142592" y="2401566"/>
                <a:ext cx="730116" cy="521174"/>
              </a:xfrm>
              <a:prstGeom prst="line">
                <a:avLst/>
              </a:prstGeom>
              <a:noFill/>
              <a:ln w="9525" cap="flat">
                <a:solidFill>
                  <a:schemeClr val="accent6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20179" y="996074"/>
                <a:ext cx="290507" cy="1611380"/>
              </a:xfrm>
              <a:prstGeom prst="ellips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anchor="ctr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300" dirty="0">
                  <a:latin typeface="Nexa Light" panose="02000000000000000000" pitchFamily="50" charset="0"/>
                  <a:ea typeface="+mn-ea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502470" y="2463450"/>
              <a:ext cx="3467440" cy="253704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rgbClr val="414455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</p:grp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434013" y="2235200"/>
            <a:ext cx="2300287" cy="114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30000"/>
              </a:lnSpc>
            </a:pPr>
            <a:r>
              <a:rPr lang="zh-CN" altLang="en-US" sz="1100">
                <a:solidFill>
                  <a:schemeClr val="bg1"/>
                </a:solidFill>
                <a:latin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</a:t>
            </a:r>
            <a:endParaRPr lang="en-US" altLang="zh-CN" sz="110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关键难点</a:t>
            </a:r>
          </a:p>
        </p:txBody>
      </p:sp>
      <p:grpSp>
        <p:nvGrpSpPr>
          <p:cNvPr id="39944" name="组合 18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20" name="椭圆 19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直接连接符 19"/>
          <p:cNvCxnSpPr/>
          <p:nvPr/>
        </p:nvCxnSpPr>
        <p:spPr>
          <a:xfrm>
            <a:off x="4572000" y="1108075"/>
            <a:ext cx="0" cy="32988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4219575" y="2254250"/>
            <a:ext cx="704850" cy="70643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dirty="0">
                <a:solidFill>
                  <a:schemeClr val="bg1"/>
                </a:solidFill>
              </a:rPr>
              <a:t>VS</a:t>
            </a:r>
            <a:endParaRPr lang="zh-CN" altLang="en-US" sz="1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>
            <a:grpSpLocks/>
          </p:cNvGrpSpPr>
          <p:nvPr/>
        </p:nvGrpSpPr>
        <p:grpSpPr bwMode="auto">
          <a:xfrm>
            <a:off x="1212850" y="1393825"/>
            <a:ext cx="2698750" cy="1412875"/>
            <a:chOff x="1212260" y="1394385"/>
            <a:chExt cx="2699790" cy="1413046"/>
          </a:xfrm>
        </p:grpSpPr>
        <p:sp>
          <p:nvSpPr>
            <p:cNvPr id="22" name="TextBox 12"/>
            <p:cNvSpPr txBox="1"/>
            <p:nvPr/>
          </p:nvSpPr>
          <p:spPr>
            <a:xfrm>
              <a:off x="1212260" y="1745265"/>
              <a:ext cx="2699790" cy="106216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ym typeface="Arial" pitchFamily="34" charset="0"/>
              </a:endParaRPr>
            </a:p>
          </p:txBody>
        </p:sp>
        <p:sp>
          <p:nvSpPr>
            <p:cNvPr id="42015" name="TextBox 13"/>
            <p:cNvSpPr txBox="1">
              <a:spLocks noChangeArrowheads="1"/>
            </p:cNvSpPr>
            <p:nvPr/>
          </p:nvSpPr>
          <p:spPr bwMode="auto">
            <a:xfrm>
              <a:off x="1682144" y="1394385"/>
              <a:ext cx="203984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r" eaLnBrk="1" hangingPunct="1"/>
              <a:r>
                <a:rPr lang="zh-CN" altLang="en-US" sz="1800" b="1">
                  <a:solidFill>
                    <a:srgbClr val="000000"/>
                  </a:solidFill>
                </a:rPr>
                <a:t>添加标题一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172075" y="1408113"/>
            <a:ext cx="2759075" cy="1420812"/>
            <a:chOff x="5171954" y="1407576"/>
            <a:chExt cx="2759786" cy="1421801"/>
          </a:xfrm>
        </p:grpSpPr>
        <p:sp>
          <p:nvSpPr>
            <p:cNvPr id="24" name="TextBox 14"/>
            <p:cNvSpPr txBox="1"/>
            <p:nvPr/>
          </p:nvSpPr>
          <p:spPr>
            <a:xfrm>
              <a:off x="5171954" y="1407576"/>
              <a:ext cx="2040464" cy="368556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zh-CN"/>
              </a:defPPr>
              <a:lvl1pPr algn="r">
                <a:spcBef>
                  <a:spcPct val="0"/>
                </a:spcBef>
                <a:defRPr sz="2400" b="1">
                  <a:gradFill>
                    <a:gsLst>
                      <a:gs pos="0">
                        <a:srgbClr val="BE8C83"/>
                      </a:gs>
                      <a:gs pos="100000">
                        <a:srgbClr val="BE8C83"/>
                      </a:gs>
                      <a:gs pos="50000">
                        <a:srgbClr val="FFEEE2"/>
                      </a:gs>
                    </a:gsLst>
                    <a:lin ang="0"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 eaLnBrk="1" fontAlgn="auto" hangingPunct="1">
                <a:spcAft>
                  <a:spcPts val="0"/>
                </a:spcAft>
                <a:defRPr/>
              </a:pPr>
              <a:r>
                <a:rPr lang="zh-CN" altLang="en-US" sz="1800" dirty="0" smtClean="0">
                  <a:solidFill>
                    <a:sysClr val="windowText" lastClr="000000"/>
                  </a:solidFill>
                  <a:latin typeface="+mn-lt"/>
                </a:rPr>
                <a:t>添加标题二</a:t>
              </a:r>
              <a:endParaRPr lang="zh-CN" altLang="en-US" sz="1800" dirty="0">
                <a:solidFill>
                  <a:sysClr val="windowText" lastClr="000000"/>
                </a:solidFill>
                <a:latin typeface="+mn-lt"/>
              </a:endParaRPr>
            </a:p>
          </p:txBody>
        </p:sp>
        <p:sp>
          <p:nvSpPr>
            <p:cNvPr id="25" name="TextBox 15"/>
            <p:cNvSpPr txBox="1"/>
            <p:nvPr/>
          </p:nvSpPr>
          <p:spPr>
            <a:xfrm>
              <a:off x="5189422" y="1768189"/>
              <a:ext cx="2742318" cy="10611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ym typeface="Arial" pitchFamily="34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1512888" y="3268663"/>
            <a:ext cx="2219325" cy="1189037"/>
            <a:chOff x="1512237" y="3294193"/>
            <a:chExt cx="2219829" cy="1189680"/>
          </a:xfrm>
        </p:grpSpPr>
        <p:sp>
          <p:nvSpPr>
            <p:cNvPr id="26" name="矩形 25"/>
            <p:cNvSpPr/>
            <p:nvPr/>
          </p:nvSpPr>
          <p:spPr>
            <a:xfrm>
              <a:off x="2144205" y="3294193"/>
              <a:ext cx="1584685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512237" y="3594392"/>
              <a:ext cx="2210302" cy="18901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931432" y="3920006"/>
              <a:ext cx="1800634" cy="19060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TextBox 19"/>
            <p:cNvSpPr txBox="1"/>
            <p:nvPr/>
          </p:nvSpPr>
          <p:spPr>
            <a:xfrm>
              <a:off x="2409378" y="3294193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0" name="TextBox 20"/>
            <p:cNvSpPr txBox="1"/>
            <p:nvPr/>
          </p:nvSpPr>
          <p:spPr>
            <a:xfrm>
              <a:off x="2409378" y="3594392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1" name="TextBox 21"/>
            <p:cNvSpPr txBox="1"/>
            <p:nvPr/>
          </p:nvSpPr>
          <p:spPr>
            <a:xfrm>
              <a:off x="2409378" y="3924771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38" name="矩形 37"/>
            <p:cNvSpPr/>
            <p:nvPr/>
          </p:nvSpPr>
          <p:spPr>
            <a:xfrm>
              <a:off x="1786936" y="4259915"/>
              <a:ext cx="1945130" cy="189014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TextBox 21"/>
            <p:cNvSpPr txBox="1"/>
            <p:nvPr/>
          </p:nvSpPr>
          <p:spPr>
            <a:xfrm>
              <a:off x="2409378" y="4264680"/>
              <a:ext cx="1113091" cy="2191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5292725" y="3273425"/>
            <a:ext cx="2219325" cy="1165225"/>
            <a:chOff x="5291943" y="3273646"/>
            <a:chExt cx="2219829" cy="1165404"/>
          </a:xfrm>
        </p:grpSpPr>
        <p:sp>
          <p:nvSpPr>
            <p:cNvPr id="32" name="矩形 31"/>
            <p:cNvSpPr/>
            <p:nvPr/>
          </p:nvSpPr>
          <p:spPr>
            <a:xfrm>
              <a:off x="5291943" y="3294287"/>
              <a:ext cx="1584685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301470" y="3594370"/>
              <a:ext cx="2210302" cy="188942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291943" y="3911919"/>
              <a:ext cx="1800634" cy="190529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301470" y="4221530"/>
              <a:ext cx="2053104" cy="18894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ysClr val="windowText" lastClr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TextBox 19"/>
            <p:cNvSpPr txBox="1"/>
            <p:nvPr/>
          </p:nvSpPr>
          <p:spPr>
            <a:xfrm>
              <a:off x="5507892" y="3273646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对比数据一：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600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3" name="TextBox 20"/>
            <p:cNvSpPr txBox="1"/>
            <p:nvPr/>
          </p:nvSpPr>
          <p:spPr>
            <a:xfrm>
              <a:off x="5507892" y="3589608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对比数据二：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800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4" name="TextBox 21"/>
            <p:cNvSpPr txBox="1"/>
            <p:nvPr/>
          </p:nvSpPr>
          <p:spPr>
            <a:xfrm>
              <a:off x="5507892" y="3911919"/>
              <a:ext cx="1113091" cy="22069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对比数据三：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760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  <p:sp>
          <p:nvSpPr>
            <p:cNvPr id="45" name="TextBox 21"/>
            <p:cNvSpPr txBox="1"/>
            <p:nvPr/>
          </p:nvSpPr>
          <p:spPr>
            <a:xfrm>
              <a:off x="5507892" y="4219941"/>
              <a:ext cx="1113091" cy="21910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对比数据四：</a:t>
              </a:r>
              <a:r>
                <a:rPr lang="en-US" altLang="zh-CN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550</a:t>
              </a:r>
              <a:r>
                <a:rPr lang="zh-CN" altLang="en-US" sz="825" dirty="0">
                  <a:solidFill>
                    <a:schemeClr val="bg1"/>
                  </a:solidFill>
                  <a:latin typeface="微软雅黑" panose="020B0503020204020204" pitchFamily="34" charset="-122"/>
                </a:rPr>
                <a:t>万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案例对比分析</a:t>
            </a:r>
          </a:p>
        </p:txBody>
      </p:sp>
      <p:grpSp>
        <p:nvGrpSpPr>
          <p:cNvPr id="41993" name="组合 36"/>
          <p:cNvGrpSpPr>
            <a:grpSpLocks noChangeAspect="1"/>
          </p:cNvGrpSpPr>
          <p:nvPr/>
        </p:nvGrpSpPr>
        <p:grpSpPr bwMode="auto">
          <a:xfrm>
            <a:off x="314325" y="277813"/>
            <a:ext cx="468313" cy="468312"/>
            <a:chOff x="1928879" y="1944350"/>
            <a:chExt cx="1129689" cy="1129689"/>
          </a:xfrm>
        </p:grpSpPr>
        <p:sp>
          <p:nvSpPr>
            <p:cNvPr id="41" name="椭圆 40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6" name="Freeform 18"/>
            <p:cNvSpPr>
              <a:spLocks noEditPoints="1"/>
            </p:cNvSpPr>
            <p:nvPr/>
          </p:nvSpPr>
          <p:spPr bwMode="auto">
            <a:xfrm>
              <a:off x="2154818" y="2105187"/>
              <a:ext cx="658665" cy="792697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50"/>
                            </p:stCondLst>
                            <p:childTnLst>
                              <p:par>
                                <p:cTn id="19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1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" name="文本框 2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研究成果与应用</a:t>
              </a:r>
            </a:p>
          </p:txBody>
        </p:sp>
        <p:sp>
          <p:nvSpPr>
            <p:cNvPr id="44039" name="文本框 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/>
                <a:t>PART FOUR</a:t>
              </a:r>
              <a:endParaRPr lang="zh-CN" altLang="en-US" sz="1400"/>
            </a:p>
          </p:txBody>
        </p:sp>
      </p:grpSp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8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0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1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2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3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4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5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6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7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8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19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extBox 29"/>
          <p:cNvSpPr txBox="1"/>
          <p:nvPr/>
        </p:nvSpPr>
        <p:spPr>
          <a:xfrm>
            <a:off x="682625" y="3187700"/>
            <a:ext cx="1893888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2" name="TextBox 30"/>
          <p:cNvSpPr txBox="1"/>
          <p:nvPr/>
        </p:nvSpPr>
        <p:spPr>
          <a:xfrm>
            <a:off x="257651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3" name="TextBox 31"/>
          <p:cNvSpPr txBox="1"/>
          <p:nvPr/>
        </p:nvSpPr>
        <p:spPr>
          <a:xfrm>
            <a:off x="4538663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4" name="TextBox 32"/>
          <p:cNvSpPr txBox="1"/>
          <p:nvPr/>
        </p:nvSpPr>
        <p:spPr>
          <a:xfrm>
            <a:off x="6567488" y="3187700"/>
            <a:ext cx="1893887" cy="577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</a:t>
            </a:r>
          </a:p>
        </p:txBody>
      </p:sp>
      <p:sp>
        <p:nvSpPr>
          <p:cNvPr id="56" name="TextBox 34"/>
          <p:cNvSpPr txBox="1"/>
          <p:nvPr/>
        </p:nvSpPr>
        <p:spPr>
          <a:xfrm>
            <a:off x="750888" y="4105275"/>
            <a:ext cx="7710487" cy="5476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</a:t>
            </a:r>
          </a:p>
        </p:txBody>
      </p: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750888" y="966788"/>
            <a:ext cx="7642225" cy="2165350"/>
            <a:chOff x="751008" y="967406"/>
            <a:chExt cx="7641986" cy="2164103"/>
          </a:xfrm>
        </p:grpSpPr>
        <p:grpSp>
          <p:nvGrpSpPr>
            <p:cNvPr id="46092" name="组合 71"/>
            <p:cNvGrpSpPr>
              <a:grpSpLocks/>
            </p:cNvGrpSpPr>
            <p:nvPr/>
          </p:nvGrpSpPr>
          <p:grpSpPr bwMode="auto">
            <a:xfrm>
              <a:off x="1690501" y="967406"/>
              <a:ext cx="5665736" cy="1623077"/>
              <a:chOff x="1690501" y="967406"/>
              <a:chExt cx="5665736" cy="1623077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1690779" y="1981234"/>
                <a:ext cx="5665610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箭头连接符 45"/>
              <p:cNvCxnSpPr/>
              <p:nvPr/>
            </p:nvCxnSpPr>
            <p:spPr>
              <a:xfrm>
                <a:off x="1690779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>
                <a:off x="3598894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箭头连接符 47"/>
              <p:cNvCxnSpPr/>
              <p:nvPr/>
            </p:nvCxnSpPr>
            <p:spPr>
              <a:xfrm>
                <a:off x="5583207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直接箭头连接符 48"/>
              <p:cNvCxnSpPr/>
              <p:nvPr/>
            </p:nvCxnSpPr>
            <p:spPr>
              <a:xfrm>
                <a:off x="7354802" y="1981234"/>
                <a:ext cx="0" cy="60924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flipH="1">
                <a:off x="4583114" y="1508431"/>
                <a:ext cx="0" cy="472803"/>
              </a:xfrm>
              <a:prstGeom prst="line">
                <a:avLst/>
              </a:prstGeom>
              <a:ln>
                <a:solidFill>
                  <a:srgbClr val="00508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矩形 57"/>
              <p:cNvSpPr/>
              <p:nvPr/>
            </p:nvSpPr>
            <p:spPr>
              <a:xfrm>
                <a:off x="3483010" y="967406"/>
                <a:ext cx="2177982" cy="541025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solidFill>
                    <a:schemeClr val="bg1"/>
                  </a:solidFill>
                </a:endParaRPr>
              </a:p>
            </p:txBody>
          </p:sp>
          <p:sp>
            <p:nvSpPr>
              <p:cNvPr id="59" name="TextBox 35"/>
              <p:cNvSpPr txBox="1"/>
              <p:nvPr/>
            </p:nvSpPr>
            <p:spPr>
              <a:xfrm>
                <a:off x="3768751" y="1087987"/>
                <a:ext cx="1589038" cy="33794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600" b="1" spc="225" dirty="0">
                    <a:solidFill>
                      <a:schemeClr val="bg1"/>
                    </a:solidFill>
                    <a:latin typeface="微软雅黑" panose="020B0503020204020204" pitchFamily="34" charset="-122"/>
                  </a:rPr>
                  <a:t>点击添加标题</a:t>
                </a: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51008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6094" name="TextBox 36"/>
            <p:cNvSpPr txBox="1">
              <a:spLocks noChangeArrowheads="1"/>
            </p:cNvSpPr>
            <p:nvPr/>
          </p:nvSpPr>
          <p:spPr bwMode="auto">
            <a:xfrm>
              <a:off x="109121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4" name="矩形 63"/>
            <p:cNvSpPr/>
            <p:nvPr/>
          </p:nvSpPr>
          <p:spPr>
            <a:xfrm>
              <a:off x="2682935" y="2590483"/>
              <a:ext cx="1787469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6096" name="TextBox 37"/>
            <p:cNvSpPr txBox="1">
              <a:spLocks noChangeArrowheads="1"/>
            </p:cNvSpPr>
            <p:nvPr/>
          </p:nvSpPr>
          <p:spPr bwMode="auto">
            <a:xfrm>
              <a:off x="3022361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67" name="矩形 66"/>
            <p:cNvSpPr/>
            <p:nvPr/>
          </p:nvSpPr>
          <p:spPr>
            <a:xfrm>
              <a:off x="4643436" y="2590483"/>
              <a:ext cx="1789056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6098" name="TextBox 38"/>
            <p:cNvSpPr txBox="1">
              <a:spLocks noChangeArrowheads="1"/>
            </p:cNvSpPr>
            <p:nvPr/>
          </p:nvSpPr>
          <p:spPr bwMode="auto">
            <a:xfrm>
              <a:off x="4983578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</a:p>
          </p:txBody>
        </p:sp>
        <p:sp>
          <p:nvSpPr>
            <p:cNvPr id="70" name="矩形 69"/>
            <p:cNvSpPr/>
            <p:nvPr/>
          </p:nvSpPr>
          <p:spPr>
            <a:xfrm>
              <a:off x="6603937" y="2590483"/>
              <a:ext cx="1789057" cy="541026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solidFill>
                  <a:schemeClr val="bg1"/>
                </a:solidFill>
              </a:endParaRPr>
            </a:p>
          </p:txBody>
        </p:sp>
        <p:sp>
          <p:nvSpPr>
            <p:cNvPr id="46100" name="TextBox 39"/>
            <p:cNvSpPr txBox="1">
              <a:spLocks noChangeArrowheads="1"/>
            </p:cNvSpPr>
            <p:nvPr/>
          </p:nvSpPr>
          <p:spPr bwMode="auto">
            <a:xfrm>
              <a:off x="6944796" y="2722497"/>
              <a:ext cx="110799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点击添加标题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研究目标</a:t>
            </a:r>
          </a:p>
        </p:txBody>
      </p:sp>
      <p:grpSp>
        <p:nvGrpSpPr>
          <p:cNvPr id="46089" name="组合 26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28" name="椭圆 27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4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4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3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  <p:bldP spid="53" grpId="0"/>
      <p:bldP spid="54" grpId="0"/>
      <p:bldP spid="5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1419225" y="1270000"/>
            <a:ext cx="1214438" cy="2355850"/>
            <a:chOff x="1419709" y="1270654"/>
            <a:chExt cx="1213553" cy="2354901"/>
          </a:xfrm>
        </p:grpSpPr>
        <p:sp>
          <p:nvSpPr>
            <p:cNvPr id="3" name="圆角矩形 2"/>
            <p:cNvSpPr/>
            <p:nvPr/>
          </p:nvSpPr>
          <p:spPr bwMode="auto">
            <a:xfrm rot="5400000">
              <a:off x="849035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4" name="椭圆 3"/>
            <p:cNvSpPr/>
            <p:nvPr/>
          </p:nvSpPr>
          <p:spPr bwMode="auto">
            <a:xfrm>
              <a:off x="1551376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5" name="Text Box 39"/>
            <p:cNvSpPr txBox="1">
              <a:spLocks noChangeArrowheads="1"/>
            </p:cNvSpPr>
            <p:nvPr/>
          </p:nvSpPr>
          <p:spPr bwMode="auto">
            <a:xfrm>
              <a:off x="1505018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itchFamily="34" charset="0"/>
                </a:rPr>
                <a:t>1</a:t>
              </a:r>
            </a:p>
          </p:txBody>
        </p:sp>
        <p:sp>
          <p:nvSpPr>
            <p:cNvPr id="48157" name="矩形 261"/>
            <p:cNvSpPr>
              <a:spLocks noChangeArrowheads="1"/>
            </p:cNvSpPr>
            <p:nvPr/>
          </p:nvSpPr>
          <p:spPr bwMode="auto">
            <a:xfrm>
              <a:off x="1626377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</a:p>
          </p:txBody>
        </p:sp>
        <p:sp>
          <p:nvSpPr>
            <p:cNvPr id="7" name="Text Box 39"/>
            <p:cNvSpPr txBox="1">
              <a:spLocks noChangeArrowheads="1"/>
            </p:cNvSpPr>
            <p:nvPr/>
          </p:nvSpPr>
          <p:spPr bwMode="auto">
            <a:xfrm>
              <a:off x="1499026" y="2711523"/>
              <a:ext cx="1086646" cy="4316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fontAlgn="auto" hangingPunct="1">
                <a:spcAft>
                  <a:spcPts val="0"/>
                </a:spcAft>
                <a:defRPr/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您的内容打在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这里或者</a:t>
              </a:r>
              <a:endParaRPr lang="en-US" altLang="zh-CN" sz="11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10" name="TextBox 36"/>
          <p:cNvSpPr txBox="1"/>
          <p:nvPr/>
        </p:nvSpPr>
        <p:spPr>
          <a:xfrm>
            <a:off x="957263" y="3976688"/>
            <a:ext cx="7170737" cy="5699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684213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dirty="0">
                <a:latin typeface="微软雅黑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</a:r>
            <a:r>
              <a:rPr lang="zh-CN" altLang="en-US" sz="1050" dirty="0">
                <a:latin typeface="微软雅黑" pitchFamily="34" charset="-122"/>
              </a:rPr>
              <a:t>这里，或者通过复制您的文本后</a:t>
            </a:r>
            <a:endParaRPr lang="zh-CN" altLang="en-US" sz="1050" dirty="0">
              <a:sym typeface="Arial" pitchFamily="34" charset="0"/>
            </a:endParaRPr>
          </a:p>
        </p:txBody>
      </p:sp>
      <p:grpSp>
        <p:nvGrpSpPr>
          <p:cNvPr id="13" name="组合 12"/>
          <p:cNvGrpSpPr>
            <a:grpSpLocks/>
          </p:cNvGrpSpPr>
          <p:nvPr/>
        </p:nvGrpSpPr>
        <p:grpSpPr bwMode="auto">
          <a:xfrm>
            <a:off x="3155950" y="1270000"/>
            <a:ext cx="1214438" cy="2355850"/>
            <a:chOff x="3156432" y="1270654"/>
            <a:chExt cx="1213553" cy="2354901"/>
          </a:xfrm>
        </p:grpSpPr>
        <p:sp>
          <p:nvSpPr>
            <p:cNvPr id="14" name="圆角矩形 13"/>
            <p:cNvSpPr/>
            <p:nvPr/>
          </p:nvSpPr>
          <p:spPr bwMode="auto">
            <a:xfrm rot="5400000">
              <a:off x="2585758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3288099" y="1411885"/>
              <a:ext cx="950219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/>
                </a:solidFill>
              </a:endParaRPr>
            </a:p>
          </p:txBody>
        </p: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3241741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itchFamily="34" charset="0"/>
                </a:rPr>
                <a:t>2</a:t>
              </a:r>
            </a:p>
          </p:txBody>
        </p:sp>
        <p:sp>
          <p:nvSpPr>
            <p:cNvPr id="48152" name="矩形 261"/>
            <p:cNvSpPr>
              <a:spLocks noChangeArrowheads="1"/>
            </p:cNvSpPr>
            <p:nvPr/>
          </p:nvSpPr>
          <p:spPr bwMode="auto">
            <a:xfrm>
              <a:off x="3363099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</a:p>
          </p:txBody>
        </p:sp>
        <p:sp>
          <p:nvSpPr>
            <p:cNvPr id="48153" name="Text Box 39"/>
            <p:cNvSpPr txBox="1">
              <a:spLocks noChangeArrowheads="1"/>
            </p:cNvSpPr>
            <p:nvPr/>
          </p:nvSpPr>
          <p:spPr bwMode="auto">
            <a:xfrm>
              <a:off x="3220112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897438" y="1270000"/>
            <a:ext cx="1212850" cy="2355850"/>
            <a:chOff x="4896956" y="1270654"/>
            <a:chExt cx="1213553" cy="2354901"/>
          </a:xfrm>
        </p:grpSpPr>
        <p:sp>
          <p:nvSpPr>
            <p:cNvPr id="20" name="圆角矩形 19"/>
            <p:cNvSpPr/>
            <p:nvPr/>
          </p:nvSpPr>
          <p:spPr bwMode="auto">
            <a:xfrm rot="5400000">
              <a:off x="4326282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5028794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4982265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itchFamily="34" charset="0"/>
                </a:rPr>
                <a:t>3</a:t>
              </a:r>
            </a:p>
          </p:txBody>
        </p:sp>
        <p:sp>
          <p:nvSpPr>
            <p:cNvPr id="48147" name="矩形 261"/>
            <p:cNvSpPr>
              <a:spLocks noChangeArrowheads="1"/>
            </p:cNvSpPr>
            <p:nvPr/>
          </p:nvSpPr>
          <p:spPr bwMode="auto">
            <a:xfrm>
              <a:off x="5103624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</a:p>
          </p:txBody>
        </p:sp>
        <p:sp>
          <p:nvSpPr>
            <p:cNvPr id="48148" name="Text Box 39"/>
            <p:cNvSpPr txBox="1">
              <a:spLocks noChangeArrowheads="1"/>
            </p:cNvSpPr>
            <p:nvPr/>
          </p:nvSpPr>
          <p:spPr bwMode="auto">
            <a:xfrm>
              <a:off x="4965616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6591300" y="1270000"/>
            <a:ext cx="1212850" cy="2355850"/>
            <a:chOff x="6590610" y="1270654"/>
            <a:chExt cx="1213553" cy="2354901"/>
          </a:xfrm>
        </p:grpSpPr>
        <p:sp>
          <p:nvSpPr>
            <p:cNvPr id="26" name="圆角矩形 25"/>
            <p:cNvSpPr/>
            <p:nvPr/>
          </p:nvSpPr>
          <p:spPr bwMode="auto">
            <a:xfrm rot="5400000">
              <a:off x="6019936" y="1841328"/>
              <a:ext cx="2354901" cy="1213553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75000"/>
              </a:schemeClr>
            </a:solidFill>
            <a:ln w="349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/>
            </a:p>
          </p:txBody>
        </p:sp>
        <p:sp>
          <p:nvSpPr>
            <p:cNvPr id="27" name="椭圆 26"/>
            <p:cNvSpPr/>
            <p:nvPr/>
          </p:nvSpPr>
          <p:spPr bwMode="auto">
            <a:xfrm>
              <a:off x="6722449" y="1411885"/>
              <a:ext cx="949875" cy="94894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8" name="Text Box 39"/>
            <p:cNvSpPr txBox="1">
              <a:spLocks noChangeArrowheads="1"/>
            </p:cNvSpPr>
            <p:nvPr/>
          </p:nvSpPr>
          <p:spPr bwMode="auto">
            <a:xfrm>
              <a:off x="6675919" y="1355957"/>
              <a:ext cx="1042932" cy="6474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bg1"/>
                </a:buClr>
                <a:defRPr/>
              </a:pPr>
              <a:r>
                <a:rPr lang="en-US" altLang="zh-CN" sz="3200" b="1" spc="50" dirty="0">
                  <a:ln w="11430"/>
                  <a:latin typeface="+mn-lt"/>
                  <a:ea typeface="+mn-ea"/>
                  <a:cs typeface="Arial" pitchFamily="34" charset="0"/>
                </a:rPr>
                <a:t>4</a:t>
              </a:r>
            </a:p>
          </p:txBody>
        </p:sp>
        <p:sp>
          <p:nvSpPr>
            <p:cNvPr id="48142" name="矩形 261"/>
            <p:cNvSpPr>
              <a:spLocks noChangeArrowheads="1"/>
            </p:cNvSpPr>
            <p:nvPr/>
          </p:nvSpPr>
          <p:spPr bwMode="auto">
            <a:xfrm>
              <a:off x="6797278" y="1951982"/>
              <a:ext cx="80021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200"/>
                <a:t>添加标题</a:t>
              </a:r>
            </a:p>
          </p:txBody>
        </p:sp>
        <p:sp>
          <p:nvSpPr>
            <p:cNvPr id="48143" name="Text Box 39"/>
            <p:cNvSpPr txBox="1">
              <a:spLocks noChangeArrowheads="1"/>
            </p:cNvSpPr>
            <p:nvPr/>
          </p:nvSpPr>
          <p:spPr bwMode="auto">
            <a:xfrm>
              <a:off x="6654290" y="2712116"/>
              <a:ext cx="1086190" cy="430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</a:t>
              </a:r>
              <a:endParaRPr lang="en-US" altLang="zh-CN" sz="1100">
                <a:solidFill>
                  <a:schemeClr val="bg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成果形式</a:t>
            </a:r>
          </a:p>
        </p:txBody>
      </p:sp>
      <p:grpSp>
        <p:nvGrpSpPr>
          <p:cNvPr id="48136" name="组合 31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33" name="椭圆 32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5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2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3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4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5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7"/>
          <p:cNvSpPr>
            <a:spLocks/>
          </p:cNvSpPr>
          <p:nvPr/>
        </p:nvSpPr>
        <p:spPr bwMode="auto">
          <a:xfrm flipV="1">
            <a:off x="3751263" y="3810000"/>
            <a:ext cx="2151062" cy="45720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3" name="任意多边形 34"/>
          <p:cNvSpPr>
            <a:spLocks/>
          </p:cNvSpPr>
          <p:nvPr/>
        </p:nvSpPr>
        <p:spPr bwMode="auto">
          <a:xfrm>
            <a:off x="2508250" y="1289050"/>
            <a:ext cx="1881188" cy="376238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4" name="任意多边形 31"/>
          <p:cNvSpPr>
            <a:spLocks/>
          </p:cNvSpPr>
          <p:nvPr/>
        </p:nvSpPr>
        <p:spPr bwMode="auto">
          <a:xfrm>
            <a:off x="4084638" y="2092325"/>
            <a:ext cx="2036762" cy="514350"/>
          </a:xfrm>
          <a:custGeom>
            <a:avLst/>
            <a:gdLst>
              <a:gd name="T0" fmla="*/ 0 w 2267339"/>
              <a:gd name="T1" fmla="*/ 597159 h 597159"/>
              <a:gd name="T2" fmla="*/ 597159 w 2267339"/>
              <a:gd name="T3" fmla="*/ 0 h 597159"/>
              <a:gd name="T4" fmla="*/ 2267339 w 2267339"/>
              <a:gd name="T5" fmla="*/ 0 h 597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67339" h="597159">
                <a:moveTo>
                  <a:pt x="0" y="597159"/>
                </a:moveTo>
                <a:lnTo>
                  <a:pt x="597159" y="0"/>
                </a:lnTo>
                <a:lnTo>
                  <a:pt x="2267339" y="0"/>
                </a:lnTo>
              </a:path>
            </a:pathLst>
          </a:custGeom>
          <a:noFill/>
          <a:ln w="12700" cap="flat" cmpd="sng">
            <a:solidFill>
              <a:schemeClr val="accent6">
                <a:lumMod val="75000"/>
              </a:scheme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5" name="任意多边形 15"/>
          <p:cNvSpPr>
            <a:spLocks/>
          </p:cNvSpPr>
          <p:nvPr/>
        </p:nvSpPr>
        <p:spPr bwMode="auto">
          <a:xfrm>
            <a:off x="2836863" y="153352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6" name="任意多边形 22"/>
          <p:cNvSpPr>
            <a:spLocks/>
          </p:cNvSpPr>
          <p:nvPr/>
        </p:nvSpPr>
        <p:spPr bwMode="auto">
          <a:xfrm>
            <a:off x="2836863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7" name="任意多边形 24"/>
          <p:cNvSpPr>
            <a:spLocks/>
          </p:cNvSpPr>
          <p:nvPr/>
        </p:nvSpPr>
        <p:spPr bwMode="auto">
          <a:xfrm>
            <a:off x="1849438" y="3317875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04240" tIns="234759" rIns="204241" bIns="23475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sp>
        <p:nvSpPr>
          <p:cNvPr id="8" name="任意多边形 25"/>
          <p:cNvSpPr>
            <a:spLocks/>
          </p:cNvSpPr>
          <p:nvPr/>
        </p:nvSpPr>
        <p:spPr bwMode="auto">
          <a:xfrm>
            <a:off x="1319213" y="2425700"/>
            <a:ext cx="914400" cy="1050925"/>
          </a:xfrm>
          <a:custGeom>
            <a:avLst/>
            <a:gdLst>
              <a:gd name="T0" fmla="*/ 753236 w 1506471"/>
              <a:gd name="T1" fmla="*/ 0 h 1310630"/>
              <a:gd name="T2" fmla="*/ 1506470 w 1506471"/>
              <a:gd name="T3" fmla="*/ 285063 h 1310630"/>
              <a:gd name="T4" fmla="*/ 1506470 w 1506471"/>
              <a:gd name="T5" fmla="*/ 1025568 h 1310630"/>
              <a:gd name="T6" fmla="*/ 753236 w 1506471"/>
              <a:gd name="T7" fmla="*/ 1310630 h 1310630"/>
              <a:gd name="T8" fmla="*/ 1 w 1506471"/>
              <a:gd name="T9" fmla="*/ 1025568 h 1310630"/>
              <a:gd name="T10" fmla="*/ 1 w 1506471"/>
              <a:gd name="T11" fmla="*/ 285063 h 1310630"/>
              <a:gd name="T12" fmla="*/ 753236 w 1506471"/>
              <a:gd name="T13" fmla="*/ 0 h 1310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06471" h="1310630">
                <a:moveTo>
                  <a:pt x="753236" y="0"/>
                </a:moveTo>
                <a:lnTo>
                  <a:pt x="1506470" y="285063"/>
                </a:lnTo>
                <a:lnTo>
                  <a:pt x="1506470" y="1025568"/>
                </a:lnTo>
                <a:lnTo>
                  <a:pt x="753236" y="1310630"/>
                </a:lnTo>
                <a:lnTo>
                  <a:pt x="1" y="1025568"/>
                </a:lnTo>
                <a:lnTo>
                  <a:pt x="1" y="285063"/>
                </a:lnTo>
                <a:lnTo>
                  <a:pt x="753236" y="0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/>
            </a:stretch>
          </a:blipFill>
          <a:ln w="38100" cap="flat" cmpd="sng">
            <a:noFill/>
            <a:bevel/>
            <a:headEnd/>
            <a:tailEnd/>
          </a:ln>
        </p:spPr>
        <p:txBody>
          <a:bodyPr lIns="295680" tIns="326199" rIns="295681" bIns="326198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latin typeface="+mn-lt"/>
              <a:ea typeface="+mn-ea"/>
            </a:endParaRPr>
          </a:p>
        </p:txBody>
      </p: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572000" y="611188"/>
            <a:ext cx="2395538" cy="1155700"/>
            <a:chOff x="1034229" y="1279118"/>
            <a:chExt cx="2823455" cy="1155735"/>
          </a:xfrm>
        </p:grpSpPr>
        <p:sp>
          <p:nvSpPr>
            <p:cNvPr id="50205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ym typeface="Arial" panose="020B0604020202020204" pitchFamily="34" charset="0"/>
              </a:endParaRPr>
            </a:p>
          </p:txBody>
        </p:sp>
        <p:sp>
          <p:nvSpPr>
            <p:cNvPr id="50206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 b="1"/>
                <a:t>添加标题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5364163" y="1951038"/>
            <a:ext cx="2395537" cy="1155700"/>
            <a:chOff x="1034229" y="1279118"/>
            <a:chExt cx="2823455" cy="1155735"/>
          </a:xfrm>
        </p:grpSpPr>
        <p:sp>
          <p:nvSpPr>
            <p:cNvPr id="50203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ym typeface="Arial" panose="020B0604020202020204" pitchFamily="34" charset="0"/>
              </a:endParaRPr>
            </a:p>
          </p:txBody>
        </p:sp>
        <p:sp>
          <p:nvSpPr>
            <p:cNvPr id="50204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 b="1"/>
                <a:t>添加标题</a:t>
              </a:r>
            </a:p>
          </p:txBody>
        </p:sp>
      </p:grp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5984875" y="3187700"/>
            <a:ext cx="2395538" cy="1155700"/>
            <a:chOff x="1034229" y="1279118"/>
            <a:chExt cx="2823455" cy="1155735"/>
          </a:xfrm>
        </p:grpSpPr>
        <p:sp>
          <p:nvSpPr>
            <p:cNvPr id="50201" name="矩形 13"/>
            <p:cNvSpPr>
              <a:spLocks noChangeArrowheads="1"/>
            </p:cNvSpPr>
            <p:nvPr/>
          </p:nvSpPr>
          <p:spPr bwMode="auto">
            <a:xfrm>
              <a:off x="1034229" y="1511523"/>
              <a:ext cx="2823455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68421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>
                <a:lnSpc>
                  <a:spcPct val="150000"/>
                </a:lnSpc>
              </a:pPr>
              <a:r>
                <a:rPr lang="zh-CN" altLang="en-US" sz="900"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</a:t>
              </a:r>
              <a:endParaRPr lang="zh-CN" altLang="en-US" sz="800">
                <a:sym typeface="Arial" panose="020B0604020202020204" pitchFamily="34" charset="0"/>
              </a:endParaRPr>
            </a:p>
          </p:txBody>
        </p:sp>
        <p:sp>
          <p:nvSpPr>
            <p:cNvPr id="50202" name="文本框 83"/>
            <p:cNvSpPr txBox="1">
              <a:spLocks noChangeArrowheads="1"/>
            </p:cNvSpPr>
            <p:nvPr/>
          </p:nvSpPr>
          <p:spPr bwMode="auto">
            <a:xfrm>
              <a:off x="1766658" y="1279118"/>
              <a:ext cx="135859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512763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51276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100" b="1"/>
                <a:t>添加标题</a:t>
              </a:r>
            </a:p>
          </p:txBody>
        </p:sp>
      </p:grp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1849438" y="1533525"/>
            <a:ext cx="914400" cy="1050925"/>
            <a:chOff x="1849438" y="1558925"/>
            <a:chExt cx="914400" cy="1050925"/>
          </a:xfrm>
        </p:grpSpPr>
        <p:sp>
          <p:nvSpPr>
            <p:cNvPr id="19" name="任意多边形 18"/>
            <p:cNvSpPr>
              <a:spLocks/>
            </p:cNvSpPr>
            <p:nvPr/>
          </p:nvSpPr>
          <p:spPr bwMode="auto">
            <a:xfrm>
              <a:off x="1849438" y="1558925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0200" name="文本框 19"/>
            <p:cNvSpPr txBox="1">
              <a:spLocks noChangeArrowheads="1"/>
            </p:cNvSpPr>
            <p:nvPr/>
          </p:nvSpPr>
          <p:spPr bwMode="auto">
            <a:xfrm>
              <a:off x="2008332" y="1795179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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2341563" y="2425700"/>
            <a:ext cx="914400" cy="1050925"/>
            <a:chOff x="2341563" y="2451100"/>
            <a:chExt cx="914400" cy="1050925"/>
          </a:xfrm>
        </p:grpSpPr>
        <p:sp>
          <p:nvSpPr>
            <p:cNvPr id="22" name="任意多边形 19"/>
            <p:cNvSpPr>
              <a:spLocks/>
            </p:cNvSpPr>
            <p:nvPr/>
          </p:nvSpPr>
          <p:spPr bwMode="auto">
            <a:xfrm>
              <a:off x="2341563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95680" tIns="326199" rIns="295681" bIns="32619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0198" name="文本框 22"/>
            <p:cNvSpPr txBox="1">
              <a:spLocks noChangeArrowheads="1"/>
            </p:cNvSpPr>
            <p:nvPr/>
          </p:nvSpPr>
          <p:spPr bwMode="auto">
            <a:xfrm>
              <a:off x="2508036" y="2724182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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328988" y="2425700"/>
            <a:ext cx="914400" cy="1050925"/>
            <a:chOff x="3328988" y="2451100"/>
            <a:chExt cx="914400" cy="1050925"/>
          </a:xfrm>
        </p:grpSpPr>
        <p:sp>
          <p:nvSpPr>
            <p:cNvPr id="25" name="任意多边形 21"/>
            <p:cNvSpPr>
              <a:spLocks/>
            </p:cNvSpPr>
            <p:nvPr/>
          </p:nvSpPr>
          <p:spPr bwMode="auto">
            <a:xfrm>
              <a:off x="3328988" y="2451100"/>
              <a:ext cx="914400" cy="1050925"/>
            </a:xfrm>
            <a:custGeom>
              <a:avLst/>
              <a:gdLst>
                <a:gd name="T0" fmla="*/ 753236 w 1506471"/>
                <a:gd name="T1" fmla="*/ 0 h 1310630"/>
                <a:gd name="T2" fmla="*/ 1506470 w 1506471"/>
                <a:gd name="T3" fmla="*/ 285063 h 1310630"/>
                <a:gd name="T4" fmla="*/ 1506470 w 1506471"/>
                <a:gd name="T5" fmla="*/ 1025568 h 1310630"/>
                <a:gd name="T6" fmla="*/ 753236 w 1506471"/>
                <a:gd name="T7" fmla="*/ 1310630 h 1310630"/>
                <a:gd name="T8" fmla="*/ 1 w 1506471"/>
                <a:gd name="T9" fmla="*/ 1025568 h 1310630"/>
                <a:gd name="T10" fmla="*/ 1 w 1506471"/>
                <a:gd name="T11" fmla="*/ 285063 h 1310630"/>
                <a:gd name="T12" fmla="*/ 753236 w 1506471"/>
                <a:gd name="T13" fmla="*/ 0 h 1310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6471" h="1310630">
                  <a:moveTo>
                    <a:pt x="753236" y="0"/>
                  </a:moveTo>
                  <a:lnTo>
                    <a:pt x="1506470" y="285063"/>
                  </a:lnTo>
                  <a:lnTo>
                    <a:pt x="1506470" y="1025568"/>
                  </a:lnTo>
                  <a:lnTo>
                    <a:pt x="753236" y="1310630"/>
                  </a:lnTo>
                  <a:lnTo>
                    <a:pt x="1" y="1025568"/>
                  </a:lnTo>
                  <a:lnTo>
                    <a:pt x="1" y="285063"/>
                  </a:lnTo>
                  <a:lnTo>
                    <a:pt x="753236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38100" cap="flat" cmpd="sng">
              <a:noFill/>
              <a:bevel/>
              <a:headEnd/>
              <a:tailEnd/>
            </a:ln>
          </p:spPr>
          <p:txBody>
            <a:bodyPr lIns="204240" tIns="234759" rIns="204241" bIns="234758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50196" name="文本框 25"/>
            <p:cNvSpPr txBox="1">
              <a:spLocks noChangeArrowheads="1"/>
            </p:cNvSpPr>
            <p:nvPr/>
          </p:nvSpPr>
          <p:spPr bwMode="auto">
            <a:xfrm>
              <a:off x="3487882" y="2714124"/>
              <a:ext cx="596611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2600">
                  <a:solidFill>
                    <a:schemeClr val="bg1"/>
                  </a:solidFill>
                  <a:latin typeface="FontAwesome" pitchFamily="2" charset="0"/>
                </a:rPr>
                <a:t></a:t>
              </a:r>
              <a:endParaRPr lang="zh-CN" altLang="en-US" sz="2600">
                <a:solidFill>
                  <a:schemeClr val="bg1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应用前景</a:t>
            </a:r>
          </a:p>
        </p:txBody>
      </p:sp>
      <p:grpSp>
        <p:nvGrpSpPr>
          <p:cNvPr id="50192" name="组合 27"/>
          <p:cNvGrpSpPr>
            <a:grpSpLocks noChangeAspect="1"/>
          </p:cNvGrpSpPr>
          <p:nvPr/>
        </p:nvGrpSpPr>
        <p:grpSpPr bwMode="auto">
          <a:xfrm>
            <a:off x="314325" y="274638"/>
            <a:ext cx="468313" cy="468312"/>
            <a:chOff x="1928879" y="1944350"/>
            <a:chExt cx="1129689" cy="1129689"/>
          </a:xfrm>
        </p:grpSpPr>
        <p:sp>
          <p:nvSpPr>
            <p:cNvPr id="29" name="椭圆 2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2119073" y="2251134"/>
              <a:ext cx="749300" cy="509588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3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3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  <p:sp>
            <p:nvSpPr>
              <p:cNvPr id="4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65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38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65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150"/>
                            </p:stCondLst>
                            <p:childTnLst>
                              <p:par>
                                <p:cTn id="4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36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4150"/>
                            </p:stCondLst>
                            <p:childTnLst>
                              <p:par>
                                <p:cTn id="56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4070350" y="2019300"/>
            <a:ext cx="2255838" cy="939800"/>
            <a:chOff x="4070982" y="2019402"/>
            <a:chExt cx="2255503" cy="939618"/>
          </a:xfrm>
        </p:grpSpPr>
        <p:sp>
          <p:nvSpPr>
            <p:cNvPr id="3" name="文本框 2"/>
            <p:cNvSpPr txBox="1"/>
            <p:nvPr/>
          </p:nvSpPr>
          <p:spPr>
            <a:xfrm>
              <a:off x="4070982" y="2251132"/>
              <a:ext cx="2255503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论文总结</a:t>
              </a:r>
            </a:p>
          </p:txBody>
        </p:sp>
        <p:sp>
          <p:nvSpPr>
            <p:cNvPr id="52231" name="文本框 4"/>
            <p:cNvSpPr txBox="1">
              <a:spLocks noChangeArrowheads="1"/>
            </p:cNvSpPr>
            <p:nvPr/>
          </p:nvSpPr>
          <p:spPr bwMode="auto">
            <a:xfrm>
              <a:off x="4118308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/>
                <a:t>PART FIVE</a:t>
              </a:r>
              <a:endParaRPr lang="zh-CN" altLang="en-US" sz="1400"/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2817813" y="1944688"/>
            <a:ext cx="1128712" cy="1128712"/>
            <a:chOff x="2817516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3195668" y="2160437"/>
              <a:ext cx="444885" cy="657794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219075" y="1827213"/>
            <a:ext cx="2765425" cy="963612"/>
            <a:chOff x="219753" y="1976522"/>
            <a:chExt cx="2765362" cy="964005"/>
          </a:xfrm>
        </p:grpSpPr>
        <p:sp>
          <p:nvSpPr>
            <p:cNvPr id="38" name="文本框 38"/>
            <p:cNvSpPr txBox="1"/>
            <p:nvPr/>
          </p:nvSpPr>
          <p:spPr>
            <a:xfrm>
              <a:off x="219753" y="2418027"/>
              <a:ext cx="2741551" cy="5225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CONTENTS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sp>
          <p:nvSpPr>
            <p:cNvPr id="55" name="文本框 11"/>
            <p:cNvSpPr txBox="1"/>
            <p:nvPr/>
          </p:nvSpPr>
          <p:spPr>
            <a:xfrm>
              <a:off x="1980251" y="1976522"/>
              <a:ext cx="1004864" cy="58443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目录</a:t>
              </a:r>
            </a:p>
          </p:txBody>
        </p:sp>
      </p:grpSp>
      <p:sp>
        <p:nvSpPr>
          <p:cNvPr id="56" name="文本框 18"/>
          <p:cNvSpPr txBox="1"/>
          <p:nvPr/>
        </p:nvSpPr>
        <p:spPr>
          <a:xfrm>
            <a:off x="4040188" y="1990725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课题综述</a:t>
            </a: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3521075" y="1898650"/>
            <a:ext cx="461963" cy="522288"/>
            <a:chOff x="3521592" y="2047768"/>
            <a:chExt cx="461495" cy="523220"/>
          </a:xfrm>
        </p:grpSpPr>
        <p:sp>
          <p:nvSpPr>
            <p:cNvPr id="58" name="文本框 16"/>
            <p:cNvSpPr txBox="1"/>
            <p:nvPr/>
          </p:nvSpPr>
          <p:spPr>
            <a:xfrm>
              <a:off x="3521592" y="2047768"/>
              <a:ext cx="38537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1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3737273" y="2227476"/>
              <a:ext cx="245814" cy="246501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21"/>
          <p:cNvSpPr txBox="1"/>
          <p:nvPr/>
        </p:nvSpPr>
        <p:spPr>
          <a:xfrm>
            <a:off x="6297613" y="2014538"/>
            <a:ext cx="1108075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研究过程</a:t>
            </a:r>
          </a:p>
        </p:txBody>
      </p:sp>
      <p:grpSp>
        <p:nvGrpSpPr>
          <p:cNvPr id="61" name="组合 60"/>
          <p:cNvGrpSpPr>
            <a:grpSpLocks/>
          </p:cNvGrpSpPr>
          <p:nvPr/>
        </p:nvGrpSpPr>
        <p:grpSpPr bwMode="auto">
          <a:xfrm>
            <a:off x="5748338" y="1908175"/>
            <a:ext cx="492125" cy="523875"/>
            <a:chOff x="6077896" y="2057986"/>
            <a:chExt cx="492830" cy="523220"/>
          </a:xfrm>
        </p:grpSpPr>
        <p:sp>
          <p:nvSpPr>
            <p:cNvPr id="62" name="文本框 20"/>
            <p:cNvSpPr txBox="1"/>
            <p:nvPr/>
          </p:nvSpPr>
          <p:spPr>
            <a:xfrm>
              <a:off x="6077896" y="2057986"/>
              <a:ext cx="38472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4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63" name="直接连接符 62"/>
            <p:cNvCxnSpPr/>
            <p:nvPr/>
          </p:nvCxnSpPr>
          <p:spPr>
            <a:xfrm flipH="1">
              <a:off x="6324310" y="2227637"/>
              <a:ext cx="246416" cy="245754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文本框 24"/>
          <p:cNvSpPr txBox="1"/>
          <p:nvPr/>
        </p:nvSpPr>
        <p:spPr>
          <a:xfrm>
            <a:off x="4040188" y="25685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目前现状</a:t>
            </a:r>
          </a:p>
        </p:txBody>
      </p:sp>
      <p:grpSp>
        <p:nvGrpSpPr>
          <p:cNvPr id="65" name="组合 64"/>
          <p:cNvGrpSpPr>
            <a:grpSpLocks/>
          </p:cNvGrpSpPr>
          <p:nvPr/>
        </p:nvGrpSpPr>
        <p:grpSpPr bwMode="auto">
          <a:xfrm>
            <a:off x="3521075" y="2478088"/>
            <a:ext cx="461963" cy="522287"/>
            <a:chOff x="3521592" y="2627150"/>
            <a:chExt cx="461495" cy="523220"/>
          </a:xfrm>
        </p:grpSpPr>
        <p:sp>
          <p:nvSpPr>
            <p:cNvPr id="66" name="文本框 23"/>
            <p:cNvSpPr txBox="1"/>
            <p:nvPr/>
          </p:nvSpPr>
          <p:spPr>
            <a:xfrm>
              <a:off x="3521592" y="2627150"/>
              <a:ext cx="38537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2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67" name="直接连接符 66"/>
            <p:cNvCxnSpPr/>
            <p:nvPr/>
          </p:nvCxnSpPr>
          <p:spPr>
            <a:xfrm flipH="1">
              <a:off x="3737273" y="2806857"/>
              <a:ext cx="245814" cy="246503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文本框 27"/>
          <p:cNvSpPr txBox="1"/>
          <p:nvPr/>
        </p:nvSpPr>
        <p:spPr>
          <a:xfrm>
            <a:off x="6297613" y="2593975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研究结论</a:t>
            </a:r>
          </a:p>
        </p:txBody>
      </p:sp>
      <p:grpSp>
        <p:nvGrpSpPr>
          <p:cNvPr id="69" name="组合 68"/>
          <p:cNvGrpSpPr>
            <a:grpSpLocks/>
          </p:cNvGrpSpPr>
          <p:nvPr/>
        </p:nvGrpSpPr>
        <p:grpSpPr bwMode="auto">
          <a:xfrm>
            <a:off x="5748338" y="2487613"/>
            <a:ext cx="492125" cy="523875"/>
            <a:chOff x="6077896" y="2637368"/>
            <a:chExt cx="492830" cy="523220"/>
          </a:xfrm>
        </p:grpSpPr>
        <p:sp>
          <p:nvSpPr>
            <p:cNvPr id="70" name="文本框 26"/>
            <p:cNvSpPr txBox="1"/>
            <p:nvPr/>
          </p:nvSpPr>
          <p:spPr>
            <a:xfrm>
              <a:off x="6077896" y="2637368"/>
              <a:ext cx="38472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5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 flipH="1">
              <a:off x="6324310" y="2807018"/>
              <a:ext cx="246416" cy="245755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文本框 30"/>
          <p:cNvSpPr txBox="1"/>
          <p:nvPr/>
        </p:nvSpPr>
        <p:spPr>
          <a:xfrm>
            <a:off x="4040188" y="3143250"/>
            <a:ext cx="1108075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研究目标</a:t>
            </a:r>
          </a:p>
        </p:txBody>
      </p:sp>
      <p:grpSp>
        <p:nvGrpSpPr>
          <p:cNvPr id="73" name="组合 72"/>
          <p:cNvGrpSpPr>
            <a:grpSpLocks/>
          </p:cNvGrpSpPr>
          <p:nvPr/>
        </p:nvGrpSpPr>
        <p:grpSpPr bwMode="auto">
          <a:xfrm>
            <a:off x="3521075" y="3051175"/>
            <a:ext cx="461963" cy="523875"/>
            <a:chOff x="3521592" y="3200893"/>
            <a:chExt cx="461495" cy="523220"/>
          </a:xfrm>
        </p:grpSpPr>
        <p:sp>
          <p:nvSpPr>
            <p:cNvPr id="74" name="文本框 29"/>
            <p:cNvSpPr txBox="1"/>
            <p:nvPr/>
          </p:nvSpPr>
          <p:spPr>
            <a:xfrm>
              <a:off x="3521592" y="3200893"/>
              <a:ext cx="385372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3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 flipH="1">
              <a:off x="3737273" y="3380057"/>
              <a:ext cx="245814" cy="247340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6" name="文本框 33"/>
          <p:cNvSpPr txBox="1"/>
          <p:nvPr/>
        </p:nvSpPr>
        <p:spPr>
          <a:xfrm>
            <a:off x="6297613" y="3168650"/>
            <a:ext cx="1108075" cy="368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</a:rPr>
              <a:t>参考文献</a:t>
            </a:r>
          </a:p>
        </p:txBody>
      </p:sp>
      <p:grpSp>
        <p:nvGrpSpPr>
          <p:cNvPr id="77" name="组合 76"/>
          <p:cNvGrpSpPr>
            <a:grpSpLocks/>
          </p:cNvGrpSpPr>
          <p:nvPr/>
        </p:nvGrpSpPr>
        <p:grpSpPr bwMode="auto">
          <a:xfrm>
            <a:off x="5748338" y="3062288"/>
            <a:ext cx="492125" cy="522287"/>
            <a:chOff x="6077896" y="3211111"/>
            <a:chExt cx="492830" cy="523220"/>
          </a:xfrm>
        </p:grpSpPr>
        <p:sp>
          <p:nvSpPr>
            <p:cNvPr id="78" name="文本框 32"/>
            <p:cNvSpPr txBox="1"/>
            <p:nvPr/>
          </p:nvSpPr>
          <p:spPr>
            <a:xfrm>
              <a:off x="6077896" y="3211111"/>
              <a:ext cx="38472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</a:rPr>
                <a:t>6</a:t>
              </a:r>
              <a:endPara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 flipH="1">
              <a:off x="6324310" y="3381276"/>
              <a:ext cx="246416" cy="244912"/>
            </a:xfrm>
            <a:prstGeom prst="line">
              <a:avLst/>
            </a:prstGeom>
            <a:ln>
              <a:solidFill>
                <a:srgbClr val="5C307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80" name="直接连接符 79"/>
          <p:cNvCxnSpPr/>
          <p:nvPr/>
        </p:nvCxnSpPr>
        <p:spPr>
          <a:xfrm>
            <a:off x="3278188" y="1990725"/>
            <a:ext cx="0" cy="1546225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19" dur="7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27" dur="7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6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35" dur="7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6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0.03737 0.04121 L -6.25E-7 -3.33333E-6 " pathEditMode="relative" rAng="0" ptsTypes="AA">
                                      <p:cBhvr>
                                        <p:cTn id="43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6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3737 0.0412 L -6.25E-7 2.96296E-6 " pathEditMode="relative" rAng="0" ptsTypes="AA">
                                      <p:cBhvr>
                                        <p:cTn id="51" dur="7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6" presetClass="path" presetSubtype="0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3737 0.0412 L -6.25E-7 -7.40741E-7 " pathEditMode="relative" rAng="0" ptsTypes="AA">
                                      <p:cBhvr>
                                        <p:cTn id="59" dur="7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2" y="-206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60" grpId="0"/>
      <p:bldP spid="64" grpId="0"/>
      <p:bldP spid="68" grpId="0"/>
      <p:bldP spid="72" grpId="0"/>
      <p:bldP spid="7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66725" y="1463675"/>
            <a:ext cx="1860550" cy="2216150"/>
            <a:chOff x="465977" y="1463280"/>
            <a:chExt cx="1862027" cy="2216942"/>
          </a:xfrm>
        </p:grpSpPr>
        <p:grpSp>
          <p:nvGrpSpPr>
            <p:cNvPr id="54297" name="组合 25"/>
            <p:cNvGrpSpPr>
              <a:grpSpLocks/>
            </p:cNvGrpSpPr>
            <p:nvPr/>
          </p:nvGrpSpPr>
          <p:grpSpPr bwMode="auto">
            <a:xfrm>
              <a:off x="465977" y="1463280"/>
              <a:ext cx="1862027" cy="2216942"/>
              <a:chOff x="1827008" y="2120901"/>
              <a:chExt cx="2298700" cy="2736849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298" name="文本框 29"/>
            <p:cNvSpPr txBox="1">
              <a:spLocks noChangeArrowheads="1"/>
            </p:cNvSpPr>
            <p:nvPr/>
          </p:nvSpPr>
          <p:spPr bwMode="auto">
            <a:xfrm>
              <a:off x="77106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标题一</a:t>
              </a:r>
            </a:p>
          </p:txBody>
        </p:sp>
        <p:sp>
          <p:nvSpPr>
            <p:cNvPr id="54299" name="文本框 33"/>
            <p:cNvSpPr txBox="1">
              <a:spLocks noChangeArrowheads="1"/>
            </p:cNvSpPr>
            <p:nvPr/>
          </p:nvSpPr>
          <p:spPr bwMode="auto">
            <a:xfrm>
              <a:off x="627430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2582863" y="1463675"/>
            <a:ext cx="1862137" cy="2216150"/>
            <a:chOff x="2582650" y="1463280"/>
            <a:chExt cx="1862027" cy="2216942"/>
          </a:xfrm>
        </p:grpSpPr>
        <p:grpSp>
          <p:nvGrpSpPr>
            <p:cNvPr id="54292" name="组合 17"/>
            <p:cNvGrpSpPr>
              <a:grpSpLocks/>
            </p:cNvGrpSpPr>
            <p:nvPr/>
          </p:nvGrpSpPr>
          <p:grpSpPr bwMode="auto">
            <a:xfrm>
              <a:off x="2582650" y="1463280"/>
              <a:ext cx="1862027" cy="2216942"/>
              <a:chOff x="1827008" y="2120901"/>
              <a:chExt cx="2298700" cy="2736849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293" name="文本框 31"/>
            <p:cNvSpPr txBox="1">
              <a:spLocks noChangeArrowheads="1"/>
            </p:cNvSpPr>
            <p:nvPr/>
          </p:nvSpPr>
          <p:spPr bwMode="auto">
            <a:xfrm>
              <a:off x="2887735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标题二</a:t>
              </a:r>
            </a:p>
          </p:txBody>
        </p:sp>
        <p:sp>
          <p:nvSpPr>
            <p:cNvPr id="54294" name="文本框 28"/>
            <p:cNvSpPr txBox="1">
              <a:spLocks noChangeArrowheads="1"/>
            </p:cNvSpPr>
            <p:nvPr/>
          </p:nvSpPr>
          <p:spPr bwMode="auto">
            <a:xfrm>
              <a:off x="2729405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1" name="组合 10"/>
          <p:cNvGrpSpPr>
            <a:grpSpLocks/>
          </p:cNvGrpSpPr>
          <p:nvPr/>
        </p:nvGrpSpPr>
        <p:grpSpPr bwMode="auto">
          <a:xfrm>
            <a:off x="4699000" y="1463675"/>
            <a:ext cx="1862138" cy="2216150"/>
            <a:chOff x="4699324" y="1463280"/>
            <a:chExt cx="1862027" cy="2216942"/>
          </a:xfrm>
        </p:grpSpPr>
        <p:grpSp>
          <p:nvGrpSpPr>
            <p:cNvPr id="54287" name="组合 18"/>
            <p:cNvGrpSpPr>
              <a:grpSpLocks/>
            </p:cNvGrpSpPr>
            <p:nvPr/>
          </p:nvGrpSpPr>
          <p:grpSpPr bwMode="auto">
            <a:xfrm>
              <a:off x="4699324" y="1463280"/>
              <a:ext cx="1862027" cy="2216942"/>
              <a:chOff x="1827008" y="2120901"/>
              <a:chExt cx="2298700" cy="2736849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288" name="文本框 30"/>
            <p:cNvSpPr txBox="1">
              <a:spLocks noChangeArrowheads="1"/>
            </p:cNvSpPr>
            <p:nvPr/>
          </p:nvSpPr>
          <p:spPr bwMode="auto">
            <a:xfrm>
              <a:off x="5004409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标题三</a:t>
              </a:r>
            </a:p>
          </p:txBody>
        </p:sp>
        <p:sp>
          <p:nvSpPr>
            <p:cNvPr id="54289" name="文本框 37"/>
            <p:cNvSpPr txBox="1">
              <a:spLocks noChangeArrowheads="1"/>
            </p:cNvSpPr>
            <p:nvPr/>
          </p:nvSpPr>
          <p:spPr bwMode="auto">
            <a:xfrm>
              <a:off x="4846079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grpSp>
        <p:nvGrpSpPr>
          <p:cNvPr id="12" name="组合 11"/>
          <p:cNvGrpSpPr>
            <a:grpSpLocks/>
          </p:cNvGrpSpPr>
          <p:nvPr/>
        </p:nvGrpSpPr>
        <p:grpSpPr bwMode="auto">
          <a:xfrm>
            <a:off x="6816725" y="1463675"/>
            <a:ext cx="1860550" cy="2216150"/>
            <a:chOff x="6815997" y="1463280"/>
            <a:chExt cx="1862027" cy="2216942"/>
          </a:xfrm>
        </p:grpSpPr>
        <p:grpSp>
          <p:nvGrpSpPr>
            <p:cNvPr id="54282" name="组合 21"/>
            <p:cNvGrpSpPr>
              <a:grpSpLocks/>
            </p:cNvGrpSpPr>
            <p:nvPr/>
          </p:nvGrpSpPr>
          <p:grpSpPr bwMode="auto">
            <a:xfrm>
              <a:off x="6815997" y="1463280"/>
              <a:ext cx="1862027" cy="2216942"/>
              <a:chOff x="1827008" y="2120901"/>
              <a:chExt cx="2298700" cy="273684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1827008" y="2120901"/>
                <a:ext cx="2298700" cy="445033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827008" y="2565934"/>
                <a:ext cx="2298700" cy="2291816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4283" name="文本框 32"/>
            <p:cNvSpPr txBox="1">
              <a:spLocks noChangeArrowheads="1"/>
            </p:cNvSpPr>
            <p:nvPr/>
          </p:nvSpPr>
          <p:spPr bwMode="auto">
            <a:xfrm>
              <a:off x="7121082" y="1484039"/>
              <a:ext cx="1251857" cy="3231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标题四</a:t>
              </a:r>
            </a:p>
          </p:txBody>
        </p:sp>
        <p:sp>
          <p:nvSpPr>
            <p:cNvPr id="54284" name="文本框 38"/>
            <p:cNvSpPr txBox="1">
              <a:spLocks noChangeArrowheads="1"/>
            </p:cNvSpPr>
            <p:nvPr/>
          </p:nvSpPr>
          <p:spPr bwMode="auto">
            <a:xfrm>
              <a:off x="6962752" y="2064064"/>
              <a:ext cx="1568516" cy="120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1200">
                  <a:solidFill>
                    <a:schemeClr val="bg1"/>
                  </a:solidFill>
                  <a:latin typeface="微软雅黑" panose="020B0503020204020204" pitchFamily="34" charset="-122"/>
                </a:rPr>
                <a:t>您的内容打在这里或者通过复制您的文本后，在此框中选择粘贴，并选择只保留文字。您的内容打在这</a:t>
              </a: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grpSp>
        <p:nvGrpSpPr>
          <p:cNvPr id="54279" name="组合 36"/>
          <p:cNvGrpSpPr>
            <a:grpSpLocks noChangeAspect="1"/>
          </p:cNvGrpSpPr>
          <p:nvPr/>
        </p:nvGrpSpPr>
        <p:grpSpPr bwMode="auto">
          <a:xfrm>
            <a:off x="314325" y="280988"/>
            <a:ext cx="468313" cy="468312"/>
            <a:chOff x="2817516" y="1944350"/>
            <a:chExt cx="1129689" cy="1129689"/>
          </a:xfrm>
        </p:grpSpPr>
        <p:sp>
          <p:nvSpPr>
            <p:cNvPr id="40" name="椭圆 39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1" name="Freeform 5"/>
            <p:cNvSpPr>
              <a:spLocks noEditPoints="1"/>
            </p:cNvSpPr>
            <p:nvPr/>
          </p:nvSpPr>
          <p:spPr bwMode="auto">
            <a:xfrm>
              <a:off x="3196633" y="2158800"/>
              <a:ext cx="444216" cy="65866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1154113" y="984250"/>
            <a:ext cx="7162800" cy="1546225"/>
            <a:chOff x="2954339" y="1292764"/>
            <a:chExt cx="7162269" cy="1545453"/>
          </a:xfrm>
        </p:grpSpPr>
        <p:sp>
          <p:nvSpPr>
            <p:cNvPr id="8" name="矩形 7"/>
            <p:cNvSpPr>
              <a:spLocks noChangeArrowheads="1"/>
            </p:cNvSpPr>
            <p:nvPr/>
          </p:nvSpPr>
          <p:spPr bwMode="auto">
            <a:xfrm>
              <a:off x="2954339" y="1638666"/>
              <a:ext cx="7162269" cy="1199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endParaRPr>
            </a:p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963863" y="1292764"/>
              <a:ext cx="1107993" cy="3697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研究结论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62908" y="2393477"/>
            <a:ext cx="6907149" cy="2122489"/>
            <a:chOff x="1162907" y="2401888"/>
            <a:chExt cx="6907149" cy="2122489"/>
          </a:xfrm>
          <a:solidFill>
            <a:srgbClr val="0066FF"/>
          </a:solidFill>
        </p:grpSpPr>
        <p:grpSp>
          <p:nvGrpSpPr>
            <p:cNvPr id="11" name="组合 10"/>
            <p:cNvGrpSpPr/>
            <p:nvPr/>
          </p:nvGrpSpPr>
          <p:grpSpPr>
            <a:xfrm>
              <a:off x="1162907" y="2401888"/>
              <a:ext cx="6907149" cy="2122489"/>
              <a:chOff x="1162907" y="2300288"/>
              <a:chExt cx="6907149" cy="2122489"/>
            </a:xfrm>
            <a:grpFill/>
          </p:grpSpPr>
          <p:sp>
            <p:nvSpPr>
              <p:cNvPr id="13" name="任意多边形 12"/>
              <p:cNvSpPr/>
              <p:nvPr/>
            </p:nvSpPr>
            <p:spPr>
              <a:xfrm>
                <a:off x="7967663" y="3529013"/>
                <a:ext cx="102393" cy="130968"/>
              </a:xfrm>
              <a:custGeom>
                <a:avLst/>
                <a:gdLst>
                  <a:gd name="connsiteX0" fmla="*/ 102393 w 102393"/>
                  <a:gd name="connsiteY0" fmla="*/ 130968 h 130968"/>
                  <a:gd name="connsiteX1" fmla="*/ 0 w 102393"/>
                  <a:gd name="connsiteY1" fmla="*/ 130968 h 130968"/>
                  <a:gd name="connsiteX2" fmla="*/ 0 w 102393"/>
                  <a:gd name="connsiteY2" fmla="*/ 0 h 130968"/>
                  <a:gd name="connsiteX3" fmla="*/ 102393 w 102393"/>
                  <a:gd name="connsiteY3" fmla="*/ 130968 h 13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2393" h="130968">
                    <a:moveTo>
                      <a:pt x="102393" y="130968"/>
                    </a:moveTo>
                    <a:lnTo>
                      <a:pt x="0" y="130968"/>
                    </a:lnTo>
                    <a:lnTo>
                      <a:pt x="0" y="0"/>
                    </a:lnTo>
                    <a:lnTo>
                      <a:pt x="102393" y="130968"/>
                    </a:lnTo>
                    <a:close/>
                  </a:path>
                </a:pathLst>
              </a:custGeom>
              <a:solidFill>
                <a:srgbClr val="686C8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1162907" y="2300288"/>
                <a:ext cx="6840760" cy="2122489"/>
                <a:chOff x="1162907" y="2300288"/>
                <a:chExt cx="6840760" cy="2122489"/>
              </a:xfrm>
              <a:grpFill/>
            </p:grpSpPr>
            <p:sp>
              <p:nvSpPr>
                <p:cNvPr id="15" name="任意多边形 14"/>
                <p:cNvSpPr/>
                <p:nvPr/>
              </p:nvSpPr>
              <p:spPr>
                <a:xfrm>
                  <a:off x="6657975" y="2300288"/>
                  <a:ext cx="114300" cy="71437"/>
                </a:xfrm>
                <a:custGeom>
                  <a:avLst/>
                  <a:gdLst>
                    <a:gd name="connsiteX0" fmla="*/ 19050 w 114300"/>
                    <a:gd name="connsiteY0" fmla="*/ 0 h 71437"/>
                    <a:gd name="connsiteX1" fmla="*/ 0 w 114300"/>
                    <a:gd name="connsiteY1" fmla="*/ 71437 h 71437"/>
                    <a:gd name="connsiteX2" fmla="*/ 114300 w 114300"/>
                    <a:gd name="connsiteY2" fmla="*/ 71437 h 71437"/>
                    <a:gd name="connsiteX3" fmla="*/ 19050 w 114300"/>
                    <a:gd name="connsiteY3" fmla="*/ 0 h 714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4300" h="71437">
                      <a:moveTo>
                        <a:pt x="19050" y="0"/>
                      </a:moveTo>
                      <a:lnTo>
                        <a:pt x="0" y="71437"/>
                      </a:lnTo>
                      <a:lnTo>
                        <a:pt x="114300" y="71437"/>
                      </a:lnTo>
                      <a:lnTo>
                        <a:pt x="19050" y="0"/>
                      </a:lnTo>
                      <a:close/>
                    </a:path>
                  </a:pathLst>
                </a:custGeom>
                <a:solidFill>
                  <a:srgbClr val="686C8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1162907" y="2359707"/>
                  <a:ext cx="6840760" cy="206307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350"/>
                </a:p>
              </p:txBody>
            </p:sp>
          </p:grpSp>
        </p:grpSp>
        <p:sp>
          <p:nvSpPr>
            <p:cNvPr id="12" name="矩形 11"/>
            <p:cNvSpPr>
              <a:spLocks noChangeArrowheads="1"/>
            </p:cNvSpPr>
            <p:nvPr/>
          </p:nvSpPr>
          <p:spPr bwMode="auto">
            <a:xfrm>
              <a:off x="1410341" y="2753434"/>
              <a:ext cx="4942928" cy="147732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您的内容打在这里，您的内容打在这里，或者通过复制您的文本后，在此框中选择粘贴，并选择只保留文字。您的内容打在这里，或者通过复制您的文本后您的内容打在这里</a:t>
              </a:r>
              <a:endParaRPr lang="zh-CN" altLang="zh-CN" sz="1200" dirty="0">
                <a:solidFill>
                  <a:schemeClr val="bg1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60232" y="2393477"/>
            <a:ext cx="1396955" cy="1358900"/>
            <a:chOff x="6919459" y="2300288"/>
            <a:chExt cx="1396955" cy="1358900"/>
          </a:xfrm>
          <a:solidFill>
            <a:schemeClr val="accent6"/>
          </a:solidFill>
        </p:grpSpPr>
        <p:sp>
          <p:nvSpPr>
            <p:cNvPr id="18" name="任意多边形 17"/>
            <p:cNvSpPr/>
            <p:nvPr/>
          </p:nvSpPr>
          <p:spPr>
            <a:xfrm>
              <a:off x="6919459" y="2300288"/>
              <a:ext cx="1396955" cy="1358900"/>
            </a:xfrm>
            <a:custGeom>
              <a:avLst/>
              <a:gdLst>
                <a:gd name="connsiteX0" fmla="*/ 0 w 1319348"/>
                <a:gd name="connsiteY0" fmla="*/ 0 h 1293223"/>
                <a:gd name="connsiteX1" fmla="*/ 1319348 w 1319348"/>
                <a:gd name="connsiteY1" fmla="*/ 1293223 h 1293223"/>
                <a:gd name="connsiteX2" fmla="*/ 1319348 w 1319348"/>
                <a:gd name="connsiteY2" fmla="*/ 391886 h 1293223"/>
                <a:gd name="connsiteX3" fmla="*/ 927463 w 1319348"/>
                <a:gd name="connsiteY3" fmla="*/ 13063 h 1293223"/>
                <a:gd name="connsiteX4" fmla="*/ 0 w 1319348"/>
                <a:gd name="connsiteY4" fmla="*/ 0 h 1293223"/>
                <a:gd name="connsiteX0" fmla="*/ 0 w 1319348"/>
                <a:gd name="connsiteY0" fmla="*/ 5987 h 1299210"/>
                <a:gd name="connsiteX1" fmla="*/ 1319348 w 1319348"/>
                <a:gd name="connsiteY1" fmla="*/ 1299210 h 1299210"/>
                <a:gd name="connsiteX2" fmla="*/ 1319348 w 1319348"/>
                <a:gd name="connsiteY2" fmla="*/ 397873 h 1299210"/>
                <a:gd name="connsiteX3" fmla="*/ 908413 w 1319348"/>
                <a:gd name="connsiteY3" fmla="*/ 0 h 1299210"/>
                <a:gd name="connsiteX4" fmla="*/ 0 w 1319348"/>
                <a:gd name="connsiteY4" fmla="*/ 5987 h 1299210"/>
                <a:gd name="connsiteX0" fmla="*/ 0 w 1333635"/>
                <a:gd name="connsiteY0" fmla="*/ 1225 h 1299210"/>
                <a:gd name="connsiteX1" fmla="*/ 1333635 w 1333635"/>
                <a:gd name="connsiteY1" fmla="*/ 1299210 h 1299210"/>
                <a:gd name="connsiteX2" fmla="*/ 1333635 w 1333635"/>
                <a:gd name="connsiteY2" fmla="*/ 397873 h 1299210"/>
                <a:gd name="connsiteX3" fmla="*/ 922700 w 1333635"/>
                <a:gd name="connsiteY3" fmla="*/ 0 h 1299210"/>
                <a:gd name="connsiteX4" fmla="*/ 0 w 1333635"/>
                <a:gd name="connsiteY4" fmla="*/ 1225 h 12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3635" h="1299210">
                  <a:moveTo>
                    <a:pt x="0" y="1225"/>
                  </a:moveTo>
                  <a:lnTo>
                    <a:pt x="1333635" y="1299210"/>
                  </a:lnTo>
                  <a:lnTo>
                    <a:pt x="1333635" y="397873"/>
                  </a:lnTo>
                  <a:lnTo>
                    <a:pt x="922700" y="0"/>
                  </a:lnTo>
                  <a:lnTo>
                    <a:pt x="0" y="12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637414">
              <a:off x="7160398" y="2597343"/>
              <a:ext cx="902811" cy="307777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</a:rPr>
                <a:t>添加标题</a:t>
              </a: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82638" y="280988"/>
            <a:ext cx="21542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论文总结</a:t>
            </a:r>
          </a:p>
        </p:txBody>
      </p:sp>
      <p:grpSp>
        <p:nvGrpSpPr>
          <p:cNvPr id="55302" name="组合 21"/>
          <p:cNvGrpSpPr>
            <a:grpSpLocks noChangeAspect="1"/>
          </p:cNvGrpSpPr>
          <p:nvPr/>
        </p:nvGrpSpPr>
        <p:grpSpPr bwMode="auto">
          <a:xfrm>
            <a:off x="314325" y="280988"/>
            <a:ext cx="468313" cy="468312"/>
            <a:chOff x="2817516" y="1944350"/>
            <a:chExt cx="1129689" cy="1129689"/>
          </a:xfrm>
        </p:grpSpPr>
        <p:sp>
          <p:nvSpPr>
            <p:cNvPr id="23" name="椭圆 22"/>
            <p:cNvSpPr/>
            <p:nvPr/>
          </p:nvSpPr>
          <p:spPr>
            <a:xfrm>
              <a:off x="2817516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4" name="Freeform 5"/>
            <p:cNvSpPr>
              <a:spLocks noEditPoints="1"/>
            </p:cNvSpPr>
            <p:nvPr/>
          </p:nvSpPr>
          <p:spPr bwMode="auto">
            <a:xfrm>
              <a:off x="3196633" y="2158800"/>
              <a:ext cx="444216" cy="658667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3261575"/>
      </p:ext>
    </p:extLst>
  </p:cSld>
  <p:clrMapOvr>
    <a:masterClrMapping/>
  </p:clrMapOvr>
  <p:transition spd="slow" advTm="0">
    <p:blinds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3235325" y="1944688"/>
            <a:ext cx="1128713" cy="1128712"/>
            <a:chOff x="2558424" y="1401428"/>
            <a:chExt cx="1318727" cy="1318727"/>
          </a:xfrm>
        </p:grpSpPr>
        <p:sp>
          <p:nvSpPr>
            <p:cNvPr id="2" name="椭圆 1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2675274" y="1815037"/>
              <a:ext cx="1085027" cy="597230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4448175" y="2019300"/>
            <a:ext cx="1460500" cy="1038225"/>
            <a:chOff x="4447677" y="2019402"/>
            <a:chExt cx="1461654" cy="1038453"/>
          </a:xfrm>
        </p:grpSpPr>
        <p:sp>
          <p:nvSpPr>
            <p:cNvPr id="17412" name="文本框 2"/>
            <p:cNvSpPr txBox="1">
              <a:spLocks noChangeArrowheads="1"/>
            </p:cNvSpPr>
            <p:nvPr/>
          </p:nvSpPr>
          <p:spPr bwMode="auto">
            <a:xfrm>
              <a:off x="4447677" y="2226858"/>
              <a:ext cx="1461654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zh-CN" altLang="en-US" sz="4800" b="1">
                  <a:solidFill>
                    <a:srgbClr val="000000"/>
                  </a:solidFill>
                </a:rPr>
                <a:t>绪论</a:t>
              </a:r>
            </a:p>
          </p:txBody>
        </p:sp>
        <p:sp>
          <p:nvSpPr>
            <p:cNvPr id="17413" name="文本框 4"/>
            <p:cNvSpPr txBox="1">
              <a:spLocks noChangeArrowheads="1"/>
            </p:cNvSpPr>
            <p:nvPr/>
          </p:nvSpPr>
          <p:spPr bwMode="auto">
            <a:xfrm>
              <a:off x="4535462" y="2019402"/>
              <a:ext cx="109230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/>
                <a:t>PART ONE</a:t>
              </a:r>
              <a:endParaRPr lang="zh-CN" altLang="en-US" sz="1400"/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>
            <a:grpSpLocks/>
          </p:cNvGrpSpPr>
          <p:nvPr/>
        </p:nvGrpSpPr>
        <p:grpSpPr bwMode="auto">
          <a:xfrm>
            <a:off x="3313113" y="2644775"/>
            <a:ext cx="1958975" cy="1871663"/>
            <a:chOff x="3065829" y="2668267"/>
            <a:chExt cx="1872107" cy="1761728"/>
          </a:xfrm>
        </p:grpSpPr>
        <p:sp>
          <p:nvSpPr>
            <p:cNvPr id="11" name="椭圆 10"/>
            <p:cNvSpPr/>
            <p:nvPr/>
          </p:nvSpPr>
          <p:spPr>
            <a:xfrm>
              <a:off x="3114376" y="2668267"/>
              <a:ext cx="1762875" cy="1761728"/>
            </a:xfrm>
            <a:prstGeom prst="ellipse">
              <a:avLst/>
            </a:prstGeom>
            <a:noFill/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12" name="椭圆 11"/>
            <p:cNvSpPr/>
            <p:nvPr/>
          </p:nvSpPr>
          <p:spPr>
            <a:xfrm>
              <a:off x="4441842" y="2760911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39037" y="2760911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3065829" y="3493096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818084" y="3493096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441842" y="4223788"/>
              <a:ext cx="119852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439037" y="4201373"/>
              <a:ext cx="119851" cy="119540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21530" name="组合 17"/>
            <p:cNvGrpSpPr>
              <a:grpSpLocks/>
            </p:cNvGrpSpPr>
            <p:nvPr/>
          </p:nvGrpSpPr>
          <p:grpSpPr bwMode="auto">
            <a:xfrm>
              <a:off x="3269293" y="2943616"/>
              <a:ext cx="1465545" cy="1202499"/>
              <a:chOff x="3269293" y="2943616"/>
              <a:chExt cx="1465545" cy="1202499"/>
            </a:xfrm>
          </p:grpSpPr>
          <p:sp>
            <p:nvSpPr>
              <p:cNvPr id="19" name="任意多边形 18"/>
              <p:cNvSpPr/>
              <p:nvPr/>
            </p:nvSpPr>
            <p:spPr>
              <a:xfrm>
                <a:off x="4007950" y="2955164"/>
                <a:ext cx="426307" cy="590232"/>
              </a:xfrm>
              <a:custGeom>
                <a:avLst/>
                <a:gdLst>
                  <a:gd name="connsiteX0" fmla="*/ 0 w 425885"/>
                  <a:gd name="connsiteY0" fmla="*/ 588724 h 588724"/>
                  <a:gd name="connsiteX1" fmla="*/ 425885 w 425885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88724">
                    <a:moveTo>
                      <a:pt x="0" y="588724"/>
                    </a:moveTo>
                    <a:lnTo>
                      <a:pt x="42588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>
                <a:off x="3995814" y="3545396"/>
                <a:ext cx="738830" cy="0"/>
              </a:xfrm>
              <a:custGeom>
                <a:avLst/>
                <a:gdLst>
                  <a:gd name="connsiteX0" fmla="*/ 0 w 739035"/>
                  <a:gd name="connsiteY0" fmla="*/ 0 h 0"/>
                  <a:gd name="connsiteX1" fmla="*/ 739035 w 73903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39035">
                    <a:moveTo>
                      <a:pt x="0" y="0"/>
                    </a:moveTo>
                    <a:lnTo>
                      <a:pt x="739035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>
                <a:off x="3595298" y="2943210"/>
                <a:ext cx="412652" cy="588737"/>
              </a:xfrm>
              <a:custGeom>
                <a:avLst/>
                <a:gdLst>
                  <a:gd name="connsiteX0" fmla="*/ 413359 w 413359"/>
                  <a:gd name="connsiteY0" fmla="*/ 588724 h 588724"/>
                  <a:gd name="connsiteX1" fmla="*/ 0 w 413359"/>
                  <a:gd name="connsiteY1" fmla="*/ 0 h 5887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13359" h="588724">
                    <a:moveTo>
                      <a:pt x="413359" y="588724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>
                <a:off x="3269121" y="3557350"/>
                <a:ext cx="726693" cy="0"/>
              </a:xfrm>
              <a:custGeom>
                <a:avLst/>
                <a:gdLst>
                  <a:gd name="connsiteX0" fmla="*/ 726510 w 726510"/>
                  <a:gd name="connsiteY0" fmla="*/ 0 h 0"/>
                  <a:gd name="connsiteX1" fmla="*/ 0 w 726510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726510">
                    <a:moveTo>
                      <a:pt x="726510" y="0"/>
                    </a:moveTo>
                    <a:lnTo>
                      <a:pt x="0" y="0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>
                <a:off x="3581645" y="3569304"/>
                <a:ext cx="426306" cy="576783"/>
              </a:xfrm>
              <a:custGeom>
                <a:avLst/>
                <a:gdLst>
                  <a:gd name="connsiteX0" fmla="*/ 425885 w 425885"/>
                  <a:gd name="connsiteY0" fmla="*/ 0 h 576197"/>
                  <a:gd name="connsiteX1" fmla="*/ 0 w 425885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25885" h="576197">
                    <a:moveTo>
                      <a:pt x="425885" y="0"/>
                    </a:moveTo>
                    <a:lnTo>
                      <a:pt x="0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  <p:sp>
            <p:nvSpPr>
              <p:cNvPr id="24" name="任意多边形 23"/>
              <p:cNvSpPr/>
              <p:nvPr/>
            </p:nvSpPr>
            <p:spPr>
              <a:xfrm>
                <a:off x="4020087" y="3569304"/>
                <a:ext cx="388379" cy="576783"/>
              </a:xfrm>
              <a:custGeom>
                <a:avLst/>
                <a:gdLst>
                  <a:gd name="connsiteX0" fmla="*/ 0 w 388307"/>
                  <a:gd name="connsiteY0" fmla="*/ 0 h 576197"/>
                  <a:gd name="connsiteX1" fmla="*/ 388307 w 388307"/>
                  <a:gd name="connsiteY1" fmla="*/ 576197 h 576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88307" h="576197">
                    <a:moveTo>
                      <a:pt x="0" y="0"/>
                    </a:moveTo>
                    <a:lnTo>
                      <a:pt x="388307" y="576197"/>
                    </a:lnTo>
                  </a:path>
                </a:pathLst>
              </a:custGeom>
              <a:noFill/>
              <a:ln w="38100">
                <a:solidFill>
                  <a:schemeClr val="accent6">
                    <a:lumMod val="75000"/>
                  </a:schemeClr>
                </a:solidFill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/>
              </a:p>
            </p:txBody>
          </p:sp>
        </p:grp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827088" y="1009650"/>
            <a:ext cx="7496175" cy="1673225"/>
            <a:chOff x="2954339" y="1349947"/>
            <a:chExt cx="7162269" cy="1576155"/>
          </a:xfrm>
        </p:grpSpPr>
        <p:sp>
          <p:nvSpPr>
            <p:cNvPr id="21521" name="矩形 25"/>
            <p:cNvSpPr>
              <a:spLocks noChangeArrowheads="1"/>
            </p:cNvSpPr>
            <p:nvPr/>
          </p:nvSpPr>
          <p:spPr bwMode="auto">
            <a:xfrm>
              <a:off x="2954339" y="1694800"/>
              <a:ext cx="7162269" cy="12313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>
                <a:lnSpc>
                  <a:spcPct val="130000"/>
                </a:lnSpc>
              </a:pPr>
              <a:r>
                <a:rPr lang="zh-CN" altLang="en-US" sz="1200">
                  <a:solidFill>
                    <a:srgbClr val="000000"/>
                  </a:solidFill>
                  <a:latin typeface="微软雅黑" panose="020B0503020204020204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  <a:p>
              <a:pPr eaLnBrk="1" hangingPunct="1">
                <a:lnSpc>
                  <a:spcPct val="130000"/>
                </a:lnSpc>
              </a:pPr>
              <a:endParaRPr lang="en-US" altLang="zh-CN" sz="120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1522" name="矩形 26"/>
            <p:cNvSpPr>
              <a:spLocks noChangeArrowheads="1"/>
            </p:cNvSpPr>
            <p:nvPr/>
          </p:nvSpPr>
          <p:spPr bwMode="auto">
            <a:xfrm>
              <a:off x="2963100" y="1349947"/>
              <a:ext cx="960717" cy="318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600">
                  <a:latin typeface="微软雅黑" panose="020B0503020204020204" pitchFamily="34" charset="-122"/>
                </a:rPr>
                <a:t>选题背景</a:t>
              </a:r>
            </a:p>
          </p:txBody>
        </p:sp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3797300" y="3082925"/>
            <a:ext cx="979488" cy="993775"/>
            <a:chOff x="3254772" y="2872916"/>
            <a:chExt cx="936104" cy="936104"/>
          </a:xfrm>
        </p:grpSpPr>
        <p:sp>
          <p:nvSpPr>
            <p:cNvPr id="29" name="椭圆 28"/>
            <p:cNvSpPr/>
            <p:nvPr/>
          </p:nvSpPr>
          <p:spPr>
            <a:xfrm>
              <a:off x="3254772" y="2872916"/>
              <a:ext cx="936104" cy="936104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1520" name="矩形 29"/>
            <p:cNvSpPr>
              <a:spLocks noChangeArrowheads="1"/>
            </p:cNvSpPr>
            <p:nvPr/>
          </p:nvSpPr>
          <p:spPr bwMode="auto">
            <a:xfrm>
              <a:off x="3469765" y="3187079"/>
              <a:ext cx="599223" cy="304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标题</a:t>
              </a:r>
              <a:r>
                <a:rPr lang="en-US" altLang="zh-CN" sz="1500">
                  <a:solidFill>
                    <a:schemeClr val="bg1"/>
                  </a:solidFill>
                  <a:latin typeface="微软雅黑" panose="020B0503020204020204" pitchFamily="34" charset="-122"/>
                </a:rPr>
                <a:t> </a:t>
              </a:r>
              <a:endParaRPr lang="zh-CN" altLang="en-US" sz="1500">
                <a:solidFill>
                  <a:schemeClr val="bg1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5478463" y="3070225"/>
            <a:ext cx="2079625" cy="1214438"/>
            <a:chOff x="789157" y="3505487"/>
            <a:chExt cx="1985951" cy="1142552"/>
          </a:xfrm>
        </p:grpSpPr>
        <p:sp>
          <p:nvSpPr>
            <p:cNvPr id="32" name="TextBox 23"/>
            <p:cNvSpPr txBox="1"/>
            <p:nvPr/>
          </p:nvSpPr>
          <p:spPr>
            <a:xfrm>
              <a:off x="789157" y="3505487"/>
              <a:ext cx="1058163" cy="34799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11896" y="3801206"/>
              <a:ext cx="1963212" cy="84683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954088" y="3081338"/>
            <a:ext cx="2054225" cy="1209675"/>
            <a:chOff x="812496" y="3514973"/>
            <a:chExt cx="1962612" cy="1139022"/>
          </a:xfrm>
        </p:grpSpPr>
        <p:sp>
          <p:nvSpPr>
            <p:cNvPr id="35" name="TextBox 26"/>
            <p:cNvSpPr txBox="1"/>
            <p:nvPr/>
          </p:nvSpPr>
          <p:spPr>
            <a:xfrm>
              <a:off x="864064" y="3514973"/>
              <a:ext cx="1058658" cy="3482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812496" y="3800475"/>
              <a:ext cx="1962612" cy="85352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lnSpc>
                  <a:spcPts val="2103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dirty="0">
                  <a:solidFill>
                    <a:sysClr val="windowText" lastClr="000000"/>
                  </a:solidFill>
                  <a:latin typeface="微软雅黑" pitchFamily="34" charset="-122"/>
                </a:rPr>
                <a:t>您的内容打在这里，或者通过复制您的文本后，在此框中选择粘贴，并选择只保留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  <a:ea typeface="+mn-ea"/>
              </a:endParaRPr>
            </a:p>
          </p:txBody>
        </p:sp>
      </p:grpSp>
      <p:grpSp>
        <p:nvGrpSpPr>
          <p:cNvPr id="21511" name="组合 36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38" name="椭圆 37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选题背景</a:t>
            </a:r>
          </a:p>
        </p:txBody>
      </p: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9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9" presetClass="entr" presetSubtype="0" decel="100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>
            <a:grpSpLocks/>
          </p:cNvGrpSpPr>
          <p:nvPr/>
        </p:nvGrpSpPr>
        <p:grpSpPr bwMode="auto">
          <a:xfrm>
            <a:off x="509588" y="963613"/>
            <a:ext cx="4665662" cy="3859212"/>
            <a:chOff x="555625" y="293801"/>
            <a:chExt cx="7936025" cy="6564199"/>
          </a:xfrm>
        </p:grpSpPr>
        <p:sp>
          <p:nvSpPr>
            <p:cNvPr id="4" name="Freeform 36"/>
            <p:cNvSpPr>
              <a:spLocks/>
            </p:cNvSpPr>
            <p:nvPr/>
          </p:nvSpPr>
          <p:spPr bwMode="auto">
            <a:xfrm>
              <a:off x="6806696" y="2040833"/>
              <a:ext cx="934285" cy="880267"/>
            </a:xfrm>
            <a:custGeom>
              <a:avLst/>
              <a:gdLst>
                <a:gd name="T0" fmla="*/ 234 w 588"/>
                <a:gd name="T1" fmla="*/ 550 h 554"/>
                <a:gd name="T2" fmla="*/ 248 w 588"/>
                <a:gd name="T3" fmla="*/ 530 h 554"/>
                <a:gd name="T4" fmla="*/ 264 w 588"/>
                <a:gd name="T5" fmla="*/ 516 h 554"/>
                <a:gd name="T6" fmla="*/ 274 w 588"/>
                <a:gd name="T7" fmla="*/ 480 h 554"/>
                <a:gd name="T8" fmla="*/ 252 w 588"/>
                <a:gd name="T9" fmla="*/ 468 h 554"/>
                <a:gd name="T10" fmla="*/ 252 w 588"/>
                <a:gd name="T11" fmla="*/ 438 h 554"/>
                <a:gd name="T12" fmla="*/ 280 w 588"/>
                <a:gd name="T13" fmla="*/ 404 h 554"/>
                <a:gd name="T14" fmla="*/ 288 w 588"/>
                <a:gd name="T15" fmla="*/ 388 h 554"/>
                <a:gd name="T16" fmla="*/ 290 w 588"/>
                <a:gd name="T17" fmla="*/ 342 h 554"/>
                <a:gd name="T18" fmla="*/ 252 w 588"/>
                <a:gd name="T19" fmla="*/ 300 h 554"/>
                <a:gd name="T20" fmla="*/ 200 w 588"/>
                <a:gd name="T21" fmla="*/ 304 h 554"/>
                <a:gd name="T22" fmla="*/ 174 w 588"/>
                <a:gd name="T23" fmla="*/ 330 h 554"/>
                <a:gd name="T24" fmla="*/ 130 w 588"/>
                <a:gd name="T25" fmla="*/ 390 h 554"/>
                <a:gd name="T26" fmla="*/ 110 w 588"/>
                <a:gd name="T27" fmla="*/ 416 h 554"/>
                <a:gd name="T28" fmla="*/ 36 w 588"/>
                <a:gd name="T29" fmla="*/ 364 h 554"/>
                <a:gd name="T30" fmla="*/ 12 w 588"/>
                <a:gd name="T31" fmla="*/ 358 h 554"/>
                <a:gd name="T32" fmla="*/ 0 w 588"/>
                <a:gd name="T33" fmla="*/ 348 h 554"/>
                <a:gd name="T34" fmla="*/ 4 w 588"/>
                <a:gd name="T35" fmla="*/ 324 h 554"/>
                <a:gd name="T36" fmla="*/ 18 w 588"/>
                <a:gd name="T37" fmla="*/ 320 h 554"/>
                <a:gd name="T38" fmla="*/ 40 w 588"/>
                <a:gd name="T39" fmla="*/ 292 h 554"/>
                <a:gd name="T40" fmla="*/ 34 w 588"/>
                <a:gd name="T41" fmla="*/ 238 h 554"/>
                <a:gd name="T42" fmla="*/ 28 w 588"/>
                <a:gd name="T43" fmla="*/ 228 h 554"/>
                <a:gd name="T44" fmla="*/ 20 w 588"/>
                <a:gd name="T45" fmla="*/ 186 h 554"/>
                <a:gd name="T46" fmla="*/ 26 w 588"/>
                <a:gd name="T47" fmla="*/ 172 h 554"/>
                <a:gd name="T48" fmla="*/ 44 w 588"/>
                <a:gd name="T49" fmla="*/ 190 h 554"/>
                <a:gd name="T50" fmla="*/ 58 w 588"/>
                <a:gd name="T51" fmla="*/ 210 h 554"/>
                <a:gd name="T52" fmla="*/ 80 w 588"/>
                <a:gd name="T53" fmla="*/ 224 h 554"/>
                <a:gd name="T54" fmla="*/ 100 w 588"/>
                <a:gd name="T55" fmla="*/ 222 h 554"/>
                <a:gd name="T56" fmla="*/ 142 w 588"/>
                <a:gd name="T57" fmla="*/ 186 h 554"/>
                <a:gd name="T58" fmla="*/ 216 w 588"/>
                <a:gd name="T59" fmla="*/ 128 h 554"/>
                <a:gd name="T60" fmla="*/ 232 w 588"/>
                <a:gd name="T61" fmla="*/ 104 h 554"/>
                <a:gd name="T62" fmla="*/ 262 w 588"/>
                <a:gd name="T63" fmla="*/ 76 h 554"/>
                <a:gd name="T64" fmla="*/ 292 w 588"/>
                <a:gd name="T65" fmla="*/ 74 h 554"/>
                <a:gd name="T66" fmla="*/ 312 w 588"/>
                <a:gd name="T67" fmla="*/ 84 h 554"/>
                <a:gd name="T68" fmla="*/ 348 w 588"/>
                <a:gd name="T69" fmla="*/ 66 h 554"/>
                <a:gd name="T70" fmla="*/ 348 w 588"/>
                <a:gd name="T71" fmla="*/ 16 h 554"/>
                <a:gd name="T72" fmla="*/ 362 w 588"/>
                <a:gd name="T73" fmla="*/ 2 h 554"/>
                <a:gd name="T74" fmla="*/ 396 w 588"/>
                <a:gd name="T75" fmla="*/ 32 h 554"/>
                <a:gd name="T76" fmla="*/ 418 w 588"/>
                <a:gd name="T77" fmla="*/ 46 h 554"/>
                <a:gd name="T78" fmla="*/ 436 w 588"/>
                <a:gd name="T79" fmla="*/ 44 h 554"/>
                <a:gd name="T80" fmla="*/ 440 w 588"/>
                <a:gd name="T81" fmla="*/ 28 h 554"/>
                <a:gd name="T82" fmla="*/ 458 w 588"/>
                <a:gd name="T83" fmla="*/ 24 h 554"/>
                <a:gd name="T84" fmla="*/ 460 w 588"/>
                <a:gd name="T85" fmla="*/ 62 h 554"/>
                <a:gd name="T86" fmla="*/ 498 w 588"/>
                <a:gd name="T87" fmla="*/ 110 h 554"/>
                <a:gd name="T88" fmla="*/ 516 w 588"/>
                <a:gd name="T89" fmla="*/ 178 h 554"/>
                <a:gd name="T90" fmla="*/ 530 w 588"/>
                <a:gd name="T91" fmla="*/ 196 h 554"/>
                <a:gd name="T92" fmla="*/ 588 w 588"/>
                <a:gd name="T93" fmla="*/ 236 h 554"/>
                <a:gd name="T94" fmla="*/ 580 w 588"/>
                <a:gd name="T95" fmla="*/ 250 h 554"/>
                <a:gd name="T96" fmla="*/ 520 w 588"/>
                <a:gd name="T97" fmla="*/ 292 h 554"/>
                <a:gd name="T98" fmla="*/ 502 w 588"/>
                <a:gd name="T99" fmla="*/ 310 h 554"/>
                <a:gd name="T100" fmla="*/ 472 w 588"/>
                <a:gd name="T101" fmla="*/ 346 h 554"/>
                <a:gd name="T102" fmla="*/ 466 w 588"/>
                <a:gd name="T103" fmla="*/ 374 h 554"/>
                <a:gd name="T104" fmla="*/ 448 w 588"/>
                <a:gd name="T105" fmla="*/ 390 h 554"/>
                <a:gd name="T106" fmla="*/ 412 w 588"/>
                <a:gd name="T107" fmla="*/ 402 h 554"/>
                <a:gd name="T108" fmla="*/ 362 w 588"/>
                <a:gd name="T109" fmla="*/ 424 h 554"/>
                <a:gd name="T110" fmla="*/ 322 w 588"/>
                <a:gd name="T111" fmla="*/ 460 h 554"/>
                <a:gd name="T112" fmla="*/ 304 w 588"/>
                <a:gd name="T113" fmla="*/ 494 h 554"/>
                <a:gd name="T114" fmla="*/ 290 w 588"/>
                <a:gd name="T115" fmla="*/ 542 h 554"/>
                <a:gd name="T116" fmla="*/ 236 w 588"/>
                <a:gd name="T117" fmla="*/ 554 h 55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588" h="554">
                  <a:moveTo>
                    <a:pt x="236" y="554"/>
                  </a:moveTo>
                  <a:lnTo>
                    <a:pt x="236" y="554"/>
                  </a:lnTo>
                  <a:lnTo>
                    <a:pt x="234" y="550"/>
                  </a:lnTo>
                  <a:lnTo>
                    <a:pt x="240" y="536"/>
                  </a:lnTo>
                  <a:lnTo>
                    <a:pt x="248" y="530"/>
                  </a:lnTo>
                  <a:lnTo>
                    <a:pt x="254" y="524"/>
                  </a:lnTo>
                  <a:lnTo>
                    <a:pt x="264" y="516"/>
                  </a:lnTo>
                  <a:lnTo>
                    <a:pt x="274" y="496"/>
                  </a:lnTo>
                  <a:lnTo>
                    <a:pt x="274" y="480"/>
                  </a:lnTo>
                  <a:lnTo>
                    <a:pt x="252" y="468"/>
                  </a:lnTo>
                  <a:lnTo>
                    <a:pt x="250" y="456"/>
                  </a:lnTo>
                  <a:lnTo>
                    <a:pt x="250" y="446"/>
                  </a:lnTo>
                  <a:lnTo>
                    <a:pt x="252" y="438"/>
                  </a:lnTo>
                  <a:lnTo>
                    <a:pt x="256" y="430"/>
                  </a:lnTo>
                  <a:lnTo>
                    <a:pt x="266" y="416"/>
                  </a:lnTo>
                  <a:lnTo>
                    <a:pt x="280" y="404"/>
                  </a:lnTo>
                  <a:lnTo>
                    <a:pt x="284" y="396"/>
                  </a:lnTo>
                  <a:lnTo>
                    <a:pt x="288" y="388"/>
                  </a:lnTo>
                  <a:lnTo>
                    <a:pt x="290" y="370"/>
                  </a:lnTo>
                  <a:lnTo>
                    <a:pt x="290" y="356"/>
                  </a:lnTo>
                  <a:lnTo>
                    <a:pt x="290" y="342"/>
                  </a:lnTo>
                  <a:lnTo>
                    <a:pt x="252" y="300"/>
                  </a:lnTo>
                  <a:lnTo>
                    <a:pt x="234" y="298"/>
                  </a:lnTo>
                  <a:lnTo>
                    <a:pt x="200" y="304"/>
                  </a:lnTo>
                  <a:lnTo>
                    <a:pt x="186" y="316"/>
                  </a:lnTo>
                  <a:lnTo>
                    <a:pt x="174" y="330"/>
                  </a:lnTo>
                  <a:lnTo>
                    <a:pt x="148" y="360"/>
                  </a:lnTo>
                  <a:lnTo>
                    <a:pt x="130" y="390"/>
                  </a:lnTo>
                  <a:lnTo>
                    <a:pt x="120" y="404"/>
                  </a:lnTo>
                  <a:lnTo>
                    <a:pt x="110" y="416"/>
                  </a:lnTo>
                  <a:lnTo>
                    <a:pt x="70" y="390"/>
                  </a:lnTo>
                  <a:lnTo>
                    <a:pt x="52" y="376"/>
                  </a:lnTo>
                  <a:lnTo>
                    <a:pt x="36" y="364"/>
                  </a:lnTo>
                  <a:lnTo>
                    <a:pt x="22" y="362"/>
                  </a:lnTo>
                  <a:lnTo>
                    <a:pt x="12" y="358"/>
                  </a:lnTo>
                  <a:lnTo>
                    <a:pt x="6" y="352"/>
                  </a:lnTo>
                  <a:lnTo>
                    <a:pt x="0" y="348"/>
                  </a:lnTo>
                  <a:lnTo>
                    <a:pt x="0" y="334"/>
                  </a:lnTo>
                  <a:lnTo>
                    <a:pt x="2" y="326"/>
                  </a:lnTo>
                  <a:lnTo>
                    <a:pt x="4" y="324"/>
                  </a:lnTo>
                  <a:lnTo>
                    <a:pt x="6" y="322"/>
                  </a:lnTo>
                  <a:lnTo>
                    <a:pt x="18" y="320"/>
                  </a:lnTo>
                  <a:lnTo>
                    <a:pt x="28" y="306"/>
                  </a:lnTo>
                  <a:lnTo>
                    <a:pt x="40" y="292"/>
                  </a:lnTo>
                  <a:lnTo>
                    <a:pt x="38" y="240"/>
                  </a:lnTo>
                  <a:lnTo>
                    <a:pt x="34" y="238"/>
                  </a:lnTo>
                  <a:lnTo>
                    <a:pt x="28" y="228"/>
                  </a:lnTo>
                  <a:lnTo>
                    <a:pt x="20" y="206"/>
                  </a:lnTo>
                  <a:lnTo>
                    <a:pt x="20" y="186"/>
                  </a:lnTo>
                  <a:lnTo>
                    <a:pt x="22" y="178"/>
                  </a:lnTo>
                  <a:lnTo>
                    <a:pt x="26" y="172"/>
                  </a:lnTo>
                  <a:lnTo>
                    <a:pt x="34" y="176"/>
                  </a:lnTo>
                  <a:lnTo>
                    <a:pt x="40" y="180"/>
                  </a:lnTo>
                  <a:lnTo>
                    <a:pt x="44" y="190"/>
                  </a:lnTo>
                  <a:lnTo>
                    <a:pt x="48" y="202"/>
                  </a:lnTo>
                  <a:lnTo>
                    <a:pt x="58" y="210"/>
                  </a:lnTo>
                  <a:lnTo>
                    <a:pt x="68" y="218"/>
                  </a:lnTo>
                  <a:lnTo>
                    <a:pt x="74" y="222"/>
                  </a:lnTo>
                  <a:lnTo>
                    <a:pt x="80" y="224"/>
                  </a:lnTo>
                  <a:lnTo>
                    <a:pt x="88" y="224"/>
                  </a:lnTo>
                  <a:lnTo>
                    <a:pt x="100" y="222"/>
                  </a:lnTo>
                  <a:lnTo>
                    <a:pt x="118" y="204"/>
                  </a:lnTo>
                  <a:lnTo>
                    <a:pt x="142" y="186"/>
                  </a:lnTo>
                  <a:lnTo>
                    <a:pt x="168" y="166"/>
                  </a:lnTo>
                  <a:lnTo>
                    <a:pt x="192" y="146"/>
                  </a:lnTo>
                  <a:lnTo>
                    <a:pt x="216" y="128"/>
                  </a:lnTo>
                  <a:lnTo>
                    <a:pt x="226" y="116"/>
                  </a:lnTo>
                  <a:lnTo>
                    <a:pt x="232" y="104"/>
                  </a:lnTo>
                  <a:lnTo>
                    <a:pt x="244" y="82"/>
                  </a:lnTo>
                  <a:lnTo>
                    <a:pt x="262" y="76"/>
                  </a:lnTo>
                  <a:lnTo>
                    <a:pt x="278" y="72"/>
                  </a:lnTo>
                  <a:lnTo>
                    <a:pt x="284" y="72"/>
                  </a:lnTo>
                  <a:lnTo>
                    <a:pt x="292" y="74"/>
                  </a:lnTo>
                  <a:lnTo>
                    <a:pt x="302" y="78"/>
                  </a:lnTo>
                  <a:lnTo>
                    <a:pt x="312" y="84"/>
                  </a:lnTo>
                  <a:lnTo>
                    <a:pt x="332" y="84"/>
                  </a:lnTo>
                  <a:lnTo>
                    <a:pt x="348" y="66"/>
                  </a:lnTo>
                  <a:lnTo>
                    <a:pt x="348" y="16"/>
                  </a:lnTo>
                  <a:lnTo>
                    <a:pt x="354" y="0"/>
                  </a:lnTo>
                  <a:lnTo>
                    <a:pt x="362" y="2"/>
                  </a:lnTo>
                  <a:lnTo>
                    <a:pt x="374" y="8"/>
                  </a:lnTo>
                  <a:lnTo>
                    <a:pt x="384" y="18"/>
                  </a:lnTo>
                  <a:lnTo>
                    <a:pt x="396" y="32"/>
                  </a:lnTo>
                  <a:lnTo>
                    <a:pt x="408" y="42"/>
                  </a:lnTo>
                  <a:lnTo>
                    <a:pt x="418" y="46"/>
                  </a:lnTo>
                  <a:lnTo>
                    <a:pt x="432" y="48"/>
                  </a:lnTo>
                  <a:lnTo>
                    <a:pt x="436" y="44"/>
                  </a:lnTo>
                  <a:lnTo>
                    <a:pt x="438" y="36"/>
                  </a:lnTo>
                  <a:lnTo>
                    <a:pt x="440" y="28"/>
                  </a:lnTo>
                  <a:lnTo>
                    <a:pt x="450" y="16"/>
                  </a:lnTo>
                  <a:lnTo>
                    <a:pt x="458" y="24"/>
                  </a:lnTo>
                  <a:lnTo>
                    <a:pt x="460" y="62"/>
                  </a:lnTo>
                  <a:lnTo>
                    <a:pt x="472" y="76"/>
                  </a:lnTo>
                  <a:lnTo>
                    <a:pt x="484" y="92"/>
                  </a:lnTo>
                  <a:lnTo>
                    <a:pt x="498" y="110"/>
                  </a:lnTo>
                  <a:lnTo>
                    <a:pt x="516" y="128"/>
                  </a:lnTo>
                  <a:lnTo>
                    <a:pt x="516" y="178"/>
                  </a:lnTo>
                  <a:lnTo>
                    <a:pt x="530" y="196"/>
                  </a:lnTo>
                  <a:lnTo>
                    <a:pt x="564" y="220"/>
                  </a:lnTo>
                  <a:lnTo>
                    <a:pt x="588" y="236"/>
                  </a:lnTo>
                  <a:lnTo>
                    <a:pt x="586" y="242"/>
                  </a:lnTo>
                  <a:lnTo>
                    <a:pt x="580" y="250"/>
                  </a:lnTo>
                  <a:lnTo>
                    <a:pt x="558" y="266"/>
                  </a:lnTo>
                  <a:lnTo>
                    <a:pt x="534" y="282"/>
                  </a:lnTo>
                  <a:lnTo>
                    <a:pt x="520" y="292"/>
                  </a:lnTo>
                  <a:lnTo>
                    <a:pt x="502" y="310"/>
                  </a:lnTo>
                  <a:lnTo>
                    <a:pt x="486" y="328"/>
                  </a:lnTo>
                  <a:lnTo>
                    <a:pt x="472" y="346"/>
                  </a:lnTo>
                  <a:lnTo>
                    <a:pt x="470" y="354"/>
                  </a:lnTo>
                  <a:lnTo>
                    <a:pt x="468" y="364"/>
                  </a:lnTo>
                  <a:lnTo>
                    <a:pt x="466" y="374"/>
                  </a:lnTo>
                  <a:lnTo>
                    <a:pt x="462" y="384"/>
                  </a:lnTo>
                  <a:lnTo>
                    <a:pt x="448" y="390"/>
                  </a:lnTo>
                  <a:lnTo>
                    <a:pt x="432" y="398"/>
                  </a:lnTo>
                  <a:lnTo>
                    <a:pt x="412" y="402"/>
                  </a:lnTo>
                  <a:lnTo>
                    <a:pt x="394" y="408"/>
                  </a:lnTo>
                  <a:lnTo>
                    <a:pt x="378" y="416"/>
                  </a:lnTo>
                  <a:lnTo>
                    <a:pt x="362" y="424"/>
                  </a:lnTo>
                  <a:lnTo>
                    <a:pt x="348" y="434"/>
                  </a:lnTo>
                  <a:lnTo>
                    <a:pt x="336" y="446"/>
                  </a:lnTo>
                  <a:lnTo>
                    <a:pt x="322" y="460"/>
                  </a:lnTo>
                  <a:lnTo>
                    <a:pt x="310" y="476"/>
                  </a:lnTo>
                  <a:lnTo>
                    <a:pt x="304" y="494"/>
                  </a:lnTo>
                  <a:lnTo>
                    <a:pt x="296" y="518"/>
                  </a:lnTo>
                  <a:lnTo>
                    <a:pt x="290" y="542"/>
                  </a:lnTo>
                  <a:lnTo>
                    <a:pt x="260" y="550"/>
                  </a:lnTo>
                  <a:lnTo>
                    <a:pt x="236" y="55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5488975" y="6504274"/>
              <a:ext cx="423940" cy="353726"/>
            </a:xfrm>
            <a:custGeom>
              <a:avLst/>
              <a:gdLst>
                <a:gd name="T0" fmla="*/ 88 w 266"/>
                <a:gd name="T1" fmla="*/ 222 h 222"/>
                <a:gd name="T2" fmla="*/ 88 w 266"/>
                <a:gd name="T3" fmla="*/ 222 h 222"/>
                <a:gd name="T4" fmla="*/ 62 w 266"/>
                <a:gd name="T5" fmla="*/ 212 h 222"/>
                <a:gd name="T6" fmla="*/ 40 w 266"/>
                <a:gd name="T7" fmla="*/ 206 h 222"/>
                <a:gd name="T8" fmla="*/ 20 w 266"/>
                <a:gd name="T9" fmla="*/ 196 h 222"/>
                <a:gd name="T10" fmla="*/ 12 w 266"/>
                <a:gd name="T11" fmla="*/ 190 h 222"/>
                <a:gd name="T12" fmla="*/ 6 w 266"/>
                <a:gd name="T13" fmla="*/ 184 h 222"/>
                <a:gd name="T14" fmla="*/ 6 w 266"/>
                <a:gd name="T15" fmla="*/ 184 h 222"/>
                <a:gd name="T16" fmla="*/ 2 w 266"/>
                <a:gd name="T17" fmla="*/ 160 h 222"/>
                <a:gd name="T18" fmla="*/ 0 w 266"/>
                <a:gd name="T19" fmla="*/ 132 h 222"/>
                <a:gd name="T20" fmla="*/ 2 w 266"/>
                <a:gd name="T21" fmla="*/ 108 h 222"/>
                <a:gd name="T22" fmla="*/ 4 w 266"/>
                <a:gd name="T23" fmla="*/ 98 h 222"/>
                <a:gd name="T24" fmla="*/ 8 w 266"/>
                <a:gd name="T25" fmla="*/ 88 h 222"/>
                <a:gd name="T26" fmla="*/ 8 w 266"/>
                <a:gd name="T27" fmla="*/ 88 h 222"/>
                <a:gd name="T28" fmla="*/ 26 w 266"/>
                <a:gd name="T29" fmla="*/ 82 h 222"/>
                <a:gd name="T30" fmla="*/ 36 w 266"/>
                <a:gd name="T31" fmla="*/ 78 h 222"/>
                <a:gd name="T32" fmla="*/ 44 w 266"/>
                <a:gd name="T33" fmla="*/ 74 h 222"/>
                <a:gd name="T34" fmla="*/ 44 w 266"/>
                <a:gd name="T35" fmla="*/ 74 h 222"/>
                <a:gd name="T36" fmla="*/ 46 w 266"/>
                <a:gd name="T37" fmla="*/ 36 h 222"/>
                <a:gd name="T38" fmla="*/ 46 w 266"/>
                <a:gd name="T39" fmla="*/ 36 h 222"/>
                <a:gd name="T40" fmla="*/ 52 w 266"/>
                <a:gd name="T41" fmla="*/ 32 h 222"/>
                <a:gd name="T42" fmla="*/ 56 w 266"/>
                <a:gd name="T43" fmla="*/ 30 h 222"/>
                <a:gd name="T44" fmla="*/ 66 w 266"/>
                <a:gd name="T45" fmla="*/ 32 h 222"/>
                <a:gd name="T46" fmla="*/ 76 w 266"/>
                <a:gd name="T47" fmla="*/ 34 h 222"/>
                <a:gd name="T48" fmla="*/ 84 w 266"/>
                <a:gd name="T49" fmla="*/ 34 h 222"/>
                <a:gd name="T50" fmla="*/ 90 w 266"/>
                <a:gd name="T51" fmla="*/ 34 h 222"/>
                <a:gd name="T52" fmla="*/ 90 w 266"/>
                <a:gd name="T53" fmla="*/ 34 h 222"/>
                <a:gd name="T54" fmla="*/ 142 w 266"/>
                <a:gd name="T55" fmla="*/ 6 h 222"/>
                <a:gd name="T56" fmla="*/ 142 w 266"/>
                <a:gd name="T57" fmla="*/ 6 h 222"/>
                <a:gd name="T58" fmla="*/ 234 w 266"/>
                <a:gd name="T59" fmla="*/ 0 h 222"/>
                <a:gd name="T60" fmla="*/ 234 w 266"/>
                <a:gd name="T61" fmla="*/ 0 h 222"/>
                <a:gd name="T62" fmla="*/ 242 w 266"/>
                <a:gd name="T63" fmla="*/ 4 h 222"/>
                <a:gd name="T64" fmla="*/ 250 w 266"/>
                <a:gd name="T65" fmla="*/ 10 h 222"/>
                <a:gd name="T66" fmla="*/ 258 w 266"/>
                <a:gd name="T67" fmla="*/ 20 h 222"/>
                <a:gd name="T68" fmla="*/ 266 w 266"/>
                <a:gd name="T69" fmla="*/ 32 h 222"/>
                <a:gd name="T70" fmla="*/ 266 w 266"/>
                <a:gd name="T71" fmla="*/ 32 h 222"/>
                <a:gd name="T72" fmla="*/ 266 w 266"/>
                <a:gd name="T73" fmla="*/ 52 h 222"/>
                <a:gd name="T74" fmla="*/ 266 w 266"/>
                <a:gd name="T75" fmla="*/ 52 h 222"/>
                <a:gd name="T76" fmla="*/ 262 w 266"/>
                <a:gd name="T77" fmla="*/ 60 h 222"/>
                <a:gd name="T78" fmla="*/ 258 w 266"/>
                <a:gd name="T79" fmla="*/ 68 h 222"/>
                <a:gd name="T80" fmla="*/ 258 w 266"/>
                <a:gd name="T81" fmla="*/ 68 h 222"/>
                <a:gd name="T82" fmla="*/ 236 w 266"/>
                <a:gd name="T83" fmla="*/ 100 h 222"/>
                <a:gd name="T84" fmla="*/ 226 w 266"/>
                <a:gd name="T85" fmla="*/ 116 h 222"/>
                <a:gd name="T86" fmla="*/ 218 w 266"/>
                <a:gd name="T87" fmla="*/ 134 h 222"/>
                <a:gd name="T88" fmla="*/ 218 w 266"/>
                <a:gd name="T89" fmla="*/ 134 h 222"/>
                <a:gd name="T90" fmla="*/ 212 w 266"/>
                <a:gd name="T91" fmla="*/ 148 h 222"/>
                <a:gd name="T92" fmla="*/ 208 w 266"/>
                <a:gd name="T93" fmla="*/ 158 h 222"/>
                <a:gd name="T94" fmla="*/ 202 w 266"/>
                <a:gd name="T95" fmla="*/ 166 h 222"/>
                <a:gd name="T96" fmla="*/ 202 w 266"/>
                <a:gd name="T97" fmla="*/ 166 h 222"/>
                <a:gd name="T98" fmla="*/ 178 w 266"/>
                <a:gd name="T99" fmla="*/ 178 h 222"/>
                <a:gd name="T100" fmla="*/ 156 w 266"/>
                <a:gd name="T101" fmla="*/ 192 h 222"/>
                <a:gd name="T102" fmla="*/ 116 w 266"/>
                <a:gd name="T103" fmla="*/ 218 h 222"/>
                <a:gd name="T104" fmla="*/ 116 w 266"/>
                <a:gd name="T105" fmla="*/ 218 h 222"/>
                <a:gd name="T106" fmla="*/ 88 w 266"/>
                <a:gd name="T107" fmla="*/ 222 h 222"/>
                <a:gd name="T108" fmla="*/ 88 w 266"/>
                <a:gd name="T109" fmla="*/ 222 h 22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266" h="222">
                  <a:moveTo>
                    <a:pt x="88" y="222"/>
                  </a:moveTo>
                  <a:lnTo>
                    <a:pt x="88" y="222"/>
                  </a:lnTo>
                  <a:lnTo>
                    <a:pt x="62" y="212"/>
                  </a:lnTo>
                  <a:lnTo>
                    <a:pt x="40" y="206"/>
                  </a:lnTo>
                  <a:lnTo>
                    <a:pt x="20" y="196"/>
                  </a:lnTo>
                  <a:lnTo>
                    <a:pt x="12" y="190"/>
                  </a:lnTo>
                  <a:lnTo>
                    <a:pt x="6" y="184"/>
                  </a:lnTo>
                  <a:lnTo>
                    <a:pt x="2" y="160"/>
                  </a:lnTo>
                  <a:lnTo>
                    <a:pt x="0" y="132"/>
                  </a:lnTo>
                  <a:lnTo>
                    <a:pt x="2" y="108"/>
                  </a:lnTo>
                  <a:lnTo>
                    <a:pt x="4" y="98"/>
                  </a:lnTo>
                  <a:lnTo>
                    <a:pt x="8" y="88"/>
                  </a:lnTo>
                  <a:lnTo>
                    <a:pt x="26" y="82"/>
                  </a:lnTo>
                  <a:lnTo>
                    <a:pt x="36" y="78"/>
                  </a:lnTo>
                  <a:lnTo>
                    <a:pt x="44" y="74"/>
                  </a:lnTo>
                  <a:lnTo>
                    <a:pt x="46" y="36"/>
                  </a:lnTo>
                  <a:lnTo>
                    <a:pt x="52" y="32"/>
                  </a:lnTo>
                  <a:lnTo>
                    <a:pt x="56" y="30"/>
                  </a:lnTo>
                  <a:lnTo>
                    <a:pt x="66" y="32"/>
                  </a:lnTo>
                  <a:lnTo>
                    <a:pt x="76" y="34"/>
                  </a:lnTo>
                  <a:lnTo>
                    <a:pt x="84" y="34"/>
                  </a:lnTo>
                  <a:lnTo>
                    <a:pt x="90" y="34"/>
                  </a:lnTo>
                  <a:lnTo>
                    <a:pt x="142" y="6"/>
                  </a:lnTo>
                  <a:lnTo>
                    <a:pt x="234" y="0"/>
                  </a:lnTo>
                  <a:lnTo>
                    <a:pt x="242" y="4"/>
                  </a:lnTo>
                  <a:lnTo>
                    <a:pt x="250" y="10"/>
                  </a:lnTo>
                  <a:lnTo>
                    <a:pt x="258" y="20"/>
                  </a:lnTo>
                  <a:lnTo>
                    <a:pt x="266" y="32"/>
                  </a:lnTo>
                  <a:lnTo>
                    <a:pt x="266" y="52"/>
                  </a:lnTo>
                  <a:lnTo>
                    <a:pt x="262" y="60"/>
                  </a:lnTo>
                  <a:lnTo>
                    <a:pt x="258" y="68"/>
                  </a:lnTo>
                  <a:lnTo>
                    <a:pt x="236" y="100"/>
                  </a:lnTo>
                  <a:lnTo>
                    <a:pt x="226" y="116"/>
                  </a:lnTo>
                  <a:lnTo>
                    <a:pt x="218" y="134"/>
                  </a:lnTo>
                  <a:lnTo>
                    <a:pt x="212" y="148"/>
                  </a:lnTo>
                  <a:lnTo>
                    <a:pt x="208" y="158"/>
                  </a:lnTo>
                  <a:lnTo>
                    <a:pt x="202" y="166"/>
                  </a:lnTo>
                  <a:lnTo>
                    <a:pt x="178" y="178"/>
                  </a:lnTo>
                  <a:lnTo>
                    <a:pt x="156" y="192"/>
                  </a:lnTo>
                  <a:lnTo>
                    <a:pt x="116" y="218"/>
                  </a:lnTo>
                  <a:lnTo>
                    <a:pt x="88" y="22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/>
            </p:cNvSpPr>
            <p:nvPr/>
          </p:nvSpPr>
          <p:spPr bwMode="auto">
            <a:xfrm>
              <a:off x="5507878" y="6536676"/>
              <a:ext cx="386134" cy="318624"/>
            </a:xfrm>
            <a:custGeom>
              <a:avLst/>
              <a:gdLst>
                <a:gd name="T0" fmla="*/ 82 w 244"/>
                <a:gd name="T1" fmla="*/ 202 h 202"/>
                <a:gd name="T2" fmla="*/ 82 w 244"/>
                <a:gd name="T3" fmla="*/ 202 h 202"/>
                <a:gd name="T4" fmla="*/ 22 w 244"/>
                <a:gd name="T5" fmla="*/ 182 h 202"/>
                <a:gd name="T6" fmla="*/ 22 w 244"/>
                <a:gd name="T7" fmla="*/ 182 h 202"/>
                <a:gd name="T8" fmla="*/ 12 w 244"/>
                <a:gd name="T9" fmla="*/ 174 h 202"/>
                <a:gd name="T10" fmla="*/ 6 w 244"/>
                <a:gd name="T11" fmla="*/ 166 h 202"/>
                <a:gd name="T12" fmla="*/ 0 w 244"/>
                <a:gd name="T13" fmla="*/ 158 h 202"/>
                <a:gd name="T14" fmla="*/ 0 w 244"/>
                <a:gd name="T15" fmla="*/ 150 h 202"/>
                <a:gd name="T16" fmla="*/ 0 w 244"/>
                <a:gd name="T17" fmla="*/ 132 h 202"/>
                <a:gd name="T18" fmla="*/ 0 w 244"/>
                <a:gd name="T19" fmla="*/ 114 h 202"/>
                <a:gd name="T20" fmla="*/ 0 w 244"/>
                <a:gd name="T21" fmla="*/ 114 h 202"/>
                <a:gd name="T22" fmla="*/ 2 w 244"/>
                <a:gd name="T23" fmla="*/ 94 h 202"/>
                <a:gd name="T24" fmla="*/ 4 w 244"/>
                <a:gd name="T25" fmla="*/ 90 h 202"/>
                <a:gd name="T26" fmla="*/ 6 w 244"/>
                <a:gd name="T27" fmla="*/ 86 h 202"/>
                <a:gd name="T28" fmla="*/ 8 w 244"/>
                <a:gd name="T29" fmla="*/ 84 h 202"/>
                <a:gd name="T30" fmla="*/ 14 w 244"/>
                <a:gd name="T31" fmla="*/ 82 h 202"/>
                <a:gd name="T32" fmla="*/ 30 w 244"/>
                <a:gd name="T33" fmla="*/ 78 h 202"/>
                <a:gd name="T34" fmla="*/ 30 w 244"/>
                <a:gd name="T35" fmla="*/ 78 h 202"/>
                <a:gd name="T36" fmla="*/ 42 w 244"/>
                <a:gd name="T37" fmla="*/ 68 h 202"/>
                <a:gd name="T38" fmla="*/ 42 w 244"/>
                <a:gd name="T39" fmla="*/ 68 h 202"/>
                <a:gd name="T40" fmla="*/ 44 w 244"/>
                <a:gd name="T41" fmla="*/ 32 h 202"/>
                <a:gd name="T42" fmla="*/ 44 w 244"/>
                <a:gd name="T43" fmla="*/ 32 h 202"/>
                <a:gd name="T44" fmla="*/ 48 w 244"/>
                <a:gd name="T45" fmla="*/ 30 h 202"/>
                <a:gd name="T46" fmla="*/ 48 w 244"/>
                <a:gd name="T47" fmla="*/ 30 h 202"/>
                <a:gd name="T48" fmla="*/ 64 w 244"/>
                <a:gd name="T49" fmla="*/ 34 h 202"/>
                <a:gd name="T50" fmla="*/ 74 w 244"/>
                <a:gd name="T51" fmla="*/ 34 h 202"/>
                <a:gd name="T52" fmla="*/ 84 w 244"/>
                <a:gd name="T53" fmla="*/ 34 h 202"/>
                <a:gd name="T54" fmla="*/ 84 w 244"/>
                <a:gd name="T55" fmla="*/ 34 h 202"/>
                <a:gd name="T56" fmla="*/ 134 w 244"/>
                <a:gd name="T57" fmla="*/ 6 h 202"/>
                <a:gd name="T58" fmla="*/ 134 w 244"/>
                <a:gd name="T59" fmla="*/ 6 h 202"/>
                <a:gd name="T60" fmla="*/ 218 w 244"/>
                <a:gd name="T61" fmla="*/ 0 h 202"/>
                <a:gd name="T62" fmla="*/ 218 w 244"/>
                <a:gd name="T63" fmla="*/ 0 h 202"/>
                <a:gd name="T64" fmla="*/ 224 w 244"/>
                <a:gd name="T65" fmla="*/ 4 h 202"/>
                <a:gd name="T66" fmla="*/ 234 w 244"/>
                <a:gd name="T67" fmla="*/ 12 h 202"/>
                <a:gd name="T68" fmla="*/ 238 w 244"/>
                <a:gd name="T69" fmla="*/ 16 h 202"/>
                <a:gd name="T70" fmla="*/ 240 w 244"/>
                <a:gd name="T71" fmla="*/ 22 h 202"/>
                <a:gd name="T72" fmla="*/ 244 w 244"/>
                <a:gd name="T73" fmla="*/ 28 h 202"/>
                <a:gd name="T74" fmla="*/ 244 w 244"/>
                <a:gd name="T75" fmla="*/ 36 h 202"/>
                <a:gd name="T76" fmla="*/ 244 w 244"/>
                <a:gd name="T77" fmla="*/ 36 h 202"/>
                <a:gd name="T78" fmla="*/ 232 w 244"/>
                <a:gd name="T79" fmla="*/ 56 h 202"/>
                <a:gd name="T80" fmla="*/ 224 w 244"/>
                <a:gd name="T81" fmla="*/ 66 h 202"/>
                <a:gd name="T82" fmla="*/ 216 w 244"/>
                <a:gd name="T83" fmla="*/ 74 h 202"/>
                <a:gd name="T84" fmla="*/ 216 w 244"/>
                <a:gd name="T85" fmla="*/ 74 h 202"/>
                <a:gd name="T86" fmla="*/ 210 w 244"/>
                <a:gd name="T87" fmla="*/ 90 h 202"/>
                <a:gd name="T88" fmla="*/ 202 w 244"/>
                <a:gd name="T89" fmla="*/ 106 h 202"/>
                <a:gd name="T90" fmla="*/ 194 w 244"/>
                <a:gd name="T91" fmla="*/ 122 h 202"/>
                <a:gd name="T92" fmla="*/ 188 w 244"/>
                <a:gd name="T93" fmla="*/ 142 h 202"/>
                <a:gd name="T94" fmla="*/ 188 w 244"/>
                <a:gd name="T95" fmla="*/ 142 h 202"/>
                <a:gd name="T96" fmla="*/ 98 w 244"/>
                <a:gd name="T97" fmla="*/ 198 h 202"/>
                <a:gd name="T98" fmla="*/ 98 w 244"/>
                <a:gd name="T99" fmla="*/ 198 h 202"/>
                <a:gd name="T100" fmla="*/ 90 w 244"/>
                <a:gd name="T101" fmla="*/ 200 h 202"/>
                <a:gd name="T102" fmla="*/ 82 w 244"/>
                <a:gd name="T103" fmla="*/ 202 h 202"/>
                <a:gd name="T104" fmla="*/ 82 w 244"/>
                <a:gd name="T105" fmla="*/ 202 h 20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44" h="202">
                  <a:moveTo>
                    <a:pt x="82" y="202"/>
                  </a:moveTo>
                  <a:lnTo>
                    <a:pt x="82" y="202"/>
                  </a:lnTo>
                  <a:lnTo>
                    <a:pt x="22" y="182"/>
                  </a:lnTo>
                  <a:lnTo>
                    <a:pt x="12" y="174"/>
                  </a:lnTo>
                  <a:lnTo>
                    <a:pt x="6" y="166"/>
                  </a:lnTo>
                  <a:lnTo>
                    <a:pt x="0" y="158"/>
                  </a:lnTo>
                  <a:lnTo>
                    <a:pt x="0" y="150"/>
                  </a:lnTo>
                  <a:lnTo>
                    <a:pt x="0" y="132"/>
                  </a:lnTo>
                  <a:lnTo>
                    <a:pt x="0" y="114"/>
                  </a:lnTo>
                  <a:lnTo>
                    <a:pt x="2" y="94"/>
                  </a:lnTo>
                  <a:lnTo>
                    <a:pt x="4" y="90"/>
                  </a:lnTo>
                  <a:lnTo>
                    <a:pt x="6" y="86"/>
                  </a:lnTo>
                  <a:lnTo>
                    <a:pt x="8" y="84"/>
                  </a:lnTo>
                  <a:lnTo>
                    <a:pt x="14" y="82"/>
                  </a:lnTo>
                  <a:lnTo>
                    <a:pt x="30" y="78"/>
                  </a:lnTo>
                  <a:lnTo>
                    <a:pt x="42" y="68"/>
                  </a:lnTo>
                  <a:lnTo>
                    <a:pt x="44" y="32"/>
                  </a:lnTo>
                  <a:lnTo>
                    <a:pt x="48" y="30"/>
                  </a:lnTo>
                  <a:lnTo>
                    <a:pt x="64" y="34"/>
                  </a:lnTo>
                  <a:lnTo>
                    <a:pt x="74" y="34"/>
                  </a:lnTo>
                  <a:lnTo>
                    <a:pt x="84" y="34"/>
                  </a:lnTo>
                  <a:lnTo>
                    <a:pt x="134" y="6"/>
                  </a:lnTo>
                  <a:lnTo>
                    <a:pt x="218" y="0"/>
                  </a:lnTo>
                  <a:lnTo>
                    <a:pt x="224" y="4"/>
                  </a:lnTo>
                  <a:lnTo>
                    <a:pt x="234" y="12"/>
                  </a:lnTo>
                  <a:lnTo>
                    <a:pt x="238" y="16"/>
                  </a:lnTo>
                  <a:lnTo>
                    <a:pt x="240" y="22"/>
                  </a:lnTo>
                  <a:lnTo>
                    <a:pt x="244" y="28"/>
                  </a:lnTo>
                  <a:lnTo>
                    <a:pt x="244" y="36"/>
                  </a:lnTo>
                  <a:lnTo>
                    <a:pt x="232" y="56"/>
                  </a:lnTo>
                  <a:lnTo>
                    <a:pt x="224" y="66"/>
                  </a:lnTo>
                  <a:lnTo>
                    <a:pt x="216" y="74"/>
                  </a:lnTo>
                  <a:lnTo>
                    <a:pt x="210" y="90"/>
                  </a:lnTo>
                  <a:lnTo>
                    <a:pt x="202" y="106"/>
                  </a:lnTo>
                  <a:lnTo>
                    <a:pt x="194" y="122"/>
                  </a:lnTo>
                  <a:lnTo>
                    <a:pt x="188" y="142"/>
                  </a:lnTo>
                  <a:lnTo>
                    <a:pt x="98" y="198"/>
                  </a:lnTo>
                  <a:lnTo>
                    <a:pt x="90" y="200"/>
                  </a:lnTo>
                  <a:lnTo>
                    <a:pt x="82" y="20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auto">
            <a:xfrm>
              <a:off x="5661791" y="5510598"/>
              <a:ext cx="1244815" cy="955873"/>
            </a:xfrm>
            <a:custGeom>
              <a:avLst/>
              <a:gdLst>
                <a:gd name="T0" fmla="*/ 40 w 784"/>
                <a:gd name="T1" fmla="*/ 590 h 602"/>
                <a:gd name="T2" fmla="*/ 0 w 784"/>
                <a:gd name="T3" fmla="*/ 520 h 602"/>
                <a:gd name="T4" fmla="*/ 8 w 784"/>
                <a:gd name="T5" fmla="*/ 486 h 602"/>
                <a:gd name="T6" fmla="*/ 26 w 784"/>
                <a:gd name="T7" fmla="*/ 440 h 602"/>
                <a:gd name="T8" fmla="*/ 66 w 784"/>
                <a:gd name="T9" fmla="*/ 396 h 602"/>
                <a:gd name="T10" fmla="*/ 124 w 784"/>
                <a:gd name="T11" fmla="*/ 342 h 602"/>
                <a:gd name="T12" fmla="*/ 184 w 784"/>
                <a:gd name="T13" fmla="*/ 276 h 602"/>
                <a:gd name="T14" fmla="*/ 214 w 784"/>
                <a:gd name="T15" fmla="*/ 230 h 602"/>
                <a:gd name="T16" fmla="*/ 218 w 784"/>
                <a:gd name="T17" fmla="*/ 196 h 602"/>
                <a:gd name="T18" fmla="*/ 248 w 784"/>
                <a:gd name="T19" fmla="*/ 164 h 602"/>
                <a:gd name="T20" fmla="*/ 254 w 784"/>
                <a:gd name="T21" fmla="*/ 96 h 602"/>
                <a:gd name="T22" fmla="*/ 264 w 784"/>
                <a:gd name="T23" fmla="*/ 60 h 602"/>
                <a:gd name="T24" fmla="*/ 298 w 784"/>
                <a:gd name="T25" fmla="*/ 36 h 602"/>
                <a:gd name="T26" fmla="*/ 352 w 784"/>
                <a:gd name="T27" fmla="*/ 68 h 602"/>
                <a:gd name="T28" fmla="*/ 360 w 784"/>
                <a:gd name="T29" fmla="*/ 32 h 602"/>
                <a:gd name="T30" fmla="*/ 346 w 784"/>
                <a:gd name="T31" fmla="*/ 8 h 602"/>
                <a:gd name="T32" fmla="*/ 454 w 784"/>
                <a:gd name="T33" fmla="*/ 10 h 602"/>
                <a:gd name="T34" fmla="*/ 506 w 784"/>
                <a:gd name="T35" fmla="*/ 0 h 602"/>
                <a:gd name="T36" fmla="*/ 518 w 784"/>
                <a:gd name="T37" fmla="*/ 20 h 602"/>
                <a:gd name="T38" fmla="*/ 478 w 784"/>
                <a:gd name="T39" fmla="*/ 82 h 602"/>
                <a:gd name="T40" fmla="*/ 500 w 784"/>
                <a:gd name="T41" fmla="*/ 96 h 602"/>
                <a:gd name="T42" fmla="*/ 580 w 784"/>
                <a:gd name="T43" fmla="*/ 72 h 602"/>
                <a:gd name="T44" fmla="*/ 612 w 784"/>
                <a:gd name="T45" fmla="*/ 84 h 602"/>
                <a:gd name="T46" fmla="*/ 668 w 784"/>
                <a:gd name="T47" fmla="*/ 58 h 602"/>
                <a:gd name="T48" fmla="*/ 710 w 784"/>
                <a:gd name="T49" fmla="*/ 56 h 602"/>
                <a:gd name="T50" fmla="*/ 784 w 784"/>
                <a:gd name="T51" fmla="*/ 152 h 602"/>
                <a:gd name="T52" fmla="*/ 752 w 784"/>
                <a:gd name="T53" fmla="*/ 174 h 602"/>
                <a:gd name="T54" fmla="*/ 728 w 784"/>
                <a:gd name="T55" fmla="*/ 196 h 602"/>
                <a:gd name="T56" fmla="*/ 728 w 784"/>
                <a:gd name="T57" fmla="*/ 224 h 602"/>
                <a:gd name="T58" fmla="*/ 704 w 784"/>
                <a:gd name="T59" fmla="*/ 242 h 602"/>
                <a:gd name="T60" fmla="*/ 634 w 784"/>
                <a:gd name="T61" fmla="*/ 282 h 602"/>
                <a:gd name="T62" fmla="*/ 606 w 784"/>
                <a:gd name="T63" fmla="*/ 296 h 602"/>
                <a:gd name="T64" fmla="*/ 582 w 784"/>
                <a:gd name="T65" fmla="*/ 288 h 602"/>
                <a:gd name="T66" fmla="*/ 556 w 784"/>
                <a:gd name="T67" fmla="*/ 304 h 602"/>
                <a:gd name="T68" fmla="*/ 544 w 784"/>
                <a:gd name="T69" fmla="*/ 292 h 602"/>
                <a:gd name="T70" fmla="*/ 526 w 784"/>
                <a:gd name="T71" fmla="*/ 294 h 602"/>
                <a:gd name="T72" fmla="*/ 516 w 784"/>
                <a:gd name="T73" fmla="*/ 326 h 602"/>
                <a:gd name="T74" fmla="*/ 498 w 784"/>
                <a:gd name="T75" fmla="*/ 338 h 602"/>
                <a:gd name="T76" fmla="*/ 478 w 784"/>
                <a:gd name="T77" fmla="*/ 342 h 602"/>
                <a:gd name="T78" fmla="*/ 468 w 784"/>
                <a:gd name="T79" fmla="*/ 326 h 602"/>
                <a:gd name="T80" fmla="*/ 436 w 784"/>
                <a:gd name="T81" fmla="*/ 302 h 602"/>
                <a:gd name="T82" fmla="*/ 408 w 784"/>
                <a:gd name="T83" fmla="*/ 330 h 602"/>
                <a:gd name="T84" fmla="*/ 374 w 784"/>
                <a:gd name="T85" fmla="*/ 368 h 602"/>
                <a:gd name="T86" fmla="*/ 350 w 784"/>
                <a:gd name="T87" fmla="*/ 394 h 602"/>
                <a:gd name="T88" fmla="*/ 306 w 784"/>
                <a:gd name="T89" fmla="*/ 418 h 602"/>
                <a:gd name="T90" fmla="*/ 270 w 784"/>
                <a:gd name="T91" fmla="*/ 422 h 602"/>
                <a:gd name="T92" fmla="*/ 256 w 784"/>
                <a:gd name="T93" fmla="*/ 438 h 602"/>
                <a:gd name="T94" fmla="*/ 218 w 784"/>
                <a:gd name="T95" fmla="*/ 432 h 602"/>
                <a:gd name="T96" fmla="*/ 140 w 784"/>
                <a:gd name="T97" fmla="*/ 462 h 602"/>
                <a:gd name="T98" fmla="*/ 92 w 784"/>
                <a:gd name="T99" fmla="*/ 474 h 602"/>
                <a:gd name="T100" fmla="*/ 76 w 784"/>
                <a:gd name="T101" fmla="*/ 510 h 602"/>
                <a:gd name="T102" fmla="*/ 52 w 784"/>
                <a:gd name="T103" fmla="*/ 542 h 602"/>
                <a:gd name="T104" fmla="*/ 78 w 784"/>
                <a:gd name="T105" fmla="*/ 566 h 602"/>
                <a:gd name="T106" fmla="*/ 86 w 784"/>
                <a:gd name="T107" fmla="*/ 590 h 602"/>
                <a:gd name="T108" fmla="*/ 54 w 784"/>
                <a:gd name="T109" fmla="*/ 602 h 602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784" h="602">
                  <a:moveTo>
                    <a:pt x="54" y="602"/>
                  </a:moveTo>
                  <a:lnTo>
                    <a:pt x="54" y="602"/>
                  </a:lnTo>
                  <a:lnTo>
                    <a:pt x="46" y="596"/>
                  </a:lnTo>
                  <a:lnTo>
                    <a:pt x="40" y="590"/>
                  </a:lnTo>
                  <a:lnTo>
                    <a:pt x="34" y="580"/>
                  </a:lnTo>
                  <a:lnTo>
                    <a:pt x="28" y="558"/>
                  </a:lnTo>
                  <a:lnTo>
                    <a:pt x="0" y="520"/>
                  </a:lnTo>
                  <a:lnTo>
                    <a:pt x="0" y="502"/>
                  </a:lnTo>
                  <a:lnTo>
                    <a:pt x="2" y="492"/>
                  </a:lnTo>
                  <a:lnTo>
                    <a:pt x="8" y="486"/>
                  </a:lnTo>
                  <a:lnTo>
                    <a:pt x="18" y="478"/>
                  </a:lnTo>
                  <a:lnTo>
                    <a:pt x="22" y="450"/>
                  </a:lnTo>
                  <a:lnTo>
                    <a:pt x="26" y="440"/>
                  </a:lnTo>
                  <a:lnTo>
                    <a:pt x="30" y="430"/>
                  </a:lnTo>
                  <a:lnTo>
                    <a:pt x="36" y="422"/>
                  </a:lnTo>
                  <a:lnTo>
                    <a:pt x="44" y="414"/>
                  </a:lnTo>
                  <a:lnTo>
                    <a:pt x="66" y="396"/>
                  </a:lnTo>
                  <a:lnTo>
                    <a:pt x="94" y="366"/>
                  </a:lnTo>
                  <a:lnTo>
                    <a:pt x="108" y="354"/>
                  </a:lnTo>
                  <a:lnTo>
                    <a:pt x="124" y="342"/>
                  </a:lnTo>
                  <a:lnTo>
                    <a:pt x="154" y="306"/>
                  </a:lnTo>
                  <a:lnTo>
                    <a:pt x="184" y="276"/>
                  </a:lnTo>
                  <a:lnTo>
                    <a:pt x="196" y="266"/>
                  </a:lnTo>
                  <a:lnTo>
                    <a:pt x="204" y="256"/>
                  </a:lnTo>
                  <a:lnTo>
                    <a:pt x="210" y="244"/>
                  </a:lnTo>
                  <a:lnTo>
                    <a:pt x="214" y="230"/>
                  </a:lnTo>
                  <a:lnTo>
                    <a:pt x="214" y="214"/>
                  </a:lnTo>
                  <a:lnTo>
                    <a:pt x="216" y="204"/>
                  </a:lnTo>
                  <a:lnTo>
                    <a:pt x="218" y="196"/>
                  </a:lnTo>
                  <a:lnTo>
                    <a:pt x="222" y="190"/>
                  </a:lnTo>
                  <a:lnTo>
                    <a:pt x="232" y="180"/>
                  </a:lnTo>
                  <a:lnTo>
                    <a:pt x="240" y="174"/>
                  </a:lnTo>
                  <a:lnTo>
                    <a:pt x="248" y="164"/>
                  </a:lnTo>
                  <a:lnTo>
                    <a:pt x="244" y="106"/>
                  </a:lnTo>
                  <a:lnTo>
                    <a:pt x="254" y="96"/>
                  </a:lnTo>
                  <a:lnTo>
                    <a:pt x="260" y="84"/>
                  </a:lnTo>
                  <a:lnTo>
                    <a:pt x="262" y="72"/>
                  </a:lnTo>
                  <a:lnTo>
                    <a:pt x="264" y="60"/>
                  </a:lnTo>
                  <a:lnTo>
                    <a:pt x="278" y="36"/>
                  </a:lnTo>
                  <a:lnTo>
                    <a:pt x="298" y="36"/>
                  </a:lnTo>
                  <a:lnTo>
                    <a:pt x="332" y="68"/>
                  </a:lnTo>
                  <a:lnTo>
                    <a:pt x="352" y="68"/>
                  </a:lnTo>
                  <a:lnTo>
                    <a:pt x="354" y="64"/>
                  </a:lnTo>
                  <a:lnTo>
                    <a:pt x="356" y="60"/>
                  </a:lnTo>
                  <a:lnTo>
                    <a:pt x="358" y="48"/>
                  </a:lnTo>
                  <a:lnTo>
                    <a:pt x="360" y="32"/>
                  </a:lnTo>
                  <a:lnTo>
                    <a:pt x="340" y="10"/>
                  </a:lnTo>
                  <a:lnTo>
                    <a:pt x="346" y="8"/>
                  </a:lnTo>
                  <a:lnTo>
                    <a:pt x="442" y="8"/>
                  </a:lnTo>
                  <a:lnTo>
                    <a:pt x="454" y="10"/>
                  </a:lnTo>
                  <a:lnTo>
                    <a:pt x="472" y="10"/>
                  </a:lnTo>
                  <a:lnTo>
                    <a:pt x="490" y="8"/>
                  </a:lnTo>
                  <a:lnTo>
                    <a:pt x="500" y="4"/>
                  </a:lnTo>
                  <a:lnTo>
                    <a:pt x="506" y="0"/>
                  </a:lnTo>
                  <a:lnTo>
                    <a:pt x="518" y="0"/>
                  </a:lnTo>
                  <a:lnTo>
                    <a:pt x="518" y="20"/>
                  </a:lnTo>
                  <a:lnTo>
                    <a:pt x="476" y="68"/>
                  </a:lnTo>
                  <a:lnTo>
                    <a:pt x="478" y="82"/>
                  </a:lnTo>
                  <a:lnTo>
                    <a:pt x="482" y="88"/>
                  </a:lnTo>
                  <a:lnTo>
                    <a:pt x="486" y="92"/>
                  </a:lnTo>
                  <a:lnTo>
                    <a:pt x="492" y="94"/>
                  </a:lnTo>
                  <a:lnTo>
                    <a:pt x="500" y="96"/>
                  </a:lnTo>
                  <a:lnTo>
                    <a:pt x="524" y="98"/>
                  </a:lnTo>
                  <a:lnTo>
                    <a:pt x="580" y="72"/>
                  </a:lnTo>
                  <a:lnTo>
                    <a:pt x="600" y="72"/>
                  </a:lnTo>
                  <a:lnTo>
                    <a:pt x="612" y="84"/>
                  </a:lnTo>
                  <a:lnTo>
                    <a:pt x="624" y="82"/>
                  </a:lnTo>
                  <a:lnTo>
                    <a:pt x="634" y="78"/>
                  </a:lnTo>
                  <a:lnTo>
                    <a:pt x="656" y="64"/>
                  </a:lnTo>
                  <a:lnTo>
                    <a:pt x="668" y="58"/>
                  </a:lnTo>
                  <a:lnTo>
                    <a:pt x="680" y="54"/>
                  </a:lnTo>
                  <a:lnTo>
                    <a:pt x="694" y="52"/>
                  </a:lnTo>
                  <a:lnTo>
                    <a:pt x="710" y="56"/>
                  </a:lnTo>
                  <a:lnTo>
                    <a:pt x="740" y="92"/>
                  </a:lnTo>
                  <a:lnTo>
                    <a:pt x="784" y="152"/>
                  </a:lnTo>
                  <a:lnTo>
                    <a:pt x="784" y="168"/>
                  </a:lnTo>
                  <a:lnTo>
                    <a:pt x="764" y="170"/>
                  </a:lnTo>
                  <a:lnTo>
                    <a:pt x="752" y="174"/>
                  </a:lnTo>
                  <a:lnTo>
                    <a:pt x="746" y="180"/>
                  </a:lnTo>
                  <a:lnTo>
                    <a:pt x="740" y="186"/>
                  </a:lnTo>
                  <a:lnTo>
                    <a:pt x="728" y="196"/>
                  </a:lnTo>
                  <a:lnTo>
                    <a:pt x="724" y="200"/>
                  </a:lnTo>
                  <a:lnTo>
                    <a:pt x="722" y="208"/>
                  </a:lnTo>
                  <a:lnTo>
                    <a:pt x="722" y="214"/>
                  </a:lnTo>
                  <a:lnTo>
                    <a:pt x="728" y="224"/>
                  </a:lnTo>
                  <a:lnTo>
                    <a:pt x="728" y="230"/>
                  </a:lnTo>
                  <a:lnTo>
                    <a:pt x="704" y="242"/>
                  </a:lnTo>
                  <a:lnTo>
                    <a:pt x="680" y="256"/>
                  </a:lnTo>
                  <a:lnTo>
                    <a:pt x="656" y="270"/>
                  </a:lnTo>
                  <a:lnTo>
                    <a:pt x="634" y="282"/>
                  </a:lnTo>
                  <a:lnTo>
                    <a:pt x="618" y="298"/>
                  </a:lnTo>
                  <a:lnTo>
                    <a:pt x="612" y="298"/>
                  </a:lnTo>
                  <a:lnTo>
                    <a:pt x="606" y="296"/>
                  </a:lnTo>
                  <a:lnTo>
                    <a:pt x="602" y="292"/>
                  </a:lnTo>
                  <a:lnTo>
                    <a:pt x="600" y="288"/>
                  </a:lnTo>
                  <a:lnTo>
                    <a:pt x="582" y="288"/>
                  </a:lnTo>
                  <a:lnTo>
                    <a:pt x="570" y="304"/>
                  </a:lnTo>
                  <a:lnTo>
                    <a:pt x="556" y="304"/>
                  </a:lnTo>
                  <a:lnTo>
                    <a:pt x="552" y="298"/>
                  </a:lnTo>
                  <a:lnTo>
                    <a:pt x="548" y="294"/>
                  </a:lnTo>
                  <a:lnTo>
                    <a:pt x="544" y="292"/>
                  </a:lnTo>
                  <a:lnTo>
                    <a:pt x="540" y="292"/>
                  </a:lnTo>
                  <a:lnTo>
                    <a:pt x="534" y="292"/>
                  </a:lnTo>
                  <a:lnTo>
                    <a:pt x="526" y="294"/>
                  </a:lnTo>
                  <a:lnTo>
                    <a:pt x="526" y="318"/>
                  </a:lnTo>
                  <a:lnTo>
                    <a:pt x="520" y="322"/>
                  </a:lnTo>
                  <a:lnTo>
                    <a:pt x="516" y="326"/>
                  </a:lnTo>
                  <a:lnTo>
                    <a:pt x="508" y="328"/>
                  </a:lnTo>
                  <a:lnTo>
                    <a:pt x="504" y="328"/>
                  </a:lnTo>
                  <a:lnTo>
                    <a:pt x="500" y="332"/>
                  </a:lnTo>
                  <a:lnTo>
                    <a:pt x="498" y="338"/>
                  </a:lnTo>
                  <a:lnTo>
                    <a:pt x="494" y="346"/>
                  </a:lnTo>
                  <a:lnTo>
                    <a:pt x="482" y="344"/>
                  </a:lnTo>
                  <a:lnTo>
                    <a:pt x="478" y="342"/>
                  </a:lnTo>
                  <a:lnTo>
                    <a:pt x="476" y="340"/>
                  </a:lnTo>
                  <a:lnTo>
                    <a:pt x="472" y="334"/>
                  </a:lnTo>
                  <a:lnTo>
                    <a:pt x="468" y="326"/>
                  </a:lnTo>
                  <a:lnTo>
                    <a:pt x="462" y="326"/>
                  </a:lnTo>
                  <a:lnTo>
                    <a:pt x="436" y="302"/>
                  </a:lnTo>
                  <a:lnTo>
                    <a:pt x="420" y="302"/>
                  </a:lnTo>
                  <a:lnTo>
                    <a:pt x="414" y="314"/>
                  </a:lnTo>
                  <a:lnTo>
                    <a:pt x="408" y="330"/>
                  </a:lnTo>
                  <a:lnTo>
                    <a:pt x="388" y="362"/>
                  </a:lnTo>
                  <a:lnTo>
                    <a:pt x="374" y="368"/>
                  </a:lnTo>
                  <a:lnTo>
                    <a:pt x="366" y="374"/>
                  </a:lnTo>
                  <a:lnTo>
                    <a:pt x="358" y="382"/>
                  </a:lnTo>
                  <a:lnTo>
                    <a:pt x="350" y="394"/>
                  </a:lnTo>
                  <a:lnTo>
                    <a:pt x="338" y="396"/>
                  </a:lnTo>
                  <a:lnTo>
                    <a:pt x="328" y="398"/>
                  </a:lnTo>
                  <a:lnTo>
                    <a:pt x="306" y="418"/>
                  </a:lnTo>
                  <a:lnTo>
                    <a:pt x="290" y="418"/>
                  </a:lnTo>
                  <a:lnTo>
                    <a:pt x="278" y="420"/>
                  </a:lnTo>
                  <a:lnTo>
                    <a:pt x="270" y="422"/>
                  </a:lnTo>
                  <a:lnTo>
                    <a:pt x="262" y="426"/>
                  </a:lnTo>
                  <a:lnTo>
                    <a:pt x="256" y="438"/>
                  </a:lnTo>
                  <a:lnTo>
                    <a:pt x="244" y="438"/>
                  </a:lnTo>
                  <a:lnTo>
                    <a:pt x="228" y="432"/>
                  </a:lnTo>
                  <a:lnTo>
                    <a:pt x="218" y="432"/>
                  </a:lnTo>
                  <a:lnTo>
                    <a:pt x="210" y="436"/>
                  </a:lnTo>
                  <a:lnTo>
                    <a:pt x="198" y="440"/>
                  </a:lnTo>
                  <a:lnTo>
                    <a:pt x="140" y="462"/>
                  </a:lnTo>
                  <a:lnTo>
                    <a:pt x="120" y="464"/>
                  </a:lnTo>
                  <a:lnTo>
                    <a:pt x="104" y="466"/>
                  </a:lnTo>
                  <a:lnTo>
                    <a:pt x="92" y="474"/>
                  </a:lnTo>
                  <a:lnTo>
                    <a:pt x="78" y="486"/>
                  </a:lnTo>
                  <a:lnTo>
                    <a:pt x="76" y="510"/>
                  </a:lnTo>
                  <a:lnTo>
                    <a:pt x="64" y="514"/>
                  </a:lnTo>
                  <a:lnTo>
                    <a:pt x="56" y="520"/>
                  </a:lnTo>
                  <a:lnTo>
                    <a:pt x="52" y="528"/>
                  </a:lnTo>
                  <a:lnTo>
                    <a:pt x="52" y="542"/>
                  </a:lnTo>
                  <a:lnTo>
                    <a:pt x="60" y="548"/>
                  </a:lnTo>
                  <a:lnTo>
                    <a:pt x="72" y="558"/>
                  </a:lnTo>
                  <a:lnTo>
                    <a:pt x="78" y="566"/>
                  </a:lnTo>
                  <a:lnTo>
                    <a:pt x="82" y="572"/>
                  </a:lnTo>
                  <a:lnTo>
                    <a:pt x="86" y="580"/>
                  </a:lnTo>
                  <a:lnTo>
                    <a:pt x="86" y="590"/>
                  </a:lnTo>
                  <a:lnTo>
                    <a:pt x="78" y="594"/>
                  </a:lnTo>
                  <a:lnTo>
                    <a:pt x="68" y="598"/>
                  </a:lnTo>
                  <a:lnTo>
                    <a:pt x="54" y="6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8" name="Freeform 11"/>
            <p:cNvSpPr>
              <a:spLocks/>
            </p:cNvSpPr>
            <p:nvPr/>
          </p:nvSpPr>
          <p:spPr bwMode="auto">
            <a:xfrm>
              <a:off x="3674409" y="4854447"/>
              <a:ext cx="1398728" cy="1479713"/>
            </a:xfrm>
            <a:custGeom>
              <a:avLst/>
              <a:gdLst>
                <a:gd name="T0" fmla="*/ 356 w 882"/>
                <a:gd name="T1" fmla="*/ 898 h 932"/>
                <a:gd name="T2" fmla="*/ 352 w 882"/>
                <a:gd name="T3" fmla="*/ 844 h 932"/>
                <a:gd name="T4" fmla="*/ 310 w 882"/>
                <a:gd name="T5" fmla="*/ 844 h 932"/>
                <a:gd name="T6" fmla="*/ 246 w 882"/>
                <a:gd name="T7" fmla="*/ 840 h 932"/>
                <a:gd name="T8" fmla="*/ 208 w 882"/>
                <a:gd name="T9" fmla="*/ 800 h 932"/>
                <a:gd name="T10" fmla="*/ 164 w 882"/>
                <a:gd name="T11" fmla="*/ 782 h 932"/>
                <a:gd name="T12" fmla="*/ 166 w 882"/>
                <a:gd name="T13" fmla="*/ 724 h 932"/>
                <a:gd name="T14" fmla="*/ 138 w 882"/>
                <a:gd name="T15" fmla="*/ 676 h 932"/>
                <a:gd name="T16" fmla="*/ 114 w 882"/>
                <a:gd name="T17" fmla="*/ 616 h 932"/>
                <a:gd name="T18" fmla="*/ 88 w 882"/>
                <a:gd name="T19" fmla="*/ 564 h 932"/>
                <a:gd name="T20" fmla="*/ 16 w 882"/>
                <a:gd name="T21" fmla="*/ 578 h 932"/>
                <a:gd name="T22" fmla="*/ 0 w 882"/>
                <a:gd name="T23" fmla="*/ 490 h 932"/>
                <a:gd name="T24" fmla="*/ 84 w 882"/>
                <a:gd name="T25" fmla="*/ 392 h 932"/>
                <a:gd name="T26" fmla="*/ 120 w 882"/>
                <a:gd name="T27" fmla="*/ 310 h 932"/>
                <a:gd name="T28" fmla="*/ 130 w 882"/>
                <a:gd name="T29" fmla="*/ 236 h 932"/>
                <a:gd name="T30" fmla="*/ 126 w 882"/>
                <a:gd name="T31" fmla="*/ 178 h 932"/>
                <a:gd name="T32" fmla="*/ 104 w 882"/>
                <a:gd name="T33" fmla="*/ 108 h 932"/>
                <a:gd name="T34" fmla="*/ 126 w 882"/>
                <a:gd name="T35" fmla="*/ 52 h 932"/>
                <a:gd name="T36" fmla="*/ 134 w 882"/>
                <a:gd name="T37" fmla="*/ 0 h 932"/>
                <a:gd name="T38" fmla="*/ 170 w 882"/>
                <a:gd name="T39" fmla="*/ 44 h 932"/>
                <a:gd name="T40" fmla="*/ 208 w 882"/>
                <a:gd name="T41" fmla="*/ 100 h 932"/>
                <a:gd name="T42" fmla="*/ 218 w 882"/>
                <a:gd name="T43" fmla="*/ 44 h 932"/>
                <a:gd name="T44" fmla="*/ 252 w 882"/>
                <a:gd name="T45" fmla="*/ 88 h 932"/>
                <a:gd name="T46" fmla="*/ 332 w 882"/>
                <a:gd name="T47" fmla="*/ 148 h 932"/>
                <a:gd name="T48" fmla="*/ 406 w 882"/>
                <a:gd name="T49" fmla="*/ 280 h 932"/>
                <a:gd name="T50" fmla="*/ 400 w 882"/>
                <a:gd name="T51" fmla="*/ 336 h 932"/>
                <a:gd name="T52" fmla="*/ 452 w 882"/>
                <a:gd name="T53" fmla="*/ 370 h 932"/>
                <a:gd name="T54" fmla="*/ 574 w 882"/>
                <a:gd name="T55" fmla="*/ 346 h 932"/>
                <a:gd name="T56" fmla="*/ 586 w 882"/>
                <a:gd name="T57" fmla="*/ 290 h 932"/>
                <a:gd name="T58" fmla="*/ 558 w 882"/>
                <a:gd name="T59" fmla="*/ 230 h 932"/>
                <a:gd name="T60" fmla="*/ 620 w 882"/>
                <a:gd name="T61" fmla="*/ 178 h 932"/>
                <a:gd name="T62" fmla="*/ 606 w 882"/>
                <a:gd name="T63" fmla="*/ 122 h 932"/>
                <a:gd name="T64" fmla="*/ 614 w 882"/>
                <a:gd name="T65" fmla="*/ 104 h 932"/>
                <a:gd name="T66" fmla="*/ 654 w 882"/>
                <a:gd name="T67" fmla="*/ 64 h 932"/>
                <a:gd name="T68" fmla="*/ 712 w 882"/>
                <a:gd name="T69" fmla="*/ 144 h 932"/>
                <a:gd name="T70" fmla="*/ 790 w 882"/>
                <a:gd name="T71" fmla="*/ 128 h 932"/>
                <a:gd name="T72" fmla="*/ 790 w 882"/>
                <a:gd name="T73" fmla="*/ 188 h 932"/>
                <a:gd name="T74" fmla="*/ 752 w 882"/>
                <a:gd name="T75" fmla="*/ 208 h 932"/>
                <a:gd name="T76" fmla="*/ 660 w 882"/>
                <a:gd name="T77" fmla="*/ 204 h 932"/>
                <a:gd name="T78" fmla="*/ 630 w 882"/>
                <a:gd name="T79" fmla="*/ 266 h 932"/>
                <a:gd name="T80" fmla="*/ 652 w 882"/>
                <a:gd name="T81" fmla="*/ 308 h 932"/>
                <a:gd name="T82" fmla="*/ 698 w 882"/>
                <a:gd name="T83" fmla="*/ 300 h 932"/>
                <a:gd name="T84" fmla="*/ 718 w 882"/>
                <a:gd name="T85" fmla="*/ 330 h 932"/>
                <a:gd name="T86" fmla="*/ 692 w 882"/>
                <a:gd name="T87" fmla="*/ 418 h 932"/>
                <a:gd name="T88" fmla="*/ 732 w 882"/>
                <a:gd name="T89" fmla="*/ 472 h 932"/>
                <a:gd name="T90" fmla="*/ 726 w 882"/>
                <a:gd name="T91" fmla="*/ 528 h 932"/>
                <a:gd name="T92" fmla="*/ 828 w 882"/>
                <a:gd name="T93" fmla="*/ 590 h 932"/>
                <a:gd name="T94" fmla="*/ 876 w 882"/>
                <a:gd name="T95" fmla="*/ 606 h 932"/>
                <a:gd name="T96" fmla="*/ 850 w 882"/>
                <a:gd name="T97" fmla="*/ 658 h 932"/>
                <a:gd name="T98" fmla="*/ 784 w 882"/>
                <a:gd name="T99" fmla="*/ 676 h 932"/>
                <a:gd name="T100" fmla="*/ 720 w 882"/>
                <a:gd name="T101" fmla="*/ 734 h 932"/>
                <a:gd name="T102" fmla="*/ 650 w 882"/>
                <a:gd name="T103" fmla="*/ 764 h 932"/>
                <a:gd name="T104" fmla="*/ 612 w 882"/>
                <a:gd name="T105" fmla="*/ 742 h 932"/>
                <a:gd name="T106" fmla="*/ 564 w 882"/>
                <a:gd name="T107" fmla="*/ 760 h 932"/>
                <a:gd name="T108" fmla="*/ 526 w 882"/>
                <a:gd name="T109" fmla="*/ 740 h 932"/>
                <a:gd name="T110" fmla="*/ 482 w 882"/>
                <a:gd name="T111" fmla="*/ 750 h 932"/>
                <a:gd name="T112" fmla="*/ 448 w 882"/>
                <a:gd name="T113" fmla="*/ 768 h 932"/>
                <a:gd name="T114" fmla="*/ 404 w 882"/>
                <a:gd name="T115" fmla="*/ 766 h 932"/>
                <a:gd name="T116" fmla="*/ 410 w 882"/>
                <a:gd name="T117" fmla="*/ 826 h 932"/>
                <a:gd name="T118" fmla="*/ 410 w 882"/>
                <a:gd name="T119" fmla="*/ 872 h 932"/>
                <a:gd name="T120" fmla="*/ 406 w 882"/>
                <a:gd name="T121" fmla="*/ 932 h 93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882" h="932">
                  <a:moveTo>
                    <a:pt x="406" y="932"/>
                  </a:moveTo>
                  <a:lnTo>
                    <a:pt x="406" y="932"/>
                  </a:lnTo>
                  <a:lnTo>
                    <a:pt x="392" y="920"/>
                  </a:lnTo>
                  <a:lnTo>
                    <a:pt x="380" y="910"/>
                  </a:lnTo>
                  <a:lnTo>
                    <a:pt x="368" y="904"/>
                  </a:lnTo>
                  <a:lnTo>
                    <a:pt x="356" y="898"/>
                  </a:lnTo>
                  <a:lnTo>
                    <a:pt x="358" y="880"/>
                  </a:lnTo>
                  <a:lnTo>
                    <a:pt x="358" y="866"/>
                  </a:lnTo>
                  <a:lnTo>
                    <a:pt x="356" y="854"/>
                  </a:lnTo>
                  <a:lnTo>
                    <a:pt x="352" y="844"/>
                  </a:lnTo>
                  <a:lnTo>
                    <a:pt x="342" y="836"/>
                  </a:lnTo>
                  <a:lnTo>
                    <a:pt x="332" y="836"/>
                  </a:lnTo>
                  <a:lnTo>
                    <a:pt x="324" y="838"/>
                  </a:lnTo>
                  <a:lnTo>
                    <a:pt x="316" y="840"/>
                  </a:lnTo>
                  <a:lnTo>
                    <a:pt x="310" y="844"/>
                  </a:lnTo>
                  <a:lnTo>
                    <a:pt x="298" y="854"/>
                  </a:lnTo>
                  <a:lnTo>
                    <a:pt x="288" y="866"/>
                  </a:lnTo>
                  <a:lnTo>
                    <a:pt x="260" y="860"/>
                  </a:lnTo>
                  <a:lnTo>
                    <a:pt x="246" y="840"/>
                  </a:lnTo>
                  <a:lnTo>
                    <a:pt x="240" y="832"/>
                  </a:lnTo>
                  <a:lnTo>
                    <a:pt x="234" y="828"/>
                  </a:lnTo>
                  <a:lnTo>
                    <a:pt x="218" y="808"/>
                  </a:lnTo>
                  <a:lnTo>
                    <a:pt x="212" y="802"/>
                  </a:lnTo>
                  <a:lnTo>
                    <a:pt x="208" y="800"/>
                  </a:lnTo>
                  <a:lnTo>
                    <a:pt x="202" y="798"/>
                  </a:lnTo>
                  <a:lnTo>
                    <a:pt x="194" y="798"/>
                  </a:lnTo>
                  <a:lnTo>
                    <a:pt x="172" y="798"/>
                  </a:lnTo>
                  <a:lnTo>
                    <a:pt x="168" y="790"/>
                  </a:lnTo>
                  <a:lnTo>
                    <a:pt x="164" y="782"/>
                  </a:lnTo>
                  <a:lnTo>
                    <a:pt x="162" y="774"/>
                  </a:lnTo>
                  <a:lnTo>
                    <a:pt x="160" y="766"/>
                  </a:lnTo>
                  <a:lnTo>
                    <a:pt x="160" y="752"/>
                  </a:lnTo>
                  <a:lnTo>
                    <a:pt x="160" y="740"/>
                  </a:lnTo>
                  <a:lnTo>
                    <a:pt x="166" y="724"/>
                  </a:lnTo>
                  <a:lnTo>
                    <a:pt x="168" y="708"/>
                  </a:lnTo>
                  <a:lnTo>
                    <a:pt x="166" y="694"/>
                  </a:lnTo>
                  <a:lnTo>
                    <a:pt x="164" y="688"/>
                  </a:lnTo>
                  <a:lnTo>
                    <a:pt x="162" y="682"/>
                  </a:lnTo>
                  <a:lnTo>
                    <a:pt x="138" y="676"/>
                  </a:lnTo>
                  <a:lnTo>
                    <a:pt x="126" y="670"/>
                  </a:lnTo>
                  <a:lnTo>
                    <a:pt x="124" y="668"/>
                  </a:lnTo>
                  <a:lnTo>
                    <a:pt x="124" y="664"/>
                  </a:lnTo>
                  <a:lnTo>
                    <a:pt x="124" y="650"/>
                  </a:lnTo>
                  <a:lnTo>
                    <a:pt x="114" y="616"/>
                  </a:lnTo>
                  <a:lnTo>
                    <a:pt x="102" y="598"/>
                  </a:lnTo>
                  <a:lnTo>
                    <a:pt x="96" y="576"/>
                  </a:lnTo>
                  <a:lnTo>
                    <a:pt x="92" y="568"/>
                  </a:lnTo>
                  <a:lnTo>
                    <a:pt x="88" y="564"/>
                  </a:lnTo>
                  <a:lnTo>
                    <a:pt x="82" y="560"/>
                  </a:lnTo>
                  <a:lnTo>
                    <a:pt x="76" y="558"/>
                  </a:lnTo>
                  <a:lnTo>
                    <a:pt x="58" y="556"/>
                  </a:lnTo>
                  <a:lnTo>
                    <a:pt x="30" y="572"/>
                  </a:lnTo>
                  <a:lnTo>
                    <a:pt x="16" y="578"/>
                  </a:lnTo>
                  <a:lnTo>
                    <a:pt x="4" y="580"/>
                  </a:lnTo>
                  <a:lnTo>
                    <a:pt x="2" y="576"/>
                  </a:lnTo>
                  <a:lnTo>
                    <a:pt x="0" y="490"/>
                  </a:lnTo>
                  <a:lnTo>
                    <a:pt x="16" y="454"/>
                  </a:lnTo>
                  <a:lnTo>
                    <a:pt x="32" y="436"/>
                  </a:lnTo>
                  <a:lnTo>
                    <a:pt x="46" y="422"/>
                  </a:lnTo>
                  <a:lnTo>
                    <a:pt x="62" y="408"/>
                  </a:lnTo>
                  <a:lnTo>
                    <a:pt x="84" y="392"/>
                  </a:lnTo>
                  <a:lnTo>
                    <a:pt x="108" y="370"/>
                  </a:lnTo>
                  <a:lnTo>
                    <a:pt x="110" y="328"/>
                  </a:lnTo>
                  <a:lnTo>
                    <a:pt x="120" y="310"/>
                  </a:lnTo>
                  <a:lnTo>
                    <a:pt x="120" y="288"/>
                  </a:lnTo>
                  <a:lnTo>
                    <a:pt x="120" y="266"/>
                  </a:lnTo>
                  <a:lnTo>
                    <a:pt x="124" y="248"/>
                  </a:lnTo>
                  <a:lnTo>
                    <a:pt x="126" y="240"/>
                  </a:lnTo>
                  <a:lnTo>
                    <a:pt x="130" y="236"/>
                  </a:lnTo>
                  <a:lnTo>
                    <a:pt x="132" y="218"/>
                  </a:lnTo>
                  <a:lnTo>
                    <a:pt x="134" y="204"/>
                  </a:lnTo>
                  <a:lnTo>
                    <a:pt x="132" y="190"/>
                  </a:lnTo>
                  <a:lnTo>
                    <a:pt x="126" y="178"/>
                  </a:lnTo>
                  <a:lnTo>
                    <a:pt x="84" y="142"/>
                  </a:lnTo>
                  <a:lnTo>
                    <a:pt x="84" y="110"/>
                  </a:lnTo>
                  <a:lnTo>
                    <a:pt x="94" y="110"/>
                  </a:lnTo>
                  <a:lnTo>
                    <a:pt x="104" y="108"/>
                  </a:lnTo>
                  <a:lnTo>
                    <a:pt x="126" y="100"/>
                  </a:lnTo>
                  <a:lnTo>
                    <a:pt x="128" y="88"/>
                  </a:lnTo>
                  <a:lnTo>
                    <a:pt x="128" y="76"/>
                  </a:lnTo>
                  <a:lnTo>
                    <a:pt x="128" y="64"/>
                  </a:lnTo>
                  <a:lnTo>
                    <a:pt x="126" y="52"/>
                  </a:lnTo>
                  <a:lnTo>
                    <a:pt x="120" y="32"/>
                  </a:lnTo>
                  <a:lnTo>
                    <a:pt x="120" y="22"/>
                  </a:lnTo>
                  <a:lnTo>
                    <a:pt x="118" y="12"/>
                  </a:lnTo>
                  <a:lnTo>
                    <a:pt x="126" y="6"/>
                  </a:lnTo>
                  <a:lnTo>
                    <a:pt x="134" y="0"/>
                  </a:lnTo>
                  <a:lnTo>
                    <a:pt x="138" y="0"/>
                  </a:lnTo>
                  <a:lnTo>
                    <a:pt x="142" y="0"/>
                  </a:lnTo>
                  <a:lnTo>
                    <a:pt x="148" y="4"/>
                  </a:lnTo>
                  <a:lnTo>
                    <a:pt x="154" y="8"/>
                  </a:lnTo>
                  <a:lnTo>
                    <a:pt x="170" y="44"/>
                  </a:lnTo>
                  <a:lnTo>
                    <a:pt x="178" y="66"/>
                  </a:lnTo>
                  <a:lnTo>
                    <a:pt x="184" y="90"/>
                  </a:lnTo>
                  <a:lnTo>
                    <a:pt x="188" y="96"/>
                  </a:lnTo>
                  <a:lnTo>
                    <a:pt x="192" y="98"/>
                  </a:lnTo>
                  <a:lnTo>
                    <a:pt x="208" y="100"/>
                  </a:lnTo>
                  <a:lnTo>
                    <a:pt x="212" y="92"/>
                  </a:lnTo>
                  <a:lnTo>
                    <a:pt x="216" y="86"/>
                  </a:lnTo>
                  <a:lnTo>
                    <a:pt x="218" y="70"/>
                  </a:lnTo>
                  <a:lnTo>
                    <a:pt x="218" y="44"/>
                  </a:lnTo>
                  <a:lnTo>
                    <a:pt x="230" y="34"/>
                  </a:lnTo>
                  <a:lnTo>
                    <a:pt x="236" y="44"/>
                  </a:lnTo>
                  <a:lnTo>
                    <a:pt x="242" y="56"/>
                  </a:lnTo>
                  <a:lnTo>
                    <a:pt x="252" y="88"/>
                  </a:lnTo>
                  <a:lnTo>
                    <a:pt x="268" y="112"/>
                  </a:lnTo>
                  <a:lnTo>
                    <a:pt x="278" y="126"/>
                  </a:lnTo>
                  <a:lnTo>
                    <a:pt x="292" y="142"/>
                  </a:lnTo>
                  <a:lnTo>
                    <a:pt x="332" y="148"/>
                  </a:lnTo>
                  <a:lnTo>
                    <a:pt x="368" y="216"/>
                  </a:lnTo>
                  <a:lnTo>
                    <a:pt x="404" y="264"/>
                  </a:lnTo>
                  <a:lnTo>
                    <a:pt x="406" y="280"/>
                  </a:lnTo>
                  <a:lnTo>
                    <a:pt x="398" y="290"/>
                  </a:lnTo>
                  <a:lnTo>
                    <a:pt x="392" y="298"/>
                  </a:lnTo>
                  <a:lnTo>
                    <a:pt x="390" y="306"/>
                  </a:lnTo>
                  <a:lnTo>
                    <a:pt x="390" y="324"/>
                  </a:lnTo>
                  <a:lnTo>
                    <a:pt x="400" y="336"/>
                  </a:lnTo>
                  <a:lnTo>
                    <a:pt x="408" y="346"/>
                  </a:lnTo>
                  <a:lnTo>
                    <a:pt x="422" y="356"/>
                  </a:lnTo>
                  <a:lnTo>
                    <a:pt x="430" y="358"/>
                  </a:lnTo>
                  <a:lnTo>
                    <a:pt x="440" y="362"/>
                  </a:lnTo>
                  <a:lnTo>
                    <a:pt x="452" y="370"/>
                  </a:lnTo>
                  <a:lnTo>
                    <a:pt x="460" y="376"/>
                  </a:lnTo>
                  <a:lnTo>
                    <a:pt x="472" y="380"/>
                  </a:lnTo>
                  <a:lnTo>
                    <a:pt x="500" y="378"/>
                  </a:lnTo>
                  <a:lnTo>
                    <a:pt x="574" y="346"/>
                  </a:lnTo>
                  <a:lnTo>
                    <a:pt x="580" y="330"/>
                  </a:lnTo>
                  <a:lnTo>
                    <a:pt x="584" y="318"/>
                  </a:lnTo>
                  <a:lnTo>
                    <a:pt x="586" y="304"/>
                  </a:lnTo>
                  <a:lnTo>
                    <a:pt x="586" y="290"/>
                  </a:lnTo>
                  <a:lnTo>
                    <a:pt x="578" y="278"/>
                  </a:lnTo>
                  <a:lnTo>
                    <a:pt x="572" y="272"/>
                  </a:lnTo>
                  <a:lnTo>
                    <a:pt x="558" y="262"/>
                  </a:lnTo>
                  <a:lnTo>
                    <a:pt x="558" y="238"/>
                  </a:lnTo>
                  <a:lnTo>
                    <a:pt x="558" y="230"/>
                  </a:lnTo>
                  <a:lnTo>
                    <a:pt x="564" y="222"/>
                  </a:lnTo>
                  <a:lnTo>
                    <a:pt x="578" y="214"/>
                  </a:lnTo>
                  <a:lnTo>
                    <a:pt x="594" y="204"/>
                  </a:lnTo>
                  <a:lnTo>
                    <a:pt x="608" y="192"/>
                  </a:lnTo>
                  <a:lnTo>
                    <a:pt x="620" y="178"/>
                  </a:lnTo>
                  <a:lnTo>
                    <a:pt x="620" y="152"/>
                  </a:lnTo>
                  <a:lnTo>
                    <a:pt x="616" y="138"/>
                  </a:lnTo>
                  <a:lnTo>
                    <a:pt x="610" y="128"/>
                  </a:lnTo>
                  <a:lnTo>
                    <a:pt x="606" y="122"/>
                  </a:lnTo>
                  <a:lnTo>
                    <a:pt x="600" y="116"/>
                  </a:lnTo>
                  <a:lnTo>
                    <a:pt x="598" y="108"/>
                  </a:lnTo>
                  <a:lnTo>
                    <a:pt x="614" y="104"/>
                  </a:lnTo>
                  <a:lnTo>
                    <a:pt x="622" y="94"/>
                  </a:lnTo>
                  <a:lnTo>
                    <a:pt x="628" y="84"/>
                  </a:lnTo>
                  <a:lnTo>
                    <a:pt x="632" y="72"/>
                  </a:lnTo>
                  <a:lnTo>
                    <a:pt x="636" y="66"/>
                  </a:lnTo>
                  <a:lnTo>
                    <a:pt x="642" y="64"/>
                  </a:lnTo>
                  <a:lnTo>
                    <a:pt x="654" y="64"/>
                  </a:lnTo>
                  <a:lnTo>
                    <a:pt x="672" y="66"/>
                  </a:lnTo>
                  <a:lnTo>
                    <a:pt x="694" y="124"/>
                  </a:lnTo>
                  <a:lnTo>
                    <a:pt x="704" y="136"/>
                  </a:lnTo>
                  <a:lnTo>
                    <a:pt x="712" y="144"/>
                  </a:lnTo>
                  <a:lnTo>
                    <a:pt x="722" y="152"/>
                  </a:lnTo>
                  <a:lnTo>
                    <a:pt x="758" y="152"/>
                  </a:lnTo>
                  <a:lnTo>
                    <a:pt x="774" y="140"/>
                  </a:lnTo>
                  <a:lnTo>
                    <a:pt x="790" y="128"/>
                  </a:lnTo>
                  <a:lnTo>
                    <a:pt x="796" y="138"/>
                  </a:lnTo>
                  <a:lnTo>
                    <a:pt x="796" y="152"/>
                  </a:lnTo>
                  <a:lnTo>
                    <a:pt x="794" y="170"/>
                  </a:lnTo>
                  <a:lnTo>
                    <a:pt x="790" y="188"/>
                  </a:lnTo>
                  <a:lnTo>
                    <a:pt x="786" y="196"/>
                  </a:lnTo>
                  <a:lnTo>
                    <a:pt x="780" y="204"/>
                  </a:lnTo>
                  <a:lnTo>
                    <a:pt x="766" y="208"/>
                  </a:lnTo>
                  <a:lnTo>
                    <a:pt x="752" y="208"/>
                  </a:lnTo>
                  <a:lnTo>
                    <a:pt x="720" y="192"/>
                  </a:lnTo>
                  <a:lnTo>
                    <a:pt x="694" y="192"/>
                  </a:lnTo>
                  <a:lnTo>
                    <a:pt x="676" y="196"/>
                  </a:lnTo>
                  <a:lnTo>
                    <a:pt x="668" y="198"/>
                  </a:lnTo>
                  <a:lnTo>
                    <a:pt x="660" y="204"/>
                  </a:lnTo>
                  <a:lnTo>
                    <a:pt x="642" y="218"/>
                  </a:lnTo>
                  <a:lnTo>
                    <a:pt x="630" y="236"/>
                  </a:lnTo>
                  <a:lnTo>
                    <a:pt x="630" y="256"/>
                  </a:lnTo>
                  <a:lnTo>
                    <a:pt x="630" y="266"/>
                  </a:lnTo>
                  <a:lnTo>
                    <a:pt x="636" y="280"/>
                  </a:lnTo>
                  <a:lnTo>
                    <a:pt x="638" y="290"/>
                  </a:lnTo>
                  <a:lnTo>
                    <a:pt x="642" y="296"/>
                  </a:lnTo>
                  <a:lnTo>
                    <a:pt x="646" y="302"/>
                  </a:lnTo>
                  <a:lnTo>
                    <a:pt x="652" y="308"/>
                  </a:lnTo>
                  <a:lnTo>
                    <a:pt x="658" y="310"/>
                  </a:lnTo>
                  <a:lnTo>
                    <a:pt x="666" y="308"/>
                  </a:lnTo>
                  <a:lnTo>
                    <a:pt x="676" y="304"/>
                  </a:lnTo>
                  <a:lnTo>
                    <a:pt x="692" y="302"/>
                  </a:lnTo>
                  <a:lnTo>
                    <a:pt x="698" y="300"/>
                  </a:lnTo>
                  <a:lnTo>
                    <a:pt x="706" y="300"/>
                  </a:lnTo>
                  <a:lnTo>
                    <a:pt x="710" y="304"/>
                  </a:lnTo>
                  <a:lnTo>
                    <a:pt x="714" y="308"/>
                  </a:lnTo>
                  <a:lnTo>
                    <a:pt x="716" y="318"/>
                  </a:lnTo>
                  <a:lnTo>
                    <a:pt x="718" y="330"/>
                  </a:lnTo>
                  <a:lnTo>
                    <a:pt x="704" y="378"/>
                  </a:lnTo>
                  <a:lnTo>
                    <a:pt x="696" y="390"/>
                  </a:lnTo>
                  <a:lnTo>
                    <a:pt x="690" y="400"/>
                  </a:lnTo>
                  <a:lnTo>
                    <a:pt x="690" y="410"/>
                  </a:lnTo>
                  <a:lnTo>
                    <a:pt x="692" y="418"/>
                  </a:lnTo>
                  <a:lnTo>
                    <a:pt x="698" y="426"/>
                  </a:lnTo>
                  <a:lnTo>
                    <a:pt x="706" y="432"/>
                  </a:lnTo>
                  <a:lnTo>
                    <a:pt x="718" y="438"/>
                  </a:lnTo>
                  <a:lnTo>
                    <a:pt x="734" y="444"/>
                  </a:lnTo>
                  <a:lnTo>
                    <a:pt x="732" y="472"/>
                  </a:lnTo>
                  <a:lnTo>
                    <a:pt x="730" y="486"/>
                  </a:lnTo>
                  <a:lnTo>
                    <a:pt x="724" y="502"/>
                  </a:lnTo>
                  <a:lnTo>
                    <a:pt x="724" y="510"/>
                  </a:lnTo>
                  <a:lnTo>
                    <a:pt x="724" y="520"/>
                  </a:lnTo>
                  <a:lnTo>
                    <a:pt x="726" y="528"/>
                  </a:lnTo>
                  <a:lnTo>
                    <a:pt x="730" y="536"/>
                  </a:lnTo>
                  <a:lnTo>
                    <a:pt x="760" y="572"/>
                  </a:lnTo>
                  <a:lnTo>
                    <a:pt x="828" y="590"/>
                  </a:lnTo>
                  <a:lnTo>
                    <a:pt x="836" y="596"/>
                  </a:lnTo>
                  <a:lnTo>
                    <a:pt x="842" y="600"/>
                  </a:lnTo>
                  <a:lnTo>
                    <a:pt x="850" y="604"/>
                  </a:lnTo>
                  <a:lnTo>
                    <a:pt x="876" y="606"/>
                  </a:lnTo>
                  <a:lnTo>
                    <a:pt x="882" y="628"/>
                  </a:lnTo>
                  <a:lnTo>
                    <a:pt x="876" y="636"/>
                  </a:lnTo>
                  <a:lnTo>
                    <a:pt x="872" y="644"/>
                  </a:lnTo>
                  <a:lnTo>
                    <a:pt x="850" y="658"/>
                  </a:lnTo>
                  <a:lnTo>
                    <a:pt x="832" y="666"/>
                  </a:lnTo>
                  <a:lnTo>
                    <a:pt x="818" y="666"/>
                  </a:lnTo>
                  <a:lnTo>
                    <a:pt x="806" y="668"/>
                  </a:lnTo>
                  <a:lnTo>
                    <a:pt x="794" y="672"/>
                  </a:lnTo>
                  <a:lnTo>
                    <a:pt x="784" y="676"/>
                  </a:lnTo>
                  <a:lnTo>
                    <a:pt x="764" y="686"/>
                  </a:lnTo>
                  <a:lnTo>
                    <a:pt x="744" y="700"/>
                  </a:lnTo>
                  <a:lnTo>
                    <a:pt x="736" y="716"/>
                  </a:lnTo>
                  <a:lnTo>
                    <a:pt x="728" y="726"/>
                  </a:lnTo>
                  <a:lnTo>
                    <a:pt x="720" y="734"/>
                  </a:lnTo>
                  <a:lnTo>
                    <a:pt x="682" y="734"/>
                  </a:lnTo>
                  <a:lnTo>
                    <a:pt x="662" y="756"/>
                  </a:lnTo>
                  <a:lnTo>
                    <a:pt x="656" y="760"/>
                  </a:lnTo>
                  <a:lnTo>
                    <a:pt x="650" y="764"/>
                  </a:lnTo>
                  <a:lnTo>
                    <a:pt x="642" y="766"/>
                  </a:lnTo>
                  <a:lnTo>
                    <a:pt x="636" y="766"/>
                  </a:lnTo>
                  <a:lnTo>
                    <a:pt x="628" y="754"/>
                  </a:lnTo>
                  <a:lnTo>
                    <a:pt x="620" y="746"/>
                  </a:lnTo>
                  <a:lnTo>
                    <a:pt x="612" y="742"/>
                  </a:lnTo>
                  <a:lnTo>
                    <a:pt x="604" y="742"/>
                  </a:lnTo>
                  <a:lnTo>
                    <a:pt x="596" y="744"/>
                  </a:lnTo>
                  <a:lnTo>
                    <a:pt x="588" y="748"/>
                  </a:lnTo>
                  <a:lnTo>
                    <a:pt x="574" y="758"/>
                  </a:lnTo>
                  <a:lnTo>
                    <a:pt x="564" y="760"/>
                  </a:lnTo>
                  <a:lnTo>
                    <a:pt x="556" y="760"/>
                  </a:lnTo>
                  <a:lnTo>
                    <a:pt x="548" y="758"/>
                  </a:lnTo>
                  <a:lnTo>
                    <a:pt x="544" y="756"/>
                  </a:lnTo>
                  <a:lnTo>
                    <a:pt x="534" y="748"/>
                  </a:lnTo>
                  <a:lnTo>
                    <a:pt x="526" y="740"/>
                  </a:lnTo>
                  <a:lnTo>
                    <a:pt x="514" y="738"/>
                  </a:lnTo>
                  <a:lnTo>
                    <a:pt x="506" y="738"/>
                  </a:lnTo>
                  <a:lnTo>
                    <a:pt x="498" y="738"/>
                  </a:lnTo>
                  <a:lnTo>
                    <a:pt x="492" y="742"/>
                  </a:lnTo>
                  <a:lnTo>
                    <a:pt x="486" y="746"/>
                  </a:lnTo>
                  <a:lnTo>
                    <a:pt x="482" y="750"/>
                  </a:lnTo>
                  <a:lnTo>
                    <a:pt x="474" y="764"/>
                  </a:lnTo>
                  <a:lnTo>
                    <a:pt x="468" y="768"/>
                  </a:lnTo>
                  <a:lnTo>
                    <a:pt x="462" y="770"/>
                  </a:lnTo>
                  <a:lnTo>
                    <a:pt x="454" y="770"/>
                  </a:lnTo>
                  <a:lnTo>
                    <a:pt x="448" y="768"/>
                  </a:lnTo>
                  <a:lnTo>
                    <a:pt x="436" y="762"/>
                  </a:lnTo>
                  <a:lnTo>
                    <a:pt x="430" y="756"/>
                  </a:lnTo>
                  <a:lnTo>
                    <a:pt x="414" y="756"/>
                  </a:lnTo>
                  <a:lnTo>
                    <a:pt x="404" y="766"/>
                  </a:lnTo>
                  <a:lnTo>
                    <a:pt x="398" y="774"/>
                  </a:lnTo>
                  <a:lnTo>
                    <a:pt x="396" y="784"/>
                  </a:lnTo>
                  <a:lnTo>
                    <a:pt x="394" y="802"/>
                  </a:lnTo>
                  <a:lnTo>
                    <a:pt x="402" y="814"/>
                  </a:lnTo>
                  <a:lnTo>
                    <a:pt x="410" y="826"/>
                  </a:lnTo>
                  <a:lnTo>
                    <a:pt x="412" y="832"/>
                  </a:lnTo>
                  <a:lnTo>
                    <a:pt x="412" y="840"/>
                  </a:lnTo>
                  <a:lnTo>
                    <a:pt x="412" y="850"/>
                  </a:lnTo>
                  <a:lnTo>
                    <a:pt x="410" y="860"/>
                  </a:lnTo>
                  <a:lnTo>
                    <a:pt x="410" y="872"/>
                  </a:lnTo>
                  <a:lnTo>
                    <a:pt x="414" y="886"/>
                  </a:lnTo>
                  <a:lnTo>
                    <a:pt x="416" y="902"/>
                  </a:lnTo>
                  <a:lnTo>
                    <a:pt x="420" y="922"/>
                  </a:lnTo>
                  <a:lnTo>
                    <a:pt x="412" y="928"/>
                  </a:lnTo>
                  <a:lnTo>
                    <a:pt x="406" y="9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9" name="Freeform 12"/>
            <p:cNvSpPr>
              <a:spLocks/>
            </p:cNvSpPr>
            <p:nvPr/>
          </p:nvSpPr>
          <p:spPr bwMode="auto">
            <a:xfrm>
              <a:off x="4851717" y="5383688"/>
              <a:ext cx="1188109" cy="885667"/>
            </a:xfrm>
            <a:custGeom>
              <a:avLst/>
              <a:gdLst>
                <a:gd name="T0" fmla="*/ 450 w 748"/>
                <a:gd name="T1" fmla="*/ 540 h 558"/>
                <a:gd name="T2" fmla="*/ 440 w 748"/>
                <a:gd name="T3" fmla="*/ 532 h 558"/>
                <a:gd name="T4" fmla="*/ 422 w 748"/>
                <a:gd name="T5" fmla="*/ 516 h 558"/>
                <a:gd name="T6" fmla="*/ 406 w 748"/>
                <a:gd name="T7" fmla="*/ 508 h 558"/>
                <a:gd name="T8" fmla="*/ 390 w 748"/>
                <a:gd name="T9" fmla="*/ 536 h 558"/>
                <a:gd name="T10" fmla="*/ 280 w 748"/>
                <a:gd name="T11" fmla="*/ 532 h 558"/>
                <a:gd name="T12" fmla="*/ 218 w 748"/>
                <a:gd name="T13" fmla="*/ 498 h 558"/>
                <a:gd name="T14" fmla="*/ 204 w 748"/>
                <a:gd name="T15" fmla="*/ 478 h 558"/>
                <a:gd name="T16" fmla="*/ 212 w 748"/>
                <a:gd name="T17" fmla="*/ 432 h 558"/>
                <a:gd name="T18" fmla="*/ 188 w 748"/>
                <a:gd name="T19" fmla="*/ 390 h 558"/>
                <a:gd name="T20" fmla="*/ 142 w 748"/>
                <a:gd name="T21" fmla="*/ 382 h 558"/>
                <a:gd name="T22" fmla="*/ 82 w 748"/>
                <a:gd name="T23" fmla="*/ 368 h 558"/>
                <a:gd name="T24" fmla="*/ 104 w 748"/>
                <a:gd name="T25" fmla="*/ 342 h 558"/>
                <a:gd name="T26" fmla="*/ 140 w 748"/>
                <a:gd name="T27" fmla="*/ 316 h 558"/>
                <a:gd name="T28" fmla="*/ 142 w 748"/>
                <a:gd name="T29" fmla="*/ 262 h 558"/>
                <a:gd name="T30" fmla="*/ 102 w 748"/>
                <a:gd name="T31" fmla="*/ 252 h 558"/>
                <a:gd name="T32" fmla="*/ 20 w 748"/>
                <a:gd name="T33" fmla="*/ 222 h 558"/>
                <a:gd name="T34" fmla="*/ 0 w 748"/>
                <a:gd name="T35" fmla="*/ 192 h 558"/>
                <a:gd name="T36" fmla="*/ 22 w 748"/>
                <a:gd name="T37" fmla="*/ 162 h 558"/>
                <a:gd name="T38" fmla="*/ 62 w 748"/>
                <a:gd name="T39" fmla="*/ 154 h 558"/>
                <a:gd name="T40" fmla="*/ 120 w 748"/>
                <a:gd name="T41" fmla="*/ 190 h 558"/>
                <a:gd name="T42" fmla="*/ 156 w 748"/>
                <a:gd name="T43" fmla="*/ 192 h 558"/>
                <a:gd name="T44" fmla="*/ 206 w 748"/>
                <a:gd name="T45" fmla="*/ 156 h 558"/>
                <a:gd name="T46" fmla="*/ 240 w 748"/>
                <a:gd name="T47" fmla="*/ 98 h 558"/>
                <a:gd name="T48" fmla="*/ 274 w 748"/>
                <a:gd name="T49" fmla="*/ 110 h 558"/>
                <a:gd name="T50" fmla="*/ 308 w 748"/>
                <a:gd name="T51" fmla="*/ 128 h 558"/>
                <a:gd name="T52" fmla="*/ 342 w 748"/>
                <a:gd name="T53" fmla="*/ 134 h 558"/>
                <a:gd name="T54" fmla="*/ 410 w 748"/>
                <a:gd name="T55" fmla="*/ 100 h 558"/>
                <a:gd name="T56" fmla="*/ 442 w 748"/>
                <a:gd name="T57" fmla="*/ 78 h 558"/>
                <a:gd name="T58" fmla="*/ 470 w 748"/>
                <a:gd name="T59" fmla="*/ 52 h 558"/>
                <a:gd name="T60" fmla="*/ 514 w 748"/>
                <a:gd name="T61" fmla="*/ 38 h 558"/>
                <a:gd name="T62" fmla="*/ 588 w 748"/>
                <a:gd name="T63" fmla="*/ 10 h 558"/>
                <a:gd name="T64" fmla="*/ 632 w 748"/>
                <a:gd name="T65" fmla="*/ 0 h 558"/>
                <a:gd name="T66" fmla="*/ 672 w 748"/>
                <a:gd name="T67" fmla="*/ 54 h 558"/>
                <a:gd name="T68" fmla="*/ 640 w 748"/>
                <a:gd name="T69" fmla="*/ 112 h 558"/>
                <a:gd name="T70" fmla="*/ 642 w 748"/>
                <a:gd name="T71" fmla="*/ 142 h 558"/>
                <a:gd name="T72" fmla="*/ 682 w 748"/>
                <a:gd name="T73" fmla="*/ 172 h 558"/>
                <a:gd name="T74" fmla="*/ 734 w 748"/>
                <a:gd name="T75" fmla="*/ 180 h 558"/>
                <a:gd name="T76" fmla="*/ 748 w 748"/>
                <a:gd name="T77" fmla="*/ 220 h 558"/>
                <a:gd name="T78" fmla="*/ 734 w 748"/>
                <a:gd name="T79" fmla="*/ 254 h 558"/>
                <a:gd name="T80" fmla="*/ 722 w 748"/>
                <a:gd name="T81" fmla="*/ 264 h 558"/>
                <a:gd name="T82" fmla="*/ 712 w 748"/>
                <a:gd name="T83" fmla="*/ 312 h 558"/>
                <a:gd name="T84" fmla="*/ 688 w 748"/>
                <a:gd name="T85" fmla="*/ 346 h 558"/>
                <a:gd name="T86" fmla="*/ 672 w 748"/>
                <a:gd name="T87" fmla="*/ 360 h 558"/>
                <a:gd name="T88" fmla="*/ 634 w 748"/>
                <a:gd name="T89" fmla="*/ 406 h 558"/>
                <a:gd name="T90" fmla="*/ 614 w 748"/>
                <a:gd name="T91" fmla="*/ 424 h 558"/>
                <a:gd name="T92" fmla="*/ 586 w 748"/>
                <a:gd name="T93" fmla="*/ 448 h 558"/>
                <a:gd name="T94" fmla="*/ 570 w 748"/>
                <a:gd name="T95" fmla="*/ 468 h 558"/>
                <a:gd name="T96" fmla="*/ 566 w 748"/>
                <a:gd name="T97" fmla="*/ 474 h 558"/>
                <a:gd name="T98" fmla="*/ 546 w 748"/>
                <a:gd name="T99" fmla="*/ 484 h 558"/>
                <a:gd name="T100" fmla="*/ 518 w 748"/>
                <a:gd name="T101" fmla="*/ 534 h 558"/>
                <a:gd name="T102" fmla="*/ 466 w 748"/>
                <a:gd name="T103" fmla="*/ 558 h 55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748" h="558">
                  <a:moveTo>
                    <a:pt x="450" y="558"/>
                  </a:moveTo>
                  <a:lnTo>
                    <a:pt x="450" y="558"/>
                  </a:lnTo>
                  <a:lnTo>
                    <a:pt x="450" y="540"/>
                  </a:lnTo>
                  <a:lnTo>
                    <a:pt x="446" y="540"/>
                  </a:lnTo>
                  <a:lnTo>
                    <a:pt x="444" y="538"/>
                  </a:lnTo>
                  <a:lnTo>
                    <a:pt x="440" y="532"/>
                  </a:lnTo>
                  <a:lnTo>
                    <a:pt x="428" y="530"/>
                  </a:lnTo>
                  <a:lnTo>
                    <a:pt x="426" y="522"/>
                  </a:lnTo>
                  <a:lnTo>
                    <a:pt x="422" y="516"/>
                  </a:lnTo>
                  <a:lnTo>
                    <a:pt x="418" y="510"/>
                  </a:lnTo>
                  <a:lnTo>
                    <a:pt x="414" y="508"/>
                  </a:lnTo>
                  <a:lnTo>
                    <a:pt x="410" y="508"/>
                  </a:lnTo>
                  <a:lnTo>
                    <a:pt x="406" y="508"/>
                  </a:lnTo>
                  <a:lnTo>
                    <a:pt x="396" y="510"/>
                  </a:lnTo>
                  <a:lnTo>
                    <a:pt x="390" y="536"/>
                  </a:lnTo>
                  <a:lnTo>
                    <a:pt x="322" y="540"/>
                  </a:lnTo>
                  <a:lnTo>
                    <a:pt x="280" y="532"/>
                  </a:lnTo>
                  <a:lnTo>
                    <a:pt x="246" y="528"/>
                  </a:lnTo>
                  <a:lnTo>
                    <a:pt x="218" y="498"/>
                  </a:lnTo>
                  <a:lnTo>
                    <a:pt x="208" y="478"/>
                  </a:lnTo>
                  <a:lnTo>
                    <a:pt x="204" y="478"/>
                  </a:lnTo>
                  <a:lnTo>
                    <a:pt x="200" y="464"/>
                  </a:lnTo>
                  <a:lnTo>
                    <a:pt x="202" y="452"/>
                  </a:lnTo>
                  <a:lnTo>
                    <a:pt x="206" y="442"/>
                  </a:lnTo>
                  <a:lnTo>
                    <a:pt x="212" y="432"/>
                  </a:lnTo>
                  <a:lnTo>
                    <a:pt x="212" y="406"/>
                  </a:lnTo>
                  <a:lnTo>
                    <a:pt x="188" y="390"/>
                  </a:lnTo>
                  <a:lnTo>
                    <a:pt x="188" y="384"/>
                  </a:lnTo>
                  <a:lnTo>
                    <a:pt x="142" y="382"/>
                  </a:lnTo>
                  <a:lnTo>
                    <a:pt x="104" y="378"/>
                  </a:lnTo>
                  <a:lnTo>
                    <a:pt x="82" y="368"/>
                  </a:lnTo>
                  <a:lnTo>
                    <a:pt x="72" y="344"/>
                  </a:lnTo>
                  <a:lnTo>
                    <a:pt x="104" y="342"/>
                  </a:lnTo>
                  <a:lnTo>
                    <a:pt x="112" y="338"/>
                  </a:lnTo>
                  <a:lnTo>
                    <a:pt x="122" y="332"/>
                  </a:lnTo>
                  <a:lnTo>
                    <a:pt x="140" y="316"/>
                  </a:lnTo>
                  <a:lnTo>
                    <a:pt x="148" y="300"/>
                  </a:lnTo>
                  <a:lnTo>
                    <a:pt x="150" y="286"/>
                  </a:lnTo>
                  <a:lnTo>
                    <a:pt x="148" y="274"/>
                  </a:lnTo>
                  <a:lnTo>
                    <a:pt x="142" y="262"/>
                  </a:lnTo>
                  <a:lnTo>
                    <a:pt x="114" y="260"/>
                  </a:lnTo>
                  <a:lnTo>
                    <a:pt x="102" y="252"/>
                  </a:lnTo>
                  <a:lnTo>
                    <a:pt x="88" y="246"/>
                  </a:lnTo>
                  <a:lnTo>
                    <a:pt x="64" y="238"/>
                  </a:lnTo>
                  <a:lnTo>
                    <a:pt x="40" y="230"/>
                  </a:lnTo>
                  <a:lnTo>
                    <a:pt x="20" y="222"/>
                  </a:lnTo>
                  <a:lnTo>
                    <a:pt x="6" y="204"/>
                  </a:lnTo>
                  <a:lnTo>
                    <a:pt x="2" y="196"/>
                  </a:lnTo>
                  <a:lnTo>
                    <a:pt x="0" y="192"/>
                  </a:lnTo>
                  <a:lnTo>
                    <a:pt x="12" y="174"/>
                  </a:lnTo>
                  <a:lnTo>
                    <a:pt x="18" y="166"/>
                  </a:lnTo>
                  <a:lnTo>
                    <a:pt x="22" y="162"/>
                  </a:lnTo>
                  <a:lnTo>
                    <a:pt x="30" y="158"/>
                  </a:lnTo>
                  <a:lnTo>
                    <a:pt x="36" y="156"/>
                  </a:lnTo>
                  <a:lnTo>
                    <a:pt x="48" y="154"/>
                  </a:lnTo>
                  <a:lnTo>
                    <a:pt x="62" y="154"/>
                  </a:lnTo>
                  <a:lnTo>
                    <a:pt x="90" y="164"/>
                  </a:lnTo>
                  <a:lnTo>
                    <a:pt x="120" y="190"/>
                  </a:lnTo>
                  <a:lnTo>
                    <a:pt x="130" y="192"/>
                  </a:lnTo>
                  <a:lnTo>
                    <a:pt x="142" y="192"/>
                  </a:lnTo>
                  <a:lnTo>
                    <a:pt x="156" y="192"/>
                  </a:lnTo>
                  <a:lnTo>
                    <a:pt x="172" y="190"/>
                  </a:lnTo>
                  <a:lnTo>
                    <a:pt x="188" y="174"/>
                  </a:lnTo>
                  <a:lnTo>
                    <a:pt x="206" y="156"/>
                  </a:lnTo>
                  <a:lnTo>
                    <a:pt x="222" y="136"/>
                  </a:lnTo>
                  <a:lnTo>
                    <a:pt x="238" y="120"/>
                  </a:lnTo>
                  <a:lnTo>
                    <a:pt x="240" y="98"/>
                  </a:lnTo>
                  <a:lnTo>
                    <a:pt x="264" y="96"/>
                  </a:lnTo>
                  <a:lnTo>
                    <a:pt x="274" y="110"/>
                  </a:lnTo>
                  <a:lnTo>
                    <a:pt x="284" y="114"/>
                  </a:lnTo>
                  <a:lnTo>
                    <a:pt x="294" y="120"/>
                  </a:lnTo>
                  <a:lnTo>
                    <a:pt x="308" y="128"/>
                  </a:lnTo>
                  <a:lnTo>
                    <a:pt x="324" y="134"/>
                  </a:lnTo>
                  <a:lnTo>
                    <a:pt x="342" y="134"/>
                  </a:lnTo>
                  <a:lnTo>
                    <a:pt x="384" y="120"/>
                  </a:lnTo>
                  <a:lnTo>
                    <a:pt x="398" y="108"/>
                  </a:lnTo>
                  <a:lnTo>
                    <a:pt x="410" y="100"/>
                  </a:lnTo>
                  <a:lnTo>
                    <a:pt x="422" y="92"/>
                  </a:lnTo>
                  <a:lnTo>
                    <a:pt x="438" y="84"/>
                  </a:lnTo>
                  <a:lnTo>
                    <a:pt x="442" y="78"/>
                  </a:lnTo>
                  <a:lnTo>
                    <a:pt x="450" y="72"/>
                  </a:lnTo>
                  <a:lnTo>
                    <a:pt x="462" y="56"/>
                  </a:lnTo>
                  <a:lnTo>
                    <a:pt x="470" y="52"/>
                  </a:lnTo>
                  <a:lnTo>
                    <a:pt x="476" y="46"/>
                  </a:lnTo>
                  <a:lnTo>
                    <a:pt x="494" y="40"/>
                  </a:lnTo>
                  <a:lnTo>
                    <a:pt x="514" y="38"/>
                  </a:lnTo>
                  <a:lnTo>
                    <a:pt x="550" y="36"/>
                  </a:lnTo>
                  <a:lnTo>
                    <a:pt x="570" y="22"/>
                  </a:lnTo>
                  <a:lnTo>
                    <a:pt x="588" y="10"/>
                  </a:lnTo>
                  <a:lnTo>
                    <a:pt x="596" y="6"/>
                  </a:lnTo>
                  <a:lnTo>
                    <a:pt x="606" y="2"/>
                  </a:lnTo>
                  <a:lnTo>
                    <a:pt x="618" y="0"/>
                  </a:lnTo>
                  <a:lnTo>
                    <a:pt x="632" y="0"/>
                  </a:lnTo>
                  <a:lnTo>
                    <a:pt x="654" y="36"/>
                  </a:lnTo>
                  <a:lnTo>
                    <a:pt x="672" y="54"/>
                  </a:lnTo>
                  <a:lnTo>
                    <a:pt x="656" y="82"/>
                  </a:lnTo>
                  <a:lnTo>
                    <a:pt x="646" y="96"/>
                  </a:lnTo>
                  <a:lnTo>
                    <a:pt x="640" y="112"/>
                  </a:lnTo>
                  <a:lnTo>
                    <a:pt x="638" y="140"/>
                  </a:lnTo>
                  <a:lnTo>
                    <a:pt x="642" y="142"/>
                  </a:lnTo>
                  <a:lnTo>
                    <a:pt x="650" y="142"/>
                  </a:lnTo>
                  <a:lnTo>
                    <a:pt x="672" y="142"/>
                  </a:lnTo>
                  <a:lnTo>
                    <a:pt x="682" y="172"/>
                  </a:lnTo>
                  <a:lnTo>
                    <a:pt x="690" y="184"/>
                  </a:lnTo>
                  <a:lnTo>
                    <a:pt x="734" y="180"/>
                  </a:lnTo>
                  <a:lnTo>
                    <a:pt x="740" y="190"/>
                  </a:lnTo>
                  <a:lnTo>
                    <a:pt x="744" y="204"/>
                  </a:lnTo>
                  <a:lnTo>
                    <a:pt x="748" y="220"/>
                  </a:lnTo>
                  <a:lnTo>
                    <a:pt x="748" y="238"/>
                  </a:lnTo>
                  <a:lnTo>
                    <a:pt x="740" y="248"/>
                  </a:lnTo>
                  <a:lnTo>
                    <a:pt x="734" y="254"/>
                  </a:lnTo>
                  <a:lnTo>
                    <a:pt x="726" y="258"/>
                  </a:lnTo>
                  <a:lnTo>
                    <a:pt x="724" y="262"/>
                  </a:lnTo>
                  <a:lnTo>
                    <a:pt x="722" y="264"/>
                  </a:lnTo>
                  <a:lnTo>
                    <a:pt x="718" y="266"/>
                  </a:lnTo>
                  <a:lnTo>
                    <a:pt x="712" y="312"/>
                  </a:lnTo>
                  <a:lnTo>
                    <a:pt x="706" y="324"/>
                  </a:lnTo>
                  <a:lnTo>
                    <a:pt x="700" y="338"/>
                  </a:lnTo>
                  <a:lnTo>
                    <a:pt x="688" y="346"/>
                  </a:lnTo>
                  <a:lnTo>
                    <a:pt x="682" y="350"/>
                  </a:lnTo>
                  <a:lnTo>
                    <a:pt x="682" y="356"/>
                  </a:lnTo>
                  <a:lnTo>
                    <a:pt x="672" y="360"/>
                  </a:lnTo>
                  <a:lnTo>
                    <a:pt x="664" y="366"/>
                  </a:lnTo>
                  <a:lnTo>
                    <a:pt x="656" y="376"/>
                  </a:lnTo>
                  <a:lnTo>
                    <a:pt x="648" y="386"/>
                  </a:lnTo>
                  <a:lnTo>
                    <a:pt x="634" y="406"/>
                  </a:lnTo>
                  <a:lnTo>
                    <a:pt x="626" y="414"/>
                  </a:lnTo>
                  <a:lnTo>
                    <a:pt x="616" y="420"/>
                  </a:lnTo>
                  <a:lnTo>
                    <a:pt x="614" y="424"/>
                  </a:lnTo>
                  <a:lnTo>
                    <a:pt x="610" y="428"/>
                  </a:lnTo>
                  <a:lnTo>
                    <a:pt x="600" y="434"/>
                  </a:lnTo>
                  <a:lnTo>
                    <a:pt x="586" y="448"/>
                  </a:lnTo>
                  <a:lnTo>
                    <a:pt x="572" y="464"/>
                  </a:lnTo>
                  <a:lnTo>
                    <a:pt x="570" y="466"/>
                  </a:lnTo>
                  <a:lnTo>
                    <a:pt x="570" y="468"/>
                  </a:lnTo>
                  <a:lnTo>
                    <a:pt x="566" y="468"/>
                  </a:lnTo>
                  <a:lnTo>
                    <a:pt x="566" y="474"/>
                  </a:lnTo>
                  <a:lnTo>
                    <a:pt x="560" y="474"/>
                  </a:lnTo>
                  <a:lnTo>
                    <a:pt x="556" y="476"/>
                  </a:lnTo>
                  <a:lnTo>
                    <a:pt x="546" y="484"/>
                  </a:lnTo>
                  <a:lnTo>
                    <a:pt x="532" y="500"/>
                  </a:lnTo>
                  <a:lnTo>
                    <a:pt x="518" y="534"/>
                  </a:lnTo>
                  <a:lnTo>
                    <a:pt x="502" y="538"/>
                  </a:lnTo>
                  <a:lnTo>
                    <a:pt x="488" y="544"/>
                  </a:lnTo>
                  <a:lnTo>
                    <a:pt x="478" y="550"/>
                  </a:lnTo>
                  <a:lnTo>
                    <a:pt x="466" y="558"/>
                  </a:lnTo>
                  <a:lnTo>
                    <a:pt x="450" y="55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0" name="Freeform 13"/>
            <p:cNvSpPr>
              <a:spLocks/>
            </p:cNvSpPr>
            <p:nvPr/>
          </p:nvSpPr>
          <p:spPr bwMode="auto">
            <a:xfrm>
              <a:off x="7381849" y="5389088"/>
              <a:ext cx="283525" cy="653450"/>
            </a:xfrm>
            <a:custGeom>
              <a:avLst/>
              <a:gdLst>
                <a:gd name="T0" fmla="*/ 82 w 178"/>
                <a:gd name="T1" fmla="*/ 412 h 412"/>
                <a:gd name="T2" fmla="*/ 82 w 178"/>
                <a:gd name="T3" fmla="*/ 412 h 412"/>
                <a:gd name="T4" fmla="*/ 50 w 178"/>
                <a:gd name="T5" fmla="*/ 364 h 412"/>
                <a:gd name="T6" fmla="*/ 50 w 178"/>
                <a:gd name="T7" fmla="*/ 364 h 412"/>
                <a:gd name="T8" fmla="*/ 40 w 178"/>
                <a:gd name="T9" fmla="*/ 360 h 412"/>
                <a:gd name="T10" fmla="*/ 34 w 178"/>
                <a:gd name="T11" fmla="*/ 356 h 412"/>
                <a:gd name="T12" fmla="*/ 28 w 178"/>
                <a:gd name="T13" fmla="*/ 350 h 412"/>
                <a:gd name="T14" fmla="*/ 26 w 178"/>
                <a:gd name="T15" fmla="*/ 346 h 412"/>
                <a:gd name="T16" fmla="*/ 20 w 178"/>
                <a:gd name="T17" fmla="*/ 336 h 412"/>
                <a:gd name="T18" fmla="*/ 16 w 178"/>
                <a:gd name="T19" fmla="*/ 324 h 412"/>
                <a:gd name="T20" fmla="*/ 16 w 178"/>
                <a:gd name="T21" fmla="*/ 324 h 412"/>
                <a:gd name="T22" fmla="*/ 0 w 178"/>
                <a:gd name="T23" fmla="*/ 304 h 412"/>
                <a:gd name="T24" fmla="*/ 0 w 178"/>
                <a:gd name="T25" fmla="*/ 304 h 412"/>
                <a:gd name="T26" fmla="*/ 2 w 178"/>
                <a:gd name="T27" fmla="*/ 280 h 412"/>
                <a:gd name="T28" fmla="*/ 6 w 178"/>
                <a:gd name="T29" fmla="*/ 258 h 412"/>
                <a:gd name="T30" fmla="*/ 8 w 178"/>
                <a:gd name="T31" fmla="*/ 238 h 412"/>
                <a:gd name="T32" fmla="*/ 8 w 178"/>
                <a:gd name="T33" fmla="*/ 228 h 412"/>
                <a:gd name="T34" fmla="*/ 6 w 178"/>
                <a:gd name="T35" fmla="*/ 220 h 412"/>
                <a:gd name="T36" fmla="*/ 6 w 178"/>
                <a:gd name="T37" fmla="*/ 220 h 412"/>
                <a:gd name="T38" fmla="*/ 6 w 178"/>
                <a:gd name="T39" fmla="*/ 196 h 412"/>
                <a:gd name="T40" fmla="*/ 10 w 178"/>
                <a:gd name="T41" fmla="*/ 180 h 412"/>
                <a:gd name="T42" fmla="*/ 16 w 178"/>
                <a:gd name="T43" fmla="*/ 166 h 412"/>
                <a:gd name="T44" fmla="*/ 30 w 178"/>
                <a:gd name="T45" fmla="*/ 150 h 412"/>
                <a:gd name="T46" fmla="*/ 30 w 178"/>
                <a:gd name="T47" fmla="*/ 150 h 412"/>
                <a:gd name="T48" fmla="*/ 38 w 178"/>
                <a:gd name="T49" fmla="*/ 112 h 412"/>
                <a:gd name="T50" fmla="*/ 38 w 178"/>
                <a:gd name="T51" fmla="*/ 112 h 412"/>
                <a:gd name="T52" fmla="*/ 60 w 178"/>
                <a:gd name="T53" fmla="*/ 64 h 412"/>
                <a:gd name="T54" fmla="*/ 60 w 178"/>
                <a:gd name="T55" fmla="*/ 64 h 412"/>
                <a:gd name="T56" fmla="*/ 76 w 178"/>
                <a:gd name="T57" fmla="*/ 44 h 412"/>
                <a:gd name="T58" fmla="*/ 90 w 178"/>
                <a:gd name="T59" fmla="*/ 28 h 412"/>
                <a:gd name="T60" fmla="*/ 104 w 178"/>
                <a:gd name="T61" fmla="*/ 14 h 412"/>
                <a:gd name="T62" fmla="*/ 122 w 178"/>
                <a:gd name="T63" fmla="*/ 0 h 412"/>
                <a:gd name="T64" fmla="*/ 122 w 178"/>
                <a:gd name="T65" fmla="*/ 0 h 412"/>
                <a:gd name="T66" fmla="*/ 164 w 178"/>
                <a:gd name="T67" fmla="*/ 2 h 412"/>
                <a:gd name="T68" fmla="*/ 164 w 178"/>
                <a:gd name="T69" fmla="*/ 2 h 412"/>
                <a:gd name="T70" fmla="*/ 170 w 178"/>
                <a:gd name="T71" fmla="*/ 6 h 412"/>
                <a:gd name="T72" fmla="*/ 170 w 178"/>
                <a:gd name="T73" fmla="*/ 6 h 412"/>
                <a:gd name="T74" fmla="*/ 176 w 178"/>
                <a:gd name="T75" fmla="*/ 30 h 412"/>
                <a:gd name="T76" fmla="*/ 178 w 178"/>
                <a:gd name="T77" fmla="*/ 44 h 412"/>
                <a:gd name="T78" fmla="*/ 178 w 178"/>
                <a:gd name="T79" fmla="*/ 58 h 412"/>
                <a:gd name="T80" fmla="*/ 178 w 178"/>
                <a:gd name="T81" fmla="*/ 58 h 412"/>
                <a:gd name="T82" fmla="*/ 172 w 178"/>
                <a:gd name="T83" fmla="*/ 72 h 412"/>
                <a:gd name="T84" fmla="*/ 168 w 178"/>
                <a:gd name="T85" fmla="*/ 86 h 412"/>
                <a:gd name="T86" fmla="*/ 166 w 178"/>
                <a:gd name="T87" fmla="*/ 102 h 412"/>
                <a:gd name="T88" fmla="*/ 166 w 178"/>
                <a:gd name="T89" fmla="*/ 118 h 412"/>
                <a:gd name="T90" fmla="*/ 168 w 178"/>
                <a:gd name="T91" fmla="*/ 154 h 412"/>
                <a:gd name="T92" fmla="*/ 170 w 178"/>
                <a:gd name="T93" fmla="*/ 188 h 412"/>
                <a:gd name="T94" fmla="*/ 170 w 178"/>
                <a:gd name="T95" fmla="*/ 188 h 412"/>
                <a:gd name="T96" fmla="*/ 164 w 178"/>
                <a:gd name="T97" fmla="*/ 202 h 412"/>
                <a:gd name="T98" fmla="*/ 158 w 178"/>
                <a:gd name="T99" fmla="*/ 218 h 412"/>
                <a:gd name="T100" fmla="*/ 158 w 178"/>
                <a:gd name="T101" fmla="*/ 218 h 412"/>
                <a:gd name="T102" fmla="*/ 118 w 178"/>
                <a:gd name="T103" fmla="*/ 304 h 412"/>
                <a:gd name="T104" fmla="*/ 118 w 178"/>
                <a:gd name="T105" fmla="*/ 304 h 412"/>
                <a:gd name="T106" fmla="*/ 108 w 178"/>
                <a:gd name="T107" fmla="*/ 398 h 412"/>
                <a:gd name="T108" fmla="*/ 108 w 178"/>
                <a:gd name="T109" fmla="*/ 398 h 412"/>
                <a:gd name="T110" fmla="*/ 98 w 178"/>
                <a:gd name="T111" fmla="*/ 408 h 412"/>
                <a:gd name="T112" fmla="*/ 98 w 178"/>
                <a:gd name="T113" fmla="*/ 408 h 412"/>
                <a:gd name="T114" fmla="*/ 90 w 178"/>
                <a:gd name="T115" fmla="*/ 410 h 412"/>
                <a:gd name="T116" fmla="*/ 82 w 178"/>
                <a:gd name="T117" fmla="*/ 412 h 412"/>
                <a:gd name="T118" fmla="*/ 82 w 178"/>
                <a:gd name="T119" fmla="*/ 412 h 41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178" h="412">
                  <a:moveTo>
                    <a:pt x="82" y="412"/>
                  </a:moveTo>
                  <a:lnTo>
                    <a:pt x="82" y="412"/>
                  </a:lnTo>
                  <a:lnTo>
                    <a:pt x="50" y="364"/>
                  </a:lnTo>
                  <a:lnTo>
                    <a:pt x="40" y="360"/>
                  </a:lnTo>
                  <a:lnTo>
                    <a:pt x="34" y="356"/>
                  </a:lnTo>
                  <a:lnTo>
                    <a:pt x="28" y="350"/>
                  </a:lnTo>
                  <a:lnTo>
                    <a:pt x="26" y="346"/>
                  </a:lnTo>
                  <a:lnTo>
                    <a:pt x="20" y="336"/>
                  </a:lnTo>
                  <a:lnTo>
                    <a:pt x="16" y="324"/>
                  </a:lnTo>
                  <a:lnTo>
                    <a:pt x="0" y="304"/>
                  </a:lnTo>
                  <a:lnTo>
                    <a:pt x="2" y="280"/>
                  </a:lnTo>
                  <a:lnTo>
                    <a:pt x="6" y="258"/>
                  </a:lnTo>
                  <a:lnTo>
                    <a:pt x="8" y="238"/>
                  </a:lnTo>
                  <a:lnTo>
                    <a:pt x="8" y="228"/>
                  </a:lnTo>
                  <a:lnTo>
                    <a:pt x="6" y="220"/>
                  </a:lnTo>
                  <a:lnTo>
                    <a:pt x="6" y="196"/>
                  </a:lnTo>
                  <a:lnTo>
                    <a:pt x="10" y="180"/>
                  </a:lnTo>
                  <a:lnTo>
                    <a:pt x="16" y="166"/>
                  </a:lnTo>
                  <a:lnTo>
                    <a:pt x="30" y="150"/>
                  </a:lnTo>
                  <a:lnTo>
                    <a:pt x="38" y="112"/>
                  </a:lnTo>
                  <a:lnTo>
                    <a:pt x="60" y="64"/>
                  </a:lnTo>
                  <a:lnTo>
                    <a:pt x="76" y="44"/>
                  </a:lnTo>
                  <a:lnTo>
                    <a:pt x="90" y="28"/>
                  </a:lnTo>
                  <a:lnTo>
                    <a:pt x="104" y="14"/>
                  </a:lnTo>
                  <a:lnTo>
                    <a:pt x="122" y="0"/>
                  </a:lnTo>
                  <a:lnTo>
                    <a:pt x="164" y="2"/>
                  </a:lnTo>
                  <a:lnTo>
                    <a:pt x="170" y="6"/>
                  </a:lnTo>
                  <a:lnTo>
                    <a:pt x="176" y="30"/>
                  </a:lnTo>
                  <a:lnTo>
                    <a:pt x="178" y="44"/>
                  </a:lnTo>
                  <a:lnTo>
                    <a:pt x="178" y="58"/>
                  </a:lnTo>
                  <a:lnTo>
                    <a:pt x="172" y="72"/>
                  </a:lnTo>
                  <a:lnTo>
                    <a:pt x="168" y="86"/>
                  </a:lnTo>
                  <a:lnTo>
                    <a:pt x="166" y="102"/>
                  </a:lnTo>
                  <a:lnTo>
                    <a:pt x="166" y="118"/>
                  </a:lnTo>
                  <a:lnTo>
                    <a:pt x="168" y="154"/>
                  </a:lnTo>
                  <a:lnTo>
                    <a:pt x="170" y="188"/>
                  </a:lnTo>
                  <a:lnTo>
                    <a:pt x="164" y="202"/>
                  </a:lnTo>
                  <a:lnTo>
                    <a:pt x="158" y="218"/>
                  </a:lnTo>
                  <a:lnTo>
                    <a:pt x="118" y="304"/>
                  </a:lnTo>
                  <a:lnTo>
                    <a:pt x="108" y="398"/>
                  </a:lnTo>
                  <a:lnTo>
                    <a:pt x="98" y="408"/>
                  </a:lnTo>
                  <a:lnTo>
                    <a:pt x="90" y="410"/>
                  </a:lnTo>
                  <a:lnTo>
                    <a:pt x="82" y="412"/>
                  </a:lnTo>
                  <a:close/>
                </a:path>
              </a:pathLst>
            </a:custGeom>
            <a:solidFill>
              <a:srgbClr val="009900"/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1" name="Freeform 14"/>
            <p:cNvSpPr>
              <a:spLocks/>
            </p:cNvSpPr>
            <p:nvPr/>
          </p:nvSpPr>
          <p:spPr bwMode="auto">
            <a:xfrm>
              <a:off x="7406151" y="5405289"/>
              <a:ext cx="248423" cy="618348"/>
            </a:xfrm>
            <a:custGeom>
              <a:avLst/>
              <a:gdLst>
                <a:gd name="T0" fmla="*/ 76 w 156"/>
                <a:gd name="T1" fmla="*/ 390 h 390"/>
                <a:gd name="T2" fmla="*/ 76 w 156"/>
                <a:gd name="T3" fmla="*/ 390 h 390"/>
                <a:gd name="T4" fmla="*/ 46 w 156"/>
                <a:gd name="T5" fmla="*/ 344 h 390"/>
                <a:gd name="T6" fmla="*/ 46 w 156"/>
                <a:gd name="T7" fmla="*/ 344 h 390"/>
                <a:gd name="T8" fmla="*/ 26 w 156"/>
                <a:gd name="T9" fmla="*/ 338 h 390"/>
                <a:gd name="T10" fmla="*/ 26 w 156"/>
                <a:gd name="T11" fmla="*/ 338 h 390"/>
                <a:gd name="T12" fmla="*/ 22 w 156"/>
                <a:gd name="T13" fmla="*/ 324 h 390"/>
                <a:gd name="T14" fmla="*/ 14 w 156"/>
                <a:gd name="T15" fmla="*/ 310 h 390"/>
                <a:gd name="T16" fmla="*/ 6 w 156"/>
                <a:gd name="T17" fmla="*/ 300 h 390"/>
                <a:gd name="T18" fmla="*/ 0 w 156"/>
                <a:gd name="T19" fmla="*/ 294 h 390"/>
                <a:gd name="T20" fmla="*/ 0 w 156"/>
                <a:gd name="T21" fmla="*/ 294 h 390"/>
                <a:gd name="T22" fmla="*/ 0 w 156"/>
                <a:gd name="T23" fmla="*/ 272 h 390"/>
                <a:gd name="T24" fmla="*/ 0 w 156"/>
                <a:gd name="T25" fmla="*/ 272 h 390"/>
                <a:gd name="T26" fmla="*/ 4 w 156"/>
                <a:gd name="T27" fmla="*/ 242 h 390"/>
                <a:gd name="T28" fmla="*/ 6 w 156"/>
                <a:gd name="T29" fmla="*/ 230 h 390"/>
                <a:gd name="T30" fmla="*/ 8 w 156"/>
                <a:gd name="T31" fmla="*/ 216 h 390"/>
                <a:gd name="T32" fmla="*/ 8 w 156"/>
                <a:gd name="T33" fmla="*/ 216 h 390"/>
                <a:gd name="T34" fmla="*/ 4 w 156"/>
                <a:gd name="T35" fmla="*/ 202 h 390"/>
                <a:gd name="T36" fmla="*/ 4 w 156"/>
                <a:gd name="T37" fmla="*/ 192 h 390"/>
                <a:gd name="T38" fmla="*/ 4 w 156"/>
                <a:gd name="T39" fmla="*/ 182 h 390"/>
                <a:gd name="T40" fmla="*/ 8 w 156"/>
                <a:gd name="T41" fmla="*/ 174 h 390"/>
                <a:gd name="T42" fmla="*/ 18 w 156"/>
                <a:gd name="T43" fmla="*/ 158 h 390"/>
                <a:gd name="T44" fmla="*/ 30 w 156"/>
                <a:gd name="T45" fmla="*/ 142 h 390"/>
                <a:gd name="T46" fmla="*/ 30 w 156"/>
                <a:gd name="T47" fmla="*/ 142 h 390"/>
                <a:gd name="T48" fmla="*/ 38 w 156"/>
                <a:gd name="T49" fmla="*/ 108 h 390"/>
                <a:gd name="T50" fmla="*/ 38 w 156"/>
                <a:gd name="T51" fmla="*/ 108 h 390"/>
                <a:gd name="T52" fmla="*/ 48 w 156"/>
                <a:gd name="T53" fmla="*/ 84 h 390"/>
                <a:gd name="T54" fmla="*/ 56 w 156"/>
                <a:gd name="T55" fmla="*/ 64 h 390"/>
                <a:gd name="T56" fmla="*/ 68 w 156"/>
                <a:gd name="T57" fmla="*/ 46 h 390"/>
                <a:gd name="T58" fmla="*/ 84 w 156"/>
                <a:gd name="T59" fmla="*/ 28 h 390"/>
                <a:gd name="T60" fmla="*/ 84 w 156"/>
                <a:gd name="T61" fmla="*/ 28 h 390"/>
                <a:gd name="T62" fmla="*/ 116 w 156"/>
                <a:gd name="T63" fmla="*/ 2 h 390"/>
                <a:gd name="T64" fmla="*/ 116 w 156"/>
                <a:gd name="T65" fmla="*/ 2 h 390"/>
                <a:gd name="T66" fmla="*/ 150 w 156"/>
                <a:gd name="T67" fmla="*/ 0 h 390"/>
                <a:gd name="T68" fmla="*/ 150 w 156"/>
                <a:gd name="T69" fmla="*/ 0 h 390"/>
                <a:gd name="T70" fmla="*/ 154 w 156"/>
                <a:gd name="T71" fmla="*/ 18 h 390"/>
                <a:gd name="T72" fmla="*/ 156 w 156"/>
                <a:gd name="T73" fmla="*/ 32 h 390"/>
                <a:gd name="T74" fmla="*/ 156 w 156"/>
                <a:gd name="T75" fmla="*/ 44 h 390"/>
                <a:gd name="T76" fmla="*/ 156 w 156"/>
                <a:gd name="T77" fmla="*/ 44 h 390"/>
                <a:gd name="T78" fmla="*/ 150 w 156"/>
                <a:gd name="T79" fmla="*/ 56 h 390"/>
                <a:gd name="T80" fmla="*/ 146 w 156"/>
                <a:gd name="T81" fmla="*/ 70 h 390"/>
                <a:gd name="T82" fmla="*/ 144 w 156"/>
                <a:gd name="T83" fmla="*/ 86 h 390"/>
                <a:gd name="T84" fmla="*/ 142 w 156"/>
                <a:gd name="T85" fmla="*/ 102 h 390"/>
                <a:gd name="T86" fmla="*/ 144 w 156"/>
                <a:gd name="T87" fmla="*/ 138 h 390"/>
                <a:gd name="T88" fmla="*/ 146 w 156"/>
                <a:gd name="T89" fmla="*/ 174 h 390"/>
                <a:gd name="T90" fmla="*/ 146 w 156"/>
                <a:gd name="T91" fmla="*/ 174 h 390"/>
                <a:gd name="T92" fmla="*/ 138 w 156"/>
                <a:gd name="T93" fmla="*/ 196 h 390"/>
                <a:gd name="T94" fmla="*/ 126 w 156"/>
                <a:gd name="T95" fmla="*/ 222 h 390"/>
                <a:gd name="T96" fmla="*/ 102 w 156"/>
                <a:gd name="T97" fmla="*/ 270 h 390"/>
                <a:gd name="T98" fmla="*/ 102 w 156"/>
                <a:gd name="T99" fmla="*/ 270 h 390"/>
                <a:gd name="T100" fmla="*/ 96 w 156"/>
                <a:gd name="T101" fmla="*/ 290 h 390"/>
                <a:gd name="T102" fmla="*/ 96 w 156"/>
                <a:gd name="T103" fmla="*/ 290 h 390"/>
                <a:gd name="T104" fmla="*/ 84 w 156"/>
                <a:gd name="T105" fmla="*/ 382 h 390"/>
                <a:gd name="T106" fmla="*/ 84 w 156"/>
                <a:gd name="T107" fmla="*/ 382 h 390"/>
                <a:gd name="T108" fmla="*/ 80 w 156"/>
                <a:gd name="T109" fmla="*/ 386 h 390"/>
                <a:gd name="T110" fmla="*/ 76 w 156"/>
                <a:gd name="T111" fmla="*/ 390 h 390"/>
                <a:gd name="T112" fmla="*/ 76 w 156"/>
                <a:gd name="T113" fmla="*/ 390 h 39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56" h="390">
                  <a:moveTo>
                    <a:pt x="76" y="390"/>
                  </a:moveTo>
                  <a:lnTo>
                    <a:pt x="76" y="390"/>
                  </a:lnTo>
                  <a:lnTo>
                    <a:pt x="46" y="344"/>
                  </a:lnTo>
                  <a:lnTo>
                    <a:pt x="26" y="338"/>
                  </a:lnTo>
                  <a:lnTo>
                    <a:pt x="22" y="324"/>
                  </a:lnTo>
                  <a:lnTo>
                    <a:pt x="14" y="310"/>
                  </a:lnTo>
                  <a:lnTo>
                    <a:pt x="6" y="300"/>
                  </a:lnTo>
                  <a:lnTo>
                    <a:pt x="0" y="294"/>
                  </a:lnTo>
                  <a:lnTo>
                    <a:pt x="0" y="272"/>
                  </a:lnTo>
                  <a:lnTo>
                    <a:pt x="4" y="242"/>
                  </a:lnTo>
                  <a:lnTo>
                    <a:pt x="6" y="230"/>
                  </a:lnTo>
                  <a:lnTo>
                    <a:pt x="8" y="216"/>
                  </a:lnTo>
                  <a:lnTo>
                    <a:pt x="4" y="202"/>
                  </a:lnTo>
                  <a:lnTo>
                    <a:pt x="4" y="192"/>
                  </a:lnTo>
                  <a:lnTo>
                    <a:pt x="4" y="182"/>
                  </a:lnTo>
                  <a:lnTo>
                    <a:pt x="8" y="174"/>
                  </a:lnTo>
                  <a:lnTo>
                    <a:pt x="18" y="158"/>
                  </a:lnTo>
                  <a:lnTo>
                    <a:pt x="30" y="142"/>
                  </a:lnTo>
                  <a:lnTo>
                    <a:pt x="38" y="108"/>
                  </a:lnTo>
                  <a:lnTo>
                    <a:pt x="48" y="84"/>
                  </a:lnTo>
                  <a:lnTo>
                    <a:pt x="56" y="64"/>
                  </a:lnTo>
                  <a:lnTo>
                    <a:pt x="68" y="46"/>
                  </a:lnTo>
                  <a:lnTo>
                    <a:pt x="84" y="28"/>
                  </a:lnTo>
                  <a:lnTo>
                    <a:pt x="116" y="2"/>
                  </a:lnTo>
                  <a:lnTo>
                    <a:pt x="150" y="0"/>
                  </a:lnTo>
                  <a:lnTo>
                    <a:pt x="154" y="18"/>
                  </a:lnTo>
                  <a:lnTo>
                    <a:pt x="156" y="32"/>
                  </a:lnTo>
                  <a:lnTo>
                    <a:pt x="156" y="44"/>
                  </a:lnTo>
                  <a:lnTo>
                    <a:pt x="150" y="56"/>
                  </a:lnTo>
                  <a:lnTo>
                    <a:pt x="146" y="70"/>
                  </a:lnTo>
                  <a:lnTo>
                    <a:pt x="144" y="86"/>
                  </a:lnTo>
                  <a:lnTo>
                    <a:pt x="142" y="102"/>
                  </a:lnTo>
                  <a:lnTo>
                    <a:pt x="144" y="138"/>
                  </a:lnTo>
                  <a:lnTo>
                    <a:pt x="146" y="174"/>
                  </a:lnTo>
                  <a:lnTo>
                    <a:pt x="138" y="196"/>
                  </a:lnTo>
                  <a:lnTo>
                    <a:pt x="126" y="222"/>
                  </a:lnTo>
                  <a:lnTo>
                    <a:pt x="102" y="270"/>
                  </a:lnTo>
                  <a:lnTo>
                    <a:pt x="96" y="290"/>
                  </a:lnTo>
                  <a:lnTo>
                    <a:pt x="84" y="382"/>
                  </a:lnTo>
                  <a:lnTo>
                    <a:pt x="80" y="386"/>
                  </a:lnTo>
                  <a:lnTo>
                    <a:pt x="76" y="39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2" name="Freeform 15"/>
            <p:cNvSpPr>
              <a:spLocks/>
            </p:cNvSpPr>
            <p:nvPr/>
          </p:nvSpPr>
          <p:spPr bwMode="auto">
            <a:xfrm>
              <a:off x="6709487" y="4911153"/>
              <a:ext cx="656161" cy="855964"/>
            </a:xfrm>
            <a:custGeom>
              <a:avLst/>
              <a:gdLst>
                <a:gd name="T0" fmla="*/ 136 w 414"/>
                <a:gd name="T1" fmla="*/ 532 h 538"/>
                <a:gd name="T2" fmla="*/ 122 w 414"/>
                <a:gd name="T3" fmla="*/ 508 h 538"/>
                <a:gd name="T4" fmla="*/ 116 w 414"/>
                <a:gd name="T5" fmla="*/ 498 h 538"/>
                <a:gd name="T6" fmla="*/ 58 w 414"/>
                <a:gd name="T7" fmla="*/ 426 h 538"/>
                <a:gd name="T8" fmla="*/ 12 w 414"/>
                <a:gd name="T9" fmla="*/ 420 h 538"/>
                <a:gd name="T10" fmla="*/ 0 w 414"/>
                <a:gd name="T11" fmla="*/ 402 h 538"/>
                <a:gd name="T12" fmla="*/ 6 w 414"/>
                <a:gd name="T13" fmla="*/ 360 h 538"/>
                <a:gd name="T14" fmla="*/ 10 w 414"/>
                <a:gd name="T15" fmla="*/ 332 h 538"/>
                <a:gd name="T16" fmla="*/ 8 w 414"/>
                <a:gd name="T17" fmla="*/ 306 h 538"/>
                <a:gd name="T18" fmla="*/ 44 w 414"/>
                <a:gd name="T19" fmla="*/ 246 h 538"/>
                <a:gd name="T20" fmla="*/ 42 w 414"/>
                <a:gd name="T21" fmla="*/ 200 h 538"/>
                <a:gd name="T22" fmla="*/ 46 w 414"/>
                <a:gd name="T23" fmla="*/ 190 h 538"/>
                <a:gd name="T24" fmla="*/ 74 w 414"/>
                <a:gd name="T25" fmla="*/ 174 h 538"/>
                <a:gd name="T26" fmla="*/ 102 w 414"/>
                <a:gd name="T27" fmla="*/ 134 h 538"/>
                <a:gd name="T28" fmla="*/ 102 w 414"/>
                <a:gd name="T29" fmla="*/ 116 h 538"/>
                <a:gd name="T30" fmla="*/ 92 w 414"/>
                <a:gd name="T31" fmla="*/ 88 h 538"/>
                <a:gd name="T32" fmla="*/ 104 w 414"/>
                <a:gd name="T33" fmla="*/ 72 h 538"/>
                <a:gd name="T34" fmla="*/ 132 w 414"/>
                <a:gd name="T35" fmla="*/ 58 h 538"/>
                <a:gd name="T36" fmla="*/ 172 w 414"/>
                <a:gd name="T37" fmla="*/ 48 h 538"/>
                <a:gd name="T38" fmla="*/ 190 w 414"/>
                <a:gd name="T39" fmla="*/ 28 h 538"/>
                <a:gd name="T40" fmla="*/ 204 w 414"/>
                <a:gd name="T41" fmla="*/ 2 h 538"/>
                <a:gd name="T42" fmla="*/ 224 w 414"/>
                <a:gd name="T43" fmla="*/ 2 h 538"/>
                <a:gd name="T44" fmla="*/ 236 w 414"/>
                <a:gd name="T45" fmla="*/ 16 h 538"/>
                <a:gd name="T46" fmla="*/ 250 w 414"/>
                <a:gd name="T47" fmla="*/ 64 h 538"/>
                <a:gd name="T48" fmla="*/ 280 w 414"/>
                <a:gd name="T49" fmla="*/ 96 h 538"/>
                <a:gd name="T50" fmla="*/ 336 w 414"/>
                <a:gd name="T51" fmla="*/ 100 h 538"/>
                <a:gd name="T52" fmla="*/ 366 w 414"/>
                <a:gd name="T53" fmla="*/ 86 h 538"/>
                <a:gd name="T54" fmla="*/ 404 w 414"/>
                <a:gd name="T55" fmla="*/ 84 h 538"/>
                <a:gd name="T56" fmla="*/ 398 w 414"/>
                <a:gd name="T57" fmla="*/ 104 h 538"/>
                <a:gd name="T58" fmla="*/ 384 w 414"/>
                <a:gd name="T59" fmla="*/ 124 h 538"/>
                <a:gd name="T60" fmla="*/ 362 w 414"/>
                <a:gd name="T61" fmla="*/ 154 h 538"/>
                <a:gd name="T62" fmla="*/ 330 w 414"/>
                <a:gd name="T63" fmla="*/ 162 h 538"/>
                <a:gd name="T64" fmla="*/ 328 w 414"/>
                <a:gd name="T65" fmla="*/ 180 h 538"/>
                <a:gd name="T66" fmla="*/ 348 w 414"/>
                <a:gd name="T67" fmla="*/ 198 h 538"/>
                <a:gd name="T68" fmla="*/ 350 w 414"/>
                <a:gd name="T69" fmla="*/ 222 h 538"/>
                <a:gd name="T70" fmla="*/ 348 w 414"/>
                <a:gd name="T71" fmla="*/ 240 h 538"/>
                <a:gd name="T72" fmla="*/ 340 w 414"/>
                <a:gd name="T73" fmla="*/ 278 h 538"/>
                <a:gd name="T74" fmla="*/ 346 w 414"/>
                <a:gd name="T75" fmla="*/ 296 h 538"/>
                <a:gd name="T76" fmla="*/ 356 w 414"/>
                <a:gd name="T77" fmla="*/ 308 h 538"/>
                <a:gd name="T78" fmla="*/ 350 w 414"/>
                <a:gd name="T79" fmla="*/ 306 h 538"/>
                <a:gd name="T80" fmla="*/ 318 w 414"/>
                <a:gd name="T81" fmla="*/ 312 h 538"/>
                <a:gd name="T82" fmla="*/ 318 w 414"/>
                <a:gd name="T83" fmla="*/ 336 h 538"/>
                <a:gd name="T84" fmla="*/ 296 w 414"/>
                <a:gd name="T85" fmla="*/ 354 h 538"/>
                <a:gd name="T86" fmla="*/ 288 w 414"/>
                <a:gd name="T87" fmla="*/ 384 h 538"/>
                <a:gd name="T88" fmla="*/ 268 w 414"/>
                <a:gd name="T89" fmla="*/ 408 h 538"/>
                <a:gd name="T90" fmla="*/ 228 w 414"/>
                <a:gd name="T91" fmla="*/ 416 h 538"/>
                <a:gd name="T92" fmla="*/ 240 w 414"/>
                <a:gd name="T93" fmla="*/ 440 h 538"/>
                <a:gd name="T94" fmla="*/ 218 w 414"/>
                <a:gd name="T95" fmla="*/ 450 h 538"/>
                <a:gd name="T96" fmla="*/ 184 w 414"/>
                <a:gd name="T97" fmla="*/ 480 h 538"/>
                <a:gd name="T98" fmla="*/ 166 w 414"/>
                <a:gd name="T99" fmla="*/ 514 h 538"/>
                <a:gd name="T100" fmla="*/ 150 w 414"/>
                <a:gd name="T101" fmla="*/ 528 h 53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414" h="538">
                  <a:moveTo>
                    <a:pt x="136" y="538"/>
                  </a:moveTo>
                  <a:lnTo>
                    <a:pt x="136" y="538"/>
                  </a:lnTo>
                  <a:lnTo>
                    <a:pt x="136" y="532"/>
                  </a:lnTo>
                  <a:lnTo>
                    <a:pt x="134" y="526"/>
                  </a:lnTo>
                  <a:lnTo>
                    <a:pt x="128" y="516"/>
                  </a:lnTo>
                  <a:lnTo>
                    <a:pt x="122" y="508"/>
                  </a:lnTo>
                  <a:lnTo>
                    <a:pt x="116" y="504"/>
                  </a:lnTo>
                  <a:lnTo>
                    <a:pt x="116" y="498"/>
                  </a:lnTo>
                  <a:lnTo>
                    <a:pt x="58" y="426"/>
                  </a:lnTo>
                  <a:lnTo>
                    <a:pt x="40" y="422"/>
                  </a:lnTo>
                  <a:lnTo>
                    <a:pt x="26" y="420"/>
                  </a:lnTo>
                  <a:lnTo>
                    <a:pt x="12" y="420"/>
                  </a:lnTo>
                  <a:lnTo>
                    <a:pt x="2" y="418"/>
                  </a:lnTo>
                  <a:lnTo>
                    <a:pt x="0" y="402"/>
                  </a:lnTo>
                  <a:lnTo>
                    <a:pt x="0" y="386"/>
                  </a:lnTo>
                  <a:lnTo>
                    <a:pt x="6" y="360"/>
                  </a:lnTo>
                  <a:lnTo>
                    <a:pt x="8" y="352"/>
                  </a:lnTo>
                  <a:lnTo>
                    <a:pt x="10" y="346"/>
                  </a:lnTo>
                  <a:lnTo>
                    <a:pt x="10" y="332"/>
                  </a:lnTo>
                  <a:lnTo>
                    <a:pt x="10" y="318"/>
                  </a:lnTo>
                  <a:lnTo>
                    <a:pt x="8" y="306"/>
                  </a:lnTo>
                  <a:lnTo>
                    <a:pt x="40" y="270"/>
                  </a:lnTo>
                  <a:lnTo>
                    <a:pt x="44" y="246"/>
                  </a:lnTo>
                  <a:lnTo>
                    <a:pt x="42" y="214"/>
                  </a:lnTo>
                  <a:lnTo>
                    <a:pt x="42" y="200"/>
                  </a:lnTo>
                  <a:lnTo>
                    <a:pt x="44" y="194"/>
                  </a:lnTo>
                  <a:lnTo>
                    <a:pt x="46" y="190"/>
                  </a:lnTo>
                  <a:lnTo>
                    <a:pt x="60" y="182"/>
                  </a:lnTo>
                  <a:lnTo>
                    <a:pt x="74" y="174"/>
                  </a:lnTo>
                  <a:lnTo>
                    <a:pt x="94" y="152"/>
                  </a:lnTo>
                  <a:lnTo>
                    <a:pt x="102" y="134"/>
                  </a:lnTo>
                  <a:lnTo>
                    <a:pt x="102" y="116"/>
                  </a:lnTo>
                  <a:lnTo>
                    <a:pt x="96" y="104"/>
                  </a:lnTo>
                  <a:lnTo>
                    <a:pt x="94" y="94"/>
                  </a:lnTo>
                  <a:lnTo>
                    <a:pt x="92" y="88"/>
                  </a:lnTo>
                  <a:lnTo>
                    <a:pt x="94" y="82"/>
                  </a:lnTo>
                  <a:lnTo>
                    <a:pt x="98" y="76"/>
                  </a:lnTo>
                  <a:lnTo>
                    <a:pt x="104" y="72"/>
                  </a:lnTo>
                  <a:lnTo>
                    <a:pt x="120" y="60"/>
                  </a:lnTo>
                  <a:lnTo>
                    <a:pt x="132" y="58"/>
                  </a:lnTo>
                  <a:lnTo>
                    <a:pt x="144" y="56"/>
                  </a:lnTo>
                  <a:lnTo>
                    <a:pt x="158" y="54"/>
                  </a:lnTo>
                  <a:lnTo>
                    <a:pt x="172" y="48"/>
                  </a:lnTo>
                  <a:lnTo>
                    <a:pt x="182" y="40"/>
                  </a:lnTo>
                  <a:lnTo>
                    <a:pt x="190" y="28"/>
                  </a:lnTo>
                  <a:lnTo>
                    <a:pt x="198" y="14"/>
                  </a:lnTo>
                  <a:lnTo>
                    <a:pt x="204" y="2"/>
                  </a:lnTo>
                  <a:lnTo>
                    <a:pt x="210" y="0"/>
                  </a:lnTo>
                  <a:lnTo>
                    <a:pt x="216" y="0"/>
                  </a:lnTo>
                  <a:lnTo>
                    <a:pt x="224" y="2"/>
                  </a:lnTo>
                  <a:lnTo>
                    <a:pt x="232" y="6"/>
                  </a:lnTo>
                  <a:lnTo>
                    <a:pt x="236" y="16"/>
                  </a:lnTo>
                  <a:lnTo>
                    <a:pt x="238" y="28"/>
                  </a:lnTo>
                  <a:lnTo>
                    <a:pt x="246" y="52"/>
                  </a:lnTo>
                  <a:lnTo>
                    <a:pt x="250" y="64"/>
                  </a:lnTo>
                  <a:lnTo>
                    <a:pt x="258" y="76"/>
                  </a:lnTo>
                  <a:lnTo>
                    <a:pt x="266" y="86"/>
                  </a:lnTo>
                  <a:lnTo>
                    <a:pt x="280" y="96"/>
                  </a:lnTo>
                  <a:lnTo>
                    <a:pt x="336" y="100"/>
                  </a:lnTo>
                  <a:lnTo>
                    <a:pt x="342" y="94"/>
                  </a:lnTo>
                  <a:lnTo>
                    <a:pt x="350" y="92"/>
                  </a:lnTo>
                  <a:lnTo>
                    <a:pt x="366" y="86"/>
                  </a:lnTo>
                  <a:lnTo>
                    <a:pt x="386" y="86"/>
                  </a:lnTo>
                  <a:lnTo>
                    <a:pt x="404" y="84"/>
                  </a:lnTo>
                  <a:lnTo>
                    <a:pt x="414" y="90"/>
                  </a:lnTo>
                  <a:lnTo>
                    <a:pt x="398" y="104"/>
                  </a:lnTo>
                  <a:lnTo>
                    <a:pt x="392" y="112"/>
                  </a:lnTo>
                  <a:lnTo>
                    <a:pt x="384" y="124"/>
                  </a:lnTo>
                  <a:lnTo>
                    <a:pt x="382" y="156"/>
                  </a:lnTo>
                  <a:lnTo>
                    <a:pt x="362" y="154"/>
                  </a:lnTo>
                  <a:lnTo>
                    <a:pt x="342" y="154"/>
                  </a:lnTo>
                  <a:lnTo>
                    <a:pt x="336" y="158"/>
                  </a:lnTo>
                  <a:lnTo>
                    <a:pt x="330" y="162"/>
                  </a:lnTo>
                  <a:lnTo>
                    <a:pt x="326" y="168"/>
                  </a:lnTo>
                  <a:lnTo>
                    <a:pt x="328" y="180"/>
                  </a:lnTo>
                  <a:lnTo>
                    <a:pt x="338" y="186"/>
                  </a:lnTo>
                  <a:lnTo>
                    <a:pt x="348" y="198"/>
                  </a:lnTo>
                  <a:lnTo>
                    <a:pt x="364" y="208"/>
                  </a:lnTo>
                  <a:lnTo>
                    <a:pt x="350" y="222"/>
                  </a:lnTo>
                  <a:lnTo>
                    <a:pt x="350" y="230"/>
                  </a:lnTo>
                  <a:lnTo>
                    <a:pt x="348" y="240"/>
                  </a:lnTo>
                  <a:lnTo>
                    <a:pt x="342" y="258"/>
                  </a:lnTo>
                  <a:lnTo>
                    <a:pt x="342" y="268"/>
                  </a:lnTo>
                  <a:lnTo>
                    <a:pt x="340" y="278"/>
                  </a:lnTo>
                  <a:lnTo>
                    <a:pt x="342" y="286"/>
                  </a:lnTo>
                  <a:lnTo>
                    <a:pt x="346" y="296"/>
                  </a:lnTo>
                  <a:lnTo>
                    <a:pt x="356" y="304"/>
                  </a:lnTo>
                  <a:lnTo>
                    <a:pt x="356" y="308"/>
                  </a:lnTo>
                  <a:lnTo>
                    <a:pt x="350" y="306"/>
                  </a:lnTo>
                  <a:lnTo>
                    <a:pt x="322" y="306"/>
                  </a:lnTo>
                  <a:lnTo>
                    <a:pt x="318" y="312"/>
                  </a:lnTo>
                  <a:lnTo>
                    <a:pt x="318" y="318"/>
                  </a:lnTo>
                  <a:lnTo>
                    <a:pt x="320" y="324"/>
                  </a:lnTo>
                  <a:lnTo>
                    <a:pt x="318" y="336"/>
                  </a:lnTo>
                  <a:lnTo>
                    <a:pt x="304" y="346"/>
                  </a:lnTo>
                  <a:lnTo>
                    <a:pt x="296" y="354"/>
                  </a:lnTo>
                  <a:lnTo>
                    <a:pt x="292" y="364"/>
                  </a:lnTo>
                  <a:lnTo>
                    <a:pt x="288" y="384"/>
                  </a:lnTo>
                  <a:lnTo>
                    <a:pt x="278" y="396"/>
                  </a:lnTo>
                  <a:lnTo>
                    <a:pt x="268" y="408"/>
                  </a:lnTo>
                  <a:lnTo>
                    <a:pt x="232" y="410"/>
                  </a:lnTo>
                  <a:lnTo>
                    <a:pt x="228" y="416"/>
                  </a:lnTo>
                  <a:lnTo>
                    <a:pt x="228" y="422"/>
                  </a:lnTo>
                  <a:lnTo>
                    <a:pt x="230" y="430"/>
                  </a:lnTo>
                  <a:lnTo>
                    <a:pt x="240" y="440"/>
                  </a:lnTo>
                  <a:lnTo>
                    <a:pt x="228" y="444"/>
                  </a:lnTo>
                  <a:lnTo>
                    <a:pt x="218" y="450"/>
                  </a:lnTo>
                  <a:lnTo>
                    <a:pt x="208" y="456"/>
                  </a:lnTo>
                  <a:lnTo>
                    <a:pt x="200" y="464"/>
                  </a:lnTo>
                  <a:lnTo>
                    <a:pt x="184" y="480"/>
                  </a:lnTo>
                  <a:lnTo>
                    <a:pt x="168" y="500"/>
                  </a:lnTo>
                  <a:lnTo>
                    <a:pt x="166" y="514"/>
                  </a:lnTo>
                  <a:lnTo>
                    <a:pt x="158" y="522"/>
                  </a:lnTo>
                  <a:lnTo>
                    <a:pt x="150" y="528"/>
                  </a:lnTo>
                  <a:lnTo>
                    <a:pt x="136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3" name="Freeform 16"/>
            <p:cNvSpPr>
              <a:spLocks/>
            </p:cNvSpPr>
            <p:nvPr/>
          </p:nvSpPr>
          <p:spPr bwMode="auto">
            <a:xfrm>
              <a:off x="4689702" y="4830146"/>
              <a:ext cx="961288" cy="842464"/>
            </a:xfrm>
            <a:custGeom>
              <a:avLst/>
              <a:gdLst>
                <a:gd name="T0" fmla="*/ 210 w 606"/>
                <a:gd name="T1" fmla="*/ 516 h 532"/>
                <a:gd name="T2" fmla="*/ 172 w 606"/>
                <a:gd name="T3" fmla="*/ 494 h 532"/>
                <a:gd name="T4" fmla="*/ 126 w 606"/>
                <a:gd name="T5" fmla="*/ 498 h 532"/>
                <a:gd name="T6" fmla="*/ 96 w 606"/>
                <a:gd name="T7" fmla="*/ 530 h 532"/>
                <a:gd name="T8" fmla="*/ 104 w 606"/>
                <a:gd name="T9" fmla="*/ 494 h 532"/>
                <a:gd name="T10" fmla="*/ 62 w 606"/>
                <a:gd name="T11" fmla="*/ 432 h 532"/>
                <a:gd name="T12" fmla="*/ 84 w 606"/>
                <a:gd name="T13" fmla="*/ 356 h 532"/>
                <a:gd name="T14" fmla="*/ 88 w 606"/>
                <a:gd name="T15" fmla="*/ 336 h 532"/>
                <a:gd name="T16" fmla="*/ 70 w 606"/>
                <a:gd name="T17" fmla="*/ 304 h 532"/>
                <a:gd name="T18" fmla="*/ 20 w 606"/>
                <a:gd name="T19" fmla="*/ 314 h 532"/>
                <a:gd name="T20" fmla="*/ 6 w 606"/>
                <a:gd name="T21" fmla="*/ 302 h 532"/>
                <a:gd name="T22" fmla="*/ 0 w 606"/>
                <a:gd name="T23" fmla="*/ 278 h 532"/>
                <a:gd name="T24" fmla="*/ 10 w 606"/>
                <a:gd name="T25" fmla="*/ 240 h 532"/>
                <a:gd name="T26" fmla="*/ 60 w 606"/>
                <a:gd name="T27" fmla="*/ 218 h 532"/>
                <a:gd name="T28" fmla="*/ 90 w 606"/>
                <a:gd name="T29" fmla="*/ 226 h 532"/>
                <a:gd name="T30" fmla="*/ 134 w 606"/>
                <a:gd name="T31" fmla="*/ 234 h 532"/>
                <a:gd name="T32" fmla="*/ 158 w 606"/>
                <a:gd name="T33" fmla="*/ 214 h 532"/>
                <a:gd name="T34" fmla="*/ 174 w 606"/>
                <a:gd name="T35" fmla="*/ 194 h 532"/>
                <a:gd name="T36" fmla="*/ 252 w 606"/>
                <a:gd name="T37" fmla="*/ 204 h 532"/>
                <a:gd name="T38" fmla="*/ 264 w 606"/>
                <a:gd name="T39" fmla="*/ 182 h 532"/>
                <a:gd name="T40" fmla="*/ 266 w 606"/>
                <a:gd name="T41" fmla="*/ 146 h 532"/>
                <a:gd name="T42" fmla="*/ 196 w 606"/>
                <a:gd name="T43" fmla="*/ 108 h 532"/>
                <a:gd name="T44" fmla="*/ 192 w 606"/>
                <a:gd name="T45" fmla="*/ 88 h 532"/>
                <a:gd name="T46" fmla="*/ 216 w 606"/>
                <a:gd name="T47" fmla="*/ 78 h 532"/>
                <a:gd name="T48" fmla="*/ 278 w 606"/>
                <a:gd name="T49" fmla="*/ 102 h 532"/>
                <a:gd name="T50" fmla="*/ 326 w 606"/>
                <a:gd name="T51" fmla="*/ 88 h 532"/>
                <a:gd name="T52" fmla="*/ 378 w 606"/>
                <a:gd name="T53" fmla="*/ 44 h 532"/>
                <a:gd name="T54" fmla="*/ 390 w 606"/>
                <a:gd name="T55" fmla="*/ 14 h 532"/>
                <a:gd name="T56" fmla="*/ 414 w 606"/>
                <a:gd name="T57" fmla="*/ 0 h 532"/>
                <a:gd name="T58" fmla="*/ 444 w 606"/>
                <a:gd name="T59" fmla="*/ 10 h 532"/>
                <a:gd name="T60" fmla="*/ 468 w 606"/>
                <a:gd name="T61" fmla="*/ 66 h 532"/>
                <a:gd name="T62" fmla="*/ 526 w 606"/>
                <a:gd name="T63" fmla="*/ 130 h 532"/>
                <a:gd name="T64" fmla="*/ 562 w 606"/>
                <a:gd name="T65" fmla="*/ 154 h 532"/>
                <a:gd name="T66" fmla="*/ 564 w 606"/>
                <a:gd name="T67" fmla="*/ 196 h 532"/>
                <a:gd name="T68" fmla="*/ 534 w 606"/>
                <a:gd name="T69" fmla="*/ 216 h 532"/>
                <a:gd name="T70" fmla="*/ 506 w 606"/>
                <a:gd name="T71" fmla="*/ 246 h 532"/>
                <a:gd name="T72" fmla="*/ 532 w 606"/>
                <a:gd name="T73" fmla="*/ 258 h 532"/>
                <a:gd name="T74" fmla="*/ 568 w 606"/>
                <a:gd name="T75" fmla="*/ 326 h 532"/>
                <a:gd name="T76" fmla="*/ 592 w 606"/>
                <a:gd name="T77" fmla="*/ 356 h 532"/>
                <a:gd name="T78" fmla="*/ 590 w 606"/>
                <a:gd name="T79" fmla="*/ 380 h 532"/>
                <a:gd name="T80" fmla="*/ 546 w 606"/>
                <a:gd name="T81" fmla="*/ 408 h 532"/>
                <a:gd name="T82" fmla="*/ 482 w 606"/>
                <a:gd name="T83" fmla="*/ 460 h 532"/>
                <a:gd name="T84" fmla="*/ 434 w 606"/>
                <a:gd name="T85" fmla="*/ 472 h 532"/>
                <a:gd name="T86" fmla="*/ 392 w 606"/>
                <a:gd name="T87" fmla="*/ 456 h 532"/>
                <a:gd name="T88" fmla="*/ 358 w 606"/>
                <a:gd name="T89" fmla="*/ 436 h 532"/>
                <a:gd name="T90" fmla="*/ 332 w 606"/>
                <a:gd name="T91" fmla="*/ 442 h 532"/>
                <a:gd name="T92" fmla="*/ 302 w 606"/>
                <a:gd name="T93" fmla="*/ 492 h 532"/>
                <a:gd name="T94" fmla="*/ 266 w 606"/>
                <a:gd name="T95" fmla="*/ 528 h 532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06" h="532">
                  <a:moveTo>
                    <a:pt x="240" y="532"/>
                  </a:moveTo>
                  <a:lnTo>
                    <a:pt x="240" y="532"/>
                  </a:lnTo>
                  <a:lnTo>
                    <a:pt x="222" y="524"/>
                  </a:lnTo>
                  <a:lnTo>
                    <a:pt x="210" y="516"/>
                  </a:lnTo>
                  <a:lnTo>
                    <a:pt x="202" y="508"/>
                  </a:lnTo>
                  <a:lnTo>
                    <a:pt x="194" y="502"/>
                  </a:lnTo>
                  <a:lnTo>
                    <a:pt x="172" y="494"/>
                  </a:lnTo>
                  <a:lnTo>
                    <a:pt x="152" y="494"/>
                  </a:lnTo>
                  <a:lnTo>
                    <a:pt x="138" y="494"/>
                  </a:lnTo>
                  <a:lnTo>
                    <a:pt x="126" y="498"/>
                  </a:lnTo>
                  <a:lnTo>
                    <a:pt x="112" y="508"/>
                  </a:lnTo>
                  <a:lnTo>
                    <a:pt x="96" y="530"/>
                  </a:lnTo>
                  <a:lnTo>
                    <a:pt x="96" y="518"/>
                  </a:lnTo>
                  <a:lnTo>
                    <a:pt x="98" y="508"/>
                  </a:lnTo>
                  <a:lnTo>
                    <a:pt x="104" y="494"/>
                  </a:lnTo>
                  <a:lnTo>
                    <a:pt x="106" y="452"/>
                  </a:lnTo>
                  <a:lnTo>
                    <a:pt x="62" y="432"/>
                  </a:lnTo>
                  <a:lnTo>
                    <a:pt x="64" y="420"/>
                  </a:lnTo>
                  <a:lnTo>
                    <a:pt x="68" y="410"/>
                  </a:lnTo>
                  <a:lnTo>
                    <a:pt x="84" y="356"/>
                  </a:lnTo>
                  <a:lnTo>
                    <a:pt x="88" y="352"/>
                  </a:lnTo>
                  <a:lnTo>
                    <a:pt x="88" y="346"/>
                  </a:lnTo>
                  <a:lnTo>
                    <a:pt x="88" y="336"/>
                  </a:lnTo>
                  <a:lnTo>
                    <a:pt x="84" y="320"/>
                  </a:lnTo>
                  <a:lnTo>
                    <a:pt x="70" y="304"/>
                  </a:lnTo>
                  <a:lnTo>
                    <a:pt x="58" y="306"/>
                  </a:lnTo>
                  <a:lnTo>
                    <a:pt x="46" y="308"/>
                  </a:lnTo>
                  <a:lnTo>
                    <a:pt x="20" y="314"/>
                  </a:lnTo>
                  <a:lnTo>
                    <a:pt x="14" y="314"/>
                  </a:lnTo>
                  <a:lnTo>
                    <a:pt x="10" y="310"/>
                  </a:lnTo>
                  <a:lnTo>
                    <a:pt x="8" y="308"/>
                  </a:lnTo>
                  <a:lnTo>
                    <a:pt x="6" y="302"/>
                  </a:lnTo>
                  <a:lnTo>
                    <a:pt x="6" y="294"/>
                  </a:lnTo>
                  <a:lnTo>
                    <a:pt x="6" y="290"/>
                  </a:lnTo>
                  <a:lnTo>
                    <a:pt x="0" y="278"/>
                  </a:lnTo>
                  <a:lnTo>
                    <a:pt x="2" y="262"/>
                  </a:lnTo>
                  <a:lnTo>
                    <a:pt x="4" y="250"/>
                  </a:lnTo>
                  <a:lnTo>
                    <a:pt x="10" y="240"/>
                  </a:lnTo>
                  <a:lnTo>
                    <a:pt x="16" y="234"/>
                  </a:lnTo>
                  <a:lnTo>
                    <a:pt x="24" y="228"/>
                  </a:lnTo>
                  <a:lnTo>
                    <a:pt x="34" y="224"/>
                  </a:lnTo>
                  <a:lnTo>
                    <a:pt x="60" y="218"/>
                  </a:lnTo>
                  <a:lnTo>
                    <a:pt x="74" y="218"/>
                  </a:lnTo>
                  <a:lnTo>
                    <a:pt x="90" y="226"/>
                  </a:lnTo>
                  <a:lnTo>
                    <a:pt x="106" y="232"/>
                  </a:lnTo>
                  <a:lnTo>
                    <a:pt x="114" y="234"/>
                  </a:lnTo>
                  <a:lnTo>
                    <a:pt x="124" y="236"/>
                  </a:lnTo>
                  <a:lnTo>
                    <a:pt x="134" y="234"/>
                  </a:lnTo>
                  <a:lnTo>
                    <a:pt x="144" y="230"/>
                  </a:lnTo>
                  <a:lnTo>
                    <a:pt x="158" y="214"/>
                  </a:lnTo>
                  <a:lnTo>
                    <a:pt x="164" y="196"/>
                  </a:lnTo>
                  <a:lnTo>
                    <a:pt x="174" y="194"/>
                  </a:lnTo>
                  <a:lnTo>
                    <a:pt x="178" y="198"/>
                  </a:lnTo>
                  <a:lnTo>
                    <a:pt x="186" y="200"/>
                  </a:lnTo>
                  <a:lnTo>
                    <a:pt x="206" y="202"/>
                  </a:lnTo>
                  <a:lnTo>
                    <a:pt x="252" y="204"/>
                  </a:lnTo>
                  <a:lnTo>
                    <a:pt x="258" y="196"/>
                  </a:lnTo>
                  <a:lnTo>
                    <a:pt x="262" y="190"/>
                  </a:lnTo>
                  <a:lnTo>
                    <a:pt x="264" y="182"/>
                  </a:lnTo>
                  <a:lnTo>
                    <a:pt x="266" y="174"/>
                  </a:lnTo>
                  <a:lnTo>
                    <a:pt x="266" y="160"/>
                  </a:lnTo>
                  <a:lnTo>
                    <a:pt x="266" y="146"/>
                  </a:lnTo>
                  <a:lnTo>
                    <a:pt x="256" y="136"/>
                  </a:lnTo>
                  <a:lnTo>
                    <a:pt x="248" y="130"/>
                  </a:lnTo>
                  <a:lnTo>
                    <a:pt x="230" y="120"/>
                  </a:lnTo>
                  <a:lnTo>
                    <a:pt x="196" y="108"/>
                  </a:lnTo>
                  <a:lnTo>
                    <a:pt x="194" y="100"/>
                  </a:lnTo>
                  <a:lnTo>
                    <a:pt x="192" y="94"/>
                  </a:lnTo>
                  <a:lnTo>
                    <a:pt x="192" y="88"/>
                  </a:lnTo>
                  <a:lnTo>
                    <a:pt x="194" y="84"/>
                  </a:lnTo>
                  <a:lnTo>
                    <a:pt x="198" y="82"/>
                  </a:lnTo>
                  <a:lnTo>
                    <a:pt x="202" y="80"/>
                  </a:lnTo>
                  <a:lnTo>
                    <a:pt x="216" y="78"/>
                  </a:lnTo>
                  <a:lnTo>
                    <a:pt x="238" y="94"/>
                  </a:lnTo>
                  <a:lnTo>
                    <a:pt x="278" y="102"/>
                  </a:lnTo>
                  <a:lnTo>
                    <a:pt x="294" y="100"/>
                  </a:lnTo>
                  <a:lnTo>
                    <a:pt x="310" y="96"/>
                  </a:lnTo>
                  <a:lnTo>
                    <a:pt x="326" y="88"/>
                  </a:lnTo>
                  <a:lnTo>
                    <a:pt x="342" y="80"/>
                  </a:lnTo>
                  <a:lnTo>
                    <a:pt x="356" y="68"/>
                  </a:lnTo>
                  <a:lnTo>
                    <a:pt x="368" y="56"/>
                  </a:lnTo>
                  <a:lnTo>
                    <a:pt x="378" y="44"/>
                  </a:lnTo>
                  <a:lnTo>
                    <a:pt x="386" y="30"/>
                  </a:lnTo>
                  <a:lnTo>
                    <a:pt x="388" y="22"/>
                  </a:lnTo>
                  <a:lnTo>
                    <a:pt x="390" y="14"/>
                  </a:lnTo>
                  <a:lnTo>
                    <a:pt x="394" y="8"/>
                  </a:lnTo>
                  <a:lnTo>
                    <a:pt x="400" y="4"/>
                  </a:lnTo>
                  <a:lnTo>
                    <a:pt x="406" y="2"/>
                  </a:lnTo>
                  <a:lnTo>
                    <a:pt x="414" y="0"/>
                  </a:lnTo>
                  <a:lnTo>
                    <a:pt x="432" y="0"/>
                  </a:lnTo>
                  <a:lnTo>
                    <a:pt x="438" y="4"/>
                  </a:lnTo>
                  <a:lnTo>
                    <a:pt x="444" y="10"/>
                  </a:lnTo>
                  <a:lnTo>
                    <a:pt x="450" y="16"/>
                  </a:lnTo>
                  <a:lnTo>
                    <a:pt x="456" y="24"/>
                  </a:lnTo>
                  <a:lnTo>
                    <a:pt x="464" y="44"/>
                  </a:lnTo>
                  <a:lnTo>
                    <a:pt x="468" y="66"/>
                  </a:lnTo>
                  <a:lnTo>
                    <a:pt x="494" y="98"/>
                  </a:lnTo>
                  <a:lnTo>
                    <a:pt x="508" y="114"/>
                  </a:lnTo>
                  <a:lnTo>
                    <a:pt x="526" y="130"/>
                  </a:lnTo>
                  <a:lnTo>
                    <a:pt x="558" y="142"/>
                  </a:lnTo>
                  <a:lnTo>
                    <a:pt x="562" y="154"/>
                  </a:lnTo>
                  <a:lnTo>
                    <a:pt x="566" y="170"/>
                  </a:lnTo>
                  <a:lnTo>
                    <a:pt x="566" y="178"/>
                  </a:lnTo>
                  <a:lnTo>
                    <a:pt x="566" y="188"/>
                  </a:lnTo>
                  <a:lnTo>
                    <a:pt x="564" y="196"/>
                  </a:lnTo>
                  <a:lnTo>
                    <a:pt x="558" y="204"/>
                  </a:lnTo>
                  <a:lnTo>
                    <a:pt x="546" y="210"/>
                  </a:lnTo>
                  <a:lnTo>
                    <a:pt x="534" y="216"/>
                  </a:lnTo>
                  <a:lnTo>
                    <a:pt x="516" y="222"/>
                  </a:lnTo>
                  <a:lnTo>
                    <a:pt x="510" y="228"/>
                  </a:lnTo>
                  <a:lnTo>
                    <a:pt x="506" y="234"/>
                  </a:lnTo>
                  <a:lnTo>
                    <a:pt x="506" y="246"/>
                  </a:lnTo>
                  <a:lnTo>
                    <a:pt x="506" y="262"/>
                  </a:lnTo>
                  <a:lnTo>
                    <a:pt x="518" y="262"/>
                  </a:lnTo>
                  <a:lnTo>
                    <a:pt x="532" y="258"/>
                  </a:lnTo>
                  <a:lnTo>
                    <a:pt x="572" y="256"/>
                  </a:lnTo>
                  <a:lnTo>
                    <a:pt x="568" y="326"/>
                  </a:lnTo>
                  <a:lnTo>
                    <a:pt x="572" y="334"/>
                  </a:lnTo>
                  <a:lnTo>
                    <a:pt x="576" y="340"/>
                  </a:lnTo>
                  <a:lnTo>
                    <a:pt x="592" y="356"/>
                  </a:lnTo>
                  <a:lnTo>
                    <a:pt x="606" y="378"/>
                  </a:lnTo>
                  <a:lnTo>
                    <a:pt x="590" y="380"/>
                  </a:lnTo>
                  <a:lnTo>
                    <a:pt x="576" y="384"/>
                  </a:lnTo>
                  <a:lnTo>
                    <a:pt x="554" y="398"/>
                  </a:lnTo>
                  <a:lnTo>
                    <a:pt x="546" y="408"/>
                  </a:lnTo>
                  <a:lnTo>
                    <a:pt x="538" y="416"/>
                  </a:lnTo>
                  <a:lnTo>
                    <a:pt x="520" y="430"/>
                  </a:lnTo>
                  <a:lnTo>
                    <a:pt x="500" y="444"/>
                  </a:lnTo>
                  <a:lnTo>
                    <a:pt x="482" y="460"/>
                  </a:lnTo>
                  <a:lnTo>
                    <a:pt x="466" y="464"/>
                  </a:lnTo>
                  <a:lnTo>
                    <a:pt x="450" y="470"/>
                  </a:lnTo>
                  <a:lnTo>
                    <a:pt x="434" y="472"/>
                  </a:lnTo>
                  <a:lnTo>
                    <a:pt x="420" y="472"/>
                  </a:lnTo>
                  <a:lnTo>
                    <a:pt x="392" y="456"/>
                  </a:lnTo>
                  <a:lnTo>
                    <a:pt x="376" y="440"/>
                  </a:lnTo>
                  <a:lnTo>
                    <a:pt x="372" y="438"/>
                  </a:lnTo>
                  <a:lnTo>
                    <a:pt x="368" y="436"/>
                  </a:lnTo>
                  <a:lnTo>
                    <a:pt x="358" y="436"/>
                  </a:lnTo>
                  <a:lnTo>
                    <a:pt x="342" y="436"/>
                  </a:lnTo>
                  <a:lnTo>
                    <a:pt x="336" y="438"/>
                  </a:lnTo>
                  <a:lnTo>
                    <a:pt x="332" y="442"/>
                  </a:lnTo>
                  <a:lnTo>
                    <a:pt x="330" y="464"/>
                  </a:lnTo>
                  <a:lnTo>
                    <a:pt x="302" y="492"/>
                  </a:lnTo>
                  <a:lnTo>
                    <a:pt x="290" y="506"/>
                  </a:lnTo>
                  <a:lnTo>
                    <a:pt x="278" y="522"/>
                  </a:lnTo>
                  <a:lnTo>
                    <a:pt x="266" y="528"/>
                  </a:lnTo>
                  <a:lnTo>
                    <a:pt x="256" y="530"/>
                  </a:lnTo>
                  <a:lnTo>
                    <a:pt x="240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4" name="Freeform 17"/>
            <p:cNvSpPr>
              <a:spLocks/>
            </p:cNvSpPr>
            <p:nvPr/>
          </p:nvSpPr>
          <p:spPr bwMode="auto">
            <a:xfrm>
              <a:off x="5507878" y="4654632"/>
              <a:ext cx="855977" cy="1012578"/>
            </a:xfrm>
            <a:custGeom>
              <a:avLst/>
              <a:gdLst>
                <a:gd name="T0" fmla="*/ 324 w 538"/>
                <a:gd name="T1" fmla="*/ 632 h 638"/>
                <a:gd name="T2" fmla="*/ 306 w 538"/>
                <a:gd name="T3" fmla="*/ 628 h 638"/>
                <a:gd name="T4" fmla="*/ 282 w 538"/>
                <a:gd name="T5" fmla="*/ 636 h 638"/>
                <a:gd name="T6" fmla="*/ 272 w 538"/>
                <a:gd name="T7" fmla="*/ 608 h 638"/>
                <a:gd name="T8" fmla="*/ 258 w 538"/>
                <a:gd name="T9" fmla="*/ 594 h 638"/>
                <a:gd name="T10" fmla="*/ 234 w 538"/>
                <a:gd name="T11" fmla="*/ 594 h 638"/>
                <a:gd name="T12" fmla="*/ 234 w 538"/>
                <a:gd name="T13" fmla="*/ 580 h 638"/>
                <a:gd name="T14" fmla="*/ 268 w 538"/>
                <a:gd name="T15" fmla="*/ 508 h 638"/>
                <a:gd name="T16" fmla="*/ 240 w 538"/>
                <a:gd name="T17" fmla="*/ 472 h 638"/>
                <a:gd name="T18" fmla="*/ 226 w 538"/>
                <a:gd name="T19" fmla="*/ 452 h 638"/>
                <a:gd name="T20" fmla="*/ 204 w 538"/>
                <a:gd name="T21" fmla="*/ 448 h 638"/>
                <a:gd name="T22" fmla="*/ 172 w 538"/>
                <a:gd name="T23" fmla="*/ 456 h 638"/>
                <a:gd name="T24" fmla="*/ 132 w 538"/>
                <a:gd name="T25" fmla="*/ 486 h 638"/>
                <a:gd name="T26" fmla="*/ 98 w 538"/>
                <a:gd name="T27" fmla="*/ 488 h 638"/>
                <a:gd name="T28" fmla="*/ 86 w 538"/>
                <a:gd name="T29" fmla="*/ 458 h 638"/>
                <a:gd name="T30" fmla="*/ 68 w 538"/>
                <a:gd name="T31" fmla="*/ 442 h 638"/>
                <a:gd name="T32" fmla="*/ 64 w 538"/>
                <a:gd name="T33" fmla="*/ 354 h 638"/>
                <a:gd name="T34" fmla="*/ 14 w 538"/>
                <a:gd name="T35" fmla="*/ 358 h 638"/>
                <a:gd name="T36" fmla="*/ 0 w 538"/>
                <a:gd name="T37" fmla="*/ 352 h 638"/>
                <a:gd name="T38" fmla="*/ 8 w 538"/>
                <a:gd name="T39" fmla="*/ 340 h 638"/>
                <a:gd name="T40" fmla="*/ 32 w 538"/>
                <a:gd name="T41" fmla="*/ 334 h 638"/>
                <a:gd name="T42" fmla="*/ 54 w 538"/>
                <a:gd name="T43" fmla="*/ 312 h 638"/>
                <a:gd name="T44" fmla="*/ 62 w 538"/>
                <a:gd name="T45" fmla="*/ 284 h 638"/>
                <a:gd name="T46" fmla="*/ 46 w 538"/>
                <a:gd name="T47" fmla="*/ 154 h 638"/>
                <a:gd name="T48" fmla="*/ 40 w 538"/>
                <a:gd name="T49" fmla="*/ 130 h 638"/>
                <a:gd name="T50" fmla="*/ 64 w 538"/>
                <a:gd name="T51" fmla="*/ 108 h 638"/>
                <a:gd name="T52" fmla="*/ 80 w 538"/>
                <a:gd name="T53" fmla="*/ 78 h 638"/>
                <a:gd name="T54" fmla="*/ 114 w 538"/>
                <a:gd name="T55" fmla="*/ 56 h 638"/>
                <a:gd name="T56" fmla="*/ 142 w 538"/>
                <a:gd name="T57" fmla="*/ 58 h 638"/>
                <a:gd name="T58" fmla="*/ 158 w 538"/>
                <a:gd name="T59" fmla="*/ 54 h 638"/>
                <a:gd name="T60" fmla="*/ 168 w 538"/>
                <a:gd name="T61" fmla="*/ 42 h 638"/>
                <a:gd name="T62" fmla="*/ 158 w 538"/>
                <a:gd name="T63" fmla="*/ 14 h 638"/>
                <a:gd name="T64" fmla="*/ 156 w 538"/>
                <a:gd name="T65" fmla="*/ 4 h 638"/>
                <a:gd name="T66" fmla="*/ 174 w 538"/>
                <a:gd name="T67" fmla="*/ 2 h 638"/>
                <a:gd name="T68" fmla="*/ 210 w 538"/>
                <a:gd name="T69" fmla="*/ 12 h 638"/>
                <a:gd name="T70" fmla="*/ 274 w 538"/>
                <a:gd name="T71" fmla="*/ 34 h 638"/>
                <a:gd name="T72" fmla="*/ 312 w 538"/>
                <a:gd name="T73" fmla="*/ 56 h 638"/>
                <a:gd name="T74" fmla="*/ 372 w 538"/>
                <a:gd name="T75" fmla="*/ 68 h 638"/>
                <a:gd name="T76" fmla="*/ 392 w 538"/>
                <a:gd name="T77" fmla="*/ 44 h 638"/>
                <a:gd name="T78" fmla="*/ 420 w 538"/>
                <a:gd name="T79" fmla="*/ 60 h 638"/>
                <a:gd name="T80" fmla="*/ 450 w 538"/>
                <a:gd name="T81" fmla="*/ 82 h 638"/>
                <a:gd name="T82" fmla="*/ 482 w 538"/>
                <a:gd name="T83" fmla="*/ 100 h 638"/>
                <a:gd name="T84" fmla="*/ 514 w 538"/>
                <a:gd name="T85" fmla="*/ 134 h 638"/>
                <a:gd name="T86" fmla="*/ 522 w 538"/>
                <a:gd name="T87" fmla="*/ 180 h 638"/>
                <a:gd name="T88" fmla="*/ 516 w 538"/>
                <a:gd name="T89" fmla="*/ 214 h 638"/>
                <a:gd name="T90" fmla="*/ 486 w 538"/>
                <a:gd name="T91" fmla="*/ 248 h 638"/>
                <a:gd name="T92" fmla="*/ 480 w 538"/>
                <a:gd name="T93" fmla="*/ 286 h 638"/>
                <a:gd name="T94" fmla="*/ 494 w 538"/>
                <a:gd name="T95" fmla="*/ 320 h 638"/>
                <a:gd name="T96" fmla="*/ 502 w 538"/>
                <a:gd name="T97" fmla="*/ 344 h 638"/>
                <a:gd name="T98" fmla="*/ 522 w 538"/>
                <a:gd name="T99" fmla="*/ 414 h 638"/>
                <a:gd name="T100" fmla="*/ 532 w 538"/>
                <a:gd name="T101" fmla="*/ 440 h 638"/>
                <a:gd name="T102" fmla="*/ 528 w 538"/>
                <a:gd name="T103" fmla="*/ 472 h 638"/>
                <a:gd name="T104" fmla="*/ 538 w 538"/>
                <a:gd name="T105" fmla="*/ 536 h 638"/>
                <a:gd name="T106" fmla="*/ 426 w 538"/>
                <a:gd name="T107" fmla="*/ 540 h 638"/>
                <a:gd name="T108" fmla="*/ 428 w 538"/>
                <a:gd name="T109" fmla="*/ 558 h 638"/>
                <a:gd name="T110" fmla="*/ 446 w 538"/>
                <a:gd name="T111" fmla="*/ 580 h 638"/>
                <a:gd name="T112" fmla="*/ 436 w 538"/>
                <a:gd name="T113" fmla="*/ 598 h 638"/>
                <a:gd name="T114" fmla="*/ 402 w 538"/>
                <a:gd name="T115" fmla="*/ 568 h 638"/>
                <a:gd name="T116" fmla="*/ 368 w 538"/>
                <a:gd name="T117" fmla="*/ 566 h 638"/>
                <a:gd name="T118" fmla="*/ 348 w 538"/>
                <a:gd name="T119" fmla="*/ 604 h 638"/>
                <a:gd name="T120" fmla="*/ 336 w 538"/>
                <a:gd name="T121" fmla="*/ 634 h 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538" h="638">
                  <a:moveTo>
                    <a:pt x="332" y="638"/>
                  </a:moveTo>
                  <a:lnTo>
                    <a:pt x="332" y="638"/>
                  </a:lnTo>
                  <a:lnTo>
                    <a:pt x="324" y="632"/>
                  </a:lnTo>
                  <a:lnTo>
                    <a:pt x="318" y="630"/>
                  </a:lnTo>
                  <a:lnTo>
                    <a:pt x="312" y="628"/>
                  </a:lnTo>
                  <a:lnTo>
                    <a:pt x="306" y="628"/>
                  </a:lnTo>
                  <a:lnTo>
                    <a:pt x="294" y="632"/>
                  </a:lnTo>
                  <a:lnTo>
                    <a:pt x="282" y="636"/>
                  </a:lnTo>
                  <a:lnTo>
                    <a:pt x="274" y="620"/>
                  </a:lnTo>
                  <a:lnTo>
                    <a:pt x="272" y="608"/>
                  </a:lnTo>
                  <a:lnTo>
                    <a:pt x="270" y="600"/>
                  </a:lnTo>
                  <a:lnTo>
                    <a:pt x="264" y="596"/>
                  </a:lnTo>
                  <a:lnTo>
                    <a:pt x="258" y="594"/>
                  </a:lnTo>
                  <a:lnTo>
                    <a:pt x="252" y="592"/>
                  </a:lnTo>
                  <a:lnTo>
                    <a:pt x="246" y="592"/>
                  </a:lnTo>
                  <a:lnTo>
                    <a:pt x="234" y="594"/>
                  </a:lnTo>
                  <a:lnTo>
                    <a:pt x="234" y="580"/>
                  </a:lnTo>
                  <a:lnTo>
                    <a:pt x="254" y="542"/>
                  </a:lnTo>
                  <a:lnTo>
                    <a:pt x="264" y="524"/>
                  </a:lnTo>
                  <a:lnTo>
                    <a:pt x="268" y="508"/>
                  </a:lnTo>
                  <a:lnTo>
                    <a:pt x="246" y="484"/>
                  </a:lnTo>
                  <a:lnTo>
                    <a:pt x="240" y="472"/>
                  </a:lnTo>
                  <a:lnTo>
                    <a:pt x="236" y="462"/>
                  </a:lnTo>
                  <a:lnTo>
                    <a:pt x="226" y="452"/>
                  </a:lnTo>
                  <a:lnTo>
                    <a:pt x="218" y="448"/>
                  </a:lnTo>
                  <a:lnTo>
                    <a:pt x="212" y="448"/>
                  </a:lnTo>
                  <a:lnTo>
                    <a:pt x="204" y="448"/>
                  </a:lnTo>
                  <a:lnTo>
                    <a:pt x="172" y="456"/>
                  </a:lnTo>
                  <a:lnTo>
                    <a:pt x="162" y="466"/>
                  </a:lnTo>
                  <a:lnTo>
                    <a:pt x="152" y="472"/>
                  </a:lnTo>
                  <a:lnTo>
                    <a:pt x="132" y="486"/>
                  </a:lnTo>
                  <a:lnTo>
                    <a:pt x="98" y="488"/>
                  </a:lnTo>
                  <a:lnTo>
                    <a:pt x="96" y="478"/>
                  </a:lnTo>
                  <a:lnTo>
                    <a:pt x="94" y="470"/>
                  </a:lnTo>
                  <a:lnTo>
                    <a:pt x="86" y="458"/>
                  </a:lnTo>
                  <a:lnTo>
                    <a:pt x="76" y="448"/>
                  </a:lnTo>
                  <a:lnTo>
                    <a:pt x="68" y="442"/>
                  </a:lnTo>
                  <a:lnTo>
                    <a:pt x="64" y="432"/>
                  </a:lnTo>
                  <a:lnTo>
                    <a:pt x="64" y="354"/>
                  </a:lnTo>
                  <a:lnTo>
                    <a:pt x="28" y="356"/>
                  </a:lnTo>
                  <a:lnTo>
                    <a:pt x="14" y="358"/>
                  </a:lnTo>
                  <a:lnTo>
                    <a:pt x="0" y="362"/>
                  </a:lnTo>
                  <a:lnTo>
                    <a:pt x="0" y="352"/>
                  </a:lnTo>
                  <a:lnTo>
                    <a:pt x="2" y="346"/>
                  </a:lnTo>
                  <a:lnTo>
                    <a:pt x="4" y="344"/>
                  </a:lnTo>
                  <a:lnTo>
                    <a:pt x="8" y="340"/>
                  </a:lnTo>
                  <a:lnTo>
                    <a:pt x="18" y="338"/>
                  </a:lnTo>
                  <a:lnTo>
                    <a:pt x="32" y="334"/>
                  </a:lnTo>
                  <a:lnTo>
                    <a:pt x="38" y="330"/>
                  </a:lnTo>
                  <a:lnTo>
                    <a:pt x="44" y="326"/>
                  </a:lnTo>
                  <a:lnTo>
                    <a:pt x="54" y="312"/>
                  </a:lnTo>
                  <a:lnTo>
                    <a:pt x="60" y="298"/>
                  </a:lnTo>
                  <a:lnTo>
                    <a:pt x="62" y="284"/>
                  </a:lnTo>
                  <a:lnTo>
                    <a:pt x="48" y="224"/>
                  </a:lnTo>
                  <a:lnTo>
                    <a:pt x="46" y="154"/>
                  </a:lnTo>
                  <a:lnTo>
                    <a:pt x="40" y="130"/>
                  </a:lnTo>
                  <a:lnTo>
                    <a:pt x="46" y="126"/>
                  </a:lnTo>
                  <a:lnTo>
                    <a:pt x="54" y="120"/>
                  </a:lnTo>
                  <a:lnTo>
                    <a:pt x="64" y="108"/>
                  </a:lnTo>
                  <a:lnTo>
                    <a:pt x="72" y="94"/>
                  </a:lnTo>
                  <a:lnTo>
                    <a:pt x="80" y="78"/>
                  </a:lnTo>
                  <a:lnTo>
                    <a:pt x="94" y="68"/>
                  </a:lnTo>
                  <a:lnTo>
                    <a:pt x="108" y="60"/>
                  </a:lnTo>
                  <a:lnTo>
                    <a:pt x="114" y="56"/>
                  </a:lnTo>
                  <a:lnTo>
                    <a:pt x="122" y="56"/>
                  </a:lnTo>
                  <a:lnTo>
                    <a:pt x="132" y="56"/>
                  </a:lnTo>
                  <a:lnTo>
                    <a:pt x="142" y="58"/>
                  </a:lnTo>
                  <a:lnTo>
                    <a:pt x="150" y="58"/>
                  </a:lnTo>
                  <a:lnTo>
                    <a:pt x="158" y="54"/>
                  </a:lnTo>
                  <a:lnTo>
                    <a:pt x="164" y="50"/>
                  </a:lnTo>
                  <a:lnTo>
                    <a:pt x="168" y="42"/>
                  </a:lnTo>
                  <a:lnTo>
                    <a:pt x="166" y="30"/>
                  </a:lnTo>
                  <a:lnTo>
                    <a:pt x="164" y="20"/>
                  </a:lnTo>
                  <a:lnTo>
                    <a:pt x="158" y="14"/>
                  </a:lnTo>
                  <a:lnTo>
                    <a:pt x="152" y="10"/>
                  </a:lnTo>
                  <a:lnTo>
                    <a:pt x="156" y="4"/>
                  </a:lnTo>
                  <a:lnTo>
                    <a:pt x="160" y="2"/>
                  </a:lnTo>
                  <a:lnTo>
                    <a:pt x="166" y="0"/>
                  </a:lnTo>
                  <a:lnTo>
                    <a:pt x="174" y="2"/>
                  </a:lnTo>
                  <a:lnTo>
                    <a:pt x="192" y="6"/>
                  </a:lnTo>
                  <a:lnTo>
                    <a:pt x="210" y="12"/>
                  </a:lnTo>
                  <a:lnTo>
                    <a:pt x="238" y="16"/>
                  </a:lnTo>
                  <a:lnTo>
                    <a:pt x="274" y="34"/>
                  </a:lnTo>
                  <a:lnTo>
                    <a:pt x="292" y="44"/>
                  </a:lnTo>
                  <a:lnTo>
                    <a:pt x="312" y="56"/>
                  </a:lnTo>
                  <a:lnTo>
                    <a:pt x="342" y="68"/>
                  </a:lnTo>
                  <a:lnTo>
                    <a:pt x="372" y="68"/>
                  </a:lnTo>
                  <a:lnTo>
                    <a:pt x="392" y="44"/>
                  </a:lnTo>
                  <a:lnTo>
                    <a:pt x="400" y="46"/>
                  </a:lnTo>
                  <a:lnTo>
                    <a:pt x="410" y="52"/>
                  </a:lnTo>
                  <a:lnTo>
                    <a:pt x="420" y="60"/>
                  </a:lnTo>
                  <a:lnTo>
                    <a:pt x="430" y="72"/>
                  </a:lnTo>
                  <a:lnTo>
                    <a:pt x="450" y="82"/>
                  </a:lnTo>
                  <a:lnTo>
                    <a:pt x="466" y="90"/>
                  </a:lnTo>
                  <a:lnTo>
                    <a:pt x="482" y="100"/>
                  </a:lnTo>
                  <a:lnTo>
                    <a:pt x="500" y="116"/>
                  </a:lnTo>
                  <a:lnTo>
                    <a:pt x="514" y="134"/>
                  </a:lnTo>
                  <a:lnTo>
                    <a:pt x="520" y="152"/>
                  </a:lnTo>
                  <a:lnTo>
                    <a:pt x="522" y="170"/>
                  </a:lnTo>
                  <a:lnTo>
                    <a:pt x="522" y="180"/>
                  </a:lnTo>
                  <a:lnTo>
                    <a:pt x="522" y="190"/>
                  </a:lnTo>
                  <a:lnTo>
                    <a:pt x="520" y="202"/>
                  </a:lnTo>
                  <a:lnTo>
                    <a:pt x="516" y="214"/>
                  </a:lnTo>
                  <a:lnTo>
                    <a:pt x="494" y="238"/>
                  </a:lnTo>
                  <a:lnTo>
                    <a:pt x="486" y="248"/>
                  </a:lnTo>
                  <a:lnTo>
                    <a:pt x="482" y="260"/>
                  </a:lnTo>
                  <a:lnTo>
                    <a:pt x="480" y="272"/>
                  </a:lnTo>
                  <a:lnTo>
                    <a:pt x="480" y="286"/>
                  </a:lnTo>
                  <a:lnTo>
                    <a:pt x="486" y="302"/>
                  </a:lnTo>
                  <a:lnTo>
                    <a:pt x="494" y="320"/>
                  </a:lnTo>
                  <a:lnTo>
                    <a:pt x="500" y="340"/>
                  </a:lnTo>
                  <a:lnTo>
                    <a:pt x="502" y="344"/>
                  </a:lnTo>
                  <a:lnTo>
                    <a:pt x="506" y="352"/>
                  </a:lnTo>
                  <a:lnTo>
                    <a:pt x="512" y="372"/>
                  </a:lnTo>
                  <a:lnTo>
                    <a:pt x="522" y="414"/>
                  </a:lnTo>
                  <a:lnTo>
                    <a:pt x="530" y="428"/>
                  </a:lnTo>
                  <a:lnTo>
                    <a:pt x="532" y="440"/>
                  </a:lnTo>
                  <a:lnTo>
                    <a:pt x="532" y="454"/>
                  </a:lnTo>
                  <a:lnTo>
                    <a:pt x="528" y="472"/>
                  </a:lnTo>
                  <a:lnTo>
                    <a:pt x="528" y="500"/>
                  </a:lnTo>
                  <a:lnTo>
                    <a:pt x="532" y="518"/>
                  </a:lnTo>
                  <a:lnTo>
                    <a:pt x="538" y="536"/>
                  </a:lnTo>
                  <a:lnTo>
                    <a:pt x="426" y="540"/>
                  </a:lnTo>
                  <a:lnTo>
                    <a:pt x="424" y="544"/>
                  </a:lnTo>
                  <a:lnTo>
                    <a:pt x="424" y="548"/>
                  </a:lnTo>
                  <a:lnTo>
                    <a:pt x="428" y="558"/>
                  </a:lnTo>
                  <a:lnTo>
                    <a:pt x="438" y="570"/>
                  </a:lnTo>
                  <a:lnTo>
                    <a:pt x="446" y="580"/>
                  </a:lnTo>
                  <a:lnTo>
                    <a:pt x="442" y="598"/>
                  </a:lnTo>
                  <a:lnTo>
                    <a:pt x="436" y="598"/>
                  </a:lnTo>
                  <a:lnTo>
                    <a:pt x="428" y="594"/>
                  </a:lnTo>
                  <a:lnTo>
                    <a:pt x="416" y="584"/>
                  </a:lnTo>
                  <a:lnTo>
                    <a:pt x="402" y="568"/>
                  </a:lnTo>
                  <a:lnTo>
                    <a:pt x="368" y="566"/>
                  </a:lnTo>
                  <a:lnTo>
                    <a:pt x="350" y="594"/>
                  </a:lnTo>
                  <a:lnTo>
                    <a:pt x="348" y="604"/>
                  </a:lnTo>
                  <a:lnTo>
                    <a:pt x="346" y="616"/>
                  </a:lnTo>
                  <a:lnTo>
                    <a:pt x="340" y="628"/>
                  </a:lnTo>
                  <a:lnTo>
                    <a:pt x="336" y="634"/>
                  </a:lnTo>
                  <a:lnTo>
                    <a:pt x="332" y="6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5" name="Freeform 18"/>
            <p:cNvSpPr>
              <a:spLocks/>
            </p:cNvSpPr>
            <p:nvPr/>
          </p:nvSpPr>
          <p:spPr bwMode="auto">
            <a:xfrm>
              <a:off x="6285549" y="4597929"/>
              <a:ext cx="739868" cy="1055780"/>
            </a:xfrm>
            <a:custGeom>
              <a:avLst/>
              <a:gdLst>
                <a:gd name="T0" fmla="*/ 112 w 466"/>
                <a:gd name="T1" fmla="*/ 660 h 666"/>
                <a:gd name="T2" fmla="*/ 94 w 466"/>
                <a:gd name="T3" fmla="*/ 656 h 666"/>
                <a:gd name="T4" fmla="*/ 134 w 466"/>
                <a:gd name="T5" fmla="*/ 598 h 666"/>
                <a:gd name="T6" fmla="*/ 128 w 466"/>
                <a:gd name="T7" fmla="*/ 566 h 666"/>
                <a:gd name="T8" fmla="*/ 104 w 466"/>
                <a:gd name="T9" fmla="*/ 568 h 666"/>
                <a:gd name="T10" fmla="*/ 88 w 466"/>
                <a:gd name="T11" fmla="*/ 576 h 666"/>
                <a:gd name="T12" fmla="*/ 48 w 466"/>
                <a:gd name="T13" fmla="*/ 536 h 666"/>
                <a:gd name="T14" fmla="*/ 52 w 466"/>
                <a:gd name="T15" fmla="*/ 494 h 666"/>
                <a:gd name="T16" fmla="*/ 52 w 466"/>
                <a:gd name="T17" fmla="*/ 456 h 666"/>
                <a:gd name="T18" fmla="*/ 42 w 466"/>
                <a:gd name="T19" fmla="*/ 446 h 666"/>
                <a:gd name="T20" fmla="*/ 30 w 466"/>
                <a:gd name="T21" fmla="*/ 398 h 666"/>
                <a:gd name="T22" fmla="*/ 16 w 466"/>
                <a:gd name="T23" fmla="*/ 356 h 666"/>
                <a:gd name="T24" fmla="*/ 2 w 466"/>
                <a:gd name="T25" fmla="*/ 316 h 666"/>
                <a:gd name="T26" fmla="*/ 6 w 466"/>
                <a:gd name="T27" fmla="*/ 292 h 666"/>
                <a:gd name="T28" fmla="*/ 16 w 466"/>
                <a:gd name="T29" fmla="*/ 280 h 666"/>
                <a:gd name="T30" fmla="*/ 42 w 466"/>
                <a:gd name="T31" fmla="*/ 240 h 666"/>
                <a:gd name="T32" fmla="*/ 42 w 466"/>
                <a:gd name="T33" fmla="*/ 188 h 666"/>
                <a:gd name="T34" fmla="*/ 22 w 466"/>
                <a:gd name="T35" fmla="*/ 146 h 666"/>
                <a:gd name="T36" fmla="*/ 46 w 466"/>
                <a:gd name="T37" fmla="*/ 126 h 666"/>
                <a:gd name="T38" fmla="*/ 78 w 466"/>
                <a:gd name="T39" fmla="*/ 116 h 666"/>
                <a:gd name="T40" fmla="*/ 88 w 466"/>
                <a:gd name="T41" fmla="*/ 114 h 666"/>
                <a:gd name="T42" fmla="*/ 102 w 466"/>
                <a:gd name="T43" fmla="*/ 98 h 666"/>
                <a:gd name="T44" fmla="*/ 160 w 466"/>
                <a:gd name="T45" fmla="*/ 60 h 666"/>
                <a:gd name="T46" fmla="*/ 176 w 466"/>
                <a:gd name="T47" fmla="*/ 46 h 666"/>
                <a:gd name="T48" fmla="*/ 226 w 466"/>
                <a:gd name="T49" fmla="*/ 32 h 666"/>
                <a:gd name="T50" fmla="*/ 250 w 466"/>
                <a:gd name="T51" fmla="*/ 22 h 666"/>
                <a:gd name="T52" fmla="*/ 260 w 466"/>
                <a:gd name="T53" fmla="*/ 2 h 666"/>
                <a:gd name="T54" fmla="*/ 284 w 466"/>
                <a:gd name="T55" fmla="*/ 0 h 666"/>
                <a:gd name="T56" fmla="*/ 292 w 466"/>
                <a:gd name="T57" fmla="*/ 52 h 666"/>
                <a:gd name="T58" fmla="*/ 314 w 466"/>
                <a:gd name="T59" fmla="*/ 56 h 666"/>
                <a:gd name="T60" fmla="*/ 326 w 466"/>
                <a:gd name="T61" fmla="*/ 34 h 666"/>
                <a:gd name="T62" fmla="*/ 334 w 466"/>
                <a:gd name="T63" fmla="*/ 14 h 666"/>
                <a:gd name="T64" fmla="*/ 344 w 466"/>
                <a:gd name="T65" fmla="*/ 36 h 666"/>
                <a:gd name="T66" fmla="*/ 362 w 466"/>
                <a:gd name="T67" fmla="*/ 50 h 666"/>
                <a:gd name="T68" fmla="*/ 384 w 466"/>
                <a:gd name="T69" fmla="*/ 54 h 666"/>
                <a:gd name="T70" fmla="*/ 424 w 466"/>
                <a:gd name="T71" fmla="*/ 42 h 666"/>
                <a:gd name="T72" fmla="*/ 442 w 466"/>
                <a:gd name="T73" fmla="*/ 42 h 666"/>
                <a:gd name="T74" fmla="*/ 422 w 466"/>
                <a:gd name="T75" fmla="*/ 66 h 666"/>
                <a:gd name="T76" fmla="*/ 414 w 466"/>
                <a:gd name="T77" fmla="*/ 88 h 666"/>
                <a:gd name="T78" fmla="*/ 428 w 466"/>
                <a:gd name="T79" fmla="*/ 112 h 666"/>
                <a:gd name="T80" fmla="*/ 466 w 466"/>
                <a:gd name="T81" fmla="*/ 168 h 666"/>
                <a:gd name="T82" fmla="*/ 464 w 466"/>
                <a:gd name="T83" fmla="*/ 192 h 666"/>
                <a:gd name="T84" fmla="*/ 450 w 466"/>
                <a:gd name="T85" fmla="*/ 218 h 666"/>
                <a:gd name="T86" fmla="*/ 430 w 466"/>
                <a:gd name="T87" fmla="*/ 236 h 666"/>
                <a:gd name="T88" fmla="*/ 396 w 466"/>
                <a:gd name="T89" fmla="*/ 244 h 666"/>
                <a:gd name="T90" fmla="*/ 376 w 466"/>
                <a:gd name="T91" fmla="*/ 250 h 666"/>
                <a:gd name="T92" fmla="*/ 348 w 466"/>
                <a:gd name="T93" fmla="*/ 276 h 666"/>
                <a:gd name="T94" fmla="*/ 348 w 466"/>
                <a:gd name="T95" fmla="*/ 304 h 666"/>
                <a:gd name="T96" fmla="*/ 354 w 466"/>
                <a:gd name="T97" fmla="*/ 332 h 666"/>
                <a:gd name="T98" fmla="*/ 328 w 466"/>
                <a:gd name="T99" fmla="*/ 366 h 666"/>
                <a:gd name="T100" fmla="*/ 302 w 466"/>
                <a:gd name="T101" fmla="*/ 386 h 666"/>
                <a:gd name="T102" fmla="*/ 296 w 466"/>
                <a:gd name="T103" fmla="*/ 408 h 666"/>
                <a:gd name="T104" fmla="*/ 292 w 466"/>
                <a:gd name="T105" fmla="*/ 468 h 666"/>
                <a:gd name="T106" fmla="*/ 270 w 466"/>
                <a:gd name="T107" fmla="*/ 490 h 666"/>
                <a:gd name="T108" fmla="*/ 264 w 466"/>
                <a:gd name="T109" fmla="*/ 522 h 666"/>
                <a:gd name="T110" fmla="*/ 266 w 466"/>
                <a:gd name="T111" fmla="*/ 546 h 666"/>
                <a:gd name="T112" fmla="*/ 254 w 466"/>
                <a:gd name="T113" fmla="*/ 596 h 666"/>
                <a:gd name="T114" fmla="*/ 260 w 466"/>
                <a:gd name="T115" fmla="*/ 630 h 666"/>
                <a:gd name="T116" fmla="*/ 224 w 466"/>
                <a:gd name="T117" fmla="*/ 650 h 666"/>
                <a:gd name="T118" fmla="*/ 196 w 466"/>
                <a:gd name="T119" fmla="*/ 636 h 666"/>
                <a:gd name="T120" fmla="*/ 168 w 466"/>
                <a:gd name="T121" fmla="*/ 646 h 666"/>
                <a:gd name="T122" fmla="*/ 134 w 466"/>
                <a:gd name="T123" fmla="*/ 660 h 6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466" h="666">
                  <a:moveTo>
                    <a:pt x="118" y="666"/>
                  </a:moveTo>
                  <a:lnTo>
                    <a:pt x="118" y="666"/>
                  </a:lnTo>
                  <a:lnTo>
                    <a:pt x="112" y="660"/>
                  </a:lnTo>
                  <a:lnTo>
                    <a:pt x="106" y="658"/>
                  </a:lnTo>
                  <a:lnTo>
                    <a:pt x="94" y="656"/>
                  </a:lnTo>
                  <a:lnTo>
                    <a:pt x="94" y="650"/>
                  </a:lnTo>
                  <a:lnTo>
                    <a:pt x="134" y="598"/>
                  </a:lnTo>
                  <a:lnTo>
                    <a:pt x="132" y="578"/>
                  </a:lnTo>
                  <a:lnTo>
                    <a:pt x="128" y="566"/>
                  </a:lnTo>
                  <a:lnTo>
                    <a:pt x="114" y="566"/>
                  </a:lnTo>
                  <a:lnTo>
                    <a:pt x="104" y="568"/>
                  </a:lnTo>
                  <a:lnTo>
                    <a:pt x="96" y="572"/>
                  </a:lnTo>
                  <a:lnTo>
                    <a:pt x="88" y="576"/>
                  </a:lnTo>
                  <a:lnTo>
                    <a:pt x="60" y="576"/>
                  </a:lnTo>
                  <a:lnTo>
                    <a:pt x="48" y="536"/>
                  </a:lnTo>
                  <a:lnTo>
                    <a:pt x="50" y="514"/>
                  </a:lnTo>
                  <a:lnTo>
                    <a:pt x="52" y="494"/>
                  </a:lnTo>
                  <a:lnTo>
                    <a:pt x="54" y="474"/>
                  </a:lnTo>
                  <a:lnTo>
                    <a:pt x="52" y="466"/>
                  </a:lnTo>
                  <a:lnTo>
                    <a:pt x="52" y="456"/>
                  </a:lnTo>
                  <a:lnTo>
                    <a:pt x="42" y="446"/>
                  </a:lnTo>
                  <a:lnTo>
                    <a:pt x="40" y="434"/>
                  </a:lnTo>
                  <a:lnTo>
                    <a:pt x="38" y="422"/>
                  </a:lnTo>
                  <a:lnTo>
                    <a:pt x="30" y="398"/>
                  </a:lnTo>
                  <a:lnTo>
                    <a:pt x="22" y="376"/>
                  </a:lnTo>
                  <a:lnTo>
                    <a:pt x="16" y="356"/>
                  </a:lnTo>
                  <a:lnTo>
                    <a:pt x="6" y="334"/>
                  </a:lnTo>
                  <a:lnTo>
                    <a:pt x="4" y="326"/>
                  </a:lnTo>
                  <a:lnTo>
                    <a:pt x="2" y="316"/>
                  </a:lnTo>
                  <a:lnTo>
                    <a:pt x="0" y="308"/>
                  </a:lnTo>
                  <a:lnTo>
                    <a:pt x="2" y="300"/>
                  </a:lnTo>
                  <a:lnTo>
                    <a:pt x="6" y="292"/>
                  </a:lnTo>
                  <a:lnTo>
                    <a:pt x="12" y="282"/>
                  </a:lnTo>
                  <a:lnTo>
                    <a:pt x="16" y="280"/>
                  </a:lnTo>
                  <a:lnTo>
                    <a:pt x="20" y="276"/>
                  </a:lnTo>
                  <a:lnTo>
                    <a:pt x="30" y="264"/>
                  </a:lnTo>
                  <a:lnTo>
                    <a:pt x="42" y="240"/>
                  </a:lnTo>
                  <a:lnTo>
                    <a:pt x="42" y="188"/>
                  </a:lnTo>
                  <a:lnTo>
                    <a:pt x="30" y="156"/>
                  </a:lnTo>
                  <a:lnTo>
                    <a:pt x="22" y="146"/>
                  </a:lnTo>
                  <a:lnTo>
                    <a:pt x="46" y="126"/>
                  </a:lnTo>
                  <a:lnTo>
                    <a:pt x="62" y="122"/>
                  </a:lnTo>
                  <a:lnTo>
                    <a:pt x="74" y="118"/>
                  </a:lnTo>
                  <a:lnTo>
                    <a:pt x="78" y="116"/>
                  </a:lnTo>
                  <a:lnTo>
                    <a:pt x="80" y="114"/>
                  </a:lnTo>
                  <a:lnTo>
                    <a:pt x="88" y="114"/>
                  </a:lnTo>
                  <a:lnTo>
                    <a:pt x="94" y="106"/>
                  </a:lnTo>
                  <a:lnTo>
                    <a:pt x="102" y="98"/>
                  </a:lnTo>
                  <a:lnTo>
                    <a:pt x="122" y="84"/>
                  </a:lnTo>
                  <a:lnTo>
                    <a:pt x="142" y="72"/>
                  </a:lnTo>
                  <a:lnTo>
                    <a:pt x="160" y="60"/>
                  </a:lnTo>
                  <a:lnTo>
                    <a:pt x="168" y="52"/>
                  </a:lnTo>
                  <a:lnTo>
                    <a:pt x="176" y="46"/>
                  </a:lnTo>
                  <a:lnTo>
                    <a:pt x="188" y="42"/>
                  </a:lnTo>
                  <a:lnTo>
                    <a:pt x="200" y="38"/>
                  </a:lnTo>
                  <a:lnTo>
                    <a:pt x="226" y="32"/>
                  </a:lnTo>
                  <a:lnTo>
                    <a:pt x="238" y="28"/>
                  </a:lnTo>
                  <a:lnTo>
                    <a:pt x="250" y="22"/>
                  </a:lnTo>
                  <a:lnTo>
                    <a:pt x="256" y="8"/>
                  </a:lnTo>
                  <a:lnTo>
                    <a:pt x="258" y="4"/>
                  </a:lnTo>
                  <a:lnTo>
                    <a:pt x="260" y="2"/>
                  </a:lnTo>
                  <a:lnTo>
                    <a:pt x="270" y="0"/>
                  </a:lnTo>
                  <a:lnTo>
                    <a:pt x="284" y="0"/>
                  </a:lnTo>
                  <a:lnTo>
                    <a:pt x="286" y="48"/>
                  </a:lnTo>
                  <a:lnTo>
                    <a:pt x="292" y="52"/>
                  </a:lnTo>
                  <a:lnTo>
                    <a:pt x="298" y="54"/>
                  </a:lnTo>
                  <a:lnTo>
                    <a:pt x="314" y="56"/>
                  </a:lnTo>
                  <a:lnTo>
                    <a:pt x="320" y="50"/>
                  </a:lnTo>
                  <a:lnTo>
                    <a:pt x="322" y="44"/>
                  </a:lnTo>
                  <a:lnTo>
                    <a:pt x="326" y="34"/>
                  </a:lnTo>
                  <a:lnTo>
                    <a:pt x="330" y="22"/>
                  </a:lnTo>
                  <a:lnTo>
                    <a:pt x="332" y="18"/>
                  </a:lnTo>
                  <a:lnTo>
                    <a:pt x="334" y="14"/>
                  </a:lnTo>
                  <a:lnTo>
                    <a:pt x="338" y="24"/>
                  </a:lnTo>
                  <a:lnTo>
                    <a:pt x="344" y="36"/>
                  </a:lnTo>
                  <a:lnTo>
                    <a:pt x="350" y="42"/>
                  </a:lnTo>
                  <a:lnTo>
                    <a:pt x="356" y="46"/>
                  </a:lnTo>
                  <a:lnTo>
                    <a:pt x="362" y="50"/>
                  </a:lnTo>
                  <a:lnTo>
                    <a:pt x="370" y="54"/>
                  </a:lnTo>
                  <a:lnTo>
                    <a:pt x="384" y="54"/>
                  </a:lnTo>
                  <a:lnTo>
                    <a:pt x="396" y="52"/>
                  </a:lnTo>
                  <a:lnTo>
                    <a:pt x="410" y="48"/>
                  </a:lnTo>
                  <a:lnTo>
                    <a:pt x="424" y="42"/>
                  </a:lnTo>
                  <a:lnTo>
                    <a:pt x="442" y="42"/>
                  </a:lnTo>
                  <a:lnTo>
                    <a:pt x="438" y="48"/>
                  </a:lnTo>
                  <a:lnTo>
                    <a:pt x="432" y="54"/>
                  </a:lnTo>
                  <a:lnTo>
                    <a:pt x="422" y="66"/>
                  </a:lnTo>
                  <a:lnTo>
                    <a:pt x="418" y="74"/>
                  </a:lnTo>
                  <a:lnTo>
                    <a:pt x="414" y="80"/>
                  </a:lnTo>
                  <a:lnTo>
                    <a:pt x="414" y="88"/>
                  </a:lnTo>
                  <a:lnTo>
                    <a:pt x="414" y="96"/>
                  </a:lnTo>
                  <a:lnTo>
                    <a:pt x="428" y="112"/>
                  </a:lnTo>
                  <a:lnTo>
                    <a:pt x="440" y="128"/>
                  </a:lnTo>
                  <a:lnTo>
                    <a:pt x="452" y="146"/>
                  </a:lnTo>
                  <a:lnTo>
                    <a:pt x="466" y="168"/>
                  </a:lnTo>
                  <a:lnTo>
                    <a:pt x="464" y="192"/>
                  </a:lnTo>
                  <a:lnTo>
                    <a:pt x="460" y="196"/>
                  </a:lnTo>
                  <a:lnTo>
                    <a:pt x="456" y="202"/>
                  </a:lnTo>
                  <a:lnTo>
                    <a:pt x="450" y="218"/>
                  </a:lnTo>
                  <a:lnTo>
                    <a:pt x="440" y="228"/>
                  </a:lnTo>
                  <a:lnTo>
                    <a:pt x="430" y="236"/>
                  </a:lnTo>
                  <a:lnTo>
                    <a:pt x="422" y="240"/>
                  </a:lnTo>
                  <a:lnTo>
                    <a:pt x="414" y="242"/>
                  </a:lnTo>
                  <a:lnTo>
                    <a:pt x="396" y="244"/>
                  </a:lnTo>
                  <a:lnTo>
                    <a:pt x="386" y="246"/>
                  </a:lnTo>
                  <a:lnTo>
                    <a:pt x="376" y="250"/>
                  </a:lnTo>
                  <a:lnTo>
                    <a:pt x="360" y="262"/>
                  </a:lnTo>
                  <a:lnTo>
                    <a:pt x="352" y="272"/>
                  </a:lnTo>
                  <a:lnTo>
                    <a:pt x="348" y="276"/>
                  </a:lnTo>
                  <a:lnTo>
                    <a:pt x="348" y="282"/>
                  </a:lnTo>
                  <a:lnTo>
                    <a:pt x="348" y="304"/>
                  </a:lnTo>
                  <a:lnTo>
                    <a:pt x="354" y="312"/>
                  </a:lnTo>
                  <a:lnTo>
                    <a:pt x="356" y="322"/>
                  </a:lnTo>
                  <a:lnTo>
                    <a:pt x="354" y="332"/>
                  </a:lnTo>
                  <a:lnTo>
                    <a:pt x="350" y="344"/>
                  </a:lnTo>
                  <a:lnTo>
                    <a:pt x="328" y="366"/>
                  </a:lnTo>
                  <a:lnTo>
                    <a:pt x="308" y="382"/>
                  </a:lnTo>
                  <a:lnTo>
                    <a:pt x="302" y="386"/>
                  </a:lnTo>
                  <a:lnTo>
                    <a:pt x="298" y="392"/>
                  </a:lnTo>
                  <a:lnTo>
                    <a:pt x="296" y="400"/>
                  </a:lnTo>
                  <a:lnTo>
                    <a:pt x="296" y="408"/>
                  </a:lnTo>
                  <a:lnTo>
                    <a:pt x="300" y="440"/>
                  </a:lnTo>
                  <a:lnTo>
                    <a:pt x="292" y="468"/>
                  </a:lnTo>
                  <a:lnTo>
                    <a:pt x="278" y="480"/>
                  </a:lnTo>
                  <a:lnTo>
                    <a:pt x="270" y="490"/>
                  </a:lnTo>
                  <a:lnTo>
                    <a:pt x="266" y="496"/>
                  </a:lnTo>
                  <a:lnTo>
                    <a:pt x="264" y="502"/>
                  </a:lnTo>
                  <a:lnTo>
                    <a:pt x="264" y="522"/>
                  </a:lnTo>
                  <a:lnTo>
                    <a:pt x="266" y="546"/>
                  </a:lnTo>
                  <a:lnTo>
                    <a:pt x="262" y="560"/>
                  </a:lnTo>
                  <a:lnTo>
                    <a:pt x="256" y="576"/>
                  </a:lnTo>
                  <a:lnTo>
                    <a:pt x="254" y="596"/>
                  </a:lnTo>
                  <a:lnTo>
                    <a:pt x="254" y="614"/>
                  </a:lnTo>
                  <a:lnTo>
                    <a:pt x="260" y="630"/>
                  </a:lnTo>
                  <a:lnTo>
                    <a:pt x="224" y="650"/>
                  </a:lnTo>
                  <a:lnTo>
                    <a:pt x="216" y="642"/>
                  </a:lnTo>
                  <a:lnTo>
                    <a:pt x="206" y="638"/>
                  </a:lnTo>
                  <a:lnTo>
                    <a:pt x="196" y="636"/>
                  </a:lnTo>
                  <a:lnTo>
                    <a:pt x="188" y="638"/>
                  </a:lnTo>
                  <a:lnTo>
                    <a:pt x="178" y="642"/>
                  </a:lnTo>
                  <a:lnTo>
                    <a:pt x="168" y="646"/>
                  </a:lnTo>
                  <a:lnTo>
                    <a:pt x="148" y="654"/>
                  </a:lnTo>
                  <a:lnTo>
                    <a:pt x="134" y="660"/>
                  </a:lnTo>
                  <a:lnTo>
                    <a:pt x="118" y="6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6" name="Freeform 19"/>
            <p:cNvSpPr>
              <a:spLocks/>
            </p:cNvSpPr>
            <p:nvPr/>
          </p:nvSpPr>
          <p:spPr bwMode="auto">
            <a:xfrm>
              <a:off x="3747317" y="3928278"/>
              <a:ext cx="1541840" cy="1517516"/>
            </a:xfrm>
            <a:custGeom>
              <a:avLst/>
              <a:gdLst>
                <a:gd name="T0" fmla="*/ 392 w 972"/>
                <a:gd name="T1" fmla="*/ 934 h 956"/>
                <a:gd name="T2" fmla="*/ 354 w 972"/>
                <a:gd name="T3" fmla="*/ 888 h 956"/>
                <a:gd name="T4" fmla="*/ 366 w 972"/>
                <a:gd name="T5" fmla="*/ 840 h 956"/>
                <a:gd name="T6" fmla="*/ 324 w 972"/>
                <a:gd name="T7" fmla="*/ 780 h 956"/>
                <a:gd name="T8" fmla="*/ 290 w 972"/>
                <a:gd name="T9" fmla="*/ 722 h 956"/>
                <a:gd name="T10" fmla="*/ 248 w 972"/>
                <a:gd name="T11" fmla="*/ 712 h 956"/>
                <a:gd name="T12" fmla="*/ 192 w 972"/>
                <a:gd name="T13" fmla="*/ 608 h 956"/>
                <a:gd name="T14" fmla="*/ 160 w 972"/>
                <a:gd name="T15" fmla="*/ 662 h 956"/>
                <a:gd name="T16" fmla="*/ 140 w 972"/>
                <a:gd name="T17" fmla="*/ 634 h 956"/>
                <a:gd name="T18" fmla="*/ 138 w 972"/>
                <a:gd name="T19" fmla="*/ 590 h 956"/>
                <a:gd name="T20" fmla="*/ 130 w 972"/>
                <a:gd name="T21" fmla="*/ 500 h 956"/>
                <a:gd name="T22" fmla="*/ 150 w 972"/>
                <a:gd name="T23" fmla="*/ 442 h 956"/>
                <a:gd name="T24" fmla="*/ 110 w 972"/>
                <a:gd name="T25" fmla="*/ 312 h 956"/>
                <a:gd name="T26" fmla="*/ 50 w 972"/>
                <a:gd name="T27" fmla="*/ 222 h 956"/>
                <a:gd name="T28" fmla="*/ 6 w 972"/>
                <a:gd name="T29" fmla="*/ 178 h 956"/>
                <a:gd name="T30" fmla="*/ 2 w 972"/>
                <a:gd name="T31" fmla="*/ 134 h 956"/>
                <a:gd name="T32" fmla="*/ 26 w 972"/>
                <a:gd name="T33" fmla="*/ 80 h 956"/>
                <a:gd name="T34" fmla="*/ 74 w 972"/>
                <a:gd name="T35" fmla="*/ 24 h 956"/>
                <a:gd name="T36" fmla="*/ 112 w 972"/>
                <a:gd name="T37" fmla="*/ 64 h 956"/>
                <a:gd name="T38" fmla="*/ 166 w 972"/>
                <a:gd name="T39" fmla="*/ 152 h 956"/>
                <a:gd name="T40" fmla="*/ 200 w 972"/>
                <a:gd name="T41" fmla="*/ 172 h 956"/>
                <a:gd name="T42" fmla="*/ 236 w 972"/>
                <a:gd name="T43" fmla="*/ 158 h 956"/>
                <a:gd name="T44" fmla="*/ 250 w 972"/>
                <a:gd name="T45" fmla="*/ 170 h 956"/>
                <a:gd name="T46" fmla="*/ 290 w 972"/>
                <a:gd name="T47" fmla="*/ 188 h 956"/>
                <a:gd name="T48" fmla="*/ 374 w 972"/>
                <a:gd name="T49" fmla="*/ 166 h 956"/>
                <a:gd name="T50" fmla="*/ 378 w 972"/>
                <a:gd name="T51" fmla="*/ 128 h 956"/>
                <a:gd name="T52" fmla="*/ 370 w 972"/>
                <a:gd name="T53" fmla="*/ 66 h 956"/>
                <a:gd name="T54" fmla="*/ 412 w 972"/>
                <a:gd name="T55" fmla="*/ 100 h 956"/>
                <a:gd name="T56" fmla="*/ 468 w 972"/>
                <a:gd name="T57" fmla="*/ 100 h 956"/>
                <a:gd name="T58" fmla="*/ 472 w 972"/>
                <a:gd name="T59" fmla="*/ 30 h 956"/>
                <a:gd name="T60" fmla="*/ 516 w 972"/>
                <a:gd name="T61" fmla="*/ 0 h 956"/>
                <a:gd name="T62" fmla="*/ 562 w 972"/>
                <a:gd name="T63" fmla="*/ 50 h 956"/>
                <a:gd name="T64" fmla="*/ 628 w 972"/>
                <a:gd name="T65" fmla="*/ 98 h 956"/>
                <a:gd name="T66" fmla="*/ 656 w 972"/>
                <a:gd name="T67" fmla="*/ 150 h 956"/>
                <a:gd name="T68" fmla="*/ 764 w 972"/>
                <a:gd name="T69" fmla="*/ 184 h 956"/>
                <a:gd name="T70" fmla="*/ 812 w 972"/>
                <a:gd name="T71" fmla="*/ 168 h 956"/>
                <a:gd name="T72" fmla="*/ 932 w 972"/>
                <a:gd name="T73" fmla="*/ 208 h 956"/>
                <a:gd name="T74" fmla="*/ 972 w 972"/>
                <a:gd name="T75" fmla="*/ 278 h 956"/>
                <a:gd name="T76" fmla="*/ 908 w 972"/>
                <a:gd name="T77" fmla="*/ 388 h 956"/>
                <a:gd name="T78" fmla="*/ 840 w 972"/>
                <a:gd name="T79" fmla="*/ 418 h 956"/>
                <a:gd name="T80" fmla="*/ 788 w 972"/>
                <a:gd name="T81" fmla="*/ 376 h 956"/>
                <a:gd name="T82" fmla="*/ 764 w 972"/>
                <a:gd name="T83" fmla="*/ 422 h 956"/>
                <a:gd name="T84" fmla="*/ 772 w 972"/>
                <a:gd name="T85" fmla="*/ 478 h 956"/>
                <a:gd name="T86" fmla="*/ 784 w 972"/>
                <a:gd name="T87" fmla="*/ 564 h 956"/>
                <a:gd name="T88" fmla="*/ 810 w 972"/>
                <a:gd name="T89" fmla="*/ 602 h 956"/>
                <a:gd name="T90" fmla="*/ 780 w 972"/>
                <a:gd name="T91" fmla="*/ 646 h 956"/>
                <a:gd name="T92" fmla="*/ 788 w 972"/>
                <a:gd name="T93" fmla="*/ 686 h 956"/>
                <a:gd name="T94" fmla="*/ 848 w 972"/>
                <a:gd name="T95" fmla="*/ 740 h 956"/>
                <a:gd name="T96" fmla="*/ 796 w 972"/>
                <a:gd name="T97" fmla="*/ 758 h 956"/>
                <a:gd name="T98" fmla="*/ 756 w 972"/>
                <a:gd name="T99" fmla="*/ 712 h 956"/>
                <a:gd name="T100" fmla="*/ 716 w 972"/>
                <a:gd name="T101" fmla="*/ 718 h 956"/>
                <a:gd name="T102" fmla="*/ 662 w 972"/>
                <a:gd name="T103" fmla="*/ 706 h 956"/>
                <a:gd name="T104" fmla="*/ 630 w 972"/>
                <a:gd name="T105" fmla="*/ 636 h 956"/>
                <a:gd name="T106" fmla="*/ 578 w 972"/>
                <a:gd name="T107" fmla="*/ 648 h 956"/>
                <a:gd name="T108" fmla="*/ 550 w 972"/>
                <a:gd name="T109" fmla="*/ 682 h 956"/>
                <a:gd name="T110" fmla="*/ 558 w 972"/>
                <a:gd name="T111" fmla="*/ 726 h 956"/>
                <a:gd name="T112" fmla="*/ 558 w 972"/>
                <a:gd name="T113" fmla="*/ 766 h 956"/>
                <a:gd name="T114" fmla="*/ 500 w 972"/>
                <a:gd name="T115" fmla="*/ 810 h 956"/>
                <a:gd name="T116" fmla="*/ 522 w 972"/>
                <a:gd name="T117" fmla="*/ 870 h 956"/>
                <a:gd name="T118" fmla="*/ 522 w 972"/>
                <a:gd name="T119" fmla="*/ 918 h 95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972" h="956">
                  <a:moveTo>
                    <a:pt x="432" y="956"/>
                  </a:moveTo>
                  <a:lnTo>
                    <a:pt x="432" y="956"/>
                  </a:lnTo>
                  <a:lnTo>
                    <a:pt x="422" y="952"/>
                  </a:lnTo>
                  <a:lnTo>
                    <a:pt x="406" y="942"/>
                  </a:lnTo>
                  <a:lnTo>
                    <a:pt x="392" y="934"/>
                  </a:lnTo>
                  <a:lnTo>
                    <a:pt x="380" y="928"/>
                  </a:lnTo>
                  <a:lnTo>
                    <a:pt x="368" y="920"/>
                  </a:lnTo>
                  <a:lnTo>
                    <a:pt x="354" y="904"/>
                  </a:lnTo>
                  <a:lnTo>
                    <a:pt x="354" y="888"/>
                  </a:lnTo>
                  <a:lnTo>
                    <a:pt x="362" y="878"/>
                  </a:lnTo>
                  <a:lnTo>
                    <a:pt x="368" y="866"/>
                  </a:lnTo>
                  <a:lnTo>
                    <a:pt x="370" y="858"/>
                  </a:lnTo>
                  <a:lnTo>
                    <a:pt x="368" y="848"/>
                  </a:lnTo>
                  <a:lnTo>
                    <a:pt x="366" y="840"/>
                  </a:lnTo>
                  <a:lnTo>
                    <a:pt x="362" y="832"/>
                  </a:lnTo>
                  <a:lnTo>
                    <a:pt x="350" y="816"/>
                  </a:lnTo>
                  <a:lnTo>
                    <a:pt x="342" y="808"/>
                  </a:lnTo>
                  <a:lnTo>
                    <a:pt x="336" y="798"/>
                  </a:lnTo>
                  <a:lnTo>
                    <a:pt x="324" y="780"/>
                  </a:lnTo>
                  <a:lnTo>
                    <a:pt x="316" y="764"/>
                  </a:lnTo>
                  <a:lnTo>
                    <a:pt x="306" y="750"/>
                  </a:lnTo>
                  <a:lnTo>
                    <a:pt x="298" y="730"/>
                  </a:lnTo>
                  <a:lnTo>
                    <a:pt x="294" y="726"/>
                  </a:lnTo>
                  <a:lnTo>
                    <a:pt x="290" y="722"/>
                  </a:lnTo>
                  <a:lnTo>
                    <a:pt x="286" y="720"/>
                  </a:lnTo>
                  <a:lnTo>
                    <a:pt x="282" y="720"/>
                  </a:lnTo>
                  <a:lnTo>
                    <a:pt x="266" y="720"/>
                  </a:lnTo>
                  <a:lnTo>
                    <a:pt x="248" y="712"/>
                  </a:lnTo>
                  <a:lnTo>
                    <a:pt x="224" y="678"/>
                  </a:lnTo>
                  <a:lnTo>
                    <a:pt x="206" y="626"/>
                  </a:lnTo>
                  <a:lnTo>
                    <a:pt x="192" y="608"/>
                  </a:lnTo>
                  <a:lnTo>
                    <a:pt x="178" y="608"/>
                  </a:lnTo>
                  <a:lnTo>
                    <a:pt x="170" y="614"/>
                  </a:lnTo>
                  <a:lnTo>
                    <a:pt x="164" y="620"/>
                  </a:lnTo>
                  <a:lnTo>
                    <a:pt x="162" y="630"/>
                  </a:lnTo>
                  <a:lnTo>
                    <a:pt x="162" y="652"/>
                  </a:lnTo>
                  <a:lnTo>
                    <a:pt x="160" y="662"/>
                  </a:lnTo>
                  <a:lnTo>
                    <a:pt x="156" y="674"/>
                  </a:lnTo>
                  <a:lnTo>
                    <a:pt x="148" y="670"/>
                  </a:lnTo>
                  <a:lnTo>
                    <a:pt x="146" y="652"/>
                  </a:lnTo>
                  <a:lnTo>
                    <a:pt x="140" y="634"/>
                  </a:lnTo>
                  <a:lnTo>
                    <a:pt x="134" y="620"/>
                  </a:lnTo>
                  <a:lnTo>
                    <a:pt x="130" y="606"/>
                  </a:lnTo>
                  <a:lnTo>
                    <a:pt x="134" y="602"/>
                  </a:lnTo>
                  <a:lnTo>
                    <a:pt x="136" y="598"/>
                  </a:lnTo>
                  <a:lnTo>
                    <a:pt x="138" y="590"/>
                  </a:lnTo>
                  <a:lnTo>
                    <a:pt x="138" y="576"/>
                  </a:lnTo>
                  <a:lnTo>
                    <a:pt x="142" y="538"/>
                  </a:lnTo>
                  <a:lnTo>
                    <a:pt x="134" y="518"/>
                  </a:lnTo>
                  <a:lnTo>
                    <a:pt x="130" y="500"/>
                  </a:lnTo>
                  <a:lnTo>
                    <a:pt x="128" y="482"/>
                  </a:lnTo>
                  <a:lnTo>
                    <a:pt x="130" y="466"/>
                  </a:lnTo>
                  <a:lnTo>
                    <a:pt x="140" y="454"/>
                  </a:lnTo>
                  <a:lnTo>
                    <a:pt x="150" y="442"/>
                  </a:lnTo>
                  <a:lnTo>
                    <a:pt x="146" y="396"/>
                  </a:lnTo>
                  <a:lnTo>
                    <a:pt x="124" y="364"/>
                  </a:lnTo>
                  <a:lnTo>
                    <a:pt x="114" y="326"/>
                  </a:lnTo>
                  <a:lnTo>
                    <a:pt x="110" y="312"/>
                  </a:lnTo>
                  <a:lnTo>
                    <a:pt x="104" y="300"/>
                  </a:lnTo>
                  <a:lnTo>
                    <a:pt x="84" y="276"/>
                  </a:lnTo>
                  <a:lnTo>
                    <a:pt x="68" y="254"/>
                  </a:lnTo>
                  <a:lnTo>
                    <a:pt x="54" y="232"/>
                  </a:lnTo>
                  <a:lnTo>
                    <a:pt x="50" y="222"/>
                  </a:lnTo>
                  <a:lnTo>
                    <a:pt x="48" y="212"/>
                  </a:lnTo>
                  <a:lnTo>
                    <a:pt x="12" y="188"/>
                  </a:lnTo>
                  <a:lnTo>
                    <a:pt x="6" y="178"/>
                  </a:lnTo>
                  <a:lnTo>
                    <a:pt x="0" y="178"/>
                  </a:lnTo>
                  <a:lnTo>
                    <a:pt x="0" y="154"/>
                  </a:lnTo>
                  <a:lnTo>
                    <a:pt x="0" y="142"/>
                  </a:lnTo>
                  <a:lnTo>
                    <a:pt x="2" y="134"/>
                  </a:lnTo>
                  <a:lnTo>
                    <a:pt x="10" y="130"/>
                  </a:lnTo>
                  <a:lnTo>
                    <a:pt x="16" y="124"/>
                  </a:lnTo>
                  <a:lnTo>
                    <a:pt x="20" y="118"/>
                  </a:lnTo>
                  <a:lnTo>
                    <a:pt x="22" y="110"/>
                  </a:lnTo>
                  <a:lnTo>
                    <a:pt x="24" y="96"/>
                  </a:lnTo>
                  <a:lnTo>
                    <a:pt x="26" y="80"/>
                  </a:lnTo>
                  <a:lnTo>
                    <a:pt x="0" y="50"/>
                  </a:lnTo>
                  <a:lnTo>
                    <a:pt x="0" y="28"/>
                  </a:lnTo>
                  <a:lnTo>
                    <a:pt x="74" y="24"/>
                  </a:lnTo>
                  <a:lnTo>
                    <a:pt x="82" y="28"/>
                  </a:lnTo>
                  <a:lnTo>
                    <a:pt x="92" y="38"/>
                  </a:lnTo>
                  <a:lnTo>
                    <a:pt x="102" y="50"/>
                  </a:lnTo>
                  <a:lnTo>
                    <a:pt x="112" y="64"/>
                  </a:lnTo>
                  <a:lnTo>
                    <a:pt x="112" y="76"/>
                  </a:lnTo>
                  <a:lnTo>
                    <a:pt x="116" y="88"/>
                  </a:lnTo>
                  <a:lnTo>
                    <a:pt x="122" y="98"/>
                  </a:lnTo>
                  <a:lnTo>
                    <a:pt x="128" y="110"/>
                  </a:lnTo>
                  <a:lnTo>
                    <a:pt x="146" y="132"/>
                  </a:lnTo>
                  <a:lnTo>
                    <a:pt x="166" y="152"/>
                  </a:lnTo>
                  <a:lnTo>
                    <a:pt x="174" y="152"/>
                  </a:lnTo>
                  <a:lnTo>
                    <a:pt x="182" y="154"/>
                  </a:lnTo>
                  <a:lnTo>
                    <a:pt x="186" y="156"/>
                  </a:lnTo>
                  <a:lnTo>
                    <a:pt x="190" y="158"/>
                  </a:lnTo>
                  <a:lnTo>
                    <a:pt x="200" y="172"/>
                  </a:lnTo>
                  <a:lnTo>
                    <a:pt x="208" y="170"/>
                  </a:lnTo>
                  <a:lnTo>
                    <a:pt x="216" y="170"/>
                  </a:lnTo>
                  <a:lnTo>
                    <a:pt x="224" y="166"/>
                  </a:lnTo>
                  <a:lnTo>
                    <a:pt x="236" y="158"/>
                  </a:lnTo>
                  <a:lnTo>
                    <a:pt x="242" y="158"/>
                  </a:lnTo>
                  <a:lnTo>
                    <a:pt x="248" y="162"/>
                  </a:lnTo>
                  <a:lnTo>
                    <a:pt x="248" y="166"/>
                  </a:lnTo>
                  <a:lnTo>
                    <a:pt x="250" y="170"/>
                  </a:lnTo>
                  <a:lnTo>
                    <a:pt x="254" y="172"/>
                  </a:lnTo>
                  <a:lnTo>
                    <a:pt x="258" y="174"/>
                  </a:lnTo>
                  <a:lnTo>
                    <a:pt x="270" y="176"/>
                  </a:lnTo>
                  <a:lnTo>
                    <a:pt x="282" y="178"/>
                  </a:lnTo>
                  <a:lnTo>
                    <a:pt x="290" y="188"/>
                  </a:lnTo>
                  <a:lnTo>
                    <a:pt x="310" y="188"/>
                  </a:lnTo>
                  <a:lnTo>
                    <a:pt x="328" y="174"/>
                  </a:lnTo>
                  <a:lnTo>
                    <a:pt x="374" y="166"/>
                  </a:lnTo>
                  <a:lnTo>
                    <a:pt x="378" y="160"/>
                  </a:lnTo>
                  <a:lnTo>
                    <a:pt x="382" y="154"/>
                  </a:lnTo>
                  <a:lnTo>
                    <a:pt x="382" y="142"/>
                  </a:lnTo>
                  <a:lnTo>
                    <a:pt x="378" y="128"/>
                  </a:lnTo>
                  <a:lnTo>
                    <a:pt x="372" y="104"/>
                  </a:lnTo>
                  <a:lnTo>
                    <a:pt x="368" y="92"/>
                  </a:lnTo>
                  <a:lnTo>
                    <a:pt x="366" y="80"/>
                  </a:lnTo>
                  <a:lnTo>
                    <a:pt x="368" y="72"/>
                  </a:lnTo>
                  <a:lnTo>
                    <a:pt x="370" y="66"/>
                  </a:lnTo>
                  <a:lnTo>
                    <a:pt x="376" y="70"/>
                  </a:lnTo>
                  <a:lnTo>
                    <a:pt x="384" y="78"/>
                  </a:lnTo>
                  <a:lnTo>
                    <a:pt x="392" y="84"/>
                  </a:lnTo>
                  <a:lnTo>
                    <a:pt x="406" y="92"/>
                  </a:lnTo>
                  <a:lnTo>
                    <a:pt x="412" y="100"/>
                  </a:lnTo>
                  <a:lnTo>
                    <a:pt x="424" y="104"/>
                  </a:lnTo>
                  <a:lnTo>
                    <a:pt x="438" y="104"/>
                  </a:lnTo>
                  <a:lnTo>
                    <a:pt x="452" y="104"/>
                  </a:lnTo>
                  <a:lnTo>
                    <a:pt x="468" y="100"/>
                  </a:lnTo>
                  <a:lnTo>
                    <a:pt x="484" y="84"/>
                  </a:lnTo>
                  <a:lnTo>
                    <a:pt x="482" y="64"/>
                  </a:lnTo>
                  <a:lnTo>
                    <a:pt x="478" y="50"/>
                  </a:lnTo>
                  <a:lnTo>
                    <a:pt x="474" y="40"/>
                  </a:lnTo>
                  <a:lnTo>
                    <a:pt x="472" y="30"/>
                  </a:lnTo>
                  <a:lnTo>
                    <a:pt x="482" y="18"/>
                  </a:lnTo>
                  <a:lnTo>
                    <a:pt x="494" y="8"/>
                  </a:lnTo>
                  <a:lnTo>
                    <a:pt x="502" y="2"/>
                  </a:lnTo>
                  <a:lnTo>
                    <a:pt x="508" y="0"/>
                  </a:lnTo>
                  <a:lnTo>
                    <a:pt x="516" y="0"/>
                  </a:lnTo>
                  <a:lnTo>
                    <a:pt x="526" y="4"/>
                  </a:lnTo>
                  <a:lnTo>
                    <a:pt x="530" y="16"/>
                  </a:lnTo>
                  <a:lnTo>
                    <a:pt x="536" y="26"/>
                  </a:lnTo>
                  <a:lnTo>
                    <a:pt x="546" y="36"/>
                  </a:lnTo>
                  <a:lnTo>
                    <a:pt x="562" y="50"/>
                  </a:lnTo>
                  <a:lnTo>
                    <a:pt x="588" y="60"/>
                  </a:lnTo>
                  <a:lnTo>
                    <a:pt x="598" y="72"/>
                  </a:lnTo>
                  <a:lnTo>
                    <a:pt x="612" y="84"/>
                  </a:lnTo>
                  <a:lnTo>
                    <a:pt x="628" y="98"/>
                  </a:lnTo>
                  <a:lnTo>
                    <a:pt x="636" y="106"/>
                  </a:lnTo>
                  <a:lnTo>
                    <a:pt x="642" y="118"/>
                  </a:lnTo>
                  <a:lnTo>
                    <a:pt x="650" y="138"/>
                  </a:lnTo>
                  <a:lnTo>
                    <a:pt x="656" y="150"/>
                  </a:lnTo>
                  <a:lnTo>
                    <a:pt x="666" y="164"/>
                  </a:lnTo>
                  <a:lnTo>
                    <a:pt x="678" y="176"/>
                  </a:lnTo>
                  <a:lnTo>
                    <a:pt x="686" y="182"/>
                  </a:lnTo>
                  <a:lnTo>
                    <a:pt x="694" y="184"/>
                  </a:lnTo>
                  <a:lnTo>
                    <a:pt x="764" y="184"/>
                  </a:lnTo>
                  <a:lnTo>
                    <a:pt x="774" y="178"/>
                  </a:lnTo>
                  <a:lnTo>
                    <a:pt x="786" y="172"/>
                  </a:lnTo>
                  <a:lnTo>
                    <a:pt x="798" y="168"/>
                  </a:lnTo>
                  <a:lnTo>
                    <a:pt x="812" y="168"/>
                  </a:lnTo>
                  <a:lnTo>
                    <a:pt x="858" y="184"/>
                  </a:lnTo>
                  <a:lnTo>
                    <a:pt x="900" y="184"/>
                  </a:lnTo>
                  <a:lnTo>
                    <a:pt x="920" y="202"/>
                  </a:lnTo>
                  <a:lnTo>
                    <a:pt x="932" y="208"/>
                  </a:lnTo>
                  <a:lnTo>
                    <a:pt x="952" y="210"/>
                  </a:lnTo>
                  <a:lnTo>
                    <a:pt x="972" y="228"/>
                  </a:lnTo>
                  <a:lnTo>
                    <a:pt x="972" y="278"/>
                  </a:lnTo>
                  <a:lnTo>
                    <a:pt x="958" y="296"/>
                  </a:lnTo>
                  <a:lnTo>
                    <a:pt x="946" y="316"/>
                  </a:lnTo>
                  <a:lnTo>
                    <a:pt x="938" y="336"/>
                  </a:lnTo>
                  <a:lnTo>
                    <a:pt x="930" y="358"/>
                  </a:lnTo>
                  <a:lnTo>
                    <a:pt x="908" y="388"/>
                  </a:lnTo>
                  <a:lnTo>
                    <a:pt x="880" y="418"/>
                  </a:lnTo>
                  <a:lnTo>
                    <a:pt x="866" y="422"/>
                  </a:lnTo>
                  <a:lnTo>
                    <a:pt x="856" y="422"/>
                  </a:lnTo>
                  <a:lnTo>
                    <a:pt x="846" y="420"/>
                  </a:lnTo>
                  <a:lnTo>
                    <a:pt x="840" y="418"/>
                  </a:lnTo>
                  <a:lnTo>
                    <a:pt x="828" y="406"/>
                  </a:lnTo>
                  <a:lnTo>
                    <a:pt x="812" y="394"/>
                  </a:lnTo>
                  <a:lnTo>
                    <a:pt x="806" y="388"/>
                  </a:lnTo>
                  <a:lnTo>
                    <a:pt x="800" y="382"/>
                  </a:lnTo>
                  <a:lnTo>
                    <a:pt x="788" y="376"/>
                  </a:lnTo>
                  <a:lnTo>
                    <a:pt x="778" y="374"/>
                  </a:lnTo>
                  <a:lnTo>
                    <a:pt x="768" y="374"/>
                  </a:lnTo>
                  <a:lnTo>
                    <a:pt x="764" y="382"/>
                  </a:lnTo>
                  <a:lnTo>
                    <a:pt x="764" y="422"/>
                  </a:lnTo>
                  <a:lnTo>
                    <a:pt x="768" y="434"/>
                  </a:lnTo>
                  <a:lnTo>
                    <a:pt x="772" y="446"/>
                  </a:lnTo>
                  <a:lnTo>
                    <a:pt x="772" y="460"/>
                  </a:lnTo>
                  <a:lnTo>
                    <a:pt x="772" y="478"/>
                  </a:lnTo>
                  <a:lnTo>
                    <a:pt x="770" y="492"/>
                  </a:lnTo>
                  <a:lnTo>
                    <a:pt x="766" y="510"/>
                  </a:lnTo>
                  <a:lnTo>
                    <a:pt x="766" y="528"/>
                  </a:lnTo>
                  <a:lnTo>
                    <a:pt x="768" y="548"/>
                  </a:lnTo>
                  <a:lnTo>
                    <a:pt x="784" y="564"/>
                  </a:lnTo>
                  <a:lnTo>
                    <a:pt x="790" y="568"/>
                  </a:lnTo>
                  <a:lnTo>
                    <a:pt x="796" y="574"/>
                  </a:lnTo>
                  <a:lnTo>
                    <a:pt x="802" y="582"/>
                  </a:lnTo>
                  <a:lnTo>
                    <a:pt x="808" y="592"/>
                  </a:lnTo>
                  <a:lnTo>
                    <a:pt x="810" y="602"/>
                  </a:lnTo>
                  <a:lnTo>
                    <a:pt x="810" y="612"/>
                  </a:lnTo>
                  <a:lnTo>
                    <a:pt x="808" y="622"/>
                  </a:lnTo>
                  <a:lnTo>
                    <a:pt x="800" y="632"/>
                  </a:lnTo>
                  <a:lnTo>
                    <a:pt x="786" y="640"/>
                  </a:lnTo>
                  <a:lnTo>
                    <a:pt x="780" y="646"/>
                  </a:lnTo>
                  <a:lnTo>
                    <a:pt x="778" y="650"/>
                  </a:lnTo>
                  <a:lnTo>
                    <a:pt x="776" y="656"/>
                  </a:lnTo>
                  <a:lnTo>
                    <a:pt x="776" y="674"/>
                  </a:lnTo>
                  <a:lnTo>
                    <a:pt x="782" y="680"/>
                  </a:lnTo>
                  <a:lnTo>
                    <a:pt x="788" y="686"/>
                  </a:lnTo>
                  <a:lnTo>
                    <a:pt x="806" y="694"/>
                  </a:lnTo>
                  <a:lnTo>
                    <a:pt x="828" y="702"/>
                  </a:lnTo>
                  <a:lnTo>
                    <a:pt x="840" y="710"/>
                  </a:lnTo>
                  <a:lnTo>
                    <a:pt x="850" y="718"/>
                  </a:lnTo>
                  <a:lnTo>
                    <a:pt x="848" y="740"/>
                  </a:lnTo>
                  <a:lnTo>
                    <a:pt x="846" y="752"/>
                  </a:lnTo>
                  <a:lnTo>
                    <a:pt x="842" y="756"/>
                  </a:lnTo>
                  <a:lnTo>
                    <a:pt x="840" y="762"/>
                  </a:lnTo>
                  <a:lnTo>
                    <a:pt x="818" y="760"/>
                  </a:lnTo>
                  <a:lnTo>
                    <a:pt x="796" y="758"/>
                  </a:lnTo>
                  <a:lnTo>
                    <a:pt x="778" y="754"/>
                  </a:lnTo>
                  <a:lnTo>
                    <a:pt x="764" y="748"/>
                  </a:lnTo>
                  <a:lnTo>
                    <a:pt x="762" y="734"/>
                  </a:lnTo>
                  <a:lnTo>
                    <a:pt x="760" y="722"/>
                  </a:lnTo>
                  <a:lnTo>
                    <a:pt x="756" y="712"/>
                  </a:lnTo>
                  <a:lnTo>
                    <a:pt x="752" y="702"/>
                  </a:lnTo>
                  <a:lnTo>
                    <a:pt x="744" y="704"/>
                  </a:lnTo>
                  <a:lnTo>
                    <a:pt x="736" y="704"/>
                  </a:lnTo>
                  <a:lnTo>
                    <a:pt x="726" y="710"/>
                  </a:lnTo>
                  <a:lnTo>
                    <a:pt x="716" y="718"/>
                  </a:lnTo>
                  <a:lnTo>
                    <a:pt x="706" y="724"/>
                  </a:lnTo>
                  <a:lnTo>
                    <a:pt x="680" y="724"/>
                  </a:lnTo>
                  <a:lnTo>
                    <a:pt x="670" y="716"/>
                  </a:lnTo>
                  <a:lnTo>
                    <a:pt x="662" y="706"/>
                  </a:lnTo>
                  <a:lnTo>
                    <a:pt x="656" y="698"/>
                  </a:lnTo>
                  <a:lnTo>
                    <a:pt x="652" y="688"/>
                  </a:lnTo>
                  <a:lnTo>
                    <a:pt x="646" y="668"/>
                  </a:lnTo>
                  <a:lnTo>
                    <a:pt x="642" y="652"/>
                  </a:lnTo>
                  <a:lnTo>
                    <a:pt x="630" y="636"/>
                  </a:lnTo>
                  <a:lnTo>
                    <a:pt x="604" y="636"/>
                  </a:lnTo>
                  <a:lnTo>
                    <a:pt x="594" y="636"/>
                  </a:lnTo>
                  <a:lnTo>
                    <a:pt x="588" y="638"/>
                  </a:lnTo>
                  <a:lnTo>
                    <a:pt x="582" y="642"/>
                  </a:lnTo>
                  <a:lnTo>
                    <a:pt x="578" y="648"/>
                  </a:lnTo>
                  <a:lnTo>
                    <a:pt x="574" y="658"/>
                  </a:lnTo>
                  <a:lnTo>
                    <a:pt x="572" y="670"/>
                  </a:lnTo>
                  <a:lnTo>
                    <a:pt x="564" y="676"/>
                  </a:lnTo>
                  <a:lnTo>
                    <a:pt x="556" y="680"/>
                  </a:lnTo>
                  <a:lnTo>
                    <a:pt x="550" y="682"/>
                  </a:lnTo>
                  <a:lnTo>
                    <a:pt x="542" y="686"/>
                  </a:lnTo>
                  <a:lnTo>
                    <a:pt x="542" y="704"/>
                  </a:lnTo>
                  <a:lnTo>
                    <a:pt x="550" y="712"/>
                  </a:lnTo>
                  <a:lnTo>
                    <a:pt x="558" y="726"/>
                  </a:lnTo>
                  <a:lnTo>
                    <a:pt x="562" y="732"/>
                  </a:lnTo>
                  <a:lnTo>
                    <a:pt x="564" y="740"/>
                  </a:lnTo>
                  <a:lnTo>
                    <a:pt x="564" y="748"/>
                  </a:lnTo>
                  <a:lnTo>
                    <a:pt x="562" y="758"/>
                  </a:lnTo>
                  <a:lnTo>
                    <a:pt x="558" y="766"/>
                  </a:lnTo>
                  <a:lnTo>
                    <a:pt x="552" y="772"/>
                  </a:lnTo>
                  <a:lnTo>
                    <a:pt x="536" y="782"/>
                  </a:lnTo>
                  <a:lnTo>
                    <a:pt x="508" y="800"/>
                  </a:lnTo>
                  <a:lnTo>
                    <a:pt x="500" y="810"/>
                  </a:lnTo>
                  <a:lnTo>
                    <a:pt x="500" y="850"/>
                  </a:lnTo>
                  <a:lnTo>
                    <a:pt x="504" y="856"/>
                  </a:lnTo>
                  <a:lnTo>
                    <a:pt x="508" y="860"/>
                  </a:lnTo>
                  <a:lnTo>
                    <a:pt x="518" y="866"/>
                  </a:lnTo>
                  <a:lnTo>
                    <a:pt x="522" y="870"/>
                  </a:lnTo>
                  <a:lnTo>
                    <a:pt x="526" y="878"/>
                  </a:lnTo>
                  <a:lnTo>
                    <a:pt x="528" y="888"/>
                  </a:lnTo>
                  <a:lnTo>
                    <a:pt x="530" y="902"/>
                  </a:lnTo>
                  <a:lnTo>
                    <a:pt x="522" y="918"/>
                  </a:lnTo>
                  <a:lnTo>
                    <a:pt x="510" y="924"/>
                  </a:lnTo>
                  <a:lnTo>
                    <a:pt x="498" y="930"/>
                  </a:lnTo>
                  <a:lnTo>
                    <a:pt x="432" y="956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7" name="Freeform 20"/>
            <p:cNvSpPr>
              <a:spLocks/>
            </p:cNvSpPr>
            <p:nvPr/>
          </p:nvSpPr>
          <p:spPr bwMode="auto">
            <a:xfrm>
              <a:off x="874254" y="3269428"/>
              <a:ext cx="3094483" cy="1895544"/>
            </a:xfrm>
            <a:custGeom>
              <a:avLst/>
              <a:gdLst>
                <a:gd name="T0" fmla="*/ 1244 w 1950"/>
                <a:gd name="T1" fmla="*/ 1192 h 1194"/>
                <a:gd name="T2" fmla="*/ 1218 w 1950"/>
                <a:gd name="T3" fmla="*/ 1156 h 1194"/>
                <a:gd name="T4" fmla="*/ 1200 w 1950"/>
                <a:gd name="T5" fmla="*/ 1100 h 1194"/>
                <a:gd name="T6" fmla="*/ 1152 w 1950"/>
                <a:gd name="T7" fmla="*/ 1058 h 1194"/>
                <a:gd name="T8" fmla="*/ 1050 w 1950"/>
                <a:gd name="T9" fmla="*/ 1000 h 1194"/>
                <a:gd name="T10" fmla="*/ 970 w 1950"/>
                <a:gd name="T11" fmla="*/ 1022 h 1194"/>
                <a:gd name="T12" fmla="*/ 928 w 1950"/>
                <a:gd name="T13" fmla="*/ 1096 h 1194"/>
                <a:gd name="T14" fmla="*/ 898 w 1950"/>
                <a:gd name="T15" fmla="*/ 1042 h 1194"/>
                <a:gd name="T16" fmla="*/ 872 w 1950"/>
                <a:gd name="T17" fmla="*/ 992 h 1194"/>
                <a:gd name="T18" fmla="*/ 754 w 1950"/>
                <a:gd name="T19" fmla="*/ 1010 h 1194"/>
                <a:gd name="T20" fmla="*/ 634 w 1950"/>
                <a:gd name="T21" fmla="*/ 966 h 1194"/>
                <a:gd name="T22" fmla="*/ 580 w 1950"/>
                <a:gd name="T23" fmla="*/ 900 h 1194"/>
                <a:gd name="T24" fmla="*/ 492 w 1950"/>
                <a:gd name="T25" fmla="*/ 842 h 1194"/>
                <a:gd name="T26" fmla="*/ 468 w 1950"/>
                <a:gd name="T27" fmla="*/ 764 h 1194"/>
                <a:gd name="T28" fmla="*/ 390 w 1950"/>
                <a:gd name="T29" fmla="*/ 726 h 1194"/>
                <a:gd name="T30" fmla="*/ 284 w 1950"/>
                <a:gd name="T31" fmla="*/ 610 h 1194"/>
                <a:gd name="T32" fmla="*/ 182 w 1950"/>
                <a:gd name="T33" fmla="*/ 630 h 1194"/>
                <a:gd name="T34" fmla="*/ 142 w 1950"/>
                <a:gd name="T35" fmla="*/ 552 h 1194"/>
                <a:gd name="T36" fmla="*/ 12 w 1950"/>
                <a:gd name="T37" fmla="*/ 454 h 1194"/>
                <a:gd name="T38" fmla="*/ 8 w 1950"/>
                <a:gd name="T39" fmla="*/ 412 h 1194"/>
                <a:gd name="T40" fmla="*/ 16 w 1950"/>
                <a:gd name="T41" fmla="*/ 290 h 1194"/>
                <a:gd name="T42" fmla="*/ 54 w 1950"/>
                <a:gd name="T43" fmla="*/ 300 h 1194"/>
                <a:gd name="T44" fmla="*/ 104 w 1950"/>
                <a:gd name="T45" fmla="*/ 280 h 1194"/>
                <a:gd name="T46" fmla="*/ 78 w 1950"/>
                <a:gd name="T47" fmla="*/ 126 h 1194"/>
                <a:gd name="T48" fmla="*/ 146 w 1950"/>
                <a:gd name="T49" fmla="*/ 98 h 1194"/>
                <a:gd name="T50" fmla="*/ 216 w 1950"/>
                <a:gd name="T51" fmla="*/ 72 h 1194"/>
                <a:gd name="T52" fmla="*/ 304 w 1950"/>
                <a:gd name="T53" fmla="*/ 6 h 1194"/>
                <a:gd name="T54" fmla="*/ 386 w 1950"/>
                <a:gd name="T55" fmla="*/ 48 h 1194"/>
                <a:gd name="T56" fmla="*/ 470 w 1950"/>
                <a:gd name="T57" fmla="*/ 10 h 1194"/>
                <a:gd name="T58" fmla="*/ 510 w 1950"/>
                <a:gd name="T59" fmla="*/ 56 h 1194"/>
                <a:gd name="T60" fmla="*/ 622 w 1950"/>
                <a:gd name="T61" fmla="*/ 72 h 1194"/>
                <a:gd name="T62" fmla="*/ 710 w 1950"/>
                <a:gd name="T63" fmla="*/ 56 h 1194"/>
                <a:gd name="T64" fmla="*/ 804 w 1950"/>
                <a:gd name="T65" fmla="*/ 44 h 1194"/>
                <a:gd name="T66" fmla="*/ 898 w 1950"/>
                <a:gd name="T67" fmla="*/ 30 h 1194"/>
                <a:gd name="T68" fmla="*/ 1046 w 1950"/>
                <a:gd name="T69" fmla="*/ 38 h 1194"/>
                <a:gd name="T70" fmla="*/ 1106 w 1950"/>
                <a:gd name="T71" fmla="*/ 114 h 1194"/>
                <a:gd name="T72" fmla="*/ 1092 w 1950"/>
                <a:gd name="T73" fmla="*/ 220 h 1194"/>
                <a:gd name="T74" fmla="*/ 1118 w 1950"/>
                <a:gd name="T75" fmla="*/ 378 h 1194"/>
                <a:gd name="T76" fmla="*/ 1192 w 1950"/>
                <a:gd name="T77" fmla="*/ 440 h 1194"/>
                <a:gd name="T78" fmla="*/ 1308 w 1950"/>
                <a:gd name="T79" fmla="*/ 502 h 1194"/>
                <a:gd name="T80" fmla="*/ 1406 w 1950"/>
                <a:gd name="T81" fmla="*/ 546 h 1194"/>
                <a:gd name="T82" fmla="*/ 1586 w 1950"/>
                <a:gd name="T83" fmla="*/ 576 h 1194"/>
                <a:gd name="T84" fmla="*/ 1666 w 1950"/>
                <a:gd name="T85" fmla="*/ 682 h 1194"/>
                <a:gd name="T86" fmla="*/ 1706 w 1950"/>
                <a:gd name="T87" fmla="*/ 676 h 1194"/>
                <a:gd name="T88" fmla="*/ 1794 w 1950"/>
                <a:gd name="T89" fmla="*/ 616 h 1194"/>
                <a:gd name="T90" fmla="*/ 1848 w 1950"/>
                <a:gd name="T91" fmla="*/ 632 h 1194"/>
                <a:gd name="T92" fmla="*/ 1926 w 1950"/>
                <a:gd name="T93" fmla="*/ 788 h 1194"/>
                <a:gd name="T94" fmla="*/ 1930 w 1950"/>
                <a:gd name="T95" fmla="*/ 878 h 1194"/>
                <a:gd name="T96" fmla="*/ 1940 w 1950"/>
                <a:gd name="T97" fmla="*/ 976 h 1194"/>
                <a:gd name="T98" fmla="*/ 1930 w 1950"/>
                <a:gd name="T99" fmla="*/ 1002 h 1194"/>
                <a:gd name="T100" fmla="*/ 1872 w 1950"/>
                <a:gd name="T101" fmla="*/ 1006 h 1194"/>
                <a:gd name="T102" fmla="*/ 1866 w 1950"/>
                <a:gd name="T103" fmla="*/ 1096 h 1194"/>
                <a:gd name="T104" fmla="*/ 1772 w 1950"/>
                <a:gd name="T105" fmla="*/ 1052 h 1194"/>
                <a:gd name="T106" fmla="*/ 1744 w 1950"/>
                <a:gd name="T107" fmla="*/ 1124 h 1194"/>
                <a:gd name="T108" fmla="*/ 1696 w 1950"/>
                <a:gd name="T109" fmla="*/ 1086 h 1194"/>
                <a:gd name="T110" fmla="*/ 1594 w 1950"/>
                <a:gd name="T111" fmla="*/ 1048 h 1194"/>
                <a:gd name="T112" fmla="*/ 1498 w 1950"/>
                <a:gd name="T113" fmla="*/ 1102 h 1194"/>
                <a:gd name="T114" fmla="*/ 1430 w 1950"/>
                <a:gd name="T115" fmla="*/ 1144 h 1194"/>
                <a:gd name="T116" fmla="*/ 1342 w 1950"/>
                <a:gd name="T117" fmla="*/ 1194 h 1194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950" h="1194">
                  <a:moveTo>
                    <a:pt x="1342" y="1194"/>
                  </a:moveTo>
                  <a:lnTo>
                    <a:pt x="1342" y="1194"/>
                  </a:lnTo>
                  <a:lnTo>
                    <a:pt x="1336" y="1192"/>
                  </a:lnTo>
                  <a:lnTo>
                    <a:pt x="1324" y="1188"/>
                  </a:lnTo>
                  <a:lnTo>
                    <a:pt x="1298" y="1186"/>
                  </a:lnTo>
                  <a:lnTo>
                    <a:pt x="1258" y="1186"/>
                  </a:lnTo>
                  <a:lnTo>
                    <a:pt x="1244" y="1192"/>
                  </a:lnTo>
                  <a:lnTo>
                    <a:pt x="1226" y="1188"/>
                  </a:lnTo>
                  <a:lnTo>
                    <a:pt x="1216" y="1184"/>
                  </a:lnTo>
                  <a:lnTo>
                    <a:pt x="1212" y="1182"/>
                  </a:lnTo>
                  <a:lnTo>
                    <a:pt x="1210" y="1180"/>
                  </a:lnTo>
                  <a:lnTo>
                    <a:pt x="1210" y="1172"/>
                  </a:lnTo>
                  <a:lnTo>
                    <a:pt x="1214" y="1164"/>
                  </a:lnTo>
                  <a:lnTo>
                    <a:pt x="1218" y="1156"/>
                  </a:lnTo>
                  <a:lnTo>
                    <a:pt x="1224" y="1146"/>
                  </a:lnTo>
                  <a:lnTo>
                    <a:pt x="1228" y="1136"/>
                  </a:lnTo>
                  <a:lnTo>
                    <a:pt x="1228" y="1114"/>
                  </a:lnTo>
                  <a:lnTo>
                    <a:pt x="1216" y="1108"/>
                  </a:lnTo>
                  <a:lnTo>
                    <a:pt x="1206" y="1104"/>
                  </a:lnTo>
                  <a:lnTo>
                    <a:pt x="1200" y="1100"/>
                  </a:lnTo>
                  <a:lnTo>
                    <a:pt x="1194" y="1094"/>
                  </a:lnTo>
                  <a:lnTo>
                    <a:pt x="1192" y="1088"/>
                  </a:lnTo>
                  <a:lnTo>
                    <a:pt x="1190" y="1082"/>
                  </a:lnTo>
                  <a:lnTo>
                    <a:pt x="1186" y="1068"/>
                  </a:lnTo>
                  <a:lnTo>
                    <a:pt x="1180" y="1058"/>
                  </a:lnTo>
                  <a:lnTo>
                    <a:pt x="1152" y="1058"/>
                  </a:lnTo>
                  <a:lnTo>
                    <a:pt x="1128" y="1052"/>
                  </a:lnTo>
                  <a:lnTo>
                    <a:pt x="1112" y="1028"/>
                  </a:lnTo>
                  <a:lnTo>
                    <a:pt x="1092" y="1022"/>
                  </a:lnTo>
                  <a:lnTo>
                    <a:pt x="1074" y="1014"/>
                  </a:lnTo>
                  <a:lnTo>
                    <a:pt x="1060" y="1006"/>
                  </a:lnTo>
                  <a:lnTo>
                    <a:pt x="1050" y="1000"/>
                  </a:lnTo>
                  <a:lnTo>
                    <a:pt x="1038" y="994"/>
                  </a:lnTo>
                  <a:lnTo>
                    <a:pt x="1002" y="994"/>
                  </a:lnTo>
                  <a:lnTo>
                    <a:pt x="992" y="1002"/>
                  </a:lnTo>
                  <a:lnTo>
                    <a:pt x="982" y="1012"/>
                  </a:lnTo>
                  <a:lnTo>
                    <a:pt x="970" y="1022"/>
                  </a:lnTo>
                  <a:lnTo>
                    <a:pt x="956" y="1028"/>
                  </a:lnTo>
                  <a:lnTo>
                    <a:pt x="944" y="1040"/>
                  </a:lnTo>
                  <a:lnTo>
                    <a:pt x="936" y="1056"/>
                  </a:lnTo>
                  <a:lnTo>
                    <a:pt x="932" y="1076"/>
                  </a:lnTo>
                  <a:lnTo>
                    <a:pt x="928" y="1096"/>
                  </a:lnTo>
                  <a:lnTo>
                    <a:pt x="912" y="1092"/>
                  </a:lnTo>
                  <a:lnTo>
                    <a:pt x="906" y="1090"/>
                  </a:lnTo>
                  <a:lnTo>
                    <a:pt x="902" y="1086"/>
                  </a:lnTo>
                  <a:lnTo>
                    <a:pt x="896" y="1076"/>
                  </a:lnTo>
                  <a:lnTo>
                    <a:pt x="894" y="1066"/>
                  </a:lnTo>
                  <a:lnTo>
                    <a:pt x="894" y="1054"/>
                  </a:lnTo>
                  <a:lnTo>
                    <a:pt x="898" y="1042"/>
                  </a:lnTo>
                  <a:lnTo>
                    <a:pt x="902" y="1030"/>
                  </a:lnTo>
                  <a:lnTo>
                    <a:pt x="908" y="1020"/>
                  </a:lnTo>
                  <a:lnTo>
                    <a:pt x="908" y="1004"/>
                  </a:lnTo>
                  <a:lnTo>
                    <a:pt x="894" y="996"/>
                  </a:lnTo>
                  <a:lnTo>
                    <a:pt x="886" y="992"/>
                  </a:lnTo>
                  <a:lnTo>
                    <a:pt x="872" y="992"/>
                  </a:lnTo>
                  <a:lnTo>
                    <a:pt x="822" y="1002"/>
                  </a:lnTo>
                  <a:lnTo>
                    <a:pt x="802" y="1008"/>
                  </a:lnTo>
                  <a:lnTo>
                    <a:pt x="782" y="1018"/>
                  </a:lnTo>
                  <a:lnTo>
                    <a:pt x="772" y="1016"/>
                  </a:lnTo>
                  <a:lnTo>
                    <a:pt x="762" y="1014"/>
                  </a:lnTo>
                  <a:lnTo>
                    <a:pt x="754" y="1010"/>
                  </a:lnTo>
                  <a:lnTo>
                    <a:pt x="748" y="1006"/>
                  </a:lnTo>
                  <a:lnTo>
                    <a:pt x="736" y="994"/>
                  </a:lnTo>
                  <a:lnTo>
                    <a:pt x="728" y="982"/>
                  </a:lnTo>
                  <a:lnTo>
                    <a:pt x="714" y="966"/>
                  </a:lnTo>
                  <a:lnTo>
                    <a:pt x="634" y="966"/>
                  </a:lnTo>
                  <a:lnTo>
                    <a:pt x="626" y="960"/>
                  </a:lnTo>
                  <a:lnTo>
                    <a:pt x="620" y="954"/>
                  </a:lnTo>
                  <a:lnTo>
                    <a:pt x="612" y="938"/>
                  </a:lnTo>
                  <a:lnTo>
                    <a:pt x="606" y="922"/>
                  </a:lnTo>
                  <a:lnTo>
                    <a:pt x="600" y="908"/>
                  </a:lnTo>
                  <a:lnTo>
                    <a:pt x="584" y="904"/>
                  </a:lnTo>
                  <a:lnTo>
                    <a:pt x="580" y="900"/>
                  </a:lnTo>
                  <a:lnTo>
                    <a:pt x="576" y="894"/>
                  </a:lnTo>
                  <a:lnTo>
                    <a:pt x="554" y="878"/>
                  </a:lnTo>
                  <a:lnTo>
                    <a:pt x="514" y="864"/>
                  </a:lnTo>
                  <a:lnTo>
                    <a:pt x="500" y="852"/>
                  </a:lnTo>
                  <a:lnTo>
                    <a:pt x="492" y="842"/>
                  </a:lnTo>
                  <a:lnTo>
                    <a:pt x="486" y="832"/>
                  </a:lnTo>
                  <a:lnTo>
                    <a:pt x="482" y="824"/>
                  </a:lnTo>
                  <a:lnTo>
                    <a:pt x="480" y="816"/>
                  </a:lnTo>
                  <a:lnTo>
                    <a:pt x="480" y="808"/>
                  </a:lnTo>
                  <a:lnTo>
                    <a:pt x="478" y="784"/>
                  </a:lnTo>
                  <a:lnTo>
                    <a:pt x="468" y="764"/>
                  </a:lnTo>
                  <a:lnTo>
                    <a:pt x="424" y="766"/>
                  </a:lnTo>
                  <a:lnTo>
                    <a:pt x="406" y="758"/>
                  </a:lnTo>
                  <a:lnTo>
                    <a:pt x="400" y="754"/>
                  </a:lnTo>
                  <a:lnTo>
                    <a:pt x="396" y="750"/>
                  </a:lnTo>
                  <a:lnTo>
                    <a:pt x="392" y="740"/>
                  </a:lnTo>
                  <a:lnTo>
                    <a:pt x="390" y="726"/>
                  </a:lnTo>
                  <a:lnTo>
                    <a:pt x="380" y="716"/>
                  </a:lnTo>
                  <a:lnTo>
                    <a:pt x="372" y="710"/>
                  </a:lnTo>
                  <a:lnTo>
                    <a:pt x="358" y="700"/>
                  </a:lnTo>
                  <a:lnTo>
                    <a:pt x="318" y="666"/>
                  </a:lnTo>
                  <a:lnTo>
                    <a:pt x="284" y="610"/>
                  </a:lnTo>
                  <a:lnTo>
                    <a:pt x="260" y="610"/>
                  </a:lnTo>
                  <a:lnTo>
                    <a:pt x="252" y="612"/>
                  </a:lnTo>
                  <a:lnTo>
                    <a:pt x="242" y="616"/>
                  </a:lnTo>
                  <a:lnTo>
                    <a:pt x="230" y="622"/>
                  </a:lnTo>
                  <a:lnTo>
                    <a:pt x="218" y="630"/>
                  </a:lnTo>
                  <a:lnTo>
                    <a:pt x="182" y="630"/>
                  </a:lnTo>
                  <a:lnTo>
                    <a:pt x="170" y="620"/>
                  </a:lnTo>
                  <a:lnTo>
                    <a:pt x="162" y="612"/>
                  </a:lnTo>
                  <a:lnTo>
                    <a:pt x="156" y="602"/>
                  </a:lnTo>
                  <a:lnTo>
                    <a:pt x="150" y="592"/>
                  </a:lnTo>
                  <a:lnTo>
                    <a:pt x="144" y="572"/>
                  </a:lnTo>
                  <a:lnTo>
                    <a:pt x="142" y="552"/>
                  </a:lnTo>
                  <a:lnTo>
                    <a:pt x="112" y="506"/>
                  </a:lnTo>
                  <a:lnTo>
                    <a:pt x="100" y="494"/>
                  </a:lnTo>
                  <a:lnTo>
                    <a:pt x="88" y="486"/>
                  </a:lnTo>
                  <a:lnTo>
                    <a:pt x="74" y="478"/>
                  </a:lnTo>
                  <a:lnTo>
                    <a:pt x="62" y="472"/>
                  </a:lnTo>
                  <a:lnTo>
                    <a:pt x="36" y="462"/>
                  </a:lnTo>
                  <a:lnTo>
                    <a:pt x="12" y="454"/>
                  </a:lnTo>
                  <a:lnTo>
                    <a:pt x="4" y="448"/>
                  </a:lnTo>
                  <a:lnTo>
                    <a:pt x="0" y="442"/>
                  </a:lnTo>
                  <a:lnTo>
                    <a:pt x="0" y="436"/>
                  </a:lnTo>
                  <a:lnTo>
                    <a:pt x="0" y="430"/>
                  </a:lnTo>
                  <a:lnTo>
                    <a:pt x="2" y="420"/>
                  </a:lnTo>
                  <a:lnTo>
                    <a:pt x="8" y="412"/>
                  </a:lnTo>
                  <a:lnTo>
                    <a:pt x="14" y="406"/>
                  </a:lnTo>
                  <a:lnTo>
                    <a:pt x="18" y="400"/>
                  </a:lnTo>
                  <a:lnTo>
                    <a:pt x="22" y="388"/>
                  </a:lnTo>
                  <a:lnTo>
                    <a:pt x="26" y="316"/>
                  </a:lnTo>
                  <a:lnTo>
                    <a:pt x="18" y="296"/>
                  </a:lnTo>
                  <a:lnTo>
                    <a:pt x="16" y="290"/>
                  </a:lnTo>
                  <a:lnTo>
                    <a:pt x="14" y="286"/>
                  </a:lnTo>
                  <a:lnTo>
                    <a:pt x="16" y="284"/>
                  </a:lnTo>
                  <a:lnTo>
                    <a:pt x="20" y="282"/>
                  </a:lnTo>
                  <a:lnTo>
                    <a:pt x="36" y="280"/>
                  </a:lnTo>
                  <a:lnTo>
                    <a:pt x="48" y="288"/>
                  </a:lnTo>
                  <a:lnTo>
                    <a:pt x="54" y="300"/>
                  </a:lnTo>
                  <a:lnTo>
                    <a:pt x="58" y="308"/>
                  </a:lnTo>
                  <a:lnTo>
                    <a:pt x="64" y="314"/>
                  </a:lnTo>
                  <a:lnTo>
                    <a:pt x="70" y="318"/>
                  </a:lnTo>
                  <a:lnTo>
                    <a:pt x="78" y="320"/>
                  </a:lnTo>
                  <a:lnTo>
                    <a:pt x="86" y="316"/>
                  </a:lnTo>
                  <a:lnTo>
                    <a:pt x="94" y="308"/>
                  </a:lnTo>
                  <a:lnTo>
                    <a:pt x="104" y="280"/>
                  </a:lnTo>
                  <a:lnTo>
                    <a:pt x="98" y="216"/>
                  </a:lnTo>
                  <a:lnTo>
                    <a:pt x="80" y="166"/>
                  </a:lnTo>
                  <a:lnTo>
                    <a:pt x="76" y="144"/>
                  </a:lnTo>
                  <a:lnTo>
                    <a:pt x="76" y="134"/>
                  </a:lnTo>
                  <a:lnTo>
                    <a:pt x="78" y="126"/>
                  </a:lnTo>
                  <a:lnTo>
                    <a:pt x="80" y="118"/>
                  </a:lnTo>
                  <a:lnTo>
                    <a:pt x="84" y="112"/>
                  </a:lnTo>
                  <a:lnTo>
                    <a:pt x="90" y="104"/>
                  </a:lnTo>
                  <a:lnTo>
                    <a:pt x="98" y="98"/>
                  </a:lnTo>
                  <a:lnTo>
                    <a:pt x="108" y="82"/>
                  </a:lnTo>
                  <a:lnTo>
                    <a:pt x="146" y="98"/>
                  </a:lnTo>
                  <a:lnTo>
                    <a:pt x="182" y="98"/>
                  </a:lnTo>
                  <a:lnTo>
                    <a:pt x="190" y="92"/>
                  </a:lnTo>
                  <a:lnTo>
                    <a:pt x="198" y="86"/>
                  </a:lnTo>
                  <a:lnTo>
                    <a:pt x="206" y="80"/>
                  </a:lnTo>
                  <a:lnTo>
                    <a:pt x="216" y="72"/>
                  </a:lnTo>
                  <a:lnTo>
                    <a:pt x="226" y="48"/>
                  </a:lnTo>
                  <a:lnTo>
                    <a:pt x="238" y="30"/>
                  </a:lnTo>
                  <a:lnTo>
                    <a:pt x="244" y="22"/>
                  </a:lnTo>
                  <a:lnTo>
                    <a:pt x="254" y="14"/>
                  </a:lnTo>
                  <a:lnTo>
                    <a:pt x="276" y="0"/>
                  </a:lnTo>
                  <a:lnTo>
                    <a:pt x="286" y="0"/>
                  </a:lnTo>
                  <a:lnTo>
                    <a:pt x="304" y="6"/>
                  </a:lnTo>
                  <a:lnTo>
                    <a:pt x="350" y="34"/>
                  </a:lnTo>
                  <a:lnTo>
                    <a:pt x="352" y="42"/>
                  </a:lnTo>
                  <a:lnTo>
                    <a:pt x="356" y="48"/>
                  </a:lnTo>
                  <a:lnTo>
                    <a:pt x="362" y="50"/>
                  </a:lnTo>
                  <a:lnTo>
                    <a:pt x="368" y="50"/>
                  </a:lnTo>
                  <a:lnTo>
                    <a:pt x="386" y="48"/>
                  </a:lnTo>
                  <a:lnTo>
                    <a:pt x="402" y="42"/>
                  </a:lnTo>
                  <a:lnTo>
                    <a:pt x="438" y="36"/>
                  </a:lnTo>
                  <a:lnTo>
                    <a:pt x="454" y="20"/>
                  </a:lnTo>
                  <a:lnTo>
                    <a:pt x="458" y="14"/>
                  </a:lnTo>
                  <a:lnTo>
                    <a:pt x="464" y="10"/>
                  </a:lnTo>
                  <a:lnTo>
                    <a:pt x="470" y="10"/>
                  </a:lnTo>
                  <a:lnTo>
                    <a:pt x="476" y="10"/>
                  </a:lnTo>
                  <a:lnTo>
                    <a:pt x="486" y="14"/>
                  </a:lnTo>
                  <a:lnTo>
                    <a:pt x="496" y="22"/>
                  </a:lnTo>
                  <a:lnTo>
                    <a:pt x="498" y="38"/>
                  </a:lnTo>
                  <a:lnTo>
                    <a:pt x="498" y="44"/>
                  </a:lnTo>
                  <a:lnTo>
                    <a:pt x="500" y="48"/>
                  </a:lnTo>
                  <a:lnTo>
                    <a:pt x="510" y="56"/>
                  </a:lnTo>
                  <a:lnTo>
                    <a:pt x="528" y="68"/>
                  </a:lnTo>
                  <a:lnTo>
                    <a:pt x="564" y="82"/>
                  </a:lnTo>
                  <a:lnTo>
                    <a:pt x="594" y="82"/>
                  </a:lnTo>
                  <a:lnTo>
                    <a:pt x="608" y="76"/>
                  </a:lnTo>
                  <a:lnTo>
                    <a:pt x="622" y="72"/>
                  </a:lnTo>
                  <a:lnTo>
                    <a:pt x="638" y="68"/>
                  </a:lnTo>
                  <a:lnTo>
                    <a:pt x="658" y="66"/>
                  </a:lnTo>
                  <a:lnTo>
                    <a:pt x="678" y="56"/>
                  </a:lnTo>
                  <a:lnTo>
                    <a:pt x="686" y="54"/>
                  </a:lnTo>
                  <a:lnTo>
                    <a:pt x="694" y="54"/>
                  </a:lnTo>
                  <a:lnTo>
                    <a:pt x="700" y="54"/>
                  </a:lnTo>
                  <a:lnTo>
                    <a:pt x="710" y="56"/>
                  </a:lnTo>
                  <a:lnTo>
                    <a:pt x="734" y="68"/>
                  </a:lnTo>
                  <a:lnTo>
                    <a:pt x="776" y="68"/>
                  </a:lnTo>
                  <a:lnTo>
                    <a:pt x="784" y="60"/>
                  </a:lnTo>
                  <a:lnTo>
                    <a:pt x="788" y="54"/>
                  </a:lnTo>
                  <a:lnTo>
                    <a:pt x="794" y="48"/>
                  </a:lnTo>
                  <a:lnTo>
                    <a:pt x="804" y="44"/>
                  </a:lnTo>
                  <a:lnTo>
                    <a:pt x="824" y="28"/>
                  </a:lnTo>
                  <a:lnTo>
                    <a:pt x="834" y="22"/>
                  </a:lnTo>
                  <a:lnTo>
                    <a:pt x="844" y="18"/>
                  </a:lnTo>
                  <a:lnTo>
                    <a:pt x="854" y="18"/>
                  </a:lnTo>
                  <a:lnTo>
                    <a:pt x="866" y="18"/>
                  </a:lnTo>
                  <a:lnTo>
                    <a:pt x="882" y="24"/>
                  </a:lnTo>
                  <a:lnTo>
                    <a:pt x="898" y="30"/>
                  </a:lnTo>
                  <a:lnTo>
                    <a:pt x="926" y="30"/>
                  </a:lnTo>
                  <a:lnTo>
                    <a:pt x="956" y="26"/>
                  </a:lnTo>
                  <a:lnTo>
                    <a:pt x="986" y="24"/>
                  </a:lnTo>
                  <a:lnTo>
                    <a:pt x="1018" y="24"/>
                  </a:lnTo>
                  <a:lnTo>
                    <a:pt x="1046" y="38"/>
                  </a:lnTo>
                  <a:lnTo>
                    <a:pt x="1060" y="52"/>
                  </a:lnTo>
                  <a:lnTo>
                    <a:pt x="1072" y="60"/>
                  </a:lnTo>
                  <a:lnTo>
                    <a:pt x="1086" y="66"/>
                  </a:lnTo>
                  <a:lnTo>
                    <a:pt x="1088" y="90"/>
                  </a:lnTo>
                  <a:lnTo>
                    <a:pt x="1096" y="100"/>
                  </a:lnTo>
                  <a:lnTo>
                    <a:pt x="1106" y="114"/>
                  </a:lnTo>
                  <a:lnTo>
                    <a:pt x="1110" y="122"/>
                  </a:lnTo>
                  <a:lnTo>
                    <a:pt x="1112" y="130"/>
                  </a:lnTo>
                  <a:lnTo>
                    <a:pt x="1112" y="140"/>
                  </a:lnTo>
                  <a:lnTo>
                    <a:pt x="1110" y="152"/>
                  </a:lnTo>
                  <a:lnTo>
                    <a:pt x="1092" y="182"/>
                  </a:lnTo>
                  <a:lnTo>
                    <a:pt x="1092" y="220"/>
                  </a:lnTo>
                  <a:lnTo>
                    <a:pt x="1094" y="246"/>
                  </a:lnTo>
                  <a:lnTo>
                    <a:pt x="1096" y="270"/>
                  </a:lnTo>
                  <a:lnTo>
                    <a:pt x="1096" y="294"/>
                  </a:lnTo>
                  <a:lnTo>
                    <a:pt x="1100" y="320"/>
                  </a:lnTo>
                  <a:lnTo>
                    <a:pt x="1104" y="344"/>
                  </a:lnTo>
                  <a:lnTo>
                    <a:pt x="1112" y="368"/>
                  </a:lnTo>
                  <a:lnTo>
                    <a:pt x="1118" y="378"/>
                  </a:lnTo>
                  <a:lnTo>
                    <a:pt x="1126" y="390"/>
                  </a:lnTo>
                  <a:lnTo>
                    <a:pt x="1134" y="402"/>
                  </a:lnTo>
                  <a:lnTo>
                    <a:pt x="1144" y="412"/>
                  </a:lnTo>
                  <a:lnTo>
                    <a:pt x="1166" y="426"/>
                  </a:lnTo>
                  <a:lnTo>
                    <a:pt x="1178" y="432"/>
                  </a:lnTo>
                  <a:lnTo>
                    <a:pt x="1192" y="440"/>
                  </a:lnTo>
                  <a:lnTo>
                    <a:pt x="1236" y="446"/>
                  </a:lnTo>
                  <a:lnTo>
                    <a:pt x="1244" y="460"/>
                  </a:lnTo>
                  <a:lnTo>
                    <a:pt x="1254" y="472"/>
                  </a:lnTo>
                  <a:lnTo>
                    <a:pt x="1266" y="482"/>
                  </a:lnTo>
                  <a:lnTo>
                    <a:pt x="1278" y="490"/>
                  </a:lnTo>
                  <a:lnTo>
                    <a:pt x="1292" y="496"/>
                  </a:lnTo>
                  <a:lnTo>
                    <a:pt x="1308" y="502"/>
                  </a:lnTo>
                  <a:lnTo>
                    <a:pt x="1324" y="506"/>
                  </a:lnTo>
                  <a:lnTo>
                    <a:pt x="1344" y="510"/>
                  </a:lnTo>
                  <a:lnTo>
                    <a:pt x="1360" y="522"/>
                  </a:lnTo>
                  <a:lnTo>
                    <a:pt x="1376" y="534"/>
                  </a:lnTo>
                  <a:lnTo>
                    <a:pt x="1384" y="538"/>
                  </a:lnTo>
                  <a:lnTo>
                    <a:pt x="1394" y="542"/>
                  </a:lnTo>
                  <a:lnTo>
                    <a:pt x="1406" y="546"/>
                  </a:lnTo>
                  <a:lnTo>
                    <a:pt x="1420" y="548"/>
                  </a:lnTo>
                  <a:lnTo>
                    <a:pt x="1528" y="546"/>
                  </a:lnTo>
                  <a:lnTo>
                    <a:pt x="1552" y="554"/>
                  </a:lnTo>
                  <a:lnTo>
                    <a:pt x="1586" y="576"/>
                  </a:lnTo>
                  <a:lnTo>
                    <a:pt x="1606" y="622"/>
                  </a:lnTo>
                  <a:lnTo>
                    <a:pt x="1610" y="640"/>
                  </a:lnTo>
                  <a:lnTo>
                    <a:pt x="1616" y="652"/>
                  </a:lnTo>
                  <a:lnTo>
                    <a:pt x="1626" y="664"/>
                  </a:lnTo>
                  <a:lnTo>
                    <a:pt x="1644" y="682"/>
                  </a:lnTo>
                  <a:lnTo>
                    <a:pt x="1666" y="682"/>
                  </a:lnTo>
                  <a:lnTo>
                    <a:pt x="1678" y="664"/>
                  </a:lnTo>
                  <a:lnTo>
                    <a:pt x="1696" y="662"/>
                  </a:lnTo>
                  <a:lnTo>
                    <a:pt x="1698" y="666"/>
                  </a:lnTo>
                  <a:lnTo>
                    <a:pt x="1698" y="670"/>
                  </a:lnTo>
                  <a:lnTo>
                    <a:pt x="1706" y="676"/>
                  </a:lnTo>
                  <a:lnTo>
                    <a:pt x="1716" y="680"/>
                  </a:lnTo>
                  <a:lnTo>
                    <a:pt x="1728" y="682"/>
                  </a:lnTo>
                  <a:lnTo>
                    <a:pt x="1764" y="660"/>
                  </a:lnTo>
                  <a:lnTo>
                    <a:pt x="1774" y="646"/>
                  </a:lnTo>
                  <a:lnTo>
                    <a:pt x="1784" y="632"/>
                  </a:lnTo>
                  <a:lnTo>
                    <a:pt x="1794" y="616"/>
                  </a:lnTo>
                  <a:lnTo>
                    <a:pt x="1804" y="604"/>
                  </a:lnTo>
                  <a:lnTo>
                    <a:pt x="1808" y="602"/>
                  </a:lnTo>
                  <a:lnTo>
                    <a:pt x="1814" y="610"/>
                  </a:lnTo>
                  <a:lnTo>
                    <a:pt x="1824" y="616"/>
                  </a:lnTo>
                  <a:lnTo>
                    <a:pt x="1848" y="632"/>
                  </a:lnTo>
                  <a:lnTo>
                    <a:pt x="1850" y="642"/>
                  </a:lnTo>
                  <a:lnTo>
                    <a:pt x="1856" y="654"/>
                  </a:lnTo>
                  <a:lnTo>
                    <a:pt x="1868" y="676"/>
                  </a:lnTo>
                  <a:lnTo>
                    <a:pt x="1886" y="698"/>
                  </a:lnTo>
                  <a:lnTo>
                    <a:pt x="1906" y="722"/>
                  </a:lnTo>
                  <a:lnTo>
                    <a:pt x="1926" y="788"/>
                  </a:lnTo>
                  <a:lnTo>
                    <a:pt x="1934" y="800"/>
                  </a:lnTo>
                  <a:lnTo>
                    <a:pt x="1942" y="814"/>
                  </a:lnTo>
                  <a:lnTo>
                    <a:pt x="1948" y="830"/>
                  </a:lnTo>
                  <a:lnTo>
                    <a:pt x="1950" y="840"/>
                  </a:lnTo>
                  <a:lnTo>
                    <a:pt x="1950" y="850"/>
                  </a:lnTo>
                  <a:lnTo>
                    <a:pt x="1938" y="866"/>
                  </a:lnTo>
                  <a:lnTo>
                    <a:pt x="1930" y="878"/>
                  </a:lnTo>
                  <a:lnTo>
                    <a:pt x="1928" y="892"/>
                  </a:lnTo>
                  <a:lnTo>
                    <a:pt x="1928" y="918"/>
                  </a:lnTo>
                  <a:lnTo>
                    <a:pt x="1932" y="932"/>
                  </a:lnTo>
                  <a:lnTo>
                    <a:pt x="1938" y="948"/>
                  </a:lnTo>
                  <a:lnTo>
                    <a:pt x="1940" y="958"/>
                  </a:lnTo>
                  <a:lnTo>
                    <a:pt x="1942" y="966"/>
                  </a:lnTo>
                  <a:lnTo>
                    <a:pt x="1940" y="976"/>
                  </a:lnTo>
                  <a:lnTo>
                    <a:pt x="1938" y="986"/>
                  </a:lnTo>
                  <a:lnTo>
                    <a:pt x="1938" y="1008"/>
                  </a:lnTo>
                  <a:lnTo>
                    <a:pt x="1932" y="1008"/>
                  </a:lnTo>
                  <a:lnTo>
                    <a:pt x="1932" y="1004"/>
                  </a:lnTo>
                  <a:lnTo>
                    <a:pt x="1930" y="1002"/>
                  </a:lnTo>
                  <a:lnTo>
                    <a:pt x="1924" y="996"/>
                  </a:lnTo>
                  <a:lnTo>
                    <a:pt x="1918" y="992"/>
                  </a:lnTo>
                  <a:lnTo>
                    <a:pt x="1912" y="988"/>
                  </a:lnTo>
                  <a:lnTo>
                    <a:pt x="1896" y="990"/>
                  </a:lnTo>
                  <a:lnTo>
                    <a:pt x="1886" y="994"/>
                  </a:lnTo>
                  <a:lnTo>
                    <a:pt x="1880" y="998"/>
                  </a:lnTo>
                  <a:lnTo>
                    <a:pt x="1872" y="1006"/>
                  </a:lnTo>
                  <a:lnTo>
                    <a:pt x="1872" y="1018"/>
                  </a:lnTo>
                  <a:lnTo>
                    <a:pt x="1876" y="1032"/>
                  </a:lnTo>
                  <a:lnTo>
                    <a:pt x="1882" y="1066"/>
                  </a:lnTo>
                  <a:lnTo>
                    <a:pt x="1880" y="1092"/>
                  </a:lnTo>
                  <a:lnTo>
                    <a:pt x="1866" y="1096"/>
                  </a:lnTo>
                  <a:lnTo>
                    <a:pt x="1842" y="1096"/>
                  </a:lnTo>
                  <a:lnTo>
                    <a:pt x="1810" y="1054"/>
                  </a:lnTo>
                  <a:lnTo>
                    <a:pt x="1796" y="1050"/>
                  </a:lnTo>
                  <a:lnTo>
                    <a:pt x="1782" y="1048"/>
                  </a:lnTo>
                  <a:lnTo>
                    <a:pt x="1772" y="1052"/>
                  </a:lnTo>
                  <a:lnTo>
                    <a:pt x="1762" y="1058"/>
                  </a:lnTo>
                  <a:lnTo>
                    <a:pt x="1756" y="1068"/>
                  </a:lnTo>
                  <a:lnTo>
                    <a:pt x="1752" y="1078"/>
                  </a:lnTo>
                  <a:lnTo>
                    <a:pt x="1752" y="1092"/>
                  </a:lnTo>
                  <a:lnTo>
                    <a:pt x="1754" y="1108"/>
                  </a:lnTo>
                  <a:lnTo>
                    <a:pt x="1748" y="1116"/>
                  </a:lnTo>
                  <a:lnTo>
                    <a:pt x="1744" y="1124"/>
                  </a:lnTo>
                  <a:lnTo>
                    <a:pt x="1730" y="1122"/>
                  </a:lnTo>
                  <a:lnTo>
                    <a:pt x="1718" y="1118"/>
                  </a:lnTo>
                  <a:lnTo>
                    <a:pt x="1706" y="1112"/>
                  </a:lnTo>
                  <a:lnTo>
                    <a:pt x="1700" y="1108"/>
                  </a:lnTo>
                  <a:lnTo>
                    <a:pt x="1696" y="1086"/>
                  </a:lnTo>
                  <a:lnTo>
                    <a:pt x="1678" y="1076"/>
                  </a:lnTo>
                  <a:lnTo>
                    <a:pt x="1660" y="1070"/>
                  </a:lnTo>
                  <a:lnTo>
                    <a:pt x="1632" y="1060"/>
                  </a:lnTo>
                  <a:lnTo>
                    <a:pt x="1620" y="1046"/>
                  </a:lnTo>
                  <a:lnTo>
                    <a:pt x="1600" y="1046"/>
                  </a:lnTo>
                  <a:lnTo>
                    <a:pt x="1594" y="1048"/>
                  </a:lnTo>
                  <a:lnTo>
                    <a:pt x="1588" y="1050"/>
                  </a:lnTo>
                  <a:lnTo>
                    <a:pt x="1580" y="1058"/>
                  </a:lnTo>
                  <a:lnTo>
                    <a:pt x="1566" y="1070"/>
                  </a:lnTo>
                  <a:lnTo>
                    <a:pt x="1522" y="1094"/>
                  </a:lnTo>
                  <a:lnTo>
                    <a:pt x="1504" y="1100"/>
                  </a:lnTo>
                  <a:lnTo>
                    <a:pt x="1498" y="1102"/>
                  </a:lnTo>
                  <a:lnTo>
                    <a:pt x="1492" y="1106"/>
                  </a:lnTo>
                  <a:lnTo>
                    <a:pt x="1486" y="1116"/>
                  </a:lnTo>
                  <a:lnTo>
                    <a:pt x="1474" y="1132"/>
                  </a:lnTo>
                  <a:lnTo>
                    <a:pt x="1450" y="1134"/>
                  </a:lnTo>
                  <a:lnTo>
                    <a:pt x="1442" y="1138"/>
                  </a:lnTo>
                  <a:lnTo>
                    <a:pt x="1436" y="1140"/>
                  </a:lnTo>
                  <a:lnTo>
                    <a:pt x="1430" y="1144"/>
                  </a:lnTo>
                  <a:lnTo>
                    <a:pt x="1424" y="1150"/>
                  </a:lnTo>
                  <a:lnTo>
                    <a:pt x="1410" y="1170"/>
                  </a:lnTo>
                  <a:lnTo>
                    <a:pt x="1400" y="1178"/>
                  </a:lnTo>
                  <a:lnTo>
                    <a:pt x="1382" y="1182"/>
                  </a:lnTo>
                  <a:lnTo>
                    <a:pt x="1368" y="1186"/>
                  </a:lnTo>
                  <a:lnTo>
                    <a:pt x="1342" y="119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8" name="Freeform 21"/>
            <p:cNvSpPr>
              <a:spLocks/>
            </p:cNvSpPr>
            <p:nvPr/>
          </p:nvSpPr>
          <p:spPr bwMode="auto">
            <a:xfrm>
              <a:off x="6963310" y="4487219"/>
              <a:ext cx="577853" cy="569744"/>
            </a:xfrm>
            <a:custGeom>
              <a:avLst/>
              <a:gdLst>
                <a:gd name="T0" fmla="*/ 138 w 364"/>
                <a:gd name="T1" fmla="*/ 356 h 360"/>
                <a:gd name="T2" fmla="*/ 108 w 364"/>
                <a:gd name="T3" fmla="*/ 340 h 360"/>
                <a:gd name="T4" fmla="*/ 86 w 364"/>
                <a:gd name="T5" fmla="*/ 274 h 360"/>
                <a:gd name="T6" fmla="*/ 48 w 364"/>
                <a:gd name="T7" fmla="*/ 256 h 360"/>
                <a:gd name="T8" fmla="*/ 46 w 364"/>
                <a:gd name="T9" fmla="*/ 226 h 360"/>
                <a:gd name="T10" fmla="*/ 24 w 364"/>
                <a:gd name="T11" fmla="*/ 188 h 360"/>
                <a:gd name="T12" fmla="*/ 0 w 364"/>
                <a:gd name="T13" fmla="*/ 162 h 360"/>
                <a:gd name="T14" fmla="*/ 10 w 364"/>
                <a:gd name="T15" fmla="*/ 140 h 360"/>
                <a:gd name="T16" fmla="*/ 26 w 364"/>
                <a:gd name="T17" fmla="*/ 122 h 360"/>
                <a:gd name="T18" fmla="*/ 32 w 364"/>
                <a:gd name="T19" fmla="*/ 104 h 360"/>
                <a:gd name="T20" fmla="*/ 58 w 364"/>
                <a:gd name="T21" fmla="*/ 88 h 360"/>
                <a:gd name="T22" fmla="*/ 70 w 364"/>
                <a:gd name="T23" fmla="*/ 68 h 360"/>
                <a:gd name="T24" fmla="*/ 72 w 364"/>
                <a:gd name="T25" fmla="*/ 16 h 360"/>
                <a:gd name="T26" fmla="*/ 90 w 364"/>
                <a:gd name="T27" fmla="*/ 8 h 360"/>
                <a:gd name="T28" fmla="*/ 106 w 364"/>
                <a:gd name="T29" fmla="*/ 6 h 360"/>
                <a:gd name="T30" fmla="*/ 140 w 364"/>
                <a:gd name="T31" fmla="*/ 10 h 360"/>
                <a:gd name="T32" fmla="*/ 152 w 364"/>
                <a:gd name="T33" fmla="*/ 2 h 360"/>
                <a:gd name="T34" fmla="*/ 186 w 364"/>
                <a:gd name="T35" fmla="*/ 4 h 360"/>
                <a:gd name="T36" fmla="*/ 212 w 364"/>
                <a:gd name="T37" fmla="*/ 16 h 360"/>
                <a:gd name="T38" fmla="*/ 238 w 364"/>
                <a:gd name="T39" fmla="*/ 26 h 360"/>
                <a:gd name="T40" fmla="*/ 254 w 364"/>
                <a:gd name="T41" fmla="*/ 22 h 360"/>
                <a:gd name="T42" fmla="*/ 280 w 364"/>
                <a:gd name="T43" fmla="*/ 2 h 360"/>
                <a:gd name="T44" fmla="*/ 300 w 364"/>
                <a:gd name="T45" fmla="*/ 8 h 360"/>
                <a:gd name="T46" fmla="*/ 324 w 364"/>
                <a:gd name="T47" fmla="*/ 18 h 360"/>
                <a:gd name="T48" fmla="*/ 360 w 364"/>
                <a:gd name="T49" fmla="*/ 28 h 360"/>
                <a:gd name="T50" fmla="*/ 324 w 364"/>
                <a:gd name="T51" fmla="*/ 58 h 360"/>
                <a:gd name="T52" fmla="*/ 316 w 364"/>
                <a:gd name="T53" fmla="*/ 76 h 360"/>
                <a:gd name="T54" fmla="*/ 320 w 364"/>
                <a:gd name="T55" fmla="*/ 84 h 360"/>
                <a:gd name="T56" fmla="*/ 362 w 364"/>
                <a:gd name="T57" fmla="*/ 72 h 360"/>
                <a:gd name="T58" fmla="*/ 364 w 364"/>
                <a:gd name="T59" fmla="*/ 90 h 360"/>
                <a:gd name="T60" fmla="*/ 346 w 364"/>
                <a:gd name="T61" fmla="*/ 100 h 360"/>
                <a:gd name="T62" fmla="*/ 322 w 364"/>
                <a:gd name="T63" fmla="*/ 112 h 360"/>
                <a:gd name="T64" fmla="*/ 344 w 364"/>
                <a:gd name="T65" fmla="*/ 142 h 360"/>
                <a:gd name="T66" fmla="*/ 340 w 364"/>
                <a:gd name="T67" fmla="*/ 196 h 360"/>
                <a:gd name="T68" fmla="*/ 344 w 364"/>
                <a:gd name="T69" fmla="*/ 214 h 360"/>
                <a:gd name="T70" fmla="*/ 338 w 364"/>
                <a:gd name="T71" fmla="*/ 238 h 360"/>
                <a:gd name="T72" fmla="*/ 330 w 364"/>
                <a:gd name="T73" fmla="*/ 240 h 360"/>
                <a:gd name="T74" fmla="*/ 324 w 364"/>
                <a:gd name="T75" fmla="*/ 224 h 360"/>
                <a:gd name="T76" fmla="*/ 304 w 364"/>
                <a:gd name="T77" fmla="*/ 232 h 360"/>
                <a:gd name="T78" fmla="*/ 270 w 364"/>
                <a:gd name="T79" fmla="*/ 268 h 360"/>
                <a:gd name="T80" fmla="*/ 262 w 364"/>
                <a:gd name="T81" fmla="*/ 286 h 360"/>
                <a:gd name="T82" fmla="*/ 260 w 364"/>
                <a:gd name="T83" fmla="*/ 344 h 360"/>
                <a:gd name="T84" fmla="*/ 222 w 364"/>
                <a:gd name="T85" fmla="*/ 344 h 360"/>
                <a:gd name="T86" fmla="*/ 158 w 364"/>
                <a:gd name="T87" fmla="*/ 360 h 36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64" h="360">
                  <a:moveTo>
                    <a:pt x="158" y="360"/>
                  </a:moveTo>
                  <a:lnTo>
                    <a:pt x="158" y="360"/>
                  </a:lnTo>
                  <a:lnTo>
                    <a:pt x="138" y="356"/>
                  </a:lnTo>
                  <a:lnTo>
                    <a:pt x="126" y="352"/>
                  </a:lnTo>
                  <a:lnTo>
                    <a:pt x="116" y="346"/>
                  </a:lnTo>
                  <a:lnTo>
                    <a:pt x="108" y="340"/>
                  </a:lnTo>
                  <a:lnTo>
                    <a:pt x="86" y="274"/>
                  </a:lnTo>
                  <a:lnTo>
                    <a:pt x="66" y="258"/>
                  </a:lnTo>
                  <a:lnTo>
                    <a:pt x="48" y="256"/>
                  </a:lnTo>
                  <a:lnTo>
                    <a:pt x="50" y="240"/>
                  </a:lnTo>
                  <a:lnTo>
                    <a:pt x="46" y="226"/>
                  </a:lnTo>
                  <a:lnTo>
                    <a:pt x="40" y="212"/>
                  </a:lnTo>
                  <a:lnTo>
                    <a:pt x="34" y="200"/>
                  </a:lnTo>
                  <a:lnTo>
                    <a:pt x="24" y="188"/>
                  </a:lnTo>
                  <a:lnTo>
                    <a:pt x="14" y="178"/>
                  </a:lnTo>
                  <a:lnTo>
                    <a:pt x="0" y="162"/>
                  </a:lnTo>
                  <a:lnTo>
                    <a:pt x="0" y="156"/>
                  </a:lnTo>
                  <a:lnTo>
                    <a:pt x="2" y="150"/>
                  </a:lnTo>
                  <a:lnTo>
                    <a:pt x="10" y="140"/>
                  </a:lnTo>
                  <a:lnTo>
                    <a:pt x="18" y="130"/>
                  </a:lnTo>
                  <a:lnTo>
                    <a:pt x="26" y="122"/>
                  </a:lnTo>
                  <a:lnTo>
                    <a:pt x="26" y="114"/>
                  </a:lnTo>
                  <a:lnTo>
                    <a:pt x="28" y="110"/>
                  </a:lnTo>
                  <a:lnTo>
                    <a:pt x="32" y="104"/>
                  </a:lnTo>
                  <a:lnTo>
                    <a:pt x="36" y="102"/>
                  </a:lnTo>
                  <a:lnTo>
                    <a:pt x="48" y="94"/>
                  </a:lnTo>
                  <a:lnTo>
                    <a:pt x="58" y="88"/>
                  </a:lnTo>
                  <a:lnTo>
                    <a:pt x="70" y="68"/>
                  </a:lnTo>
                  <a:lnTo>
                    <a:pt x="70" y="38"/>
                  </a:lnTo>
                  <a:lnTo>
                    <a:pt x="70" y="24"/>
                  </a:lnTo>
                  <a:lnTo>
                    <a:pt x="72" y="16"/>
                  </a:lnTo>
                  <a:lnTo>
                    <a:pt x="80" y="14"/>
                  </a:lnTo>
                  <a:lnTo>
                    <a:pt x="90" y="8"/>
                  </a:lnTo>
                  <a:lnTo>
                    <a:pt x="94" y="6"/>
                  </a:lnTo>
                  <a:lnTo>
                    <a:pt x="100" y="6"/>
                  </a:lnTo>
                  <a:lnTo>
                    <a:pt x="106" y="6"/>
                  </a:lnTo>
                  <a:lnTo>
                    <a:pt x="112" y="10"/>
                  </a:lnTo>
                  <a:lnTo>
                    <a:pt x="140" y="10"/>
                  </a:lnTo>
                  <a:lnTo>
                    <a:pt x="146" y="6"/>
                  </a:lnTo>
                  <a:lnTo>
                    <a:pt x="152" y="2"/>
                  </a:lnTo>
                  <a:lnTo>
                    <a:pt x="160" y="0"/>
                  </a:lnTo>
                  <a:lnTo>
                    <a:pt x="168" y="0"/>
                  </a:lnTo>
                  <a:lnTo>
                    <a:pt x="186" y="4"/>
                  </a:lnTo>
                  <a:lnTo>
                    <a:pt x="202" y="8"/>
                  </a:lnTo>
                  <a:lnTo>
                    <a:pt x="212" y="16"/>
                  </a:lnTo>
                  <a:lnTo>
                    <a:pt x="224" y="22"/>
                  </a:lnTo>
                  <a:lnTo>
                    <a:pt x="230" y="24"/>
                  </a:lnTo>
                  <a:lnTo>
                    <a:pt x="238" y="26"/>
                  </a:lnTo>
                  <a:lnTo>
                    <a:pt x="246" y="24"/>
                  </a:lnTo>
                  <a:lnTo>
                    <a:pt x="254" y="22"/>
                  </a:lnTo>
                  <a:lnTo>
                    <a:pt x="264" y="14"/>
                  </a:lnTo>
                  <a:lnTo>
                    <a:pt x="274" y="4"/>
                  </a:lnTo>
                  <a:lnTo>
                    <a:pt x="280" y="2"/>
                  </a:lnTo>
                  <a:lnTo>
                    <a:pt x="286" y="0"/>
                  </a:lnTo>
                  <a:lnTo>
                    <a:pt x="292" y="2"/>
                  </a:lnTo>
                  <a:lnTo>
                    <a:pt x="300" y="8"/>
                  </a:lnTo>
                  <a:lnTo>
                    <a:pt x="324" y="18"/>
                  </a:lnTo>
                  <a:lnTo>
                    <a:pt x="364" y="22"/>
                  </a:lnTo>
                  <a:lnTo>
                    <a:pt x="360" y="28"/>
                  </a:lnTo>
                  <a:lnTo>
                    <a:pt x="352" y="34"/>
                  </a:lnTo>
                  <a:lnTo>
                    <a:pt x="332" y="48"/>
                  </a:lnTo>
                  <a:lnTo>
                    <a:pt x="324" y="58"/>
                  </a:lnTo>
                  <a:lnTo>
                    <a:pt x="318" y="66"/>
                  </a:lnTo>
                  <a:lnTo>
                    <a:pt x="316" y="72"/>
                  </a:lnTo>
                  <a:lnTo>
                    <a:pt x="316" y="76"/>
                  </a:lnTo>
                  <a:lnTo>
                    <a:pt x="316" y="80"/>
                  </a:lnTo>
                  <a:lnTo>
                    <a:pt x="320" y="84"/>
                  </a:lnTo>
                  <a:lnTo>
                    <a:pt x="350" y="84"/>
                  </a:lnTo>
                  <a:lnTo>
                    <a:pt x="362" y="72"/>
                  </a:lnTo>
                  <a:lnTo>
                    <a:pt x="364" y="82"/>
                  </a:lnTo>
                  <a:lnTo>
                    <a:pt x="364" y="90"/>
                  </a:lnTo>
                  <a:lnTo>
                    <a:pt x="360" y="96"/>
                  </a:lnTo>
                  <a:lnTo>
                    <a:pt x="346" y="100"/>
                  </a:lnTo>
                  <a:lnTo>
                    <a:pt x="338" y="104"/>
                  </a:lnTo>
                  <a:lnTo>
                    <a:pt x="322" y="112"/>
                  </a:lnTo>
                  <a:lnTo>
                    <a:pt x="324" y="132"/>
                  </a:lnTo>
                  <a:lnTo>
                    <a:pt x="344" y="142"/>
                  </a:lnTo>
                  <a:lnTo>
                    <a:pt x="340" y="166"/>
                  </a:lnTo>
                  <a:lnTo>
                    <a:pt x="340" y="196"/>
                  </a:lnTo>
                  <a:lnTo>
                    <a:pt x="342" y="204"/>
                  </a:lnTo>
                  <a:lnTo>
                    <a:pt x="344" y="214"/>
                  </a:lnTo>
                  <a:lnTo>
                    <a:pt x="342" y="228"/>
                  </a:lnTo>
                  <a:lnTo>
                    <a:pt x="340" y="232"/>
                  </a:lnTo>
                  <a:lnTo>
                    <a:pt x="338" y="238"/>
                  </a:lnTo>
                  <a:lnTo>
                    <a:pt x="330" y="240"/>
                  </a:lnTo>
                  <a:lnTo>
                    <a:pt x="328" y="226"/>
                  </a:lnTo>
                  <a:lnTo>
                    <a:pt x="324" y="224"/>
                  </a:lnTo>
                  <a:lnTo>
                    <a:pt x="320" y="224"/>
                  </a:lnTo>
                  <a:lnTo>
                    <a:pt x="312" y="226"/>
                  </a:lnTo>
                  <a:lnTo>
                    <a:pt x="304" y="232"/>
                  </a:lnTo>
                  <a:lnTo>
                    <a:pt x="296" y="240"/>
                  </a:lnTo>
                  <a:lnTo>
                    <a:pt x="280" y="256"/>
                  </a:lnTo>
                  <a:lnTo>
                    <a:pt x="270" y="268"/>
                  </a:lnTo>
                  <a:lnTo>
                    <a:pt x="266" y="278"/>
                  </a:lnTo>
                  <a:lnTo>
                    <a:pt x="262" y="286"/>
                  </a:lnTo>
                  <a:lnTo>
                    <a:pt x="260" y="344"/>
                  </a:lnTo>
                  <a:lnTo>
                    <a:pt x="250" y="342"/>
                  </a:lnTo>
                  <a:lnTo>
                    <a:pt x="222" y="344"/>
                  </a:lnTo>
                  <a:lnTo>
                    <a:pt x="200" y="346"/>
                  </a:lnTo>
                  <a:lnTo>
                    <a:pt x="180" y="352"/>
                  </a:lnTo>
                  <a:lnTo>
                    <a:pt x="158" y="36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auto">
            <a:xfrm>
              <a:off x="4975928" y="4273904"/>
              <a:ext cx="731768" cy="761458"/>
            </a:xfrm>
            <a:custGeom>
              <a:avLst/>
              <a:gdLst>
                <a:gd name="T0" fmla="*/ 360 w 462"/>
                <a:gd name="T1" fmla="*/ 474 h 480"/>
                <a:gd name="T2" fmla="*/ 328 w 462"/>
                <a:gd name="T3" fmla="*/ 448 h 480"/>
                <a:gd name="T4" fmla="*/ 300 w 462"/>
                <a:gd name="T5" fmla="*/ 412 h 480"/>
                <a:gd name="T6" fmla="*/ 282 w 462"/>
                <a:gd name="T7" fmla="*/ 362 h 480"/>
                <a:gd name="T8" fmla="*/ 252 w 462"/>
                <a:gd name="T9" fmla="*/ 340 h 480"/>
                <a:gd name="T10" fmla="*/ 230 w 462"/>
                <a:gd name="T11" fmla="*/ 340 h 480"/>
                <a:gd name="T12" fmla="*/ 214 w 462"/>
                <a:gd name="T13" fmla="*/ 346 h 480"/>
                <a:gd name="T14" fmla="*/ 196 w 462"/>
                <a:gd name="T15" fmla="*/ 376 h 480"/>
                <a:gd name="T16" fmla="*/ 176 w 462"/>
                <a:gd name="T17" fmla="*/ 402 h 480"/>
                <a:gd name="T18" fmla="*/ 152 w 462"/>
                <a:gd name="T19" fmla="*/ 428 h 480"/>
                <a:gd name="T20" fmla="*/ 144 w 462"/>
                <a:gd name="T21" fmla="*/ 430 h 480"/>
                <a:gd name="T22" fmla="*/ 118 w 462"/>
                <a:gd name="T23" fmla="*/ 442 h 480"/>
                <a:gd name="T24" fmla="*/ 72 w 462"/>
                <a:gd name="T25" fmla="*/ 434 h 480"/>
                <a:gd name="T26" fmla="*/ 38 w 462"/>
                <a:gd name="T27" fmla="*/ 416 h 480"/>
                <a:gd name="T28" fmla="*/ 46 w 462"/>
                <a:gd name="T29" fmla="*/ 386 h 480"/>
                <a:gd name="T30" fmla="*/ 42 w 462"/>
                <a:gd name="T31" fmla="*/ 360 h 480"/>
                <a:gd name="T32" fmla="*/ 2 w 462"/>
                <a:gd name="T33" fmla="*/ 312 h 480"/>
                <a:gd name="T34" fmla="*/ 10 w 462"/>
                <a:gd name="T35" fmla="*/ 228 h 480"/>
                <a:gd name="T36" fmla="*/ 0 w 462"/>
                <a:gd name="T37" fmla="*/ 168 h 480"/>
                <a:gd name="T38" fmla="*/ 4 w 462"/>
                <a:gd name="T39" fmla="*/ 166 h 480"/>
                <a:gd name="T40" fmla="*/ 64 w 462"/>
                <a:gd name="T41" fmla="*/ 212 h 480"/>
                <a:gd name="T42" fmla="*/ 82 w 462"/>
                <a:gd name="T43" fmla="*/ 216 h 480"/>
                <a:gd name="T44" fmla="*/ 110 w 462"/>
                <a:gd name="T45" fmla="*/ 208 h 480"/>
                <a:gd name="T46" fmla="*/ 148 w 462"/>
                <a:gd name="T47" fmla="*/ 172 h 480"/>
                <a:gd name="T48" fmla="*/ 176 w 462"/>
                <a:gd name="T49" fmla="*/ 116 h 480"/>
                <a:gd name="T50" fmla="*/ 210 w 462"/>
                <a:gd name="T51" fmla="*/ 62 h 480"/>
                <a:gd name="T52" fmla="*/ 232 w 462"/>
                <a:gd name="T53" fmla="*/ 4 h 480"/>
                <a:gd name="T54" fmla="*/ 272 w 462"/>
                <a:gd name="T55" fmla="*/ 0 h 480"/>
                <a:gd name="T56" fmla="*/ 306 w 462"/>
                <a:gd name="T57" fmla="*/ 10 h 480"/>
                <a:gd name="T58" fmla="*/ 352 w 462"/>
                <a:gd name="T59" fmla="*/ 50 h 480"/>
                <a:gd name="T60" fmla="*/ 394 w 462"/>
                <a:gd name="T61" fmla="*/ 60 h 480"/>
                <a:gd name="T62" fmla="*/ 444 w 462"/>
                <a:gd name="T63" fmla="*/ 98 h 480"/>
                <a:gd name="T64" fmla="*/ 462 w 462"/>
                <a:gd name="T65" fmla="*/ 134 h 480"/>
                <a:gd name="T66" fmla="*/ 430 w 462"/>
                <a:gd name="T67" fmla="*/ 158 h 480"/>
                <a:gd name="T68" fmla="*/ 402 w 462"/>
                <a:gd name="T69" fmla="*/ 182 h 480"/>
                <a:gd name="T70" fmla="*/ 336 w 462"/>
                <a:gd name="T71" fmla="*/ 188 h 480"/>
                <a:gd name="T72" fmla="*/ 292 w 462"/>
                <a:gd name="T73" fmla="*/ 192 h 480"/>
                <a:gd name="T74" fmla="*/ 284 w 462"/>
                <a:gd name="T75" fmla="*/ 218 h 480"/>
                <a:gd name="T76" fmla="*/ 288 w 462"/>
                <a:gd name="T77" fmla="*/ 236 h 480"/>
                <a:gd name="T78" fmla="*/ 284 w 462"/>
                <a:gd name="T79" fmla="*/ 276 h 480"/>
                <a:gd name="T80" fmla="*/ 304 w 462"/>
                <a:gd name="T81" fmla="*/ 296 h 480"/>
                <a:gd name="T82" fmla="*/ 362 w 462"/>
                <a:gd name="T83" fmla="*/ 364 h 480"/>
                <a:gd name="T84" fmla="*/ 372 w 462"/>
                <a:gd name="T85" fmla="*/ 400 h 48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462" h="480">
                  <a:moveTo>
                    <a:pt x="372" y="480"/>
                  </a:moveTo>
                  <a:lnTo>
                    <a:pt x="372" y="480"/>
                  </a:lnTo>
                  <a:lnTo>
                    <a:pt x="360" y="474"/>
                  </a:lnTo>
                  <a:lnTo>
                    <a:pt x="348" y="466"/>
                  </a:lnTo>
                  <a:lnTo>
                    <a:pt x="338" y="458"/>
                  </a:lnTo>
                  <a:lnTo>
                    <a:pt x="328" y="448"/>
                  </a:lnTo>
                  <a:lnTo>
                    <a:pt x="312" y="430"/>
                  </a:lnTo>
                  <a:lnTo>
                    <a:pt x="300" y="412"/>
                  </a:lnTo>
                  <a:lnTo>
                    <a:pt x="296" y="394"/>
                  </a:lnTo>
                  <a:lnTo>
                    <a:pt x="290" y="376"/>
                  </a:lnTo>
                  <a:lnTo>
                    <a:pt x="282" y="362"/>
                  </a:lnTo>
                  <a:lnTo>
                    <a:pt x="272" y="350"/>
                  </a:lnTo>
                  <a:lnTo>
                    <a:pt x="258" y="342"/>
                  </a:lnTo>
                  <a:lnTo>
                    <a:pt x="252" y="340"/>
                  </a:lnTo>
                  <a:lnTo>
                    <a:pt x="246" y="338"/>
                  </a:lnTo>
                  <a:lnTo>
                    <a:pt x="238" y="338"/>
                  </a:lnTo>
                  <a:lnTo>
                    <a:pt x="230" y="340"/>
                  </a:lnTo>
                  <a:lnTo>
                    <a:pt x="222" y="342"/>
                  </a:lnTo>
                  <a:lnTo>
                    <a:pt x="214" y="346"/>
                  </a:lnTo>
                  <a:lnTo>
                    <a:pt x="202" y="358"/>
                  </a:lnTo>
                  <a:lnTo>
                    <a:pt x="198" y="364"/>
                  </a:lnTo>
                  <a:lnTo>
                    <a:pt x="196" y="376"/>
                  </a:lnTo>
                  <a:lnTo>
                    <a:pt x="188" y="390"/>
                  </a:lnTo>
                  <a:lnTo>
                    <a:pt x="176" y="402"/>
                  </a:lnTo>
                  <a:lnTo>
                    <a:pt x="152" y="424"/>
                  </a:lnTo>
                  <a:lnTo>
                    <a:pt x="152" y="428"/>
                  </a:lnTo>
                  <a:lnTo>
                    <a:pt x="146" y="428"/>
                  </a:lnTo>
                  <a:lnTo>
                    <a:pt x="144" y="430"/>
                  </a:lnTo>
                  <a:lnTo>
                    <a:pt x="140" y="434"/>
                  </a:lnTo>
                  <a:lnTo>
                    <a:pt x="118" y="442"/>
                  </a:lnTo>
                  <a:lnTo>
                    <a:pt x="94" y="440"/>
                  </a:lnTo>
                  <a:lnTo>
                    <a:pt x="72" y="434"/>
                  </a:lnTo>
                  <a:lnTo>
                    <a:pt x="54" y="426"/>
                  </a:lnTo>
                  <a:lnTo>
                    <a:pt x="46" y="422"/>
                  </a:lnTo>
                  <a:lnTo>
                    <a:pt x="38" y="416"/>
                  </a:lnTo>
                  <a:lnTo>
                    <a:pt x="46" y="400"/>
                  </a:lnTo>
                  <a:lnTo>
                    <a:pt x="46" y="386"/>
                  </a:lnTo>
                  <a:lnTo>
                    <a:pt x="44" y="374"/>
                  </a:lnTo>
                  <a:lnTo>
                    <a:pt x="42" y="360"/>
                  </a:lnTo>
                  <a:lnTo>
                    <a:pt x="16" y="336"/>
                  </a:lnTo>
                  <a:lnTo>
                    <a:pt x="8" y="324"/>
                  </a:lnTo>
                  <a:lnTo>
                    <a:pt x="2" y="312"/>
                  </a:lnTo>
                  <a:lnTo>
                    <a:pt x="10" y="228"/>
                  </a:lnTo>
                  <a:lnTo>
                    <a:pt x="2" y="194"/>
                  </a:lnTo>
                  <a:lnTo>
                    <a:pt x="0" y="182"/>
                  </a:lnTo>
                  <a:lnTo>
                    <a:pt x="0" y="168"/>
                  </a:lnTo>
                  <a:lnTo>
                    <a:pt x="4" y="166"/>
                  </a:lnTo>
                  <a:lnTo>
                    <a:pt x="38" y="188"/>
                  </a:lnTo>
                  <a:lnTo>
                    <a:pt x="64" y="212"/>
                  </a:lnTo>
                  <a:lnTo>
                    <a:pt x="74" y="216"/>
                  </a:lnTo>
                  <a:lnTo>
                    <a:pt x="82" y="216"/>
                  </a:lnTo>
                  <a:lnTo>
                    <a:pt x="92" y="216"/>
                  </a:lnTo>
                  <a:lnTo>
                    <a:pt x="102" y="212"/>
                  </a:lnTo>
                  <a:lnTo>
                    <a:pt x="110" y="208"/>
                  </a:lnTo>
                  <a:lnTo>
                    <a:pt x="118" y="204"/>
                  </a:lnTo>
                  <a:lnTo>
                    <a:pt x="134" y="190"/>
                  </a:lnTo>
                  <a:lnTo>
                    <a:pt x="148" y="172"/>
                  </a:lnTo>
                  <a:lnTo>
                    <a:pt x="158" y="154"/>
                  </a:lnTo>
                  <a:lnTo>
                    <a:pt x="168" y="134"/>
                  </a:lnTo>
                  <a:lnTo>
                    <a:pt x="176" y="116"/>
                  </a:lnTo>
                  <a:lnTo>
                    <a:pt x="210" y="62"/>
                  </a:lnTo>
                  <a:lnTo>
                    <a:pt x="210" y="16"/>
                  </a:lnTo>
                  <a:lnTo>
                    <a:pt x="232" y="4"/>
                  </a:lnTo>
                  <a:lnTo>
                    <a:pt x="252" y="2"/>
                  </a:lnTo>
                  <a:lnTo>
                    <a:pt x="272" y="0"/>
                  </a:lnTo>
                  <a:lnTo>
                    <a:pt x="284" y="2"/>
                  </a:lnTo>
                  <a:lnTo>
                    <a:pt x="294" y="4"/>
                  </a:lnTo>
                  <a:lnTo>
                    <a:pt x="306" y="10"/>
                  </a:lnTo>
                  <a:lnTo>
                    <a:pt x="318" y="18"/>
                  </a:lnTo>
                  <a:lnTo>
                    <a:pt x="352" y="50"/>
                  </a:lnTo>
                  <a:lnTo>
                    <a:pt x="394" y="60"/>
                  </a:lnTo>
                  <a:lnTo>
                    <a:pt x="412" y="70"/>
                  </a:lnTo>
                  <a:lnTo>
                    <a:pt x="434" y="88"/>
                  </a:lnTo>
                  <a:lnTo>
                    <a:pt x="444" y="98"/>
                  </a:lnTo>
                  <a:lnTo>
                    <a:pt x="454" y="110"/>
                  </a:lnTo>
                  <a:lnTo>
                    <a:pt x="460" y="122"/>
                  </a:lnTo>
                  <a:lnTo>
                    <a:pt x="462" y="134"/>
                  </a:lnTo>
                  <a:lnTo>
                    <a:pt x="444" y="146"/>
                  </a:lnTo>
                  <a:lnTo>
                    <a:pt x="430" y="158"/>
                  </a:lnTo>
                  <a:lnTo>
                    <a:pt x="416" y="170"/>
                  </a:lnTo>
                  <a:lnTo>
                    <a:pt x="402" y="182"/>
                  </a:lnTo>
                  <a:lnTo>
                    <a:pt x="386" y="186"/>
                  </a:lnTo>
                  <a:lnTo>
                    <a:pt x="368" y="188"/>
                  </a:lnTo>
                  <a:lnTo>
                    <a:pt x="336" y="188"/>
                  </a:lnTo>
                  <a:lnTo>
                    <a:pt x="322" y="186"/>
                  </a:lnTo>
                  <a:lnTo>
                    <a:pt x="306" y="188"/>
                  </a:lnTo>
                  <a:lnTo>
                    <a:pt x="292" y="192"/>
                  </a:lnTo>
                  <a:lnTo>
                    <a:pt x="280" y="198"/>
                  </a:lnTo>
                  <a:lnTo>
                    <a:pt x="284" y="218"/>
                  </a:lnTo>
                  <a:lnTo>
                    <a:pt x="288" y="228"/>
                  </a:lnTo>
                  <a:lnTo>
                    <a:pt x="288" y="236"/>
                  </a:lnTo>
                  <a:lnTo>
                    <a:pt x="284" y="256"/>
                  </a:lnTo>
                  <a:lnTo>
                    <a:pt x="282" y="266"/>
                  </a:lnTo>
                  <a:lnTo>
                    <a:pt x="284" y="276"/>
                  </a:lnTo>
                  <a:lnTo>
                    <a:pt x="290" y="286"/>
                  </a:lnTo>
                  <a:lnTo>
                    <a:pt x="304" y="296"/>
                  </a:lnTo>
                  <a:lnTo>
                    <a:pt x="334" y="324"/>
                  </a:lnTo>
                  <a:lnTo>
                    <a:pt x="362" y="364"/>
                  </a:lnTo>
                  <a:lnTo>
                    <a:pt x="372" y="400"/>
                  </a:lnTo>
                  <a:lnTo>
                    <a:pt x="372" y="48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0" name="Freeform 23"/>
            <p:cNvSpPr>
              <a:spLocks/>
            </p:cNvSpPr>
            <p:nvPr/>
          </p:nvSpPr>
          <p:spPr bwMode="auto">
            <a:xfrm>
              <a:off x="5437672" y="4106491"/>
              <a:ext cx="1198910" cy="739856"/>
            </a:xfrm>
            <a:custGeom>
              <a:avLst/>
              <a:gdLst>
                <a:gd name="T0" fmla="*/ 72 w 754"/>
                <a:gd name="T1" fmla="*/ 452 h 466"/>
                <a:gd name="T2" fmla="*/ 4 w 754"/>
                <a:gd name="T3" fmla="*/ 380 h 466"/>
                <a:gd name="T4" fmla="*/ 2 w 754"/>
                <a:gd name="T5" fmla="*/ 362 h 466"/>
                <a:gd name="T6" fmla="*/ 6 w 754"/>
                <a:gd name="T7" fmla="*/ 348 h 466"/>
                <a:gd name="T8" fmla="*/ 0 w 754"/>
                <a:gd name="T9" fmla="*/ 310 h 466"/>
                <a:gd name="T10" fmla="*/ 18 w 754"/>
                <a:gd name="T11" fmla="*/ 304 h 466"/>
                <a:gd name="T12" fmla="*/ 96 w 754"/>
                <a:gd name="T13" fmla="*/ 304 h 466"/>
                <a:gd name="T14" fmla="*/ 138 w 754"/>
                <a:gd name="T15" fmla="*/ 276 h 466"/>
                <a:gd name="T16" fmla="*/ 178 w 754"/>
                <a:gd name="T17" fmla="*/ 244 h 466"/>
                <a:gd name="T18" fmla="*/ 180 w 754"/>
                <a:gd name="T19" fmla="*/ 226 h 466"/>
                <a:gd name="T20" fmla="*/ 126 w 754"/>
                <a:gd name="T21" fmla="*/ 166 h 466"/>
                <a:gd name="T22" fmla="*/ 100 w 754"/>
                <a:gd name="T23" fmla="*/ 144 h 466"/>
                <a:gd name="T24" fmla="*/ 98 w 754"/>
                <a:gd name="T25" fmla="*/ 96 h 466"/>
                <a:gd name="T26" fmla="*/ 136 w 754"/>
                <a:gd name="T27" fmla="*/ 66 h 466"/>
                <a:gd name="T28" fmla="*/ 146 w 754"/>
                <a:gd name="T29" fmla="*/ 54 h 466"/>
                <a:gd name="T30" fmla="*/ 140 w 754"/>
                <a:gd name="T31" fmla="*/ 30 h 466"/>
                <a:gd name="T32" fmla="*/ 118 w 754"/>
                <a:gd name="T33" fmla="*/ 10 h 466"/>
                <a:gd name="T34" fmla="*/ 108 w 754"/>
                <a:gd name="T35" fmla="*/ 0 h 466"/>
                <a:gd name="T36" fmla="*/ 234 w 754"/>
                <a:gd name="T37" fmla="*/ 6 h 466"/>
                <a:gd name="T38" fmla="*/ 246 w 754"/>
                <a:gd name="T39" fmla="*/ 22 h 466"/>
                <a:gd name="T40" fmla="*/ 276 w 754"/>
                <a:gd name="T41" fmla="*/ 46 h 466"/>
                <a:gd name="T42" fmla="*/ 314 w 754"/>
                <a:gd name="T43" fmla="*/ 62 h 466"/>
                <a:gd name="T44" fmla="*/ 338 w 754"/>
                <a:gd name="T45" fmla="*/ 72 h 466"/>
                <a:gd name="T46" fmla="*/ 494 w 754"/>
                <a:gd name="T47" fmla="*/ 100 h 466"/>
                <a:gd name="T48" fmla="*/ 504 w 754"/>
                <a:gd name="T49" fmla="*/ 116 h 466"/>
                <a:gd name="T50" fmla="*/ 524 w 754"/>
                <a:gd name="T51" fmla="*/ 136 h 466"/>
                <a:gd name="T52" fmla="*/ 618 w 754"/>
                <a:gd name="T53" fmla="*/ 158 h 466"/>
                <a:gd name="T54" fmla="*/ 626 w 754"/>
                <a:gd name="T55" fmla="*/ 160 h 466"/>
                <a:gd name="T56" fmla="*/ 660 w 754"/>
                <a:gd name="T57" fmla="*/ 164 h 466"/>
                <a:gd name="T58" fmla="*/ 670 w 754"/>
                <a:gd name="T59" fmla="*/ 174 h 466"/>
                <a:gd name="T60" fmla="*/ 684 w 754"/>
                <a:gd name="T61" fmla="*/ 192 h 466"/>
                <a:gd name="T62" fmla="*/ 702 w 754"/>
                <a:gd name="T63" fmla="*/ 196 h 466"/>
                <a:gd name="T64" fmla="*/ 718 w 754"/>
                <a:gd name="T65" fmla="*/ 208 h 466"/>
                <a:gd name="T66" fmla="*/ 708 w 754"/>
                <a:gd name="T67" fmla="*/ 228 h 466"/>
                <a:gd name="T68" fmla="*/ 702 w 754"/>
                <a:gd name="T69" fmla="*/ 250 h 466"/>
                <a:gd name="T70" fmla="*/ 724 w 754"/>
                <a:gd name="T71" fmla="*/ 274 h 466"/>
                <a:gd name="T72" fmla="*/ 732 w 754"/>
                <a:gd name="T73" fmla="*/ 298 h 466"/>
                <a:gd name="T74" fmla="*/ 740 w 754"/>
                <a:gd name="T75" fmla="*/ 320 h 466"/>
                <a:gd name="T76" fmla="*/ 754 w 754"/>
                <a:gd name="T77" fmla="*/ 330 h 466"/>
                <a:gd name="T78" fmla="*/ 734 w 754"/>
                <a:gd name="T79" fmla="*/ 338 h 466"/>
                <a:gd name="T80" fmla="*/ 692 w 754"/>
                <a:gd name="T81" fmla="*/ 354 h 466"/>
                <a:gd name="T82" fmla="*/ 640 w 754"/>
                <a:gd name="T83" fmla="*/ 392 h 466"/>
                <a:gd name="T84" fmla="*/ 616 w 754"/>
                <a:gd name="T85" fmla="*/ 414 h 466"/>
                <a:gd name="T86" fmla="*/ 582 w 754"/>
                <a:gd name="T87" fmla="*/ 424 h 466"/>
                <a:gd name="T88" fmla="*/ 562 w 754"/>
                <a:gd name="T89" fmla="*/ 434 h 466"/>
                <a:gd name="T90" fmla="*/ 544 w 754"/>
                <a:gd name="T91" fmla="*/ 448 h 466"/>
                <a:gd name="T92" fmla="*/ 512 w 754"/>
                <a:gd name="T93" fmla="*/ 422 h 466"/>
                <a:gd name="T94" fmla="*/ 482 w 754"/>
                <a:gd name="T95" fmla="*/ 408 h 466"/>
                <a:gd name="T96" fmla="*/ 450 w 754"/>
                <a:gd name="T97" fmla="*/ 380 h 466"/>
                <a:gd name="T98" fmla="*/ 426 w 754"/>
                <a:gd name="T99" fmla="*/ 384 h 466"/>
                <a:gd name="T100" fmla="*/ 410 w 754"/>
                <a:gd name="T101" fmla="*/ 404 h 466"/>
                <a:gd name="T102" fmla="*/ 358 w 754"/>
                <a:gd name="T103" fmla="*/ 392 h 466"/>
                <a:gd name="T104" fmla="*/ 286 w 754"/>
                <a:gd name="T105" fmla="*/ 352 h 466"/>
                <a:gd name="T106" fmla="*/ 252 w 754"/>
                <a:gd name="T107" fmla="*/ 346 h 466"/>
                <a:gd name="T108" fmla="*/ 200 w 754"/>
                <a:gd name="T109" fmla="*/ 338 h 466"/>
                <a:gd name="T110" fmla="*/ 184 w 754"/>
                <a:gd name="T111" fmla="*/ 350 h 466"/>
                <a:gd name="T112" fmla="*/ 202 w 754"/>
                <a:gd name="T113" fmla="*/ 380 h 466"/>
                <a:gd name="T114" fmla="*/ 196 w 754"/>
                <a:gd name="T115" fmla="*/ 392 h 466"/>
                <a:gd name="T116" fmla="*/ 164 w 754"/>
                <a:gd name="T117" fmla="*/ 390 h 466"/>
                <a:gd name="T118" fmla="*/ 128 w 754"/>
                <a:gd name="T119" fmla="*/ 406 h 466"/>
                <a:gd name="T120" fmla="*/ 96 w 754"/>
                <a:gd name="T121" fmla="*/ 454 h 466"/>
                <a:gd name="T122" fmla="*/ 80 w 754"/>
                <a:gd name="T123" fmla="*/ 466 h 46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754" h="466">
                  <a:moveTo>
                    <a:pt x="80" y="466"/>
                  </a:moveTo>
                  <a:lnTo>
                    <a:pt x="80" y="466"/>
                  </a:lnTo>
                  <a:lnTo>
                    <a:pt x="72" y="452"/>
                  </a:lnTo>
                  <a:lnTo>
                    <a:pt x="64" y="440"/>
                  </a:lnTo>
                  <a:lnTo>
                    <a:pt x="44" y="418"/>
                  </a:lnTo>
                  <a:lnTo>
                    <a:pt x="4" y="380"/>
                  </a:lnTo>
                  <a:lnTo>
                    <a:pt x="2" y="368"/>
                  </a:lnTo>
                  <a:lnTo>
                    <a:pt x="2" y="362"/>
                  </a:lnTo>
                  <a:lnTo>
                    <a:pt x="4" y="356"/>
                  </a:lnTo>
                  <a:lnTo>
                    <a:pt x="6" y="348"/>
                  </a:lnTo>
                  <a:lnTo>
                    <a:pt x="8" y="328"/>
                  </a:lnTo>
                  <a:lnTo>
                    <a:pt x="0" y="310"/>
                  </a:lnTo>
                  <a:lnTo>
                    <a:pt x="6" y="306"/>
                  </a:lnTo>
                  <a:lnTo>
                    <a:pt x="18" y="304"/>
                  </a:lnTo>
                  <a:lnTo>
                    <a:pt x="44" y="302"/>
                  </a:lnTo>
                  <a:lnTo>
                    <a:pt x="96" y="304"/>
                  </a:lnTo>
                  <a:lnTo>
                    <a:pt x="112" y="298"/>
                  </a:lnTo>
                  <a:lnTo>
                    <a:pt x="126" y="288"/>
                  </a:lnTo>
                  <a:lnTo>
                    <a:pt x="138" y="276"/>
                  </a:lnTo>
                  <a:lnTo>
                    <a:pt x="152" y="264"/>
                  </a:lnTo>
                  <a:lnTo>
                    <a:pt x="178" y="244"/>
                  </a:lnTo>
                  <a:lnTo>
                    <a:pt x="180" y="226"/>
                  </a:lnTo>
                  <a:lnTo>
                    <a:pt x="162" y="200"/>
                  </a:lnTo>
                  <a:lnTo>
                    <a:pt x="144" y="182"/>
                  </a:lnTo>
                  <a:lnTo>
                    <a:pt x="126" y="166"/>
                  </a:lnTo>
                  <a:lnTo>
                    <a:pt x="106" y="156"/>
                  </a:lnTo>
                  <a:lnTo>
                    <a:pt x="100" y="144"/>
                  </a:lnTo>
                  <a:lnTo>
                    <a:pt x="98" y="96"/>
                  </a:lnTo>
                  <a:lnTo>
                    <a:pt x="114" y="80"/>
                  </a:lnTo>
                  <a:lnTo>
                    <a:pt x="124" y="72"/>
                  </a:lnTo>
                  <a:lnTo>
                    <a:pt x="136" y="66"/>
                  </a:lnTo>
                  <a:lnTo>
                    <a:pt x="142" y="60"/>
                  </a:lnTo>
                  <a:lnTo>
                    <a:pt x="146" y="54"/>
                  </a:lnTo>
                  <a:lnTo>
                    <a:pt x="146" y="48"/>
                  </a:lnTo>
                  <a:lnTo>
                    <a:pt x="146" y="42"/>
                  </a:lnTo>
                  <a:lnTo>
                    <a:pt x="140" y="30"/>
                  </a:lnTo>
                  <a:lnTo>
                    <a:pt x="134" y="22"/>
                  </a:lnTo>
                  <a:lnTo>
                    <a:pt x="118" y="10"/>
                  </a:lnTo>
                  <a:lnTo>
                    <a:pt x="112" y="6"/>
                  </a:lnTo>
                  <a:lnTo>
                    <a:pt x="108" y="0"/>
                  </a:lnTo>
                  <a:lnTo>
                    <a:pt x="196" y="0"/>
                  </a:lnTo>
                  <a:lnTo>
                    <a:pt x="234" y="6"/>
                  </a:lnTo>
                  <a:lnTo>
                    <a:pt x="238" y="14"/>
                  </a:lnTo>
                  <a:lnTo>
                    <a:pt x="246" y="22"/>
                  </a:lnTo>
                  <a:lnTo>
                    <a:pt x="254" y="30"/>
                  </a:lnTo>
                  <a:lnTo>
                    <a:pt x="264" y="38"/>
                  </a:lnTo>
                  <a:lnTo>
                    <a:pt x="276" y="46"/>
                  </a:lnTo>
                  <a:lnTo>
                    <a:pt x="288" y="52"/>
                  </a:lnTo>
                  <a:lnTo>
                    <a:pt x="300" y="58"/>
                  </a:lnTo>
                  <a:lnTo>
                    <a:pt x="314" y="62"/>
                  </a:lnTo>
                  <a:lnTo>
                    <a:pt x="338" y="72"/>
                  </a:lnTo>
                  <a:lnTo>
                    <a:pt x="456" y="74"/>
                  </a:lnTo>
                  <a:lnTo>
                    <a:pt x="494" y="100"/>
                  </a:lnTo>
                  <a:lnTo>
                    <a:pt x="498" y="108"/>
                  </a:lnTo>
                  <a:lnTo>
                    <a:pt x="504" y="116"/>
                  </a:lnTo>
                  <a:lnTo>
                    <a:pt x="512" y="126"/>
                  </a:lnTo>
                  <a:lnTo>
                    <a:pt x="524" y="136"/>
                  </a:lnTo>
                  <a:lnTo>
                    <a:pt x="578" y="140"/>
                  </a:lnTo>
                  <a:lnTo>
                    <a:pt x="618" y="158"/>
                  </a:lnTo>
                  <a:lnTo>
                    <a:pt x="622" y="160"/>
                  </a:lnTo>
                  <a:lnTo>
                    <a:pt x="626" y="160"/>
                  </a:lnTo>
                  <a:lnTo>
                    <a:pt x="638" y="160"/>
                  </a:lnTo>
                  <a:lnTo>
                    <a:pt x="652" y="162"/>
                  </a:lnTo>
                  <a:lnTo>
                    <a:pt x="660" y="164"/>
                  </a:lnTo>
                  <a:lnTo>
                    <a:pt x="668" y="170"/>
                  </a:lnTo>
                  <a:lnTo>
                    <a:pt x="670" y="174"/>
                  </a:lnTo>
                  <a:lnTo>
                    <a:pt x="672" y="180"/>
                  </a:lnTo>
                  <a:lnTo>
                    <a:pt x="676" y="186"/>
                  </a:lnTo>
                  <a:lnTo>
                    <a:pt x="684" y="192"/>
                  </a:lnTo>
                  <a:lnTo>
                    <a:pt x="690" y="194"/>
                  </a:lnTo>
                  <a:lnTo>
                    <a:pt x="702" y="196"/>
                  </a:lnTo>
                  <a:lnTo>
                    <a:pt x="710" y="198"/>
                  </a:lnTo>
                  <a:lnTo>
                    <a:pt x="714" y="202"/>
                  </a:lnTo>
                  <a:lnTo>
                    <a:pt x="718" y="208"/>
                  </a:lnTo>
                  <a:lnTo>
                    <a:pt x="720" y="214"/>
                  </a:lnTo>
                  <a:lnTo>
                    <a:pt x="708" y="228"/>
                  </a:lnTo>
                  <a:lnTo>
                    <a:pt x="706" y="236"/>
                  </a:lnTo>
                  <a:lnTo>
                    <a:pt x="702" y="250"/>
                  </a:lnTo>
                  <a:lnTo>
                    <a:pt x="708" y="256"/>
                  </a:lnTo>
                  <a:lnTo>
                    <a:pt x="716" y="264"/>
                  </a:lnTo>
                  <a:lnTo>
                    <a:pt x="724" y="274"/>
                  </a:lnTo>
                  <a:lnTo>
                    <a:pt x="732" y="290"/>
                  </a:lnTo>
                  <a:lnTo>
                    <a:pt x="732" y="298"/>
                  </a:lnTo>
                  <a:lnTo>
                    <a:pt x="734" y="310"/>
                  </a:lnTo>
                  <a:lnTo>
                    <a:pt x="736" y="316"/>
                  </a:lnTo>
                  <a:lnTo>
                    <a:pt x="740" y="320"/>
                  </a:lnTo>
                  <a:lnTo>
                    <a:pt x="746" y="326"/>
                  </a:lnTo>
                  <a:lnTo>
                    <a:pt x="754" y="330"/>
                  </a:lnTo>
                  <a:lnTo>
                    <a:pt x="754" y="334"/>
                  </a:lnTo>
                  <a:lnTo>
                    <a:pt x="734" y="338"/>
                  </a:lnTo>
                  <a:lnTo>
                    <a:pt x="718" y="342"/>
                  </a:lnTo>
                  <a:lnTo>
                    <a:pt x="704" y="348"/>
                  </a:lnTo>
                  <a:lnTo>
                    <a:pt x="692" y="354"/>
                  </a:lnTo>
                  <a:lnTo>
                    <a:pt x="670" y="372"/>
                  </a:lnTo>
                  <a:lnTo>
                    <a:pt x="640" y="392"/>
                  </a:lnTo>
                  <a:lnTo>
                    <a:pt x="634" y="396"/>
                  </a:lnTo>
                  <a:lnTo>
                    <a:pt x="626" y="400"/>
                  </a:lnTo>
                  <a:lnTo>
                    <a:pt x="616" y="414"/>
                  </a:lnTo>
                  <a:lnTo>
                    <a:pt x="598" y="420"/>
                  </a:lnTo>
                  <a:lnTo>
                    <a:pt x="582" y="424"/>
                  </a:lnTo>
                  <a:lnTo>
                    <a:pt x="576" y="426"/>
                  </a:lnTo>
                  <a:lnTo>
                    <a:pt x="570" y="430"/>
                  </a:lnTo>
                  <a:lnTo>
                    <a:pt x="562" y="434"/>
                  </a:lnTo>
                  <a:lnTo>
                    <a:pt x="556" y="442"/>
                  </a:lnTo>
                  <a:lnTo>
                    <a:pt x="544" y="448"/>
                  </a:lnTo>
                  <a:lnTo>
                    <a:pt x="512" y="422"/>
                  </a:lnTo>
                  <a:lnTo>
                    <a:pt x="500" y="418"/>
                  </a:lnTo>
                  <a:lnTo>
                    <a:pt x="490" y="414"/>
                  </a:lnTo>
                  <a:lnTo>
                    <a:pt x="482" y="408"/>
                  </a:lnTo>
                  <a:lnTo>
                    <a:pt x="474" y="402"/>
                  </a:lnTo>
                  <a:lnTo>
                    <a:pt x="462" y="390"/>
                  </a:lnTo>
                  <a:lnTo>
                    <a:pt x="450" y="380"/>
                  </a:lnTo>
                  <a:lnTo>
                    <a:pt x="434" y="382"/>
                  </a:lnTo>
                  <a:lnTo>
                    <a:pt x="426" y="384"/>
                  </a:lnTo>
                  <a:lnTo>
                    <a:pt x="420" y="392"/>
                  </a:lnTo>
                  <a:lnTo>
                    <a:pt x="410" y="404"/>
                  </a:lnTo>
                  <a:lnTo>
                    <a:pt x="392" y="402"/>
                  </a:lnTo>
                  <a:lnTo>
                    <a:pt x="374" y="398"/>
                  </a:lnTo>
                  <a:lnTo>
                    <a:pt x="358" y="392"/>
                  </a:lnTo>
                  <a:lnTo>
                    <a:pt x="342" y="384"/>
                  </a:lnTo>
                  <a:lnTo>
                    <a:pt x="312" y="366"/>
                  </a:lnTo>
                  <a:lnTo>
                    <a:pt x="286" y="352"/>
                  </a:lnTo>
                  <a:lnTo>
                    <a:pt x="268" y="348"/>
                  </a:lnTo>
                  <a:lnTo>
                    <a:pt x="252" y="346"/>
                  </a:lnTo>
                  <a:lnTo>
                    <a:pt x="228" y="338"/>
                  </a:lnTo>
                  <a:lnTo>
                    <a:pt x="200" y="338"/>
                  </a:lnTo>
                  <a:lnTo>
                    <a:pt x="192" y="342"/>
                  </a:lnTo>
                  <a:lnTo>
                    <a:pt x="186" y="344"/>
                  </a:lnTo>
                  <a:lnTo>
                    <a:pt x="184" y="350"/>
                  </a:lnTo>
                  <a:lnTo>
                    <a:pt x="186" y="358"/>
                  </a:lnTo>
                  <a:lnTo>
                    <a:pt x="192" y="368"/>
                  </a:lnTo>
                  <a:lnTo>
                    <a:pt x="202" y="380"/>
                  </a:lnTo>
                  <a:lnTo>
                    <a:pt x="196" y="392"/>
                  </a:lnTo>
                  <a:lnTo>
                    <a:pt x="182" y="390"/>
                  </a:lnTo>
                  <a:lnTo>
                    <a:pt x="164" y="390"/>
                  </a:lnTo>
                  <a:lnTo>
                    <a:pt x="150" y="394"/>
                  </a:lnTo>
                  <a:lnTo>
                    <a:pt x="138" y="398"/>
                  </a:lnTo>
                  <a:lnTo>
                    <a:pt x="128" y="406"/>
                  </a:lnTo>
                  <a:lnTo>
                    <a:pt x="118" y="414"/>
                  </a:lnTo>
                  <a:lnTo>
                    <a:pt x="112" y="426"/>
                  </a:lnTo>
                  <a:lnTo>
                    <a:pt x="96" y="454"/>
                  </a:lnTo>
                  <a:lnTo>
                    <a:pt x="88" y="460"/>
                  </a:lnTo>
                  <a:lnTo>
                    <a:pt x="80" y="46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1" name="Freeform 24"/>
            <p:cNvSpPr>
              <a:spLocks/>
            </p:cNvSpPr>
            <p:nvPr/>
          </p:nvSpPr>
          <p:spPr bwMode="auto">
            <a:xfrm>
              <a:off x="6423261" y="3758164"/>
              <a:ext cx="739868" cy="912669"/>
            </a:xfrm>
            <a:custGeom>
              <a:avLst/>
              <a:gdLst>
                <a:gd name="T0" fmla="*/ 212 w 466"/>
                <a:gd name="T1" fmla="*/ 570 h 574"/>
                <a:gd name="T2" fmla="*/ 202 w 466"/>
                <a:gd name="T3" fmla="*/ 516 h 574"/>
                <a:gd name="T4" fmla="*/ 166 w 466"/>
                <a:gd name="T5" fmla="*/ 522 h 574"/>
                <a:gd name="T6" fmla="*/ 148 w 466"/>
                <a:gd name="T7" fmla="*/ 546 h 574"/>
                <a:gd name="T8" fmla="*/ 140 w 466"/>
                <a:gd name="T9" fmla="*/ 538 h 574"/>
                <a:gd name="T10" fmla="*/ 122 w 466"/>
                <a:gd name="T11" fmla="*/ 520 h 574"/>
                <a:gd name="T12" fmla="*/ 114 w 466"/>
                <a:gd name="T13" fmla="*/ 490 h 574"/>
                <a:gd name="T14" fmla="*/ 102 w 466"/>
                <a:gd name="T15" fmla="*/ 470 h 574"/>
                <a:gd name="T16" fmla="*/ 100 w 466"/>
                <a:gd name="T17" fmla="*/ 446 h 574"/>
                <a:gd name="T18" fmla="*/ 106 w 466"/>
                <a:gd name="T19" fmla="*/ 416 h 574"/>
                <a:gd name="T20" fmla="*/ 68 w 466"/>
                <a:gd name="T21" fmla="*/ 398 h 574"/>
                <a:gd name="T22" fmla="*/ 58 w 466"/>
                <a:gd name="T23" fmla="*/ 380 h 574"/>
                <a:gd name="T24" fmla="*/ 56 w 466"/>
                <a:gd name="T25" fmla="*/ 366 h 574"/>
                <a:gd name="T26" fmla="*/ 86 w 466"/>
                <a:gd name="T27" fmla="*/ 346 h 574"/>
                <a:gd name="T28" fmla="*/ 96 w 466"/>
                <a:gd name="T29" fmla="*/ 284 h 574"/>
                <a:gd name="T30" fmla="*/ 78 w 466"/>
                <a:gd name="T31" fmla="*/ 252 h 574"/>
                <a:gd name="T32" fmla="*/ 48 w 466"/>
                <a:gd name="T33" fmla="*/ 262 h 574"/>
                <a:gd name="T34" fmla="*/ 30 w 466"/>
                <a:gd name="T35" fmla="*/ 252 h 574"/>
                <a:gd name="T36" fmla="*/ 0 w 466"/>
                <a:gd name="T37" fmla="*/ 202 h 574"/>
                <a:gd name="T38" fmla="*/ 10 w 466"/>
                <a:gd name="T39" fmla="*/ 180 h 574"/>
                <a:gd name="T40" fmla="*/ 42 w 466"/>
                <a:gd name="T41" fmla="*/ 148 h 574"/>
                <a:gd name="T42" fmla="*/ 44 w 466"/>
                <a:gd name="T43" fmla="*/ 72 h 574"/>
                <a:gd name="T44" fmla="*/ 58 w 466"/>
                <a:gd name="T45" fmla="*/ 74 h 574"/>
                <a:gd name="T46" fmla="*/ 76 w 466"/>
                <a:gd name="T47" fmla="*/ 110 h 574"/>
                <a:gd name="T48" fmla="*/ 110 w 466"/>
                <a:gd name="T49" fmla="*/ 120 h 574"/>
                <a:gd name="T50" fmla="*/ 126 w 466"/>
                <a:gd name="T51" fmla="*/ 80 h 574"/>
                <a:gd name="T52" fmla="*/ 134 w 466"/>
                <a:gd name="T53" fmla="*/ 54 h 574"/>
                <a:gd name="T54" fmla="*/ 102 w 466"/>
                <a:gd name="T55" fmla="*/ 6 h 574"/>
                <a:gd name="T56" fmla="*/ 118 w 466"/>
                <a:gd name="T57" fmla="*/ 0 h 574"/>
                <a:gd name="T58" fmla="*/ 150 w 466"/>
                <a:gd name="T59" fmla="*/ 40 h 574"/>
                <a:gd name="T60" fmla="*/ 176 w 466"/>
                <a:gd name="T61" fmla="*/ 80 h 574"/>
                <a:gd name="T62" fmla="*/ 264 w 466"/>
                <a:gd name="T63" fmla="*/ 106 h 574"/>
                <a:gd name="T64" fmla="*/ 294 w 466"/>
                <a:gd name="T65" fmla="*/ 174 h 574"/>
                <a:gd name="T66" fmla="*/ 318 w 466"/>
                <a:gd name="T67" fmla="*/ 202 h 574"/>
                <a:gd name="T68" fmla="*/ 358 w 466"/>
                <a:gd name="T69" fmla="*/ 194 h 574"/>
                <a:gd name="T70" fmla="*/ 362 w 466"/>
                <a:gd name="T71" fmla="*/ 180 h 574"/>
                <a:gd name="T72" fmla="*/ 388 w 466"/>
                <a:gd name="T73" fmla="*/ 194 h 574"/>
                <a:gd name="T74" fmla="*/ 382 w 466"/>
                <a:gd name="T75" fmla="*/ 224 h 574"/>
                <a:gd name="T76" fmla="*/ 338 w 466"/>
                <a:gd name="T77" fmla="*/ 250 h 574"/>
                <a:gd name="T78" fmla="*/ 330 w 466"/>
                <a:gd name="T79" fmla="*/ 280 h 574"/>
                <a:gd name="T80" fmla="*/ 326 w 466"/>
                <a:gd name="T81" fmla="*/ 302 h 574"/>
                <a:gd name="T82" fmla="*/ 380 w 466"/>
                <a:gd name="T83" fmla="*/ 346 h 574"/>
                <a:gd name="T84" fmla="*/ 392 w 466"/>
                <a:gd name="T85" fmla="*/ 360 h 574"/>
                <a:gd name="T86" fmla="*/ 456 w 466"/>
                <a:gd name="T87" fmla="*/ 378 h 574"/>
                <a:gd name="T88" fmla="*/ 466 w 466"/>
                <a:gd name="T89" fmla="*/ 402 h 574"/>
                <a:gd name="T90" fmla="*/ 426 w 466"/>
                <a:gd name="T91" fmla="*/ 420 h 574"/>
                <a:gd name="T92" fmla="*/ 416 w 466"/>
                <a:gd name="T93" fmla="*/ 440 h 574"/>
                <a:gd name="T94" fmla="*/ 420 w 466"/>
                <a:gd name="T95" fmla="*/ 460 h 574"/>
                <a:gd name="T96" fmla="*/ 400 w 466"/>
                <a:gd name="T97" fmla="*/ 522 h 574"/>
                <a:gd name="T98" fmla="*/ 378 w 466"/>
                <a:gd name="T99" fmla="*/ 546 h 574"/>
                <a:gd name="T100" fmla="*/ 330 w 466"/>
                <a:gd name="T101" fmla="*/ 560 h 574"/>
                <a:gd name="T102" fmla="*/ 278 w 466"/>
                <a:gd name="T103" fmla="*/ 566 h 574"/>
                <a:gd name="T104" fmla="*/ 256 w 466"/>
                <a:gd name="T105" fmla="*/ 536 h 574"/>
                <a:gd name="T106" fmla="*/ 238 w 466"/>
                <a:gd name="T107" fmla="*/ 532 h 574"/>
                <a:gd name="T108" fmla="*/ 226 w 466"/>
                <a:gd name="T109" fmla="*/ 574 h 574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466" h="574">
                  <a:moveTo>
                    <a:pt x="216" y="574"/>
                  </a:moveTo>
                  <a:lnTo>
                    <a:pt x="216" y="574"/>
                  </a:lnTo>
                  <a:lnTo>
                    <a:pt x="212" y="570"/>
                  </a:lnTo>
                  <a:lnTo>
                    <a:pt x="212" y="524"/>
                  </a:lnTo>
                  <a:lnTo>
                    <a:pt x="202" y="516"/>
                  </a:lnTo>
                  <a:lnTo>
                    <a:pt x="182" y="516"/>
                  </a:lnTo>
                  <a:lnTo>
                    <a:pt x="176" y="518"/>
                  </a:lnTo>
                  <a:lnTo>
                    <a:pt x="170" y="520"/>
                  </a:lnTo>
                  <a:lnTo>
                    <a:pt x="166" y="522"/>
                  </a:lnTo>
                  <a:lnTo>
                    <a:pt x="162" y="528"/>
                  </a:lnTo>
                  <a:lnTo>
                    <a:pt x="154" y="542"/>
                  </a:lnTo>
                  <a:lnTo>
                    <a:pt x="148" y="546"/>
                  </a:lnTo>
                  <a:lnTo>
                    <a:pt x="144" y="548"/>
                  </a:lnTo>
                  <a:lnTo>
                    <a:pt x="142" y="542"/>
                  </a:lnTo>
                  <a:lnTo>
                    <a:pt x="140" y="538"/>
                  </a:lnTo>
                  <a:lnTo>
                    <a:pt x="130" y="532"/>
                  </a:lnTo>
                  <a:lnTo>
                    <a:pt x="122" y="520"/>
                  </a:lnTo>
                  <a:lnTo>
                    <a:pt x="122" y="510"/>
                  </a:lnTo>
                  <a:lnTo>
                    <a:pt x="120" y="502"/>
                  </a:lnTo>
                  <a:lnTo>
                    <a:pt x="118" y="494"/>
                  </a:lnTo>
                  <a:lnTo>
                    <a:pt x="114" y="490"/>
                  </a:lnTo>
                  <a:lnTo>
                    <a:pt x="108" y="480"/>
                  </a:lnTo>
                  <a:lnTo>
                    <a:pt x="104" y="476"/>
                  </a:lnTo>
                  <a:lnTo>
                    <a:pt x="102" y="470"/>
                  </a:lnTo>
                  <a:lnTo>
                    <a:pt x="94" y="462"/>
                  </a:lnTo>
                  <a:lnTo>
                    <a:pt x="94" y="452"/>
                  </a:lnTo>
                  <a:lnTo>
                    <a:pt x="100" y="446"/>
                  </a:lnTo>
                  <a:lnTo>
                    <a:pt x="112" y="436"/>
                  </a:lnTo>
                  <a:lnTo>
                    <a:pt x="110" y="424"/>
                  </a:lnTo>
                  <a:lnTo>
                    <a:pt x="106" y="416"/>
                  </a:lnTo>
                  <a:lnTo>
                    <a:pt x="100" y="410"/>
                  </a:lnTo>
                  <a:lnTo>
                    <a:pt x="92" y="406"/>
                  </a:lnTo>
                  <a:lnTo>
                    <a:pt x="74" y="400"/>
                  </a:lnTo>
                  <a:lnTo>
                    <a:pt x="68" y="398"/>
                  </a:lnTo>
                  <a:lnTo>
                    <a:pt x="60" y="394"/>
                  </a:lnTo>
                  <a:lnTo>
                    <a:pt x="58" y="380"/>
                  </a:lnTo>
                  <a:lnTo>
                    <a:pt x="54" y="376"/>
                  </a:lnTo>
                  <a:lnTo>
                    <a:pt x="54" y="370"/>
                  </a:lnTo>
                  <a:lnTo>
                    <a:pt x="56" y="366"/>
                  </a:lnTo>
                  <a:lnTo>
                    <a:pt x="64" y="356"/>
                  </a:lnTo>
                  <a:lnTo>
                    <a:pt x="74" y="350"/>
                  </a:lnTo>
                  <a:lnTo>
                    <a:pt x="86" y="346"/>
                  </a:lnTo>
                  <a:lnTo>
                    <a:pt x="102" y="326"/>
                  </a:lnTo>
                  <a:lnTo>
                    <a:pt x="100" y="304"/>
                  </a:lnTo>
                  <a:lnTo>
                    <a:pt x="96" y="284"/>
                  </a:lnTo>
                  <a:lnTo>
                    <a:pt x="88" y="266"/>
                  </a:lnTo>
                  <a:lnTo>
                    <a:pt x="84" y="260"/>
                  </a:lnTo>
                  <a:lnTo>
                    <a:pt x="78" y="252"/>
                  </a:lnTo>
                  <a:lnTo>
                    <a:pt x="56" y="252"/>
                  </a:lnTo>
                  <a:lnTo>
                    <a:pt x="48" y="262"/>
                  </a:lnTo>
                  <a:lnTo>
                    <a:pt x="40" y="264"/>
                  </a:lnTo>
                  <a:lnTo>
                    <a:pt x="34" y="258"/>
                  </a:lnTo>
                  <a:lnTo>
                    <a:pt x="30" y="252"/>
                  </a:lnTo>
                  <a:lnTo>
                    <a:pt x="24" y="238"/>
                  </a:lnTo>
                  <a:lnTo>
                    <a:pt x="20" y="216"/>
                  </a:lnTo>
                  <a:lnTo>
                    <a:pt x="0" y="202"/>
                  </a:lnTo>
                  <a:lnTo>
                    <a:pt x="2" y="194"/>
                  </a:lnTo>
                  <a:lnTo>
                    <a:pt x="6" y="186"/>
                  </a:lnTo>
                  <a:lnTo>
                    <a:pt x="10" y="180"/>
                  </a:lnTo>
                  <a:lnTo>
                    <a:pt x="16" y="172"/>
                  </a:lnTo>
                  <a:lnTo>
                    <a:pt x="30" y="160"/>
                  </a:lnTo>
                  <a:lnTo>
                    <a:pt x="42" y="148"/>
                  </a:lnTo>
                  <a:lnTo>
                    <a:pt x="46" y="128"/>
                  </a:lnTo>
                  <a:lnTo>
                    <a:pt x="46" y="108"/>
                  </a:lnTo>
                  <a:lnTo>
                    <a:pt x="44" y="72"/>
                  </a:lnTo>
                  <a:lnTo>
                    <a:pt x="48" y="70"/>
                  </a:lnTo>
                  <a:lnTo>
                    <a:pt x="58" y="74"/>
                  </a:lnTo>
                  <a:lnTo>
                    <a:pt x="60" y="82"/>
                  </a:lnTo>
                  <a:lnTo>
                    <a:pt x="66" y="96"/>
                  </a:lnTo>
                  <a:lnTo>
                    <a:pt x="72" y="104"/>
                  </a:lnTo>
                  <a:lnTo>
                    <a:pt x="76" y="110"/>
                  </a:lnTo>
                  <a:lnTo>
                    <a:pt x="82" y="116"/>
                  </a:lnTo>
                  <a:lnTo>
                    <a:pt x="90" y="120"/>
                  </a:lnTo>
                  <a:lnTo>
                    <a:pt x="110" y="120"/>
                  </a:lnTo>
                  <a:lnTo>
                    <a:pt x="118" y="104"/>
                  </a:lnTo>
                  <a:lnTo>
                    <a:pt x="122" y="92"/>
                  </a:lnTo>
                  <a:lnTo>
                    <a:pt x="126" y="80"/>
                  </a:lnTo>
                  <a:lnTo>
                    <a:pt x="132" y="66"/>
                  </a:lnTo>
                  <a:lnTo>
                    <a:pt x="134" y="54"/>
                  </a:lnTo>
                  <a:lnTo>
                    <a:pt x="96" y="18"/>
                  </a:lnTo>
                  <a:lnTo>
                    <a:pt x="98" y="10"/>
                  </a:lnTo>
                  <a:lnTo>
                    <a:pt x="102" y="6"/>
                  </a:lnTo>
                  <a:lnTo>
                    <a:pt x="106" y="4"/>
                  </a:lnTo>
                  <a:lnTo>
                    <a:pt x="112" y="0"/>
                  </a:lnTo>
                  <a:lnTo>
                    <a:pt x="118" y="0"/>
                  </a:lnTo>
                  <a:lnTo>
                    <a:pt x="128" y="12"/>
                  </a:lnTo>
                  <a:lnTo>
                    <a:pt x="140" y="24"/>
                  </a:lnTo>
                  <a:lnTo>
                    <a:pt x="150" y="40"/>
                  </a:lnTo>
                  <a:lnTo>
                    <a:pt x="160" y="60"/>
                  </a:lnTo>
                  <a:lnTo>
                    <a:pt x="176" y="80"/>
                  </a:lnTo>
                  <a:lnTo>
                    <a:pt x="248" y="94"/>
                  </a:lnTo>
                  <a:lnTo>
                    <a:pt x="264" y="106"/>
                  </a:lnTo>
                  <a:lnTo>
                    <a:pt x="272" y="126"/>
                  </a:lnTo>
                  <a:lnTo>
                    <a:pt x="280" y="150"/>
                  </a:lnTo>
                  <a:lnTo>
                    <a:pt x="286" y="162"/>
                  </a:lnTo>
                  <a:lnTo>
                    <a:pt x="294" y="174"/>
                  </a:lnTo>
                  <a:lnTo>
                    <a:pt x="302" y="184"/>
                  </a:lnTo>
                  <a:lnTo>
                    <a:pt x="314" y="194"/>
                  </a:lnTo>
                  <a:lnTo>
                    <a:pt x="318" y="202"/>
                  </a:lnTo>
                  <a:lnTo>
                    <a:pt x="336" y="200"/>
                  </a:lnTo>
                  <a:lnTo>
                    <a:pt x="348" y="198"/>
                  </a:lnTo>
                  <a:lnTo>
                    <a:pt x="358" y="194"/>
                  </a:lnTo>
                  <a:lnTo>
                    <a:pt x="360" y="182"/>
                  </a:lnTo>
                  <a:lnTo>
                    <a:pt x="360" y="180"/>
                  </a:lnTo>
                  <a:lnTo>
                    <a:pt x="362" y="180"/>
                  </a:lnTo>
                  <a:lnTo>
                    <a:pt x="366" y="180"/>
                  </a:lnTo>
                  <a:lnTo>
                    <a:pt x="380" y="180"/>
                  </a:lnTo>
                  <a:lnTo>
                    <a:pt x="388" y="194"/>
                  </a:lnTo>
                  <a:lnTo>
                    <a:pt x="392" y="206"/>
                  </a:lnTo>
                  <a:lnTo>
                    <a:pt x="394" y="220"/>
                  </a:lnTo>
                  <a:lnTo>
                    <a:pt x="382" y="224"/>
                  </a:lnTo>
                  <a:lnTo>
                    <a:pt x="370" y="226"/>
                  </a:lnTo>
                  <a:lnTo>
                    <a:pt x="348" y="226"/>
                  </a:lnTo>
                  <a:lnTo>
                    <a:pt x="338" y="250"/>
                  </a:lnTo>
                  <a:lnTo>
                    <a:pt x="334" y="274"/>
                  </a:lnTo>
                  <a:lnTo>
                    <a:pt x="330" y="280"/>
                  </a:lnTo>
                  <a:lnTo>
                    <a:pt x="326" y="284"/>
                  </a:lnTo>
                  <a:lnTo>
                    <a:pt x="326" y="292"/>
                  </a:lnTo>
                  <a:lnTo>
                    <a:pt x="326" y="302"/>
                  </a:lnTo>
                  <a:lnTo>
                    <a:pt x="368" y="342"/>
                  </a:lnTo>
                  <a:lnTo>
                    <a:pt x="372" y="344"/>
                  </a:lnTo>
                  <a:lnTo>
                    <a:pt x="380" y="346"/>
                  </a:lnTo>
                  <a:lnTo>
                    <a:pt x="388" y="350"/>
                  </a:lnTo>
                  <a:lnTo>
                    <a:pt x="390" y="354"/>
                  </a:lnTo>
                  <a:lnTo>
                    <a:pt x="392" y="360"/>
                  </a:lnTo>
                  <a:lnTo>
                    <a:pt x="408" y="374"/>
                  </a:lnTo>
                  <a:lnTo>
                    <a:pt x="456" y="378"/>
                  </a:lnTo>
                  <a:lnTo>
                    <a:pt x="466" y="386"/>
                  </a:lnTo>
                  <a:lnTo>
                    <a:pt x="466" y="402"/>
                  </a:lnTo>
                  <a:lnTo>
                    <a:pt x="458" y="408"/>
                  </a:lnTo>
                  <a:lnTo>
                    <a:pt x="450" y="412"/>
                  </a:lnTo>
                  <a:lnTo>
                    <a:pt x="434" y="416"/>
                  </a:lnTo>
                  <a:lnTo>
                    <a:pt x="426" y="420"/>
                  </a:lnTo>
                  <a:lnTo>
                    <a:pt x="422" y="424"/>
                  </a:lnTo>
                  <a:lnTo>
                    <a:pt x="418" y="430"/>
                  </a:lnTo>
                  <a:lnTo>
                    <a:pt x="416" y="440"/>
                  </a:lnTo>
                  <a:lnTo>
                    <a:pt x="420" y="450"/>
                  </a:lnTo>
                  <a:lnTo>
                    <a:pt x="420" y="456"/>
                  </a:lnTo>
                  <a:lnTo>
                    <a:pt x="420" y="460"/>
                  </a:lnTo>
                  <a:lnTo>
                    <a:pt x="408" y="466"/>
                  </a:lnTo>
                  <a:lnTo>
                    <a:pt x="400" y="472"/>
                  </a:lnTo>
                  <a:lnTo>
                    <a:pt x="400" y="522"/>
                  </a:lnTo>
                  <a:lnTo>
                    <a:pt x="392" y="532"/>
                  </a:lnTo>
                  <a:lnTo>
                    <a:pt x="384" y="540"/>
                  </a:lnTo>
                  <a:lnTo>
                    <a:pt x="378" y="546"/>
                  </a:lnTo>
                  <a:lnTo>
                    <a:pt x="368" y="550"/>
                  </a:lnTo>
                  <a:lnTo>
                    <a:pt x="352" y="556"/>
                  </a:lnTo>
                  <a:lnTo>
                    <a:pt x="330" y="560"/>
                  </a:lnTo>
                  <a:lnTo>
                    <a:pt x="316" y="566"/>
                  </a:lnTo>
                  <a:lnTo>
                    <a:pt x="302" y="570"/>
                  </a:lnTo>
                  <a:lnTo>
                    <a:pt x="290" y="570"/>
                  </a:lnTo>
                  <a:lnTo>
                    <a:pt x="278" y="566"/>
                  </a:lnTo>
                  <a:lnTo>
                    <a:pt x="268" y="556"/>
                  </a:lnTo>
                  <a:lnTo>
                    <a:pt x="260" y="546"/>
                  </a:lnTo>
                  <a:lnTo>
                    <a:pt x="256" y="536"/>
                  </a:lnTo>
                  <a:lnTo>
                    <a:pt x="250" y="530"/>
                  </a:lnTo>
                  <a:lnTo>
                    <a:pt x="242" y="530"/>
                  </a:lnTo>
                  <a:lnTo>
                    <a:pt x="238" y="532"/>
                  </a:lnTo>
                  <a:lnTo>
                    <a:pt x="234" y="542"/>
                  </a:lnTo>
                  <a:lnTo>
                    <a:pt x="226" y="574"/>
                  </a:lnTo>
                  <a:lnTo>
                    <a:pt x="216" y="57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2" name="Freeform 25"/>
            <p:cNvSpPr>
              <a:spLocks/>
            </p:cNvSpPr>
            <p:nvPr/>
          </p:nvSpPr>
          <p:spPr bwMode="auto">
            <a:xfrm>
              <a:off x="6620380" y="3636656"/>
              <a:ext cx="864079" cy="853265"/>
            </a:xfrm>
            <a:custGeom>
              <a:avLst/>
              <a:gdLst>
                <a:gd name="T0" fmla="*/ 322 w 544"/>
                <a:gd name="T1" fmla="*/ 532 h 538"/>
                <a:gd name="T2" fmla="*/ 308 w 544"/>
                <a:gd name="T3" fmla="*/ 518 h 538"/>
                <a:gd name="T4" fmla="*/ 308 w 544"/>
                <a:gd name="T5" fmla="*/ 508 h 538"/>
                <a:gd name="T6" fmla="*/ 354 w 544"/>
                <a:gd name="T7" fmla="*/ 484 h 538"/>
                <a:gd name="T8" fmla="*/ 342 w 544"/>
                <a:gd name="T9" fmla="*/ 450 h 538"/>
                <a:gd name="T10" fmla="*/ 298 w 544"/>
                <a:gd name="T11" fmla="*/ 444 h 538"/>
                <a:gd name="T12" fmla="*/ 272 w 544"/>
                <a:gd name="T13" fmla="*/ 420 h 538"/>
                <a:gd name="T14" fmla="*/ 240 w 544"/>
                <a:gd name="T15" fmla="*/ 400 h 538"/>
                <a:gd name="T16" fmla="*/ 216 w 544"/>
                <a:gd name="T17" fmla="*/ 380 h 538"/>
                <a:gd name="T18" fmla="*/ 216 w 544"/>
                <a:gd name="T19" fmla="*/ 364 h 538"/>
                <a:gd name="T20" fmla="*/ 224 w 544"/>
                <a:gd name="T21" fmla="*/ 334 h 538"/>
                <a:gd name="T22" fmla="*/ 254 w 544"/>
                <a:gd name="T23" fmla="*/ 314 h 538"/>
                <a:gd name="T24" fmla="*/ 280 w 544"/>
                <a:gd name="T25" fmla="*/ 304 h 538"/>
                <a:gd name="T26" fmla="*/ 264 w 544"/>
                <a:gd name="T27" fmla="*/ 250 h 538"/>
                <a:gd name="T28" fmla="*/ 228 w 544"/>
                <a:gd name="T29" fmla="*/ 252 h 538"/>
                <a:gd name="T30" fmla="*/ 202 w 544"/>
                <a:gd name="T31" fmla="*/ 272 h 538"/>
                <a:gd name="T32" fmla="*/ 186 w 544"/>
                <a:gd name="T33" fmla="*/ 256 h 538"/>
                <a:gd name="T34" fmla="*/ 152 w 544"/>
                <a:gd name="T35" fmla="*/ 186 h 538"/>
                <a:gd name="T36" fmla="*/ 116 w 544"/>
                <a:gd name="T37" fmla="*/ 158 h 538"/>
                <a:gd name="T38" fmla="*/ 58 w 544"/>
                <a:gd name="T39" fmla="*/ 146 h 538"/>
                <a:gd name="T40" fmla="*/ 26 w 544"/>
                <a:gd name="T41" fmla="*/ 98 h 538"/>
                <a:gd name="T42" fmla="*/ 0 w 544"/>
                <a:gd name="T43" fmla="*/ 56 h 538"/>
                <a:gd name="T44" fmla="*/ 10 w 544"/>
                <a:gd name="T45" fmla="*/ 36 h 538"/>
                <a:gd name="T46" fmla="*/ 30 w 544"/>
                <a:gd name="T47" fmla="*/ 52 h 538"/>
                <a:gd name="T48" fmla="*/ 36 w 544"/>
                <a:gd name="T49" fmla="*/ 60 h 538"/>
                <a:gd name="T50" fmla="*/ 60 w 544"/>
                <a:gd name="T51" fmla="*/ 90 h 538"/>
                <a:gd name="T52" fmla="*/ 112 w 544"/>
                <a:gd name="T53" fmla="*/ 98 h 538"/>
                <a:gd name="T54" fmla="*/ 140 w 544"/>
                <a:gd name="T55" fmla="*/ 68 h 538"/>
                <a:gd name="T56" fmla="*/ 160 w 544"/>
                <a:gd name="T57" fmla="*/ 76 h 538"/>
                <a:gd name="T58" fmla="*/ 200 w 544"/>
                <a:gd name="T59" fmla="*/ 50 h 538"/>
                <a:gd name="T60" fmla="*/ 212 w 544"/>
                <a:gd name="T61" fmla="*/ 10 h 538"/>
                <a:gd name="T62" fmla="*/ 236 w 544"/>
                <a:gd name="T63" fmla="*/ 0 h 538"/>
                <a:gd name="T64" fmla="*/ 268 w 544"/>
                <a:gd name="T65" fmla="*/ 52 h 538"/>
                <a:gd name="T66" fmla="*/ 338 w 544"/>
                <a:gd name="T67" fmla="*/ 88 h 538"/>
                <a:gd name="T68" fmla="*/ 412 w 544"/>
                <a:gd name="T69" fmla="*/ 218 h 538"/>
                <a:gd name="T70" fmla="*/ 424 w 544"/>
                <a:gd name="T71" fmla="*/ 258 h 538"/>
                <a:gd name="T72" fmla="*/ 500 w 544"/>
                <a:gd name="T73" fmla="*/ 312 h 538"/>
                <a:gd name="T74" fmla="*/ 526 w 544"/>
                <a:gd name="T75" fmla="*/ 336 h 538"/>
                <a:gd name="T76" fmla="*/ 470 w 544"/>
                <a:gd name="T77" fmla="*/ 340 h 538"/>
                <a:gd name="T78" fmla="*/ 504 w 544"/>
                <a:gd name="T79" fmla="*/ 374 h 538"/>
                <a:gd name="T80" fmla="*/ 498 w 544"/>
                <a:gd name="T81" fmla="*/ 392 h 538"/>
                <a:gd name="T82" fmla="*/ 540 w 544"/>
                <a:gd name="T83" fmla="*/ 420 h 538"/>
                <a:gd name="T84" fmla="*/ 540 w 544"/>
                <a:gd name="T85" fmla="*/ 440 h 538"/>
                <a:gd name="T86" fmla="*/ 502 w 544"/>
                <a:gd name="T87" fmla="*/ 468 h 538"/>
                <a:gd name="T88" fmla="*/ 498 w 544"/>
                <a:gd name="T89" fmla="*/ 474 h 538"/>
                <a:gd name="T90" fmla="*/ 452 w 544"/>
                <a:gd name="T91" fmla="*/ 514 h 538"/>
                <a:gd name="T92" fmla="*/ 416 w 544"/>
                <a:gd name="T93" fmla="*/ 530 h 538"/>
                <a:gd name="T94" fmla="*/ 342 w 544"/>
                <a:gd name="T95" fmla="*/ 538 h 53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544" h="538">
                  <a:moveTo>
                    <a:pt x="342" y="538"/>
                  </a:moveTo>
                  <a:lnTo>
                    <a:pt x="342" y="538"/>
                  </a:lnTo>
                  <a:lnTo>
                    <a:pt x="330" y="534"/>
                  </a:lnTo>
                  <a:lnTo>
                    <a:pt x="322" y="532"/>
                  </a:lnTo>
                  <a:lnTo>
                    <a:pt x="308" y="532"/>
                  </a:lnTo>
                  <a:lnTo>
                    <a:pt x="308" y="518"/>
                  </a:lnTo>
                  <a:lnTo>
                    <a:pt x="304" y="516"/>
                  </a:lnTo>
                  <a:lnTo>
                    <a:pt x="304" y="514"/>
                  </a:lnTo>
                  <a:lnTo>
                    <a:pt x="304" y="512"/>
                  </a:lnTo>
                  <a:lnTo>
                    <a:pt x="308" y="508"/>
                  </a:lnTo>
                  <a:lnTo>
                    <a:pt x="316" y="506"/>
                  </a:lnTo>
                  <a:lnTo>
                    <a:pt x="344" y="496"/>
                  </a:lnTo>
                  <a:lnTo>
                    <a:pt x="354" y="484"/>
                  </a:lnTo>
                  <a:lnTo>
                    <a:pt x="352" y="468"/>
                  </a:lnTo>
                  <a:lnTo>
                    <a:pt x="348" y="458"/>
                  </a:lnTo>
                  <a:lnTo>
                    <a:pt x="342" y="450"/>
                  </a:lnTo>
                  <a:lnTo>
                    <a:pt x="336" y="446"/>
                  </a:lnTo>
                  <a:lnTo>
                    <a:pt x="326" y="444"/>
                  </a:lnTo>
                  <a:lnTo>
                    <a:pt x="318" y="444"/>
                  </a:lnTo>
                  <a:lnTo>
                    <a:pt x="298" y="444"/>
                  </a:lnTo>
                  <a:lnTo>
                    <a:pt x="286" y="438"/>
                  </a:lnTo>
                  <a:lnTo>
                    <a:pt x="280" y="432"/>
                  </a:lnTo>
                  <a:lnTo>
                    <a:pt x="272" y="420"/>
                  </a:lnTo>
                  <a:lnTo>
                    <a:pt x="258" y="414"/>
                  </a:lnTo>
                  <a:lnTo>
                    <a:pt x="248" y="408"/>
                  </a:lnTo>
                  <a:lnTo>
                    <a:pt x="240" y="400"/>
                  </a:lnTo>
                  <a:lnTo>
                    <a:pt x="234" y="394"/>
                  </a:lnTo>
                  <a:lnTo>
                    <a:pt x="222" y="386"/>
                  </a:lnTo>
                  <a:lnTo>
                    <a:pt x="216" y="380"/>
                  </a:lnTo>
                  <a:lnTo>
                    <a:pt x="214" y="374"/>
                  </a:lnTo>
                  <a:lnTo>
                    <a:pt x="210" y="368"/>
                  </a:lnTo>
                  <a:lnTo>
                    <a:pt x="216" y="364"/>
                  </a:lnTo>
                  <a:lnTo>
                    <a:pt x="220" y="360"/>
                  </a:lnTo>
                  <a:lnTo>
                    <a:pt x="222" y="350"/>
                  </a:lnTo>
                  <a:lnTo>
                    <a:pt x="224" y="334"/>
                  </a:lnTo>
                  <a:lnTo>
                    <a:pt x="230" y="314"/>
                  </a:lnTo>
                  <a:lnTo>
                    <a:pt x="242" y="314"/>
                  </a:lnTo>
                  <a:lnTo>
                    <a:pt x="254" y="314"/>
                  </a:lnTo>
                  <a:lnTo>
                    <a:pt x="266" y="312"/>
                  </a:lnTo>
                  <a:lnTo>
                    <a:pt x="274" y="308"/>
                  </a:lnTo>
                  <a:lnTo>
                    <a:pt x="280" y="304"/>
                  </a:lnTo>
                  <a:lnTo>
                    <a:pt x="278" y="286"/>
                  </a:lnTo>
                  <a:lnTo>
                    <a:pt x="276" y="268"/>
                  </a:lnTo>
                  <a:lnTo>
                    <a:pt x="268" y="256"/>
                  </a:lnTo>
                  <a:lnTo>
                    <a:pt x="264" y="250"/>
                  </a:lnTo>
                  <a:lnTo>
                    <a:pt x="260" y="246"/>
                  </a:lnTo>
                  <a:lnTo>
                    <a:pt x="240" y="248"/>
                  </a:lnTo>
                  <a:lnTo>
                    <a:pt x="228" y="252"/>
                  </a:lnTo>
                  <a:lnTo>
                    <a:pt x="224" y="268"/>
                  </a:lnTo>
                  <a:lnTo>
                    <a:pt x="202" y="272"/>
                  </a:lnTo>
                  <a:lnTo>
                    <a:pt x="198" y="264"/>
                  </a:lnTo>
                  <a:lnTo>
                    <a:pt x="194" y="260"/>
                  </a:lnTo>
                  <a:lnTo>
                    <a:pt x="186" y="256"/>
                  </a:lnTo>
                  <a:lnTo>
                    <a:pt x="172" y="230"/>
                  </a:lnTo>
                  <a:lnTo>
                    <a:pt x="162" y="206"/>
                  </a:lnTo>
                  <a:lnTo>
                    <a:pt x="152" y="186"/>
                  </a:lnTo>
                  <a:lnTo>
                    <a:pt x="140" y="168"/>
                  </a:lnTo>
                  <a:lnTo>
                    <a:pt x="128" y="162"/>
                  </a:lnTo>
                  <a:lnTo>
                    <a:pt x="116" y="158"/>
                  </a:lnTo>
                  <a:lnTo>
                    <a:pt x="96" y="158"/>
                  </a:lnTo>
                  <a:lnTo>
                    <a:pt x="58" y="146"/>
                  </a:lnTo>
                  <a:lnTo>
                    <a:pt x="50" y="136"/>
                  </a:lnTo>
                  <a:lnTo>
                    <a:pt x="40" y="116"/>
                  </a:lnTo>
                  <a:lnTo>
                    <a:pt x="26" y="98"/>
                  </a:lnTo>
                  <a:lnTo>
                    <a:pt x="12" y="80"/>
                  </a:lnTo>
                  <a:lnTo>
                    <a:pt x="0" y="70"/>
                  </a:lnTo>
                  <a:lnTo>
                    <a:pt x="0" y="56"/>
                  </a:lnTo>
                  <a:lnTo>
                    <a:pt x="0" y="42"/>
                  </a:lnTo>
                  <a:lnTo>
                    <a:pt x="0" y="38"/>
                  </a:lnTo>
                  <a:lnTo>
                    <a:pt x="4" y="36"/>
                  </a:lnTo>
                  <a:lnTo>
                    <a:pt x="10" y="36"/>
                  </a:lnTo>
                  <a:lnTo>
                    <a:pt x="18" y="40"/>
                  </a:lnTo>
                  <a:lnTo>
                    <a:pt x="22" y="48"/>
                  </a:lnTo>
                  <a:lnTo>
                    <a:pt x="30" y="52"/>
                  </a:lnTo>
                  <a:lnTo>
                    <a:pt x="30" y="56"/>
                  </a:lnTo>
                  <a:lnTo>
                    <a:pt x="36" y="60"/>
                  </a:lnTo>
                  <a:lnTo>
                    <a:pt x="44" y="68"/>
                  </a:lnTo>
                  <a:lnTo>
                    <a:pt x="50" y="76"/>
                  </a:lnTo>
                  <a:lnTo>
                    <a:pt x="60" y="90"/>
                  </a:lnTo>
                  <a:lnTo>
                    <a:pt x="68" y="92"/>
                  </a:lnTo>
                  <a:lnTo>
                    <a:pt x="80" y="96"/>
                  </a:lnTo>
                  <a:lnTo>
                    <a:pt x="112" y="98"/>
                  </a:lnTo>
                  <a:lnTo>
                    <a:pt x="118" y="94"/>
                  </a:lnTo>
                  <a:lnTo>
                    <a:pt x="124" y="88"/>
                  </a:lnTo>
                  <a:lnTo>
                    <a:pt x="134" y="74"/>
                  </a:lnTo>
                  <a:lnTo>
                    <a:pt x="140" y="68"/>
                  </a:lnTo>
                  <a:lnTo>
                    <a:pt x="146" y="66"/>
                  </a:lnTo>
                  <a:lnTo>
                    <a:pt x="150" y="66"/>
                  </a:lnTo>
                  <a:lnTo>
                    <a:pt x="154" y="68"/>
                  </a:lnTo>
                  <a:lnTo>
                    <a:pt x="160" y="76"/>
                  </a:lnTo>
                  <a:lnTo>
                    <a:pt x="178" y="78"/>
                  </a:lnTo>
                  <a:lnTo>
                    <a:pt x="200" y="50"/>
                  </a:lnTo>
                  <a:lnTo>
                    <a:pt x="202" y="32"/>
                  </a:lnTo>
                  <a:lnTo>
                    <a:pt x="208" y="16"/>
                  </a:lnTo>
                  <a:lnTo>
                    <a:pt x="212" y="10"/>
                  </a:lnTo>
                  <a:lnTo>
                    <a:pt x="218" y="4"/>
                  </a:lnTo>
                  <a:lnTo>
                    <a:pt x="226" y="2"/>
                  </a:lnTo>
                  <a:lnTo>
                    <a:pt x="236" y="0"/>
                  </a:lnTo>
                  <a:lnTo>
                    <a:pt x="236" y="26"/>
                  </a:lnTo>
                  <a:lnTo>
                    <a:pt x="268" y="52"/>
                  </a:lnTo>
                  <a:lnTo>
                    <a:pt x="284" y="58"/>
                  </a:lnTo>
                  <a:lnTo>
                    <a:pt x="300" y="68"/>
                  </a:lnTo>
                  <a:lnTo>
                    <a:pt x="318" y="78"/>
                  </a:lnTo>
                  <a:lnTo>
                    <a:pt x="338" y="88"/>
                  </a:lnTo>
                  <a:lnTo>
                    <a:pt x="372" y="150"/>
                  </a:lnTo>
                  <a:lnTo>
                    <a:pt x="390" y="184"/>
                  </a:lnTo>
                  <a:lnTo>
                    <a:pt x="412" y="218"/>
                  </a:lnTo>
                  <a:lnTo>
                    <a:pt x="414" y="230"/>
                  </a:lnTo>
                  <a:lnTo>
                    <a:pt x="418" y="244"/>
                  </a:lnTo>
                  <a:lnTo>
                    <a:pt x="424" y="258"/>
                  </a:lnTo>
                  <a:lnTo>
                    <a:pt x="432" y="274"/>
                  </a:lnTo>
                  <a:lnTo>
                    <a:pt x="478" y="298"/>
                  </a:lnTo>
                  <a:lnTo>
                    <a:pt x="500" y="312"/>
                  </a:lnTo>
                  <a:lnTo>
                    <a:pt x="526" y="330"/>
                  </a:lnTo>
                  <a:lnTo>
                    <a:pt x="526" y="336"/>
                  </a:lnTo>
                  <a:lnTo>
                    <a:pt x="522" y="340"/>
                  </a:lnTo>
                  <a:lnTo>
                    <a:pt x="514" y="340"/>
                  </a:lnTo>
                  <a:lnTo>
                    <a:pt x="496" y="342"/>
                  </a:lnTo>
                  <a:lnTo>
                    <a:pt x="470" y="340"/>
                  </a:lnTo>
                  <a:lnTo>
                    <a:pt x="470" y="362"/>
                  </a:lnTo>
                  <a:lnTo>
                    <a:pt x="504" y="374"/>
                  </a:lnTo>
                  <a:lnTo>
                    <a:pt x="500" y="380"/>
                  </a:lnTo>
                  <a:lnTo>
                    <a:pt x="498" y="386"/>
                  </a:lnTo>
                  <a:lnTo>
                    <a:pt x="498" y="392"/>
                  </a:lnTo>
                  <a:lnTo>
                    <a:pt x="500" y="400"/>
                  </a:lnTo>
                  <a:lnTo>
                    <a:pt x="540" y="420"/>
                  </a:lnTo>
                  <a:lnTo>
                    <a:pt x="544" y="426"/>
                  </a:lnTo>
                  <a:lnTo>
                    <a:pt x="542" y="434"/>
                  </a:lnTo>
                  <a:lnTo>
                    <a:pt x="540" y="440"/>
                  </a:lnTo>
                  <a:lnTo>
                    <a:pt x="536" y="446"/>
                  </a:lnTo>
                  <a:lnTo>
                    <a:pt x="530" y="450"/>
                  </a:lnTo>
                  <a:lnTo>
                    <a:pt x="516" y="460"/>
                  </a:lnTo>
                  <a:lnTo>
                    <a:pt x="502" y="468"/>
                  </a:lnTo>
                  <a:lnTo>
                    <a:pt x="502" y="472"/>
                  </a:lnTo>
                  <a:lnTo>
                    <a:pt x="498" y="474"/>
                  </a:lnTo>
                  <a:lnTo>
                    <a:pt x="492" y="478"/>
                  </a:lnTo>
                  <a:lnTo>
                    <a:pt x="478" y="490"/>
                  </a:lnTo>
                  <a:lnTo>
                    <a:pt x="452" y="514"/>
                  </a:lnTo>
                  <a:lnTo>
                    <a:pt x="418" y="526"/>
                  </a:lnTo>
                  <a:lnTo>
                    <a:pt x="416" y="530"/>
                  </a:lnTo>
                  <a:lnTo>
                    <a:pt x="366" y="528"/>
                  </a:lnTo>
                  <a:lnTo>
                    <a:pt x="354" y="532"/>
                  </a:lnTo>
                  <a:lnTo>
                    <a:pt x="342" y="53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3" name="Freeform 26"/>
            <p:cNvSpPr>
              <a:spLocks/>
            </p:cNvSpPr>
            <p:nvPr/>
          </p:nvSpPr>
          <p:spPr bwMode="auto">
            <a:xfrm>
              <a:off x="5726597" y="3488143"/>
              <a:ext cx="891082" cy="861366"/>
            </a:xfrm>
            <a:custGeom>
              <a:avLst/>
              <a:gdLst>
                <a:gd name="T0" fmla="*/ 434 w 560"/>
                <a:gd name="T1" fmla="*/ 536 h 542"/>
                <a:gd name="T2" fmla="*/ 400 w 560"/>
                <a:gd name="T3" fmla="*/ 518 h 542"/>
                <a:gd name="T4" fmla="*/ 346 w 560"/>
                <a:gd name="T5" fmla="*/ 512 h 542"/>
                <a:gd name="T6" fmla="*/ 316 w 560"/>
                <a:gd name="T7" fmla="*/ 476 h 542"/>
                <a:gd name="T8" fmla="*/ 282 w 560"/>
                <a:gd name="T9" fmla="*/ 454 h 542"/>
                <a:gd name="T10" fmla="*/ 116 w 560"/>
                <a:gd name="T11" fmla="*/ 434 h 542"/>
                <a:gd name="T12" fmla="*/ 84 w 560"/>
                <a:gd name="T13" fmla="*/ 412 h 542"/>
                <a:gd name="T14" fmla="*/ 68 w 560"/>
                <a:gd name="T15" fmla="*/ 398 h 542"/>
                <a:gd name="T16" fmla="*/ 58 w 560"/>
                <a:gd name="T17" fmla="*/ 370 h 542"/>
                <a:gd name="T18" fmla="*/ 18 w 560"/>
                <a:gd name="T19" fmla="*/ 292 h 542"/>
                <a:gd name="T20" fmla="*/ 2 w 560"/>
                <a:gd name="T21" fmla="*/ 246 h 542"/>
                <a:gd name="T22" fmla="*/ 14 w 560"/>
                <a:gd name="T23" fmla="*/ 206 h 542"/>
                <a:gd name="T24" fmla="*/ 50 w 560"/>
                <a:gd name="T25" fmla="*/ 182 h 542"/>
                <a:gd name="T26" fmla="*/ 68 w 560"/>
                <a:gd name="T27" fmla="*/ 172 h 542"/>
                <a:gd name="T28" fmla="*/ 104 w 560"/>
                <a:gd name="T29" fmla="*/ 164 h 542"/>
                <a:gd name="T30" fmla="*/ 138 w 560"/>
                <a:gd name="T31" fmla="*/ 144 h 542"/>
                <a:gd name="T32" fmla="*/ 208 w 560"/>
                <a:gd name="T33" fmla="*/ 128 h 542"/>
                <a:gd name="T34" fmla="*/ 234 w 560"/>
                <a:gd name="T35" fmla="*/ 106 h 542"/>
                <a:gd name="T36" fmla="*/ 266 w 560"/>
                <a:gd name="T37" fmla="*/ 74 h 542"/>
                <a:gd name="T38" fmla="*/ 280 w 560"/>
                <a:gd name="T39" fmla="*/ 44 h 542"/>
                <a:gd name="T40" fmla="*/ 284 w 560"/>
                <a:gd name="T41" fmla="*/ 0 h 542"/>
                <a:gd name="T42" fmla="*/ 414 w 560"/>
                <a:gd name="T43" fmla="*/ 12 h 542"/>
                <a:gd name="T44" fmla="*/ 428 w 560"/>
                <a:gd name="T45" fmla="*/ 32 h 542"/>
                <a:gd name="T46" fmla="*/ 444 w 560"/>
                <a:gd name="T47" fmla="*/ 58 h 542"/>
                <a:gd name="T48" fmla="*/ 438 w 560"/>
                <a:gd name="T49" fmla="*/ 82 h 542"/>
                <a:gd name="T50" fmla="*/ 418 w 560"/>
                <a:gd name="T51" fmla="*/ 96 h 542"/>
                <a:gd name="T52" fmla="*/ 408 w 560"/>
                <a:gd name="T53" fmla="*/ 118 h 542"/>
                <a:gd name="T54" fmla="*/ 396 w 560"/>
                <a:gd name="T55" fmla="*/ 122 h 542"/>
                <a:gd name="T56" fmla="*/ 432 w 560"/>
                <a:gd name="T57" fmla="*/ 156 h 542"/>
                <a:gd name="T58" fmla="*/ 434 w 560"/>
                <a:gd name="T59" fmla="*/ 162 h 542"/>
                <a:gd name="T60" fmla="*/ 466 w 560"/>
                <a:gd name="T61" fmla="*/ 186 h 542"/>
                <a:gd name="T62" fmla="*/ 498 w 560"/>
                <a:gd name="T63" fmla="*/ 192 h 542"/>
                <a:gd name="T64" fmla="*/ 516 w 560"/>
                <a:gd name="T65" fmla="*/ 188 h 542"/>
                <a:gd name="T66" fmla="*/ 532 w 560"/>
                <a:gd name="T67" fmla="*/ 204 h 542"/>
                <a:gd name="T68" fmla="*/ 558 w 560"/>
                <a:gd name="T69" fmla="*/ 234 h 542"/>
                <a:gd name="T70" fmla="*/ 554 w 560"/>
                <a:gd name="T71" fmla="*/ 244 h 542"/>
                <a:gd name="T72" fmla="*/ 544 w 560"/>
                <a:gd name="T73" fmla="*/ 282 h 542"/>
                <a:gd name="T74" fmla="*/ 528 w 560"/>
                <a:gd name="T75" fmla="*/ 276 h 542"/>
                <a:gd name="T76" fmla="*/ 500 w 560"/>
                <a:gd name="T77" fmla="*/ 234 h 542"/>
                <a:gd name="T78" fmla="*/ 472 w 560"/>
                <a:gd name="T79" fmla="*/ 232 h 542"/>
                <a:gd name="T80" fmla="*/ 474 w 560"/>
                <a:gd name="T81" fmla="*/ 302 h 542"/>
                <a:gd name="T82" fmla="*/ 442 w 560"/>
                <a:gd name="T83" fmla="*/ 344 h 542"/>
                <a:gd name="T84" fmla="*/ 428 w 560"/>
                <a:gd name="T85" fmla="*/ 376 h 542"/>
                <a:gd name="T86" fmla="*/ 450 w 560"/>
                <a:gd name="T87" fmla="*/ 392 h 542"/>
                <a:gd name="T88" fmla="*/ 460 w 560"/>
                <a:gd name="T89" fmla="*/ 430 h 542"/>
                <a:gd name="T90" fmla="*/ 474 w 560"/>
                <a:gd name="T91" fmla="*/ 444 h 542"/>
                <a:gd name="T92" fmla="*/ 486 w 560"/>
                <a:gd name="T93" fmla="*/ 446 h 542"/>
                <a:gd name="T94" fmla="*/ 504 w 560"/>
                <a:gd name="T95" fmla="*/ 434 h 542"/>
                <a:gd name="T96" fmla="*/ 520 w 560"/>
                <a:gd name="T97" fmla="*/ 448 h 542"/>
                <a:gd name="T98" fmla="*/ 530 w 560"/>
                <a:gd name="T99" fmla="*/ 484 h 542"/>
                <a:gd name="T100" fmla="*/ 526 w 560"/>
                <a:gd name="T101" fmla="*/ 502 h 542"/>
                <a:gd name="T102" fmla="*/ 492 w 560"/>
                <a:gd name="T103" fmla="*/ 522 h 542"/>
                <a:gd name="T104" fmla="*/ 478 w 560"/>
                <a:gd name="T105" fmla="*/ 542 h 54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60" h="542">
                  <a:moveTo>
                    <a:pt x="478" y="542"/>
                  </a:moveTo>
                  <a:lnTo>
                    <a:pt x="478" y="542"/>
                  </a:lnTo>
                  <a:lnTo>
                    <a:pt x="434" y="536"/>
                  </a:lnTo>
                  <a:lnTo>
                    <a:pt x="400" y="518"/>
                  </a:lnTo>
                  <a:lnTo>
                    <a:pt x="376" y="518"/>
                  </a:lnTo>
                  <a:lnTo>
                    <a:pt x="360" y="516"/>
                  </a:lnTo>
                  <a:lnTo>
                    <a:pt x="346" y="512"/>
                  </a:lnTo>
                  <a:lnTo>
                    <a:pt x="334" y="502"/>
                  </a:lnTo>
                  <a:lnTo>
                    <a:pt x="316" y="476"/>
                  </a:lnTo>
                  <a:lnTo>
                    <a:pt x="282" y="454"/>
                  </a:lnTo>
                  <a:lnTo>
                    <a:pt x="162" y="452"/>
                  </a:lnTo>
                  <a:lnTo>
                    <a:pt x="116" y="434"/>
                  </a:lnTo>
                  <a:lnTo>
                    <a:pt x="96" y="424"/>
                  </a:lnTo>
                  <a:lnTo>
                    <a:pt x="90" y="418"/>
                  </a:lnTo>
                  <a:lnTo>
                    <a:pt x="84" y="412"/>
                  </a:lnTo>
                  <a:lnTo>
                    <a:pt x="74" y="406"/>
                  </a:lnTo>
                  <a:lnTo>
                    <a:pt x="68" y="398"/>
                  </a:lnTo>
                  <a:lnTo>
                    <a:pt x="60" y="386"/>
                  </a:lnTo>
                  <a:lnTo>
                    <a:pt x="58" y="370"/>
                  </a:lnTo>
                  <a:lnTo>
                    <a:pt x="54" y="356"/>
                  </a:lnTo>
                  <a:lnTo>
                    <a:pt x="42" y="332"/>
                  </a:lnTo>
                  <a:lnTo>
                    <a:pt x="18" y="292"/>
                  </a:lnTo>
                  <a:lnTo>
                    <a:pt x="2" y="246"/>
                  </a:lnTo>
                  <a:lnTo>
                    <a:pt x="0" y="208"/>
                  </a:lnTo>
                  <a:lnTo>
                    <a:pt x="14" y="206"/>
                  </a:lnTo>
                  <a:lnTo>
                    <a:pt x="26" y="198"/>
                  </a:lnTo>
                  <a:lnTo>
                    <a:pt x="40" y="190"/>
                  </a:lnTo>
                  <a:lnTo>
                    <a:pt x="50" y="182"/>
                  </a:lnTo>
                  <a:lnTo>
                    <a:pt x="58" y="176"/>
                  </a:lnTo>
                  <a:lnTo>
                    <a:pt x="68" y="172"/>
                  </a:lnTo>
                  <a:lnTo>
                    <a:pt x="86" y="170"/>
                  </a:lnTo>
                  <a:lnTo>
                    <a:pt x="104" y="164"/>
                  </a:lnTo>
                  <a:lnTo>
                    <a:pt x="120" y="156"/>
                  </a:lnTo>
                  <a:lnTo>
                    <a:pt x="138" y="144"/>
                  </a:lnTo>
                  <a:lnTo>
                    <a:pt x="154" y="142"/>
                  </a:lnTo>
                  <a:lnTo>
                    <a:pt x="172" y="138"/>
                  </a:lnTo>
                  <a:lnTo>
                    <a:pt x="208" y="128"/>
                  </a:lnTo>
                  <a:lnTo>
                    <a:pt x="222" y="118"/>
                  </a:lnTo>
                  <a:lnTo>
                    <a:pt x="234" y="106"/>
                  </a:lnTo>
                  <a:lnTo>
                    <a:pt x="258" y="82"/>
                  </a:lnTo>
                  <a:lnTo>
                    <a:pt x="266" y="74"/>
                  </a:lnTo>
                  <a:lnTo>
                    <a:pt x="274" y="64"/>
                  </a:lnTo>
                  <a:lnTo>
                    <a:pt x="278" y="54"/>
                  </a:lnTo>
                  <a:lnTo>
                    <a:pt x="280" y="44"/>
                  </a:lnTo>
                  <a:lnTo>
                    <a:pt x="284" y="20"/>
                  </a:lnTo>
                  <a:lnTo>
                    <a:pt x="284" y="0"/>
                  </a:lnTo>
                  <a:lnTo>
                    <a:pt x="338" y="12"/>
                  </a:lnTo>
                  <a:lnTo>
                    <a:pt x="414" y="12"/>
                  </a:lnTo>
                  <a:lnTo>
                    <a:pt x="428" y="32"/>
                  </a:lnTo>
                  <a:lnTo>
                    <a:pt x="436" y="38"/>
                  </a:lnTo>
                  <a:lnTo>
                    <a:pt x="442" y="50"/>
                  </a:lnTo>
                  <a:lnTo>
                    <a:pt x="444" y="58"/>
                  </a:lnTo>
                  <a:lnTo>
                    <a:pt x="444" y="66"/>
                  </a:lnTo>
                  <a:lnTo>
                    <a:pt x="442" y="74"/>
                  </a:lnTo>
                  <a:lnTo>
                    <a:pt x="438" y="82"/>
                  </a:lnTo>
                  <a:lnTo>
                    <a:pt x="426" y="88"/>
                  </a:lnTo>
                  <a:lnTo>
                    <a:pt x="418" y="96"/>
                  </a:lnTo>
                  <a:lnTo>
                    <a:pt x="412" y="104"/>
                  </a:lnTo>
                  <a:lnTo>
                    <a:pt x="408" y="118"/>
                  </a:lnTo>
                  <a:lnTo>
                    <a:pt x="402" y="120"/>
                  </a:lnTo>
                  <a:lnTo>
                    <a:pt x="396" y="122"/>
                  </a:lnTo>
                  <a:lnTo>
                    <a:pt x="396" y="130"/>
                  </a:lnTo>
                  <a:lnTo>
                    <a:pt x="432" y="156"/>
                  </a:lnTo>
                  <a:lnTo>
                    <a:pt x="434" y="162"/>
                  </a:lnTo>
                  <a:lnTo>
                    <a:pt x="448" y="174"/>
                  </a:lnTo>
                  <a:lnTo>
                    <a:pt x="456" y="180"/>
                  </a:lnTo>
                  <a:lnTo>
                    <a:pt x="466" y="186"/>
                  </a:lnTo>
                  <a:lnTo>
                    <a:pt x="476" y="192"/>
                  </a:lnTo>
                  <a:lnTo>
                    <a:pt x="488" y="194"/>
                  </a:lnTo>
                  <a:lnTo>
                    <a:pt x="498" y="192"/>
                  </a:lnTo>
                  <a:lnTo>
                    <a:pt x="510" y="186"/>
                  </a:lnTo>
                  <a:lnTo>
                    <a:pt x="516" y="188"/>
                  </a:lnTo>
                  <a:lnTo>
                    <a:pt x="520" y="192"/>
                  </a:lnTo>
                  <a:lnTo>
                    <a:pt x="532" y="204"/>
                  </a:lnTo>
                  <a:lnTo>
                    <a:pt x="560" y="226"/>
                  </a:lnTo>
                  <a:lnTo>
                    <a:pt x="558" y="234"/>
                  </a:lnTo>
                  <a:lnTo>
                    <a:pt x="556" y="240"/>
                  </a:lnTo>
                  <a:lnTo>
                    <a:pt x="554" y="244"/>
                  </a:lnTo>
                  <a:lnTo>
                    <a:pt x="550" y="256"/>
                  </a:lnTo>
                  <a:lnTo>
                    <a:pt x="548" y="270"/>
                  </a:lnTo>
                  <a:lnTo>
                    <a:pt x="544" y="282"/>
                  </a:lnTo>
                  <a:lnTo>
                    <a:pt x="528" y="276"/>
                  </a:lnTo>
                  <a:lnTo>
                    <a:pt x="514" y="256"/>
                  </a:lnTo>
                  <a:lnTo>
                    <a:pt x="504" y="240"/>
                  </a:lnTo>
                  <a:lnTo>
                    <a:pt x="500" y="234"/>
                  </a:lnTo>
                  <a:lnTo>
                    <a:pt x="492" y="232"/>
                  </a:lnTo>
                  <a:lnTo>
                    <a:pt x="484" y="230"/>
                  </a:lnTo>
                  <a:lnTo>
                    <a:pt x="472" y="232"/>
                  </a:lnTo>
                  <a:lnTo>
                    <a:pt x="474" y="302"/>
                  </a:lnTo>
                  <a:lnTo>
                    <a:pt x="466" y="316"/>
                  </a:lnTo>
                  <a:lnTo>
                    <a:pt x="454" y="330"/>
                  </a:lnTo>
                  <a:lnTo>
                    <a:pt x="442" y="344"/>
                  </a:lnTo>
                  <a:lnTo>
                    <a:pt x="428" y="354"/>
                  </a:lnTo>
                  <a:lnTo>
                    <a:pt x="428" y="376"/>
                  </a:lnTo>
                  <a:lnTo>
                    <a:pt x="436" y="384"/>
                  </a:lnTo>
                  <a:lnTo>
                    <a:pt x="450" y="392"/>
                  </a:lnTo>
                  <a:lnTo>
                    <a:pt x="460" y="430"/>
                  </a:lnTo>
                  <a:lnTo>
                    <a:pt x="462" y="434"/>
                  </a:lnTo>
                  <a:lnTo>
                    <a:pt x="466" y="438"/>
                  </a:lnTo>
                  <a:lnTo>
                    <a:pt x="474" y="444"/>
                  </a:lnTo>
                  <a:lnTo>
                    <a:pt x="480" y="446"/>
                  </a:lnTo>
                  <a:lnTo>
                    <a:pt x="486" y="446"/>
                  </a:lnTo>
                  <a:lnTo>
                    <a:pt x="492" y="440"/>
                  </a:lnTo>
                  <a:lnTo>
                    <a:pt x="498" y="436"/>
                  </a:lnTo>
                  <a:lnTo>
                    <a:pt x="504" y="434"/>
                  </a:lnTo>
                  <a:lnTo>
                    <a:pt x="514" y="436"/>
                  </a:lnTo>
                  <a:lnTo>
                    <a:pt x="520" y="448"/>
                  </a:lnTo>
                  <a:lnTo>
                    <a:pt x="526" y="464"/>
                  </a:lnTo>
                  <a:lnTo>
                    <a:pt x="528" y="474"/>
                  </a:lnTo>
                  <a:lnTo>
                    <a:pt x="530" y="484"/>
                  </a:lnTo>
                  <a:lnTo>
                    <a:pt x="530" y="492"/>
                  </a:lnTo>
                  <a:lnTo>
                    <a:pt x="526" y="502"/>
                  </a:lnTo>
                  <a:lnTo>
                    <a:pt x="516" y="504"/>
                  </a:lnTo>
                  <a:lnTo>
                    <a:pt x="506" y="510"/>
                  </a:lnTo>
                  <a:lnTo>
                    <a:pt x="492" y="522"/>
                  </a:lnTo>
                  <a:lnTo>
                    <a:pt x="478" y="54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4" name="Freeform 27"/>
            <p:cNvSpPr>
              <a:spLocks/>
            </p:cNvSpPr>
            <p:nvPr/>
          </p:nvSpPr>
          <p:spPr bwMode="auto">
            <a:xfrm>
              <a:off x="5027234" y="2934602"/>
              <a:ext cx="777671" cy="1409507"/>
            </a:xfrm>
            <a:custGeom>
              <a:avLst/>
              <a:gdLst>
                <a:gd name="T0" fmla="*/ 320 w 490"/>
                <a:gd name="T1" fmla="*/ 878 h 888"/>
                <a:gd name="T2" fmla="*/ 252 w 490"/>
                <a:gd name="T3" fmla="*/ 834 h 888"/>
                <a:gd name="T4" fmla="*/ 196 w 490"/>
                <a:gd name="T5" fmla="*/ 838 h 888"/>
                <a:gd name="T6" fmla="*/ 170 w 490"/>
                <a:gd name="T7" fmla="*/ 842 h 888"/>
                <a:gd name="T8" fmla="*/ 136 w 490"/>
                <a:gd name="T9" fmla="*/ 824 h 888"/>
                <a:gd name="T10" fmla="*/ 106 w 490"/>
                <a:gd name="T11" fmla="*/ 804 h 888"/>
                <a:gd name="T12" fmla="*/ 56 w 490"/>
                <a:gd name="T13" fmla="*/ 800 h 888"/>
                <a:gd name="T14" fmla="*/ 12 w 490"/>
                <a:gd name="T15" fmla="*/ 776 h 888"/>
                <a:gd name="T16" fmla="*/ 20 w 490"/>
                <a:gd name="T17" fmla="*/ 744 h 888"/>
                <a:gd name="T18" fmla="*/ 8 w 490"/>
                <a:gd name="T19" fmla="*/ 726 h 888"/>
                <a:gd name="T20" fmla="*/ 0 w 490"/>
                <a:gd name="T21" fmla="*/ 706 h 888"/>
                <a:gd name="T22" fmla="*/ 62 w 490"/>
                <a:gd name="T23" fmla="*/ 696 h 888"/>
                <a:gd name="T24" fmla="*/ 66 w 490"/>
                <a:gd name="T25" fmla="*/ 648 h 888"/>
                <a:gd name="T26" fmla="*/ 52 w 490"/>
                <a:gd name="T27" fmla="*/ 602 h 888"/>
                <a:gd name="T28" fmla="*/ 56 w 490"/>
                <a:gd name="T29" fmla="*/ 536 h 888"/>
                <a:gd name="T30" fmla="*/ 104 w 490"/>
                <a:gd name="T31" fmla="*/ 530 h 888"/>
                <a:gd name="T32" fmla="*/ 168 w 490"/>
                <a:gd name="T33" fmla="*/ 548 h 888"/>
                <a:gd name="T34" fmla="*/ 172 w 490"/>
                <a:gd name="T35" fmla="*/ 504 h 888"/>
                <a:gd name="T36" fmla="*/ 190 w 490"/>
                <a:gd name="T37" fmla="*/ 494 h 888"/>
                <a:gd name="T38" fmla="*/ 214 w 490"/>
                <a:gd name="T39" fmla="*/ 500 h 888"/>
                <a:gd name="T40" fmla="*/ 248 w 490"/>
                <a:gd name="T41" fmla="*/ 478 h 888"/>
                <a:gd name="T42" fmla="*/ 246 w 490"/>
                <a:gd name="T43" fmla="*/ 416 h 888"/>
                <a:gd name="T44" fmla="*/ 256 w 490"/>
                <a:gd name="T45" fmla="*/ 384 h 888"/>
                <a:gd name="T46" fmla="*/ 240 w 490"/>
                <a:gd name="T47" fmla="*/ 362 h 888"/>
                <a:gd name="T48" fmla="*/ 196 w 490"/>
                <a:gd name="T49" fmla="*/ 334 h 888"/>
                <a:gd name="T50" fmla="*/ 152 w 490"/>
                <a:gd name="T51" fmla="*/ 318 h 888"/>
                <a:gd name="T52" fmla="*/ 126 w 490"/>
                <a:gd name="T53" fmla="*/ 296 h 888"/>
                <a:gd name="T54" fmla="*/ 130 w 490"/>
                <a:gd name="T55" fmla="*/ 244 h 888"/>
                <a:gd name="T56" fmla="*/ 148 w 490"/>
                <a:gd name="T57" fmla="*/ 222 h 888"/>
                <a:gd name="T58" fmla="*/ 184 w 490"/>
                <a:gd name="T59" fmla="*/ 226 h 888"/>
                <a:gd name="T60" fmla="*/ 270 w 490"/>
                <a:gd name="T61" fmla="*/ 220 h 888"/>
                <a:gd name="T62" fmla="*/ 278 w 490"/>
                <a:gd name="T63" fmla="*/ 162 h 888"/>
                <a:gd name="T64" fmla="*/ 280 w 490"/>
                <a:gd name="T65" fmla="*/ 130 h 888"/>
                <a:gd name="T66" fmla="*/ 304 w 490"/>
                <a:gd name="T67" fmla="*/ 104 h 888"/>
                <a:gd name="T68" fmla="*/ 364 w 490"/>
                <a:gd name="T69" fmla="*/ 38 h 888"/>
                <a:gd name="T70" fmla="*/ 404 w 490"/>
                <a:gd name="T71" fmla="*/ 28 h 888"/>
                <a:gd name="T72" fmla="*/ 416 w 490"/>
                <a:gd name="T73" fmla="*/ 22 h 888"/>
                <a:gd name="T74" fmla="*/ 440 w 490"/>
                <a:gd name="T75" fmla="*/ 2 h 888"/>
                <a:gd name="T76" fmla="*/ 462 w 490"/>
                <a:gd name="T77" fmla="*/ 20 h 888"/>
                <a:gd name="T78" fmla="*/ 452 w 490"/>
                <a:gd name="T79" fmla="*/ 52 h 888"/>
                <a:gd name="T80" fmla="*/ 438 w 490"/>
                <a:gd name="T81" fmla="*/ 108 h 888"/>
                <a:gd name="T82" fmla="*/ 422 w 490"/>
                <a:gd name="T83" fmla="*/ 138 h 888"/>
                <a:gd name="T84" fmla="*/ 430 w 490"/>
                <a:gd name="T85" fmla="*/ 228 h 888"/>
                <a:gd name="T86" fmla="*/ 408 w 490"/>
                <a:gd name="T87" fmla="*/ 284 h 888"/>
                <a:gd name="T88" fmla="*/ 398 w 490"/>
                <a:gd name="T89" fmla="*/ 384 h 888"/>
                <a:gd name="T90" fmla="*/ 418 w 490"/>
                <a:gd name="T91" fmla="*/ 454 h 888"/>
                <a:gd name="T92" fmla="*/ 412 w 490"/>
                <a:gd name="T93" fmla="*/ 526 h 888"/>
                <a:gd name="T94" fmla="*/ 428 w 490"/>
                <a:gd name="T95" fmla="*/ 556 h 888"/>
                <a:gd name="T96" fmla="*/ 432 w 490"/>
                <a:gd name="T97" fmla="*/ 600 h 888"/>
                <a:gd name="T98" fmla="*/ 476 w 490"/>
                <a:gd name="T99" fmla="*/ 690 h 888"/>
                <a:gd name="T100" fmla="*/ 462 w 490"/>
                <a:gd name="T101" fmla="*/ 726 h 888"/>
                <a:gd name="T102" fmla="*/ 362 w 490"/>
                <a:gd name="T103" fmla="*/ 728 h 888"/>
                <a:gd name="T104" fmla="*/ 354 w 490"/>
                <a:gd name="T105" fmla="*/ 744 h 888"/>
                <a:gd name="T106" fmla="*/ 398 w 490"/>
                <a:gd name="T107" fmla="*/ 792 h 888"/>
                <a:gd name="T108" fmla="*/ 350 w 490"/>
                <a:gd name="T109" fmla="*/ 828 h 888"/>
                <a:gd name="T110" fmla="*/ 344 w 490"/>
                <a:gd name="T111" fmla="*/ 888 h 8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490" h="888">
                  <a:moveTo>
                    <a:pt x="344" y="888"/>
                  </a:moveTo>
                  <a:lnTo>
                    <a:pt x="344" y="888"/>
                  </a:lnTo>
                  <a:lnTo>
                    <a:pt x="330" y="884"/>
                  </a:lnTo>
                  <a:lnTo>
                    <a:pt x="320" y="878"/>
                  </a:lnTo>
                  <a:lnTo>
                    <a:pt x="304" y="866"/>
                  </a:lnTo>
                  <a:lnTo>
                    <a:pt x="278" y="842"/>
                  </a:lnTo>
                  <a:lnTo>
                    <a:pt x="252" y="834"/>
                  </a:lnTo>
                  <a:lnTo>
                    <a:pt x="232" y="834"/>
                  </a:lnTo>
                  <a:lnTo>
                    <a:pt x="214" y="834"/>
                  </a:lnTo>
                  <a:lnTo>
                    <a:pt x="196" y="838"/>
                  </a:lnTo>
                  <a:lnTo>
                    <a:pt x="188" y="840"/>
                  </a:lnTo>
                  <a:lnTo>
                    <a:pt x="180" y="844"/>
                  </a:lnTo>
                  <a:lnTo>
                    <a:pt x="170" y="842"/>
                  </a:lnTo>
                  <a:lnTo>
                    <a:pt x="160" y="836"/>
                  </a:lnTo>
                  <a:lnTo>
                    <a:pt x="146" y="826"/>
                  </a:lnTo>
                  <a:lnTo>
                    <a:pt x="136" y="824"/>
                  </a:lnTo>
                  <a:lnTo>
                    <a:pt x="128" y="822"/>
                  </a:lnTo>
                  <a:lnTo>
                    <a:pt x="120" y="818"/>
                  </a:lnTo>
                  <a:lnTo>
                    <a:pt x="114" y="814"/>
                  </a:lnTo>
                  <a:lnTo>
                    <a:pt x="106" y="804"/>
                  </a:lnTo>
                  <a:lnTo>
                    <a:pt x="102" y="802"/>
                  </a:lnTo>
                  <a:lnTo>
                    <a:pt x="98" y="800"/>
                  </a:lnTo>
                  <a:lnTo>
                    <a:pt x="56" y="800"/>
                  </a:lnTo>
                  <a:lnTo>
                    <a:pt x="12" y="784"/>
                  </a:lnTo>
                  <a:lnTo>
                    <a:pt x="12" y="776"/>
                  </a:lnTo>
                  <a:lnTo>
                    <a:pt x="14" y="770"/>
                  </a:lnTo>
                  <a:lnTo>
                    <a:pt x="20" y="758"/>
                  </a:lnTo>
                  <a:lnTo>
                    <a:pt x="20" y="744"/>
                  </a:lnTo>
                  <a:lnTo>
                    <a:pt x="18" y="734"/>
                  </a:lnTo>
                  <a:lnTo>
                    <a:pt x="14" y="728"/>
                  </a:lnTo>
                  <a:lnTo>
                    <a:pt x="8" y="726"/>
                  </a:lnTo>
                  <a:lnTo>
                    <a:pt x="2" y="718"/>
                  </a:lnTo>
                  <a:lnTo>
                    <a:pt x="0" y="714"/>
                  </a:lnTo>
                  <a:lnTo>
                    <a:pt x="0" y="708"/>
                  </a:lnTo>
                  <a:lnTo>
                    <a:pt x="0" y="706"/>
                  </a:lnTo>
                  <a:lnTo>
                    <a:pt x="58" y="704"/>
                  </a:lnTo>
                  <a:lnTo>
                    <a:pt x="62" y="696"/>
                  </a:lnTo>
                  <a:lnTo>
                    <a:pt x="66" y="686"/>
                  </a:lnTo>
                  <a:lnTo>
                    <a:pt x="66" y="676"/>
                  </a:lnTo>
                  <a:lnTo>
                    <a:pt x="68" y="666"/>
                  </a:lnTo>
                  <a:lnTo>
                    <a:pt x="66" y="648"/>
                  </a:lnTo>
                  <a:lnTo>
                    <a:pt x="64" y="632"/>
                  </a:lnTo>
                  <a:lnTo>
                    <a:pt x="52" y="602"/>
                  </a:lnTo>
                  <a:lnTo>
                    <a:pt x="46" y="564"/>
                  </a:lnTo>
                  <a:lnTo>
                    <a:pt x="46" y="550"/>
                  </a:lnTo>
                  <a:lnTo>
                    <a:pt x="50" y="542"/>
                  </a:lnTo>
                  <a:lnTo>
                    <a:pt x="56" y="536"/>
                  </a:lnTo>
                  <a:lnTo>
                    <a:pt x="68" y="532"/>
                  </a:lnTo>
                  <a:lnTo>
                    <a:pt x="84" y="530"/>
                  </a:lnTo>
                  <a:lnTo>
                    <a:pt x="104" y="530"/>
                  </a:lnTo>
                  <a:lnTo>
                    <a:pt x="150" y="552"/>
                  </a:lnTo>
                  <a:lnTo>
                    <a:pt x="162" y="550"/>
                  </a:lnTo>
                  <a:lnTo>
                    <a:pt x="168" y="548"/>
                  </a:lnTo>
                  <a:lnTo>
                    <a:pt x="172" y="546"/>
                  </a:lnTo>
                  <a:lnTo>
                    <a:pt x="172" y="504"/>
                  </a:lnTo>
                  <a:lnTo>
                    <a:pt x="174" y="500"/>
                  </a:lnTo>
                  <a:lnTo>
                    <a:pt x="178" y="496"/>
                  </a:lnTo>
                  <a:lnTo>
                    <a:pt x="182" y="494"/>
                  </a:lnTo>
                  <a:lnTo>
                    <a:pt x="190" y="494"/>
                  </a:lnTo>
                  <a:lnTo>
                    <a:pt x="204" y="494"/>
                  </a:lnTo>
                  <a:lnTo>
                    <a:pt x="210" y="496"/>
                  </a:lnTo>
                  <a:lnTo>
                    <a:pt x="214" y="500"/>
                  </a:lnTo>
                  <a:lnTo>
                    <a:pt x="242" y="500"/>
                  </a:lnTo>
                  <a:lnTo>
                    <a:pt x="246" y="490"/>
                  </a:lnTo>
                  <a:lnTo>
                    <a:pt x="248" y="478"/>
                  </a:lnTo>
                  <a:lnTo>
                    <a:pt x="250" y="454"/>
                  </a:lnTo>
                  <a:lnTo>
                    <a:pt x="250" y="432"/>
                  </a:lnTo>
                  <a:lnTo>
                    <a:pt x="248" y="424"/>
                  </a:lnTo>
                  <a:lnTo>
                    <a:pt x="246" y="416"/>
                  </a:lnTo>
                  <a:lnTo>
                    <a:pt x="248" y="404"/>
                  </a:lnTo>
                  <a:lnTo>
                    <a:pt x="250" y="396"/>
                  </a:lnTo>
                  <a:lnTo>
                    <a:pt x="256" y="384"/>
                  </a:lnTo>
                  <a:lnTo>
                    <a:pt x="256" y="364"/>
                  </a:lnTo>
                  <a:lnTo>
                    <a:pt x="240" y="362"/>
                  </a:lnTo>
                  <a:lnTo>
                    <a:pt x="224" y="352"/>
                  </a:lnTo>
                  <a:lnTo>
                    <a:pt x="210" y="342"/>
                  </a:lnTo>
                  <a:lnTo>
                    <a:pt x="196" y="334"/>
                  </a:lnTo>
                  <a:lnTo>
                    <a:pt x="188" y="328"/>
                  </a:lnTo>
                  <a:lnTo>
                    <a:pt x="170" y="324"/>
                  </a:lnTo>
                  <a:lnTo>
                    <a:pt x="152" y="318"/>
                  </a:lnTo>
                  <a:lnTo>
                    <a:pt x="136" y="312"/>
                  </a:lnTo>
                  <a:lnTo>
                    <a:pt x="126" y="306"/>
                  </a:lnTo>
                  <a:lnTo>
                    <a:pt x="126" y="296"/>
                  </a:lnTo>
                  <a:lnTo>
                    <a:pt x="128" y="290"/>
                  </a:lnTo>
                  <a:lnTo>
                    <a:pt x="136" y="280"/>
                  </a:lnTo>
                  <a:lnTo>
                    <a:pt x="130" y="244"/>
                  </a:lnTo>
                  <a:lnTo>
                    <a:pt x="134" y="242"/>
                  </a:lnTo>
                  <a:lnTo>
                    <a:pt x="140" y="236"/>
                  </a:lnTo>
                  <a:lnTo>
                    <a:pt x="148" y="222"/>
                  </a:lnTo>
                  <a:lnTo>
                    <a:pt x="162" y="222"/>
                  </a:lnTo>
                  <a:lnTo>
                    <a:pt x="172" y="222"/>
                  </a:lnTo>
                  <a:lnTo>
                    <a:pt x="184" y="226"/>
                  </a:lnTo>
                  <a:lnTo>
                    <a:pt x="264" y="230"/>
                  </a:lnTo>
                  <a:lnTo>
                    <a:pt x="270" y="220"/>
                  </a:lnTo>
                  <a:lnTo>
                    <a:pt x="276" y="210"/>
                  </a:lnTo>
                  <a:lnTo>
                    <a:pt x="278" y="198"/>
                  </a:lnTo>
                  <a:lnTo>
                    <a:pt x="280" y="186"/>
                  </a:lnTo>
                  <a:lnTo>
                    <a:pt x="278" y="162"/>
                  </a:lnTo>
                  <a:lnTo>
                    <a:pt x="278" y="144"/>
                  </a:lnTo>
                  <a:lnTo>
                    <a:pt x="278" y="136"/>
                  </a:lnTo>
                  <a:lnTo>
                    <a:pt x="280" y="130"/>
                  </a:lnTo>
                  <a:lnTo>
                    <a:pt x="282" y="124"/>
                  </a:lnTo>
                  <a:lnTo>
                    <a:pt x="286" y="120"/>
                  </a:lnTo>
                  <a:lnTo>
                    <a:pt x="294" y="114"/>
                  </a:lnTo>
                  <a:lnTo>
                    <a:pt x="304" y="104"/>
                  </a:lnTo>
                  <a:lnTo>
                    <a:pt x="334" y="60"/>
                  </a:lnTo>
                  <a:lnTo>
                    <a:pt x="364" y="38"/>
                  </a:lnTo>
                  <a:lnTo>
                    <a:pt x="382" y="12"/>
                  </a:lnTo>
                  <a:lnTo>
                    <a:pt x="404" y="28"/>
                  </a:lnTo>
                  <a:lnTo>
                    <a:pt x="410" y="28"/>
                  </a:lnTo>
                  <a:lnTo>
                    <a:pt x="416" y="22"/>
                  </a:lnTo>
                  <a:lnTo>
                    <a:pt x="422" y="16"/>
                  </a:lnTo>
                  <a:lnTo>
                    <a:pt x="430" y="0"/>
                  </a:lnTo>
                  <a:lnTo>
                    <a:pt x="440" y="2"/>
                  </a:lnTo>
                  <a:lnTo>
                    <a:pt x="450" y="4"/>
                  </a:lnTo>
                  <a:lnTo>
                    <a:pt x="456" y="8"/>
                  </a:lnTo>
                  <a:lnTo>
                    <a:pt x="460" y="12"/>
                  </a:lnTo>
                  <a:lnTo>
                    <a:pt x="462" y="20"/>
                  </a:lnTo>
                  <a:lnTo>
                    <a:pt x="464" y="28"/>
                  </a:lnTo>
                  <a:lnTo>
                    <a:pt x="452" y="52"/>
                  </a:lnTo>
                  <a:lnTo>
                    <a:pt x="450" y="72"/>
                  </a:lnTo>
                  <a:lnTo>
                    <a:pt x="446" y="90"/>
                  </a:lnTo>
                  <a:lnTo>
                    <a:pt x="444" y="100"/>
                  </a:lnTo>
                  <a:lnTo>
                    <a:pt x="438" y="108"/>
                  </a:lnTo>
                  <a:lnTo>
                    <a:pt x="432" y="118"/>
                  </a:lnTo>
                  <a:lnTo>
                    <a:pt x="424" y="126"/>
                  </a:lnTo>
                  <a:lnTo>
                    <a:pt x="422" y="138"/>
                  </a:lnTo>
                  <a:lnTo>
                    <a:pt x="420" y="150"/>
                  </a:lnTo>
                  <a:lnTo>
                    <a:pt x="422" y="174"/>
                  </a:lnTo>
                  <a:lnTo>
                    <a:pt x="430" y="228"/>
                  </a:lnTo>
                  <a:lnTo>
                    <a:pt x="430" y="238"/>
                  </a:lnTo>
                  <a:lnTo>
                    <a:pt x="428" y="246"/>
                  </a:lnTo>
                  <a:lnTo>
                    <a:pt x="420" y="266"/>
                  </a:lnTo>
                  <a:lnTo>
                    <a:pt x="408" y="284"/>
                  </a:lnTo>
                  <a:lnTo>
                    <a:pt x="398" y="300"/>
                  </a:lnTo>
                  <a:lnTo>
                    <a:pt x="398" y="384"/>
                  </a:lnTo>
                  <a:lnTo>
                    <a:pt x="412" y="416"/>
                  </a:lnTo>
                  <a:lnTo>
                    <a:pt x="416" y="434"/>
                  </a:lnTo>
                  <a:lnTo>
                    <a:pt x="418" y="454"/>
                  </a:lnTo>
                  <a:lnTo>
                    <a:pt x="414" y="472"/>
                  </a:lnTo>
                  <a:lnTo>
                    <a:pt x="410" y="492"/>
                  </a:lnTo>
                  <a:lnTo>
                    <a:pt x="410" y="514"/>
                  </a:lnTo>
                  <a:lnTo>
                    <a:pt x="412" y="526"/>
                  </a:lnTo>
                  <a:lnTo>
                    <a:pt x="414" y="538"/>
                  </a:lnTo>
                  <a:lnTo>
                    <a:pt x="422" y="548"/>
                  </a:lnTo>
                  <a:lnTo>
                    <a:pt x="428" y="556"/>
                  </a:lnTo>
                  <a:lnTo>
                    <a:pt x="434" y="568"/>
                  </a:lnTo>
                  <a:lnTo>
                    <a:pt x="432" y="600"/>
                  </a:lnTo>
                  <a:lnTo>
                    <a:pt x="456" y="660"/>
                  </a:lnTo>
                  <a:lnTo>
                    <a:pt x="466" y="674"/>
                  </a:lnTo>
                  <a:lnTo>
                    <a:pt x="476" y="690"/>
                  </a:lnTo>
                  <a:lnTo>
                    <a:pt x="484" y="710"/>
                  </a:lnTo>
                  <a:lnTo>
                    <a:pt x="490" y="732"/>
                  </a:lnTo>
                  <a:lnTo>
                    <a:pt x="462" y="726"/>
                  </a:lnTo>
                  <a:lnTo>
                    <a:pt x="404" y="726"/>
                  </a:lnTo>
                  <a:lnTo>
                    <a:pt x="372" y="728"/>
                  </a:lnTo>
                  <a:lnTo>
                    <a:pt x="362" y="728"/>
                  </a:lnTo>
                  <a:lnTo>
                    <a:pt x="356" y="732"/>
                  </a:lnTo>
                  <a:lnTo>
                    <a:pt x="354" y="744"/>
                  </a:lnTo>
                  <a:lnTo>
                    <a:pt x="394" y="776"/>
                  </a:lnTo>
                  <a:lnTo>
                    <a:pt x="398" y="792"/>
                  </a:lnTo>
                  <a:lnTo>
                    <a:pt x="382" y="798"/>
                  </a:lnTo>
                  <a:lnTo>
                    <a:pt x="370" y="806"/>
                  </a:lnTo>
                  <a:lnTo>
                    <a:pt x="360" y="816"/>
                  </a:lnTo>
                  <a:lnTo>
                    <a:pt x="350" y="828"/>
                  </a:lnTo>
                  <a:lnTo>
                    <a:pt x="350" y="888"/>
                  </a:lnTo>
                  <a:lnTo>
                    <a:pt x="344" y="88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5" name="Freeform 28"/>
            <p:cNvSpPr>
              <a:spLocks/>
            </p:cNvSpPr>
            <p:nvPr/>
          </p:nvSpPr>
          <p:spPr bwMode="auto">
            <a:xfrm>
              <a:off x="2621313" y="2910299"/>
              <a:ext cx="1963080" cy="1431109"/>
            </a:xfrm>
            <a:custGeom>
              <a:avLst/>
              <a:gdLst>
                <a:gd name="T0" fmla="*/ 494 w 1236"/>
                <a:gd name="T1" fmla="*/ 798 h 900"/>
                <a:gd name="T2" fmla="*/ 430 w 1236"/>
                <a:gd name="T3" fmla="*/ 762 h 900"/>
                <a:gd name="T4" fmla="*/ 278 w 1236"/>
                <a:gd name="T5" fmla="*/ 748 h 900"/>
                <a:gd name="T6" fmla="*/ 176 w 1236"/>
                <a:gd name="T7" fmla="*/ 704 h 900"/>
                <a:gd name="T8" fmla="*/ 148 w 1236"/>
                <a:gd name="T9" fmla="*/ 670 h 900"/>
                <a:gd name="T10" fmla="*/ 70 w 1236"/>
                <a:gd name="T11" fmla="*/ 640 h 900"/>
                <a:gd name="T12" fmla="*/ 24 w 1236"/>
                <a:gd name="T13" fmla="*/ 596 h 900"/>
                <a:gd name="T14" fmla="*/ 0 w 1236"/>
                <a:gd name="T15" fmla="*/ 412 h 900"/>
                <a:gd name="T16" fmla="*/ 16 w 1236"/>
                <a:gd name="T17" fmla="*/ 340 h 900"/>
                <a:gd name="T18" fmla="*/ 26 w 1236"/>
                <a:gd name="T19" fmla="*/ 328 h 900"/>
                <a:gd name="T20" fmla="*/ 52 w 1236"/>
                <a:gd name="T21" fmla="*/ 314 h 900"/>
                <a:gd name="T22" fmla="*/ 98 w 1236"/>
                <a:gd name="T23" fmla="*/ 336 h 900"/>
                <a:gd name="T24" fmla="*/ 150 w 1236"/>
                <a:gd name="T25" fmla="*/ 336 h 900"/>
                <a:gd name="T26" fmla="*/ 138 w 1236"/>
                <a:gd name="T27" fmla="*/ 274 h 900"/>
                <a:gd name="T28" fmla="*/ 168 w 1236"/>
                <a:gd name="T29" fmla="*/ 236 h 900"/>
                <a:gd name="T30" fmla="*/ 186 w 1236"/>
                <a:gd name="T31" fmla="*/ 192 h 900"/>
                <a:gd name="T32" fmla="*/ 152 w 1236"/>
                <a:gd name="T33" fmla="*/ 150 h 900"/>
                <a:gd name="T34" fmla="*/ 120 w 1236"/>
                <a:gd name="T35" fmla="*/ 120 h 900"/>
                <a:gd name="T36" fmla="*/ 118 w 1236"/>
                <a:gd name="T37" fmla="*/ 92 h 900"/>
                <a:gd name="T38" fmla="*/ 104 w 1236"/>
                <a:gd name="T39" fmla="*/ 58 h 900"/>
                <a:gd name="T40" fmla="*/ 234 w 1236"/>
                <a:gd name="T41" fmla="*/ 42 h 900"/>
                <a:gd name="T42" fmla="*/ 340 w 1236"/>
                <a:gd name="T43" fmla="*/ 4 h 900"/>
                <a:gd name="T44" fmla="*/ 430 w 1236"/>
                <a:gd name="T45" fmla="*/ 8 h 900"/>
                <a:gd name="T46" fmla="*/ 526 w 1236"/>
                <a:gd name="T47" fmla="*/ 22 h 900"/>
                <a:gd name="T48" fmla="*/ 654 w 1236"/>
                <a:gd name="T49" fmla="*/ 114 h 900"/>
                <a:gd name="T50" fmla="*/ 720 w 1236"/>
                <a:gd name="T51" fmla="*/ 110 h 900"/>
                <a:gd name="T52" fmla="*/ 720 w 1236"/>
                <a:gd name="T53" fmla="*/ 56 h 900"/>
                <a:gd name="T54" fmla="*/ 792 w 1236"/>
                <a:gd name="T55" fmla="*/ 72 h 900"/>
                <a:gd name="T56" fmla="*/ 930 w 1236"/>
                <a:gd name="T57" fmla="*/ 128 h 900"/>
                <a:gd name="T58" fmla="*/ 952 w 1236"/>
                <a:gd name="T59" fmla="*/ 142 h 900"/>
                <a:gd name="T60" fmla="*/ 1088 w 1236"/>
                <a:gd name="T61" fmla="*/ 224 h 900"/>
                <a:gd name="T62" fmla="*/ 1174 w 1236"/>
                <a:gd name="T63" fmla="*/ 250 h 900"/>
                <a:gd name="T64" fmla="*/ 1216 w 1236"/>
                <a:gd name="T65" fmla="*/ 368 h 900"/>
                <a:gd name="T66" fmla="*/ 1236 w 1236"/>
                <a:gd name="T67" fmla="*/ 452 h 900"/>
                <a:gd name="T68" fmla="*/ 1184 w 1236"/>
                <a:gd name="T69" fmla="*/ 496 h 900"/>
                <a:gd name="T70" fmla="*/ 1120 w 1236"/>
                <a:gd name="T71" fmla="*/ 584 h 900"/>
                <a:gd name="T72" fmla="*/ 1144 w 1236"/>
                <a:gd name="T73" fmla="*/ 626 h 900"/>
                <a:gd name="T74" fmla="*/ 1086 w 1236"/>
                <a:gd name="T75" fmla="*/ 606 h 900"/>
                <a:gd name="T76" fmla="*/ 1030 w 1236"/>
                <a:gd name="T77" fmla="*/ 642 h 900"/>
                <a:gd name="T78" fmla="*/ 1064 w 1236"/>
                <a:gd name="T79" fmla="*/ 694 h 900"/>
                <a:gd name="T80" fmla="*/ 1076 w 1236"/>
                <a:gd name="T81" fmla="*/ 792 h 900"/>
                <a:gd name="T82" fmla="*/ 1034 w 1236"/>
                <a:gd name="T83" fmla="*/ 804 h 900"/>
                <a:gd name="T84" fmla="*/ 996 w 1236"/>
                <a:gd name="T85" fmla="*/ 806 h 900"/>
                <a:gd name="T86" fmla="*/ 956 w 1236"/>
                <a:gd name="T87" fmla="*/ 788 h 900"/>
                <a:gd name="T88" fmla="*/ 920 w 1236"/>
                <a:gd name="T89" fmla="*/ 800 h 900"/>
                <a:gd name="T90" fmla="*/ 878 w 1236"/>
                <a:gd name="T91" fmla="*/ 780 h 900"/>
                <a:gd name="T92" fmla="*/ 828 w 1236"/>
                <a:gd name="T93" fmla="*/ 698 h 900"/>
                <a:gd name="T94" fmla="*/ 778 w 1236"/>
                <a:gd name="T95" fmla="*/ 654 h 900"/>
                <a:gd name="T96" fmla="*/ 700 w 1236"/>
                <a:gd name="T97" fmla="*/ 662 h 900"/>
                <a:gd name="T98" fmla="*/ 722 w 1236"/>
                <a:gd name="T99" fmla="*/ 746 h 900"/>
                <a:gd name="T100" fmla="*/ 694 w 1236"/>
                <a:gd name="T101" fmla="*/ 796 h 900"/>
                <a:gd name="T102" fmla="*/ 664 w 1236"/>
                <a:gd name="T103" fmla="*/ 862 h 900"/>
                <a:gd name="T104" fmla="*/ 634 w 1236"/>
                <a:gd name="T105" fmla="*/ 886 h 900"/>
                <a:gd name="T106" fmla="*/ 604 w 1236"/>
                <a:gd name="T107" fmla="*/ 884 h 900"/>
                <a:gd name="T108" fmla="*/ 568 w 1236"/>
                <a:gd name="T109" fmla="*/ 880 h 900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236" h="900">
                  <a:moveTo>
                    <a:pt x="552" y="900"/>
                  </a:moveTo>
                  <a:lnTo>
                    <a:pt x="552" y="900"/>
                  </a:lnTo>
                  <a:lnTo>
                    <a:pt x="522" y="874"/>
                  </a:lnTo>
                  <a:lnTo>
                    <a:pt x="510" y="834"/>
                  </a:lnTo>
                  <a:lnTo>
                    <a:pt x="494" y="798"/>
                  </a:lnTo>
                  <a:lnTo>
                    <a:pt x="486" y="790"/>
                  </a:lnTo>
                  <a:lnTo>
                    <a:pt x="478" y="782"/>
                  </a:lnTo>
                  <a:lnTo>
                    <a:pt x="460" y="772"/>
                  </a:lnTo>
                  <a:lnTo>
                    <a:pt x="444" y="766"/>
                  </a:lnTo>
                  <a:lnTo>
                    <a:pt x="430" y="762"/>
                  </a:lnTo>
                  <a:lnTo>
                    <a:pt x="322" y="764"/>
                  </a:lnTo>
                  <a:lnTo>
                    <a:pt x="310" y="762"/>
                  </a:lnTo>
                  <a:lnTo>
                    <a:pt x="298" y="758"/>
                  </a:lnTo>
                  <a:lnTo>
                    <a:pt x="278" y="748"/>
                  </a:lnTo>
                  <a:lnTo>
                    <a:pt x="262" y="736"/>
                  </a:lnTo>
                  <a:lnTo>
                    <a:pt x="248" y="724"/>
                  </a:lnTo>
                  <a:lnTo>
                    <a:pt x="220" y="720"/>
                  </a:lnTo>
                  <a:lnTo>
                    <a:pt x="198" y="712"/>
                  </a:lnTo>
                  <a:lnTo>
                    <a:pt x="176" y="704"/>
                  </a:lnTo>
                  <a:lnTo>
                    <a:pt x="158" y="692"/>
                  </a:lnTo>
                  <a:lnTo>
                    <a:pt x="156" y="686"/>
                  </a:lnTo>
                  <a:lnTo>
                    <a:pt x="154" y="680"/>
                  </a:lnTo>
                  <a:lnTo>
                    <a:pt x="148" y="670"/>
                  </a:lnTo>
                  <a:lnTo>
                    <a:pt x="138" y="662"/>
                  </a:lnTo>
                  <a:lnTo>
                    <a:pt x="118" y="658"/>
                  </a:lnTo>
                  <a:lnTo>
                    <a:pt x="100" y="654"/>
                  </a:lnTo>
                  <a:lnTo>
                    <a:pt x="84" y="648"/>
                  </a:lnTo>
                  <a:lnTo>
                    <a:pt x="70" y="640"/>
                  </a:lnTo>
                  <a:lnTo>
                    <a:pt x="62" y="638"/>
                  </a:lnTo>
                  <a:lnTo>
                    <a:pt x="54" y="634"/>
                  </a:lnTo>
                  <a:lnTo>
                    <a:pt x="42" y="624"/>
                  </a:lnTo>
                  <a:lnTo>
                    <a:pt x="32" y="610"/>
                  </a:lnTo>
                  <a:lnTo>
                    <a:pt x="24" y="596"/>
                  </a:lnTo>
                  <a:lnTo>
                    <a:pt x="18" y="580"/>
                  </a:lnTo>
                  <a:lnTo>
                    <a:pt x="12" y="566"/>
                  </a:lnTo>
                  <a:lnTo>
                    <a:pt x="6" y="542"/>
                  </a:lnTo>
                  <a:lnTo>
                    <a:pt x="0" y="412"/>
                  </a:lnTo>
                  <a:lnTo>
                    <a:pt x="14" y="388"/>
                  </a:lnTo>
                  <a:lnTo>
                    <a:pt x="18" y="376"/>
                  </a:lnTo>
                  <a:lnTo>
                    <a:pt x="22" y="366"/>
                  </a:lnTo>
                  <a:lnTo>
                    <a:pt x="20" y="352"/>
                  </a:lnTo>
                  <a:lnTo>
                    <a:pt x="16" y="340"/>
                  </a:lnTo>
                  <a:lnTo>
                    <a:pt x="12" y="332"/>
                  </a:lnTo>
                  <a:lnTo>
                    <a:pt x="10" y="328"/>
                  </a:lnTo>
                  <a:lnTo>
                    <a:pt x="22" y="326"/>
                  </a:lnTo>
                  <a:lnTo>
                    <a:pt x="26" y="328"/>
                  </a:lnTo>
                  <a:lnTo>
                    <a:pt x="32" y="330"/>
                  </a:lnTo>
                  <a:lnTo>
                    <a:pt x="42" y="330"/>
                  </a:lnTo>
                  <a:lnTo>
                    <a:pt x="50" y="320"/>
                  </a:lnTo>
                  <a:lnTo>
                    <a:pt x="52" y="314"/>
                  </a:lnTo>
                  <a:lnTo>
                    <a:pt x="60" y="312"/>
                  </a:lnTo>
                  <a:lnTo>
                    <a:pt x="66" y="312"/>
                  </a:lnTo>
                  <a:lnTo>
                    <a:pt x="72" y="316"/>
                  </a:lnTo>
                  <a:lnTo>
                    <a:pt x="78" y="320"/>
                  </a:lnTo>
                  <a:lnTo>
                    <a:pt x="90" y="330"/>
                  </a:lnTo>
                  <a:lnTo>
                    <a:pt x="98" y="336"/>
                  </a:lnTo>
                  <a:lnTo>
                    <a:pt x="108" y="342"/>
                  </a:lnTo>
                  <a:lnTo>
                    <a:pt x="128" y="342"/>
                  </a:lnTo>
                  <a:lnTo>
                    <a:pt x="140" y="340"/>
                  </a:lnTo>
                  <a:lnTo>
                    <a:pt x="150" y="336"/>
                  </a:lnTo>
                  <a:lnTo>
                    <a:pt x="158" y="326"/>
                  </a:lnTo>
                  <a:lnTo>
                    <a:pt x="158" y="300"/>
                  </a:lnTo>
                  <a:lnTo>
                    <a:pt x="148" y="286"/>
                  </a:lnTo>
                  <a:lnTo>
                    <a:pt x="138" y="274"/>
                  </a:lnTo>
                  <a:lnTo>
                    <a:pt x="136" y="270"/>
                  </a:lnTo>
                  <a:lnTo>
                    <a:pt x="136" y="264"/>
                  </a:lnTo>
                  <a:lnTo>
                    <a:pt x="136" y="258"/>
                  </a:lnTo>
                  <a:lnTo>
                    <a:pt x="140" y="252"/>
                  </a:lnTo>
                  <a:lnTo>
                    <a:pt x="168" y="236"/>
                  </a:lnTo>
                  <a:lnTo>
                    <a:pt x="180" y="224"/>
                  </a:lnTo>
                  <a:lnTo>
                    <a:pt x="184" y="212"/>
                  </a:lnTo>
                  <a:lnTo>
                    <a:pt x="188" y="200"/>
                  </a:lnTo>
                  <a:lnTo>
                    <a:pt x="186" y="192"/>
                  </a:lnTo>
                  <a:lnTo>
                    <a:pt x="184" y="184"/>
                  </a:lnTo>
                  <a:lnTo>
                    <a:pt x="178" y="178"/>
                  </a:lnTo>
                  <a:lnTo>
                    <a:pt x="172" y="174"/>
                  </a:lnTo>
                  <a:lnTo>
                    <a:pt x="160" y="164"/>
                  </a:lnTo>
                  <a:lnTo>
                    <a:pt x="152" y="150"/>
                  </a:lnTo>
                  <a:lnTo>
                    <a:pt x="142" y="138"/>
                  </a:lnTo>
                  <a:lnTo>
                    <a:pt x="132" y="128"/>
                  </a:lnTo>
                  <a:lnTo>
                    <a:pt x="126" y="126"/>
                  </a:lnTo>
                  <a:lnTo>
                    <a:pt x="122" y="126"/>
                  </a:lnTo>
                  <a:lnTo>
                    <a:pt x="120" y="120"/>
                  </a:lnTo>
                  <a:lnTo>
                    <a:pt x="116" y="114"/>
                  </a:lnTo>
                  <a:lnTo>
                    <a:pt x="114" y="110"/>
                  </a:lnTo>
                  <a:lnTo>
                    <a:pt x="114" y="104"/>
                  </a:lnTo>
                  <a:lnTo>
                    <a:pt x="118" y="98"/>
                  </a:lnTo>
                  <a:lnTo>
                    <a:pt x="118" y="92"/>
                  </a:lnTo>
                  <a:lnTo>
                    <a:pt x="118" y="86"/>
                  </a:lnTo>
                  <a:lnTo>
                    <a:pt x="116" y="80"/>
                  </a:lnTo>
                  <a:lnTo>
                    <a:pt x="110" y="70"/>
                  </a:lnTo>
                  <a:lnTo>
                    <a:pt x="104" y="66"/>
                  </a:lnTo>
                  <a:lnTo>
                    <a:pt x="104" y="58"/>
                  </a:lnTo>
                  <a:lnTo>
                    <a:pt x="120" y="56"/>
                  </a:lnTo>
                  <a:lnTo>
                    <a:pt x="138" y="52"/>
                  </a:lnTo>
                  <a:lnTo>
                    <a:pt x="176" y="50"/>
                  </a:lnTo>
                  <a:lnTo>
                    <a:pt x="214" y="46"/>
                  </a:lnTo>
                  <a:lnTo>
                    <a:pt x="234" y="42"/>
                  </a:lnTo>
                  <a:lnTo>
                    <a:pt x="252" y="38"/>
                  </a:lnTo>
                  <a:lnTo>
                    <a:pt x="280" y="24"/>
                  </a:lnTo>
                  <a:lnTo>
                    <a:pt x="310" y="12"/>
                  </a:lnTo>
                  <a:lnTo>
                    <a:pt x="324" y="6"/>
                  </a:lnTo>
                  <a:lnTo>
                    <a:pt x="340" y="4"/>
                  </a:lnTo>
                  <a:lnTo>
                    <a:pt x="358" y="0"/>
                  </a:lnTo>
                  <a:lnTo>
                    <a:pt x="378" y="0"/>
                  </a:lnTo>
                  <a:lnTo>
                    <a:pt x="400" y="10"/>
                  </a:lnTo>
                  <a:lnTo>
                    <a:pt x="430" y="8"/>
                  </a:lnTo>
                  <a:lnTo>
                    <a:pt x="462" y="10"/>
                  </a:lnTo>
                  <a:lnTo>
                    <a:pt x="478" y="10"/>
                  </a:lnTo>
                  <a:lnTo>
                    <a:pt x="494" y="12"/>
                  </a:lnTo>
                  <a:lnTo>
                    <a:pt x="510" y="16"/>
                  </a:lnTo>
                  <a:lnTo>
                    <a:pt x="526" y="22"/>
                  </a:lnTo>
                  <a:lnTo>
                    <a:pt x="604" y="72"/>
                  </a:lnTo>
                  <a:lnTo>
                    <a:pt x="612" y="84"/>
                  </a:lnTo>
                  <a:lnTo>
                    <a:pt x="638" y="104"/>
                  </a:lnTo>
                  <a:lnTo>
                    <a:pt x="654" y="114"/>
                  </a:lnTo>
                  <a:lnTo>
                    <a:pt x="676" y="122"/>
                  </a:lnTo>
                  <a:lnTo>
                    <a:pt x="706" y="122"/>
                  </a:lnTo>
                  <a:lnTo>
                    <a:pt x="720" y="110"/>
                  </a:lnTo>
                  <a:lnTo>
                    <a:pt x="722" y="94"/>
                  </a:lnTo>
                  <a:lnTo>
                    <a:pt x="720" y="80"/>
                  </a:lnTo>
                  <a:lnTo>
                    <a:pt x="718" y="68"/>
                  </a:lnTo>
                  <a:lnTo>
                    <a:pt x="716" y="58"/>
                  </a:lnTo>
                  <a:lnTo>
                    <a:pt x="720" y="56"/>
                  </a:lnTo>
                  <a:lnTo>
                    <a:pt x="724" y="54"/>
                  </a:lnTo>
                  <a:lnTo>
                    <a:pt x="736" y="52"/>
                  </a:lnTo>
                  <a:lnTo>
                    <a:pt x="762" y="52"/>
                  </a:lnTo>
                  <a:lnTo>
                    <a:pt x="792" y="72"/>
                  </a:lnTo>
                  <a:lnTo>
                    <a:pt x="822" y="80"/>
                  </a:lnTo>
                  <a:lnTo>
                    <a:pt x="858" y="84"/>
                  </a:lnTo>
                  <a:lnTo>
                    <a:pt x="898" y="104"/>
                  </a:lnTo>
                  <a:lnTo>
                    <a:pt x="930" y="128"/>
                  </a:lnTo>
                  <a:lnTo>
                    <a:pt x="930" y="132"/>
                  </a:lnTo>
                  <a:lnTo>
                    <a:pt x="940" y="140"/>
                  </a:lnTo>
                  <a:lnTo>
                    <a:pt x="952" y="142"/>
                  </a:lnTo>
                  <a:lnTo>
                    <a:pt x="964" y="140"/>
                  </a:lnTo>
                  <a:lnTo>
                    <a:pt x="992" y="136"/>
                  </a:lnTo>
                  <a:lnTo>
                    <a:pt x="1032" y="184"/>
                  </a:lnTo>
                  <a:lnTo>
                    <a:pt x="1088" y="224"/>
                  </a:lnTo>
                  <a:lnTo>
                    <a:pt x="1116" y="238"/>
                  </a:lnTo>
                  <a:lnTo>
                    <a:pt x="1166" y="238"/>
                  </a:lnTo>
                  <a:lnTo>
                    <a:pt x="1174" y="250"/>
                  </a:lnTo>
                  <a:lnTo>
                    <a:pt x="1182" y="272"/>
                  </a:lnTo>
                  <a:lnTo>
                    <a:pt x="1188" y="294"/>
                  </a:lnTo>
                  <a:lnTo>
                    <a:pt x="1194" y="316"/>
                  </a:lnTo>
                  <a:lnTo>
                    <a:pt x="1216" y="368"/>
                  </a:lnTo>
                  <a:lnTo>
                    <a:pt x="1220" y="412"/>
                  </a:lnTo>
                  <a:lnTo>
                    <a:pt x="1228" y="422"/>
                  </a:lnTo>
                  <a:lnTo>
                    <a:pt x="1234" y="436"/>
                  </a:lnTo>
                  <a:lnTo>
                    <a:pt x="1236" y="444"/>
                  </a:lnTo>
                  <a:lnTo>
                    <a:pt x="1236" y="452"/>
                  </a:lnTo>
                  <a:lnTo>
                    <a:pt x="1232" y="458"/>
                  </a:lnTo>
                  <a:lnTo>
                    <a:pt x="1226" y="466"/>
                  </a:lnTo>
                  <a:lnTo>
                    <a:pt x="1200" y="482"/>
                  </a:lnTo>
                  <a:lnTo>
                    <a:pt x="1192" y="488"/>
                  </a:lnTo>
                  <a:lnTo>
                    <a:pt x="1184" y="496"/>
                  </a:lnTo>
                  <a:lnTo>
                    <a:pt x="1172" y="514"/>
                  </a:lnTo>
                  <a:lnTo>
                    <a:pt x="1156" y="542"/>
                  </a:lnTo>
                  <a:lnTo>
                    <a:pt x="1120" y="568"/>
                  </a:lnTo>
                  <a:lnTo>
                    <a:pt x="1120" y="584"/>
                  </a:lnTo>
                  <a:lnTo>
                    <a:pt x="1154" y="614"/>
                  </a:lnTo>
                  <a:lnTo>
                    <a:pt x="1152" y="620"/>
                  </a:lnTo>
                  <a:lnTo>
                    <a:pt x="1148" y="624"/>
                  </a:lnTo>
                  <a:lnTo>
                    <a:pt x="1144" y="626"/>
                  </a:lnTo>
                  <a:lnTo>
                    <a:pt x="1138" y="628"/>
                  </a:lnTo>
                  <a:lnTo>
                    <a:pt x="1128" y="628"/>
                  </a:lnTo>
                  <a:lnTo>
                    <a:pt x="1120" y="628"/>
                  </a:lnTo>
                  <a:lnTo>
                    <a:pt x="1086" y="606"/>
                  </a:lnTo>
                  <a:lnTo>
                    <a:pt x="1052" y="604"/>
                  </a:lnTo>
                  <a:lnTo>
                    <a:pt x="1038" y="606"/>
                  </a:lnTo>
                  <a:lnTo>
                    <a:pt x="1030" y="608"/>
                  </a:lnTo>
                  <a:lnTo>
                    <a:pt x="1030" y="632"/>
                  </a:lnTo>
                  <a:lnTo>
                    <a:pt x="1030" y="642"/>
                  </a:lnTo>
                  <a:lnTo>
                    <a:pt x="1032" y="652"/>
                  </a:lnTo>
                  <a:lnTo>
                    <a:pt x="1036" y="662"/>
                  </a:lnTo>
                  <a:lnTo>
                    <a:pt x="1042" y="672"/>
                  </a:lnTo>
                  <a:lnTo>
                    <a:pt x="1052" y="682"/>
                  </a:lnTo>
                  <a:lnTo>
                    <a:pt x="1064" y="694"/>
                  </a:lnTo>
                  <a:lnTo>
                    <a:pt x="1064" y="730"/>
                  </a:lnTo>
                  <a:lnTo>
                    <a:pt x="1080" y="780"/>
                  </a:lnTo>
                  <a:lnTo>
                    <a:pt x="1078" y="788"/>
                  </a:lnTo>
                  <a:lnTo>
                    <a:pt x="1076" y="792"/>
                  </a:lnTo>
                  <a:lnTo>
                    <a:pt x="1074" y="796"/>
                  </a:lnTo>
                  <a:lnTo>
                    <a:pt x="1068" y="798"/>
                  </a:lnTo>
                  <a:lnTo>
                    <a:pt x="1058" y="800"/>
                  </a:lnTo>
                  <a:lnTo>
                    <a:pt x="1046" y="800"/>
                  </a:lnTo>
                  <a:lnTo>
                    <a:pt x="1034" y="804"/>
                  </a:lnTo>
                  <a:lnTo>
                    <a:pt x="1028" y="808"/>
                  </a:lnTo>
                  <a:lnTo>
                    <a:pt x="1014" y="818"/>
                  </a:lnTo>
                  <a:lnTo>
                    <a:pt x="1004" y="818"/>
                  </a:lnTo>
                  <a:lnTo>
                    <a:pt x="996" y="806"/>
                  </a:lnTo>
                  <a:lnTo>
                    <a:pt x="968" y="804"/>
                  </a:lnTo>
                  <a:lnTo>
                    <a:pt x="968" y="798"/>
                  </a:lnTo>
                  <a:lnTo>
                    <a:pt x="964" y="794"/>
                  </a:lnTo>
                  <a:lnTo>
                    <a:pt x="956" y="788"/>
                  </a:lnTo>
                  <a:lnTo>
                    <a:pt x="936" y="786"/>
                  </a:lnTo>
                  <a:lnTo>
                    <a:pt x="934" y="792"/>
                  </a:lnTo>
                  <a:lnTo>
                    <a:pt x="926" y="796"/>
                  </a:lnTo>
                  <a:lnTo>
                    <a:pt x="920" y="800"/>
                  </a:lnTo>
                  <a:lnTo>
                    <a:pt x="914" y="800"/>
                  </a:lnTo>
                  <a:lnTo>
                    <a:pt x="908" y="786"/>
                  </a:lnTo>
                  <a:lnTo>
                    <a:pt x="878" y="780"/>
                  </a:lnTo>
                  <a:lnTo>
                    <a:pt x="836" y="732"/>
                  </a:lnTo>
                  <a:lnTo>
                    <a:pt x="830" y="722"/>
                  </a:lnTo>
                  <a:lnTo>
                    <a:pt x="830" y="710"/>
                  </a:lnTo>
                  <a:lnTo>
                    <a:pt x="828" y="698"/>
                  </a:lnTo>
                  <a:lnTo>
                    <a:pt x="824" y="690"/>
                  </a:lnTo>
                  <a:lnTo>
                    <a:pt x="820" y="682"/>
                  </a:lnTo>
                  <a:lnTo>
                    <a:pt x="808" y="670"/>
                  </a:lnTo>
                  <a:lnTo>
                    <a:pt x="796" y="658"/>
                  </a:lnTo>
                  <a:lnTo>
                    <a:pt x="778" y="654"/>
                  </a:lnTo>
                  <a:lnTo>
                    <a:pt x="758" y="652"/>
                  </a:lnTo>
                  <a:lnTo>
                    <a:pt x="724" y="654"/>
                  </a:lnTo>
                  <a:lnTo>
                    <a:pt x="706" y="656"/>
                  </a:lnTo>
                  <a:lnTo>
                    <a:pt x="702" y="660"/>
                  </a:lnTo>
                  <a:lnTo>
                    <a:pt x="700" y="662"/>
                  </a:lnTo>
                  <a:lnTo>
                    <a:pt x="698" y="674"/>
                  </a:lnTo>
                  <a:lnTo>
                    <a:pt x="698" y="694"/>
                  </a:lnTo>
                  <a:lnTo>
                    <a:pt x="722" y="726"/>
                  </a:lnTo>
                  <a:lnTo>
                    <a:pt x="722" y="746"/>
                  </a:lnTo>
                  <a:lnTo>
                    <a:pt x="712" y="758"/>
                  </a:lnTo>
                  <a:lnTo>
                    <a:pt x="700" y="772"/>
                  </a:lnTo>
                  <a:lnTo>
                    <a:pt x="696" y="778"/>
                  </a:lnTo>
                  <a:lnTo>
                    <a:pt x="694" y="786"/>
                  </a:lnTo>
                  <a:lnTo>
                    <a:pt x="694" y="796"/>
                  </a:lnTo>
                  <a:lnTo>
                    <a:pt x="698" y="804"/>
                  </a:lnTo>
                  <a:lnTo>
                    <a:pt x="698" y="810"/>
                  </a:lnTo>
                  <a:lnTo>
                    <a:pt x="694" y="818"/>
                  </a:lnTo>
                  <a:lnTo>
                    <a:pt x="684" y="834"/>
                  </a:lnTo>
                  <a:lnTo>
                    <a:pt x="664" y="862"/>
                  </a:lnTo>
                  <a:lnTo>
                    <a:pt x="658" y="870"/>
                  </a:lnTo>
                  <a:lnTo>
                    <a:pt x="652" y="878"/>
                  </a:lnTo>
                  <a:lnTo>
                    <a:pt x="644" y="882"/>
                  </a:lnTo>
                  <a:lnTo>
                    <a:pt x="634" y="886"/>
                  </a:lnTo>
                  <a:lnTo>
                    <a:pt x="624" y="898"/>
                  </a:lnTo>
                  <a:lnTo>
                    <a:pt x="618" y="896"/>
                  </a:lnTo>
                  <a:lnTo>
                    <a:pt x="612" y="896"/>
                  </a:lnTo>
                  <a:lnTo>
                    <a:pt x="608" y="890"/>
                  </a:lnTo>
                  <a:lnTo>
                    <a:pt x="604" y="884"/>
                  </a:lnTo>
                  <a:lnTo>
                    <a:pt x="604" y="880"/>
                  </a:lnTo>
                  <a:lnTo>
                    <a:pt x="598" y="878"/>
                  </a:lnTo>
                  <a:lnTo>
                    <a:pt x="594" y="876"/>
                  </a:lnTo>
                  <a:lnTo>
                    <a:pt x="582" y="876"/>
                  </a:lnTo>
                  <a:lnTo>
                    <a:pt x="568" y="880"/>
                  </a:lnTo>
                  <a:lnTo>
                    <a:pt x="560" y="892"/>
                  </a:lnTo>
                  <a:lnTo>
                    <a:pt x="556" y="896"/>
                  </a:lnTo>
                  <a:lnTo>
                    <a:pt x="552" y="90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6" name="Freeform 29"/>
            <p:cNvSpPr>
              <a:spLocks/>
            </p:cNvSpPr>
            <p:nvPr/>
          </p:nvSpPr>
          <p:spPr bwMode="auto">
            <a:xfrm>
              <a:off x="5677993" y="2718586"/>
              <a:ext cx="537350" cy="1085483"/>
            </a:xfrm>
            <a:custGeom>
              <a:avLst/>
              <a:gdLst>
                <a:gd name="T0" fmla="*/ 24 w 340"/>
                <a:gd name="T1" fmla="*/ 676 h 684"/>
                <a:gd name="T2" fmla="*/ 10 w 340"/>
                <a:gd name="T3" fmla="*/ 654 h 684"/>
                <a:gd name="T4" fmla="*/ 10 w 340"/>
                <a:gd name="T5" fmla="*/ 624 h 684"/>
                <a:gd name="T6" fmla="*/ 18 w 340"/>
                <a:gd name="T7" fmla="*/ 560 h 684"/>
                <a:gd name="T8" fmla="*/ 0 w 340"/>
                <a:gd name="T9" fmla="*/ 514 h 684"/>
                <a:gd name="T10" fmla="*/ 8 w 340"/>
                <a:gd name="T11" fmla="*/ 426 h 684"/>
                <a:gd name="T12" fmla="*/ 30 w 340"/>
                <a:gd name="T13" fmla="*/ 386 h 684"/>
                <a:gd name="T14" fmla="*/ 24 w 340"/>
                <a:gd name="T15" fmla="*/ 326 h 684"/>
                <a:gd name="T16" fmla="*/ 22 w 340"/>
                <a:gd name="T17" fmla="*/ 282 h 684"/>
                <a:gd name="T18" fmla="*/ 44 w 340"/>
                <a:gd name="T19" fmla="*/ 248 h 684"/>
                <a:gd name="T20" fmla="*/ 50 w 340"/>
                <a:gd name="T21" fmla="*/ 218 h 684"/>
                <a:gd name="T22" fmla="*/ 64 w 340"/>
                <a:gd name="T23" fmla="*/ 170 h 684"/>
                <a:gd name="T24" fmla="*/ 70 w 340"/>
                <a:gd name="T25" fmla="*/ 150 h 684"/>
                <a:gd name="T26" fmla="*/ 94 w 340"/>
                <a:gd name="T27" fmla="*/ 122 h 684"/>
                <a:gd name="T28" fmla="*/ 128 w 340"/>
                <a:gd name="T29" fmla="*/ 82 h 684"/>
                <a:gd name="T30" fmla="*/ 152 w 340"/>
                <a:gd name="T31" fmla="*/ 58 h 684"/>
                <a:gd name="T32" fmla="*/ 170 w 340"/>
                <a:gd name="T33" fmla="*/ 40 h 684"/>
                <a:gd name="T34" fmla="*/ 224 w 340"/>
                <a:gd name="T35" fmla="*/ 40 h 684"/>
                <a:gd name="T36" fmla="*/ 238 w 340"/>
                <a:gd name="T37" fmla="*/ 32 h 684"/>
                <a:gd name="T38" fmla="*/ 270 w 340"/>
                <a:gd name="T39" fmla="*/ 20 h 684"/>
                <a:gd name="T40" fmla="*/ 290 w 340"/>
                <a:gd name="T41" fmla="*/ 0 h 684"/>
                <a:gd name="T42" fmla="*/ 308 w 340"/>
                <a:gd name="T43" fmla="*/ 12 h 684"/>
                <a:gd name="T44" fmla="*/ 290 w 340"/>
                <a:gd name="T45" fmla="*/ 34 h 684"/>
                <a:gd name="T46" fmla="*/ 276 w 340"/>
                <a:gd name="T47" fmla="*/ 54 h 684"/>
                <a:gd name="T48" fmla="*/ 286 w 340"/>
                <a:gd name="T49" fmla="*/ 64 h 684"/>
                <a:gd name="T50" fmla="*/ 310 w 340"/>
                <a:gd name="T51" fmla="*/ 82 h 684"/>
                <a:gd name="T52" fmla="*/ 340 w 340"/>
                <a:gd name="T53" fmla="*/ 124 h 684"/>
                <a:gd name="T54" fmla="*/ 328 w 340"/>
                <a:gd name="T55" fmla="*/ 158 h 684"/>
                <a:gd name="T56" fmla="*/ 290 w 340"/>
                <a:gd name="T57" fmla="*/ 186 h 684"/>
                <a:gd name="T58" fmla="*/ 268 w 340"/>
                <a:gd name="T59" fmla="*/ 228 h 684"/>
                <a:gd name="T60" fmla="*/ 274 w 340"/>
                <a:gd name="T61" fmla="*/ 256 h 684"/>
                <a:gd name="T62" fmla="*/ 300 w 340"/>
                <a:gd name="T63" fmla="*/ 278 h 684"/>
                <a:gd name="T64" fmla="*/ 320 w 340"/>
                <a:gd name="T65" fmla="*/ 312 h 684"/>
                <a:gd name="T66" fmla="*/ 328 w 340"/>
                <a:gd name="T67" fmla="*/ 344 h 684"/>
                <a:gd name="T68" fmla="*/ 316 w 340"/>
                <a:gd name="T69" fmla="*/ 384 h 684"/>
                <a:gd name="T70" fmla="*/ 298 w 340"/>
                <a:gd name="T71" fmla="*/ 412 h 684"/>
                <a:gd name="T72" fmla="*/ 276 w 340"/>
                <a:gd name="T73" fmla="*/ 436 h 684"/>
                <a:gd name="T74" fmla="*/ 298 w 340"/>
                <a:gd name="T75" fmla="*/ 474 h 684"/>
                <a:gd name="T76" fmla="*/ 302 w 340"/>
                <a:gd name="T77" fmla="*/ 506 h 684"/>
                <a:gd name="T78" fmla="*/ 296 w 340"/>
                <a:gd name="T79" fmla="*/ 544 h 684"/>
                <a:gd name="T80" fmla="*/ 236 w 340"/>
                <a:gd name="T81" fmla="*/ 602 h 684"/>
                <a:gd name="T82" fmla="*/ 164 w 340"/>
                <a:gd name="T83" fmla="*/ 620 h 684"/>
                <a:gd name="T84" fmla="*/ 112 w 340"/>
                <a:gd name="T85" fmla="*/ 644 h 684"/>
                <a:gd name="T86" fmla="*/ 66 w 340"/>
                <a:gd name="T87" fmla="*/ 664 h 684"/>
                <a:gd name="T88" fmla="*/ 48 w 340"/>
                <a:gd name="T89" fmla="*/ 678 h 68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340" h="684">
                  <a:moveTo>
                    <a:pt x="32" y="684"/>
                  </a:moveTo>
                  <a:lnTo>
                    <a:pt x="32" y="684"/>
                  </a:lnTo>
                  <a:lnTo>
                    <a:pt x="24" y="676"/>
                  </a:lnTo>
                  <a:lnTo>
                    <a:pt x="16" y="668"/>
                  </a:lnTo>
                  <a:lnTo>
                    <a:pt x="12" y="662"/>
                  </a:lnTo>
                  <a:lnTo>
                    <a:pt x="10" y="654"/>
                  </a:lnTo>
                  <a:lnTo>
                    <a:pt x="10" y="638"/>
                  </a:lnTo>
                  <a:lnTo>
                    <a:pt x="10" y="624"/>
                  </a:lnTo>
                  <a:lnTo>
                    <a:pt x="20" y="594"/>
                  </a:lnTo>
                  <a:lnTo>
                    <a:pt x="18" y="560"/>
                  </a:lnTo>
                  <a:lnTo>
                    <a:pt x="0" y="514"/>
                  </a:lnTo>
                  <a:lnTo>
                    <a:pt x="0" y="440"/>
                  </a:lnTo>
                  <a:lnTo>
                    <a:pt x="8" y="426"/>
                  </a:lnTo>
                  <a:lnTo>
                    <a:pt x="16" y="412"/>
                  </a:lnTo>
                  <a:lnTo>
                    <a:pt x="30" y="386"/>
                  </a:lnTo>
                  <a:lnTo>
                    <a:pt x="30" y="358"/>
                  </a:lnTo>
                  <a:lnTo>
                    <a:pt x="24" y="326"/>
                  </a:lnTo>
                  <a:lnTo>
                    <a:pt x="22" y="310"/>
                  </a:lnTo>
                  <a:lnTo>
                    <a:pt x="20" y="296"/>
                  </a:lnTo>
                  <a:lnTo>
                    <a:pt x="22" y="282"/>
                  </a:lnTo>
                  <a:lnTo>
                    <a:pt x="24" y="270"/>
                  </a:lnTo>
                  <a:lnTo>
                    <a:pt x="32" y="258"/>
                  </a:lnTo>
                  <a:lnTo>
                    <a:pt x="44" y="248"/>
                  </a:lnTo>
                  <a:lnTo>
                    <a:pt x="48" y="232"/>
                  </a:lnTo>
                  <a:lnTo>
                    <a:pt x="50" y="218"/>
                  </a:lnTo>
                  <a:lnTo>
                    <a:pt x="52" y="192"/>
                  </a:lnTo>
                  <a:lnTo>
                    <a:pt x="64" y="170"/>
                  </a:lnTo>
                  <a:lnTo>
                    <a:pt x="66" y="158"/>
                  </a:lnTo>
                  <a:lnTo>
                    <a:pt x="70" y="150"/>
                  </a:lnTo>
                  <a:lnTo>
                    <a:pt x="74" y="142"/>
                  </a:lnTo>
                  <a:lnTo>
                    <a:pt x="80" y="134"/>
                  </a:lnTo>
                  <a:lnTo>
                    <a:pt x="94" y="122"/>
                  </a:lnTo>
                  <a:lnTo>
                    <a:pt x="110" y="110"/>
                  </a:lnTo>
                  <a:lnTo>
                    <a:pt x="128" y="82"/>
                  </a:lnTo>
                  <a:lnTo>
                    <a:pt x="140" y="68"/>
                  </a:lnTo>
                  <a:lnTo>
                    <a:pt x="146" y="62"/>
                  </a:lnTo>
                  <a:lnTo>
                    <a:pt x="152" y="58"/>
                  </a:lnTo>
                  <a:lnTo>
                    <a:pt x="170" y="40"/>
                  </a:lnTo>
                  <a:lnTo>
                    <a:pt x="204" y="42"/>
                  </a:lnTo>
                  <a:lnTo>
                    <a:pt x="214" y="42"/>
                  </a:lnTo>
                  <a:lnTo>
                    <a:pt x="224" y="40"/>
                  </a:lnTo>
                  <a:lnTo>
                    <a:pt x="232" y="38"/>
                  </a:lnTo>
                  <a:lnTo>
                    <a:pt x="238" y="32"/>
                  </a:lnTo>
                  <a:lnTo>
                    <a:pt x="250" y="30"/>
                  </a:lnTo>
                  <a:lnTo>
                    <a:pt x="260" y="26"/>
                  </a:lnTo>
                  <a:lnTo>
                    <a:pt x="270" y="20"/>
                  </a:lnTo>
                  <a:lnTo>
                    <a:pt x="282" y="10"/>
                  </a:lnTo>
                  <a:lnTo>
                    <a:pt x="290" y="0"/>
                  </a:lnTo>
                  <a:lnTo>
                    <a:pt x="308" y="12"/>
                  </a:lnTo>
                  <a:lnTo>
                    <a:pt x="306" y="18"/>
                  </a:lnTo>
                  <a:lnTo>
                    <a:pt x="302" y="24"/>
                  </a:lnTo>
                  <a:lnTo>
                    <a:pt x="290" y="34"/>
                  </a:lnTo>
                  <a:lnTo>
                    <a:pt x="284" y="40"/>
                  </a:lnTo>
                  <a:lnTo>
                    <a:pt x="280" y="46"/>
                  </a:lnTo>
                  <a:lnTo>
                    <a:pt x="276" y="54"/>
                  </a:lnTo>
                  <a:lnTo>
                    <a:pt x="278" y="62"/>
                  </a:lnTo>
                  <a:lnTo>
                    <a:pt x="286" y="64"/>
                  </a:lnTo>
                  <a:lnTo>
                    <a:pt x="296" y="68"/>
                  </a:lnTo>
                  <a:lnTo>
                    <a:pt x="302" y="74"/>
                  </a:lnTo>
                  <a:lnTo>
                    <a:pt x="310" y="82"/>
                  </a:lnTo>
                  <a:lnTo>
                    <a:pt x="324" y="100"/>
                  </a:lnTo>
                  <a:lnTo>
                    <a:pt x="340" y="124"/>
                  </a:lnTo>
                  <a:lnTo>
                    <a:pt x="340" y="142"/>
                  </a:lnTo>
                  <a:lnTo>
                    <a:pt x="328" y="158"/>
                  </a:lnTo>
                  <a:lnTo>
                    <a:pt x="318" y="168"/>
                  </a:lnTo>
                  <a:lnTo>
                    <a:pt x="290" y="186"/>
                  </a:lnTo>
                  <a:lnTo>
                    <a:pt x="280" y="202"/>
                  </a:lnTo>
                  <a:lnTo>
                    <a:pt x="272" y="218"/>
                  </a:lnTo>
                  <a:lnTo>
                    <a:pt x="268" y="228"/>
                  </a:lnTo>
                  <a:lnTo>
                    <a:pt x="268" y="238"/>
                  </a:lnTo>
                  <a:lnTo>
                    <a:pt x="268" y="248"/>
                  </a:lnTo>
                  <a:lnTo>
                    <a:pt x="274" y="256"/>
                  </a:lnTo>
                  <a:lnTo>
                    <a:pt x="300" y="278"/>
                  </a:lnTo>
                  <a:lnTo>
                    <a:pt x="308" y="290"/>
                  </a:lnTo>
                  <a:lnTo>
                    <a:pt x="316" y="302"/>
                  </a:lnTo>
                  <a:lnTo>
                    <a:pt x="320" y="312"/>
                  </a:lnTo>
                  <a:lnTo>
                    <a:pt x="324" y="320"/>
                  </a:lnTo>
                  <a:lnTo>
                    <a:pt x="326" y="332"/>
                  </a:lnTo>
                  <a:lnTo>
                    <a:pt x="328" y="344"/>
                  </a:lnTo>
                  <a:lnTo>
                    <a:pt x="322" y="364"/>
                  </a:lnTo>
                  <a:lnTo>
                    <a:pt x="316" y="384"/>
                  </a:lnTo>
                  <a:lnTo>
                    <a:pt x="308" y="398"/>
                  </a:lnTo>
                  <a:lnTo>
                    <a:pt x="298" y="412"/>
                  </a:lnTo>
                  <a:lnTo>
                    <a:pt x="286" y="426"/>
                  </a:lnTo>
                  <a:lnTo>
                    <a:pt x="276" y="436"/>
                  </a:lnTo>
                  <a:lnTo>
                    <a:pt x="274" y="448"/>
                  </a:lnTo>
                  <a:lnTo>
                    <a:pt x="298" y="474"/>
                  </a:lnTo>
                  <a:lnTo>
                    <a:pt x="302" y="488"/>
                  </a:lnTo>
                  <a:lnTo>
                    <a:pt x="302" y="506"/>
                  </a:lnTo>
                  <a:lnTo>
                    <a:pt x="300" y="524"/>
                  </a:lnTo>
                  <a:lnTo>
                    <a:pt x="296" y="544"/>
                  </a:lnTo>
                  <a:lnTo>
                    <a:pt x="282" y="560"/>
                  </a:lnTo>
                  <a:lnTo>
                    <a:pt x="268" y="574"/>
                  </a:lnTo>
                  <a:lnTo>
                    <a:pt x="236" y="602"/>
                  </a:lnTo>
                  <a:lnTo>
                    <a:pt x="164" y="620"/>
                  </a:lnTo>
                  <a:lnTo>
                    <a:pt x="146" y="632"/>
                  </a:lnTo>
                  <a:lnTo>
                    <a:pt x="128" y="640"/>
                  </a:lnTo>
                  <a:lnTo>
                    <a:pt x="112" y="644"/>
                  </a:lnTo>
                  <a:lnTo>
                    <a:pt x="92" y="648"/>
                  </a:lnTo>
                  <a:lnTo>
                    <a:pt x="66" y="664"/>
                  </a:lnTo>
                  <a:lnTo>
                    <a:pt x="56" y="672"/>
                  </a:lnTo>
                  <a:lnTo>
                    <a:pt x="48" y="678"/>
                  </a:lnTo>
                  <a:lnTo>
                    <a:pt x="32" y="68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7" name="Freeform 30"/>
            <p:cNvSpPr>
              <a:spLocks/>
            </p:cNvSpPr>
            <p:nvPr/>
          </p:nvSpPr>
          <p:spPr bwMode="auto">
            <a:xfrm>
              <a:off x="6385457" y="3102015"/>
              <a:ext cx="1015293" cy="680452"/>
            </a:xfrm>
            <a:custGeom>
              <a:avLst/>
              <a:gdLst>
                <a:gd name="T0" fmla="*/ 42 w 640"/>
                <a:gd name="T1" fmla="*/ 410 h 428"/>
                <a:gd name="T2" fmla="*/ 0 w 640"/>
                <a:gd name="T3" fmla="*/ 372 h 428"/>
                <a:gd name="T4" fmla="*/ 26 w 640"/>
                <a:gd name="T5" fmla="*/ 338 h 428"/>
                <a:gd name="T6" fmla="*/ 38 w 640"/>
                <a:gd name="T7" fmla="*/ 322 h 428"/>
                <a:gd name="T8" fmla="*/ 26 w 640"/>
                <a:gd name="T9" fmla="*/ 244 h 428"/>
                <a:gd name="T10" fmla="*/ 12 w 640"/>
                <a:gd name="T11" fmla="*/ 208 h 428"/>
                <a:gd name="T12" fmla="*/ 20 w 640"/>
                <a:gd name="T13" fmla="*/ 174 h 428"/>
                <a:gd name="T14" fmla="*/ 42 w 640"/>
                <a:gd name="T15" fmla="*/ 144 h 428"/>
                <a:gd name="T16" fmla="*/ 76 w 640"/>
                <a:gd name="T17" fmla="*/ 106 h 428"/>
                <a:gd name="T18" fmla="*/ 104 w 640"/>
                <a:gd name="T19" fmla="*/ 80 h 428"/>
                <a:gd name="T20" fmla="*/ 150 w 640"/>
                <a:gd name="T21" fmla="*/ 52 h 428"/>
                <a:gd name="T22" fmla="*/ 210 w 640"/>
                <a:gd name="T23" fmla="*/ 38 h 428"/>
                <a:gd name="T24" fmla="*/ 236 w 640"/>
                <a:gd name="T25" fmla="*/ 38 h 428"/>
                <a:gd name="T26" fmla="*/ 268 w 640"/>
                <a:gd name="T27" fmla="*/ 16 h 428"/>
                <a:gd name="T28" fmla="*/ 294 w 640"/>
                <a:gd name="T29" fmla="*/ 12 h 428"/>
                <a:gd name="T30" fmla="*/ 308 w 640"/>
                <a:gd name="T31" fmla="*/ 36 h 428"/>
                <a:gd name="T32" fmla="*/ 308 w 640"/>
                <a:gd name="T33" fmla="*/ 80 h 428"/>
                <a:gd name="T34" fmla="*/ 360 w 640"/>
                <a:gd name="T35" fmla="*/ 108 h 428"/>
                <a:gd name="T36" fmla="*/ 384 w 640"/>
                <a:gd name="T37" fmla="*/ 110 h 428"/>
                <a:gd name="T38" fmla="*/ 432 w 640"/>
                <a:gd name="T39" fmla="*/ 38 h 428"/>
                <a:gd name="T40" fmla="*/ 452 w 640"/>
                <a:gd name="T41" fmla="*/ 24 h 428"/>
                <a:gd name="T42" fmla="*/ 492 w 640"/>
                <a:gd name="T43" fmla="*/ 16 h 428"/>
                <a:gd name="T44" fmla="*/ 536 w 640"/>
                <a:gd name="T45" fmla="*/ 34 h 428"/>
                <a:gd name="T46" fmla="*/ 640 w 640"/>
                <a:gd name="T47" fmla="*/ 36 h 428"/>
                <a:gd name="T48" fmla="*/ 636 w 640"/>
                <a:gd name="T49" fmla="*/ 46 h 428"/>
                <a:gd name="T50" fmla="*/ 632 w 640"/>
                <a:gd name="T51" fmla="*/ 76 h 428"/>
                <a:gd name="T52" fmla="*/ 570 w 640"/>
                <a:gd name="T53" fmla="*/ 96 h 428"/>
                <a:gd name="T54" fmla="*/ 514 w 640"/>
                <a:gd name="T55" fmla="*/ 136 h 428"/>
                <a:gd name="T56" fmla="*/ 500 w 640"/>
                <a:gd name="T57" fmla="*/ 160 h 428"/>
                <a:gd name="T58" fmla="*/ 472 w 640"/>
                <a:gd name="T59" fmla="*/ 178 h 428"/>
                <a:gd name="T60" fmla="*/ 446 w 640"/>
                <a:gd name="T61" fmla="*/ 188 h 428"/>
                <a:gd name="T62" fmla="*/ 438 w 640"/>
                <a:gd name="T63" fmla="*/ 228 h 428"/>
                <a:gd name="T64" fmla="*/ 418 w 640"/>
                <a:gd name="T65" fmla="*/ 252 h 428"/>
                <a:gd name="T66" fmla="*/ 400 w 640"/>
                <a:gd name="T67" fmla="*/ 276 h 428"/>
                <a:gd name="T68" fmla="*/ 390 w 640"/>
                <a:gd name="T69" fmla="*/ 324 h 428"/>
                <a:gd name="T70" fmla="*/ 374 w 640"/>
                <a:gd name="T71" fmla="*/ 326 h 428"/>
                <a:gd name="T72" fmla="*/ 350 w 640"/>
                <a:gd name="T73" fmla="*/ 342 h 428"/>
                <a:gd name="T74" fmla="*/ 338 w 640"/>
                <a:gd name="T75" fmla="*/ 366 h 428"/>
                <a:gd name="T76" fmla="*/ 322 w 640"/>
                <a:gd name="T77" fmla="*/ 400 h 428"/>
                <a:gd name="T78" fmla="*/ 314 w 640"/>
                <a:gd name="T79" fmla="*/ 400 h 428"/>
                <a:gd name="T80" fmla="*/ 304 w 640"/>
                <a:gd name="T81" fmla="*/ 392 h 428"/>
                <a:gd name="T82" fmla="*/ 274 w 640"/>
                <a:gd name="T83" fmla="*/ 404 h 428"/>
                <a:gd name="T84" fmla="*/ 250 w 640"/>
                <a:gd name="T85" fmla="*/ 422 h 428"/>
                <a:gd name="T86" fmla="*/ 214 w 640"/>
                <a:gd name="T87" fmla="*/ 416 h 428"/>
                <a:gd name="T88" fmla="*/ 208 w 640"/>
                <a:gd name="T89" fmla="*/ 404 h 428"/>
                <a:gd name="T90" fmla="*/ 142 w 640"/>
                <a:gd name="T91" fmla="*/ 362 h 428"/>
                <a:gd name="T92" fmla="*/ 138 w 640"/>
                <a:gd name="T93" fmla="*/ 380 h 428"/>
                <a:gd name="T94" fmla="*/ 126 w 640"/>
                <a:gd name="T95" fmla="*/ 406 h 428"/>
                <a:gd name="T96" fmla="*/ 108 w 640"/>
                <a:gd name="T97" fmla="*/ 418 h 428"/>
                <a:gd name="T98" fmla="*/ 86 w 640"/>
                <a:gd name="T99" fmla="*/ 422 h 4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640" h="428">
                  <a:moveTo>
                    <a:pt x="70" y="428"/>
                  </a:moveTo>
                  <a:lnTo>
                    <a:pt x="70" y="428"/>
                  </a:lnTo>
                  <a:lnTo>
                    <a:pt x="42" y="410"/>
                  </a:lnTo>
                  <a:lnTo>
                    <a:pt x="0" y="372"/>
                  </a:lnTo>
                  <a:lnTo>
                    <a:pt x="10" y="352"/>
                  </a:lnTo>
                  <a:lnTo>
                    <a:pt x="26" y="338"/>
                  </a:lnTo>
                  <a:lnTo>
                    <a:pt x="32" y="330"/>
                  </a:lnTo>
                  <a:lnTo>
                    <a:pt x="38" y="322"/>
                  </a:lnTo>
                  <a:lnTo>
                    <a:pt x="38" y="288"/>
                  </a:lnTo>
                  <a:lnTo>
                    <a:pt x="26" y="244"/>
                  </a:lnTo>
                  <a:lnTo>
                    <a:pt x="18" y="220"/>
                  </a:lnTo>
                  <a:lnTo>
                    <a:pt x="12" y="208"/>
                  </a:lnTo>
                  <a:lnTo>
                    <a:pt x="12" y="186"/>
                  </a:lnTo>
                  <a:lnTo>
                    <a:pt x="14" y="180"/>
                  </a:lnTo>
                  <a:lnTo>
                    <a:pt x="20" y="174"/>
                  </a:lnTo>
                  <a:lnTo>
                    <a:pt x="30" y="156"/>
                  </a:lnTo>
                  <a:lnTo>
                    <a:pt x="42" y="144"/>
                  </a:lnTo>
                  <a:lnTo>
                    <a:pt x="68" y="118"/>
                  </a:lnTo>
                  <a:lnTo>
                    <a:pt x="76" y="106"/>
                  </a:lnTo>
                  <a:lnTo>
                    <a:pt x="84" y="96"/>
                  </a:lnTo>
                  <a:lnTo>
                    <a:pt x="92" y="88"/>
                  </a:lnTo>
                  <a:lnTo>
                    <a:pt x="104" y="80"/>
                  </a:lnTo>
                  <a:lnTo>
                    <a:pt x="126" y="66"/>
                  </a:lnTo>
                  <a:lnTo>
                    <a:pt x="150" y="52"/>
                  </a:lnTo>
                  <a:lnTo>
                    <a:pt x="202" y="0"/>
                  </a:lnTo>
                  <a:lnTo>
                    <a:pt x="210" y="38"/>
                  </a:lnTo>
                  <a:lnTo>
                    <a:pt x="236" y="38"/>
                  </a:lnTo>
                  <a:lnTo>
                    <a:pt x="248" y="16"/>
                  </a:lnTo>
                  <a:lnTo>
                    <a:pt x="268" y="16"/>
                  </a:lnTo>
                  <a:lnTo>
                    <a:pt x="282" y="16"/>
                  </a:lnTo>
                  <a:lnTo>
                    <a:pt x="294" y="12"/>
                  </a:lnTo>
                  <a:lnTo>
                    <a:pt x="294" y="16"/>
                  </a:lnTo>
                  <a:lnTo>
                    <a:pt x="298" y="22"/>
                  </a:lnTo>
                  <a:lnTo>
                    <a:pt x="308" y="36"/>
                  </a:lnTo>
                  <a:lnTo>
                    <a:pt x="308" y="80"/>
                  </a:lnTo>
                  <a:lnTo>
                    <a:pt x="322" y="90"/>
                  </a:lnTo>
                  <a:lnTo>
                    <a:pt x="340" y="100"/>
                  </a:lnTo>
                  <a:lnTo>
                    <a:pt x="360" y="108"/>
                  </a:lnTo>
                  <a:lnTo>
                    <a:pt x="372" y="110"/>
                  </a:lnTo>
                  <a:lnTo>
                    <a:pt x="384" y="110"/>
                  </a:lnTo>
                  <a:lnTo>
                    <a:pt x="424" y="48"/>
                  </a:lnTo>
                  <a:lnTo>
                    <a:pt x="432" y="38"/>
                  </a:lnTo>
                  <a:lnTo>
                    <a:pt x="440" y="30"/>
                  </a:lnTo>
                  <a:lnTo>
                    <a:pt x="452" y="24"/>
                  </a:lnTo>
                  <a:lnTo>
                    <a:pt x="462" y="18"/>
                  </a:lnTo>
                  <a:lnTo>
                    <a:pt x="476" y="16"/>
                  </a:lnTo>
                  <a:lnTo>
                    <a:pt x="492" y="16"/>
                  </a:lnTo>
                  <a:lnTo>
                    <a:pt x="536" y="34"/>
                  </a:lnTo>
                  <a:lnTo>
                    <a:pt x="632" y="32"/>
                  </a:lnTo>
                  <a:lnTo>
                    <a:pt x="640" y="36"/>
                  </a:lnTo>
                  <a:lnTo>
                    <a:pt x="636" y="40"/>
                  </a:lnTo>
                  <a:lnTo>
                    <a:pt x="636" y="46"/>
                  </a:lnTo>
                  <a:lnTo>
                    <a:pt x="632" y="76"/>
                  </a:lnTo>
                  <a:lnTo>
                    <a:pt x="598" y="80"/>
                  </a:lnTo>
                  <a:lnTo>
                    <a:pt x="570" y="96"/>
                  </a:lnTo>
                  <a:lnTo>
                    <a:pt x="540" y="114"/>
                  </a:lnTo>
                  <a:lnTo>
                    <a:pt x="526" y="124"/>
                  </a:lnTo>
                  <a:lnTo>
                    <a:pt x="514" y="136"/>
                  </a:lnTo>
                  <a:lnTo>
                    <a:pt x="506" y="148"/>
                  </a:lnTo>
                  <a:lnTo>
                    <a:pt x="500" y="160"/>
                  </a:lnTo>
                  <a:lnTo>
                    <a:pt x="478" y="170"/>
                  </a:lnTo>
                  <a:lnTo>
                    <a:pt x="472" y="178"/>
                  </a:lnTo>
                  <a:lnTo>
                    <a:pt x="464" y="182"/>
                  </a:lnTo>
                  <a:lnTo>
                    <a:pt x="446" y="188"/>
                  </a:lnTo>
                  <a:lnTo>
                    <a:pt x="440" y="194"/>
                  </a:lnTo>
                  <a:lnTo>
                    <a:pt x="438" y="228"/>
                  </a:lnTo>
                  <a:lnTo>
                    <a:pt x="430" y="240"/>
                  </a:lnTo>
                  <a:lnTo>
                    <a:pt x="418" y="252"/>
                  </a:lnTo>
                  <a:lnTo>
                    <a:pt x="408" y="264"/>
                  </a:lnTo>
                  <a:lnTo>
                    <a:pt x="400" y="276"/>
                  </a:lnTo>
                  <a:lnTo>
                    <a:pt x="400" y="298"/>
                  </a:lnTo>
                  <a:lnTo>
                    <a:pt x="396" y="312"/>
                  </a:lnTo>
                  <a:lnTo>
                    <a:pt x="390" y="324"/>
                  </a:lnTo>
                  <a:lnTo>
                    <a:pt x="382" y="324"/>
                  </a:lnTo>
                  <a:lnTo>
                    <a:pt x="374" y="326"/>
                  </a:lnTo>
                  <a:lnTo>
                    <a:pt x="366" y="328"/>
                  </a:lnTo>
                  <a:lnTo>
                    <a:pt x="360" y="332"/>
                  </a:lnTo>
                  <a:lnTo>
                    <a:pt x="350" y="342"/>
                  </a:lnTo>
                  <a:lnTo>
                    <a:pt x="342" y="352"/>
                  </a:lnTo>
                  <a:lnTo>
                    <a:pt x="338" y="366"/>
                  </a:lnTo>
                  <a:lnTo>
                    <a:pt x="334" y="380"/>
                  </a:lnTo>
                  <a:lnTo>
                    <a:pt x="326" y="394"/>
                  </a:lnTo>
                  <a:lnTo>
                    <a:pt x="322" y="400"/>
                  </a:lnTo>
                  <a:lnTo>
                    <a:pt x="314" y="404"/>
                  </a:lnTo>
                  <a:lnTo>
                    <a:pt x="314" y="400"/>
                  </a:lnTo>
                  <a:lnTo>
                    <a:pt x="304" y="392"/>
                  </a:lnTo>
                  <a:lnTo>
                    <a:pt x="286" y="390"/>
                  </a:lnTo>
                  <a:lnTo>
                    <a:pt x="274" y="404"/>
                  </a:lnTo>
                  <a:lnTo>
                    <a:pt x="262" y="420"/>
                  </a:lnTo>
                  <a:lnTo>
                    <a:pt x="250" y="422"/>
                  </a:lnTo>
                  <a:lnTo>
                    <a:pt x="236" y="422"/>
                  </a:lnTo>
                  <a:lnTo>
                    <a:pt x="222" y="420"/>
                  </a:lnTo>
                  <a:lnTo>
                    <a:pt x="214" y="416"/>
                  </a:lnTo>
                  <a:lnTo>
                    <a:pt x="208" y="404"/>
                  </a:lnTo>
                  <a:lnTo>
                    <a:pt x="168" y="364"/>
                  </a:lnTo>
                  <a:lnTo>
                    <a:pt x="142" y="362"/>
                  </a:lnTo>
                  <a:lnTo>
                    <a:pt x="140" y="370"/>
                  </a:lnTo>
                  <a:lnTo>
                    <a:pt x="138" y="380"/>
                  </a:lnTo>
                  <a:lnTo>
                    <a:pt x="136" y="404"/>
                  </a:lnTo>
                  <a:lnTo>
                    <a:pt x="126" y="406"/>
                  </a:lnTo>
                  <a:lnTo>
                    <a:pt x="118" y="410"/>
                  </a:lnTo>
                  <a:lnTo>
                    <a:pt x="112" y="414"/>
                  </a:lnTo>
                  <a:lnTo>
                    <a:pt x="108" y="418"/>
                  </a:lnTo>
                  <a:lnTo>
                    <a:pt x="96" y="420"/>
                  </a:lnTo>
                  <a:lnTo>
                    <a:pt x="86" y="422"/>
                  </a:lnTo>
                  <a:lnTo>
                    <a:pt x="70" y="428"/>
                  </a:lnTo>
                  <a:close/>
                </a:path>
              </a:pathLst>
            </a:custGeom>
            <a:noFill/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8" name="Freeform 31"/>
            <p:cNvSpPr>
              <a:spLocks/>
            </p:cNvSpPr>
            <p:nvPr/>
          </p:nvSpPr>
          <p:spPr bwMode="auto">
            <a:xfrm>
              <a:off x="4805814" y="2999407"/>
              <a:ext cx="440139" cy="683151"/>
            </a:xfrm>
            <a:custGeom>
              <a:avLst/>
              <a:gdLst>
                <a:gd name="T0" fmla="*/ 106 w 276"/>
                <a:gd name="T1" fmla="*/ 398 h 430"/>
                <a:gd name="T2" fmla="*/ 98 w 276"/>
                <a:gd name="T3" fmla="*/ 364 h 430"/>
                <a:gd name="T4" fmla="*/ 92 w 276"/>
                <a:gd name="T5" fmla="*/ 318 h 430"/>
                <a:gd name="T6" fmla="*/ 86 w 276"/>
                <a:gd name="T7" fmla="*/ 280 h 430"/>
                <a:gd name="T8" fmla="*/ 52 w 276"/>
                <a:gd name="T9" fmla="*/ 240 h 430"/>
                <a:gd name="T10" fmla="*/ 26 w 276"/>
                <a:gd name="T11" fmla="*/ 214 h 430"/>
                <a:gd name="T12" fmla="*/ 0 w 276"/>
                <a:gd name="T13" fmla="*/ 200 h 430"/>
                <a:gd name="T14" fmla="*/ 4 w 276"/>
                <a:gd name="T15" fmla="*/ 196 h 430"/>
                <a:gd name="T16" fmla="*/ 28 w 276"/>
                <a:gd name="T17" fmla="*/ 186 h 430"/>
                <a:gd name="T18" fmla="*/ 68 w 276"/>
                <a:gd name="T19" fmla="*/ 180 h 430"/>
                <a:gd name="T20" fmla="*/ 84 w 276"/>
                <a:gd name="T21" fmla="*/ 166 h 430"/>
                <a:gd name="T22" fmla="*/ 112 w 276"/>
                <a:gd name="T23" fmla="*/ 160 h 430"/>
                <a:gd name="T24" fmla="*/ 130 w 276"/>
                <a:gd name="T25" fmla="*/ 138 h 430"/>
                <a:gd name="T26" fmla="*/ 128 w 276"/>
                <a:gd name="T27" fmla="*/ 98 h 430"/>
                <a:gd name="T28" fmla="*/ 158 w 276"/>
                <a:gd name="T29" fmla="*/ 42 h 430"/>
                <a:gd name="T30" fmla="*/ 162 w 276"/>
                <a:gd name="T31" fmla="*/ 12 h 430"/>
                <a:gd name="T32" fmla="*/ 170 w 276"/>
                <a:gd name="T33" fmla="*/ 10 h 430"/>
                <a:gd name="T34" fmla="*/ 190 w 276"/>
                <a:gd name="T35" fmla="*/ 2 h 430"/>
                <a:gd name="T36" fmla="*/ 204 w 276"/>
                <a:gd name="T37" fmla="*/ 0 h 430"/>
                <a:gd name="T38" fmla="*/ 220 w 276"/>
                <a:gd name="T39" fmla="*/ 6 h 430"/>
                <a:gd name="T40" fmla="*/ 226 w 276"/>
                <a:gd name="T41" fmla="*/ 22 h 430"/>
                <a:gd name="T42" fmla="*/ 218 w 276"/>
                <a:gd name="T43" fmla="*/ 40 h 430"/>
                <a:gd name="T44" fmla="*/ 212 w 276"/>
                <a:gd name="T45" fmla="*/ 58 h 430"/>
                <a:gd name="T46" fmla="*/ 196 w 276"/>
                <a:gd name="T47" fmla="*/ 82 h 430"/>
                <a:gd name="T48" fmla="*/ 192 w 276"/>
                <a:gd name="T49" fmla="*/ 108 h 430"/>
                <a:gd name="T50" fmla="*/ 194 w 276"/>
                <a:gd name="T51" fmla="*/ 132 h 430"/>
                <a:gd name="T52" fmla="*/ 232 w 276"/>
                <a:gd name="T53" fmla="*/ 138 h 430"/>
                <a:gd name="T54" fmla="*/ 248 w 276"/>
                <a:gd name="T55" fmla="*/ 154 h 430"/>
                <a:gd name="T56" fmla="*/ 268 w 276"/>
                <a:gd name="T57" fmla="*/ 168 h 430"/>
                <a:gd name="T58" fmla="*/ 276 w 276"/>
                <a:gd name="T59" fmla="*/ 170 h 430"/>
                <a:gd name="T60" fmla="*/ 270 w 276"/>
                <a:gd name="T61" fmla="*/ 184 h 430"/>
                <a:gd name="T62" fmla="*/ 258 w 276"/>
                <a:gd name="T63" fmla="*/ 198 h 430"/>
                <a:gd name="T64" fmla="*/ 252 w 276"/>
                <a:gd name="T65" fmla="*/ 206 h 430"/>
                <a:gd name="T66" fmla="*/ 228 w 276"/>
                <a:gd name="T67" fmla="*/ 226 h 430"/>
                <a:gd name="T68" fmla="*/ 216 w 276"/>
                <a:gd name="T69" fmla="*/ 228 h 430"/>
                <a:gd name="T70" fmla="*/ 202 w 276"/>
                <a:gd name="T71" fmla="*/ 232 h 430"/>
                <a:gd name="T72" fmla="*/ 202 w 276"/>
                <a:gd name="T73" fmla="*/ 248 h 430"/>
                <a:gd name="T74" fmla="*/ 198 w 276"/>
                <a:gd name="T75" fmla="*/ 270 h 430"/>
                <a:gd name="T76" fmla="*/ 188 w 276"/>
                <a:gd name="T77" fmla="*/ 284 h 430"/>
                <a:gd name="T78" fmla="*/ 180 w 276"/>
                <a:gd name="T79" fmla="*/ 308 h 430"/>
                <a:gd name="T80" fmla="*/ 178 w 276"/>
                <a:gd name="T81" fmla="*/ 332 h 430"/>
                <a:gd name="T82" fmla="*/ 194 w 276"/>
                <a:gd name="T83" fmla="*/ 346 h 430"/>
                <a:gd name="T84" fmla="*/ 214 w 276"/>
                <a:gd name="T85" fmla="*/ 352 h 430"/>
                <a:gd name="T86" fmla="*/ 222 w 276"/>
                <a:gd name="T87" fmla="*/ 364 h 430"/>
                <a:gd name="T88" fmla="*/ 222 w 276"/>
                <a:gd name="T89" fmla="*/ 382 h 430"/>
                <a:gd name="T90" fmla="*/ 216 w 276"/>
                <a:gd name="T91" fmla="*/ 394 h 430"/>
                <a:gd name="T92" fmla="*/ 198 w 276"/>
                <a:gd name="T93" fmla="*/ 400 h 430"/>
                <a:gd name="T94" fmla="*/ 184 w 276"/>
                <a:gd name="T95" fmla="*/ 406 h 430"/>
                <a:gd name="T96" fmla="*/ 154 w 276"/>
                <a:gd name="T97" fmla="*/ 430 h 430"/>
                <a:gd name="T98" fmla="*/ 142 w 276"/>
                <a:gd name="T99" fmla="*/ 428 h 430"/>
                <a:gd name="T100" fmla="*/ 106 w 276"/>
                <a:gd name="T101" fmla="*/ 398 h 43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276" h="430">
                  <a:moveTo>
                    <a:pt x="106" y="398"/>
                  </a:moveTo>
                  <a:lnTo>
                    <a:pt x="106" y="398"/>
                  </a:lnTo>
                  <a:lnTo>
                    <a:pt x="98" y="364"/>
                  </a:lnTo>
                  <a:lnTo>
                    <a:pt x="96" y="340"/>
                  </a:lnTo>
                  <a:lnTo>
                    <a:pt x="92" y="318"/>
                  </a:lnTo>
                  <a:lnTo>
                    <a:pt x="86" y="280"/>
                  </a:lnTo>
                  <a:lnTo>
                    <a:pt x="68" y="258"/>
                  </a:lnTo>
                  <a:lnTo>
                    <a:pt x="52" y="240"/>
                  </a:lnTo>
                  <a:lnTo>
                    <a:pt x="36" y="226"/>
                  </a:lnTo>
                  <a:lnTo>
                    <a:pt x="26" y="214"/>
                  </a:lnTo>
                  <a:lnTo>
                    <a:pt x="0" y="200"/>
                  </a:lnTo>
                  <a:lnTo>
                    <a:pt x="4" y="196"/>
                  </a:lnTo>
                  <a:lnTo>
                    <a:pt x="10" y="192"/>
                  </a:lnTo>
                  <a:lnTo>
                    <a:pt x="28" y="186"/>
                  </a:lnTo>
                  <a:lnTo>
                    <a:pt x="68" y="180"/>
                  </a:lnTo>
                  <a:lnTo>
                    <a:pt x="78" y="170"/>
                  </a:lnTo>
                  <a:lnTo>
                    <a:pt x="84" y="166"/>
                  </a:lnTo>
                  <a:lnTo>
                    <a:pt x="94" y="162"/>
                  </a:lnTo>
                  <a:lnTo>
                    <a:pt x="112" y="160"/>
                  </a:lnTo>
                  <a:lnTo>
                    <a:pt x="130" y="138"/>
                  </a:lnTo>
                  <a:lnTo>
                    <a:pt x="128" y="98"/>
                  </a:lnTo>
                  <a:lnTo>
                    <a:pt x="158" y="42"/>
                  </a:lnTo>
                  <a:lnTo>
                    <a:pt x="162" y="12"/>
                  </a:lnTo>
                  <a:lnTo>
                    <a:pt x="170" y="10"/>
                  </a:lnTo>
                  <a:lnTo>
                    <a:pt x="176" y="8"/>
                  </a:lnTo>
                  <a:lnTo>
                    <a:pt x="190" y="2"/>
                  </a:lnTo>
                  <a:lnTo>
                    <a:pt x="198" y="0"/>
                  </a:lnTo>
                  <a:lnTo>
                    <a:pt x="204" y="0"/>
                  </a:lnTo>
                  <a:lnTo>
                    <a:pt x="212" y="2"/>
                  </a:lnTo>
                  <a:lnTo>
                    <a:pt x="220" y="6"/>
                  </a:lnTo>
                  <a:lnTo>
                    <a:pt x="226" y="22"/>
                  </a:lnTo>
                  <a:lnTo>
                    <a:pt x="218" y="40"/>
                  </a:lnTo>
                  <a:lnTo>
                    <a:pt x="212" y="58"/>
                  </a:lnTo>
                  <a:lnTo>
                    <a:pt x="198" y="74"/>
                  </a:lnTo>
                  <a:lnTo>
                    <a:pt x="196" y="82"/>
                  </a:lnTo>
                  <a:lnTo>
                    <a:pt x="192" y="90"/>
                  </a:lnTo>
                  <a:lnTo>
                    <a:pt x="192" y="108"/>
                  </a:lnTo>
                  <a:lnTo>
                    <a:pt x="194" y="132"/>
                  </a:lnTo>
                  <a:lnTo>
                    <a:pt x="232" y="138"/>
                  </a:lnTo>
                  <a:lnTo>
                    <a:pt x="238" y="146"/>
                  </a:lnTo>
                  <a:lnTo>
                    <a:pt x="248" y="154"/>
                  </a:lnTo>
                  <a:lnTo>
                    <a:pt x="260" y="164"/>
                  </a:lnTo>
                  <a:lnTo>
                    <a:pt x="268" y="168"/>
                  </a:lnTo>
                  <a:lnTo>
                    <a:pt x="276" y="170"/>
                  </a:lnTo>
                  <a:lnTo>
                    <a:pt x="274" y="176"/>
                  </a:lnTo>
                  <a:lnTo>
                    <a:pt x="270" y="184"/>
                  </a:lnTo>
                  <a:lnTo>
                    <a:pt x="264" y="192"/>
                  </a:lnTo>
                  <a:lnTo>
                    <a:pt x="258" y="198"/>
                  </a:lnTo>
                  <a:lnTo>
                    <a:pt x="252" y="206"/>
                  </a:lnTo>
                  <a:lnTo>
                    <a:pt x="244" y="214"/>
                  </a:lnTo>
                  <a:lnTo>
                    <a:pt x="228" y="226"/>
                  </a:lnTo>
                  <a:lnTo>
                    <a:pt x="216" y="228"/>
                  </a:lnTo>
                  <a:lnTo>
                    <a:pt x="206" y="228"/>
                  </a:lnTo>
                  <a:lnTo>
                    <a:pt x="202" y="232"/>
                  </a:lnTo>
                  <a:lnTo>
                    <a:pt x="200" y="236"/>
                  </a:lnTo>
                  <a:lnTo>
                    <a:pt x="202" y="248"/>
                  </a:lnTo>
                  <a:lnTo>
                    <a:pt x="200" y="258"/>
                  </a:lnTo>
                  <a:lnTo>
                    <a:pt x="198" y="270"/>
                  </a:lnTo>
                  <a:lnTo>
                    <a:pt x="188" y="284"/>
                  </a:lnTo>
                  <a:lnTo>
                    <a:pt x="182" y="296"/>
                  </a:lnTo>
                  <a:lnTo>
                    <a:pt x="180" y="308"/>
                  </a:lnTo>
                  <a:lnTo>
                    <a:pt x="178" y="332"/>
                  </a:lnTo>
                  <a:lnTo>
                    <a:pt x="194" y="346"/>
                  </a:lnTo>
                  <a:lnTo>
                    <a:pt x="202" y="348"/>
                  </a:lnTo>
                  <a:lnTo>
                    <a:pt x="214" y="352"/>
                  </a:lnTo>
                  <a:lnTo>
                    <a:pt x="218" y="358"/>
                  </a:lnTo>
                  <a:lnTo>
                    <a:pt x="222" y="364"/>
                  </a:lnTo>
                  <a:lnTo>
                    <a:pt x="224" y="372"/>
                  </a:lnTo>
                  <a:lnTo>
                    <a:pt x="222" y="382"/>
                  </a:lnTo>
                  <a:lnTo>
                    <a:pt x="216" y="394"/>
                  </a:lnTo>
                  <a:lnTo>
                    <a:pt x="198" y="400"/>
                  </a:lnTo>
                  <a:lnTo>
                    <a:pt x="184" y="406"/>
                  </a:lnTo>
                  <a:lnTo>
                    <a:pt x="160" y="426"/>
                  </a:lnTo>
                  <a:lnTo>
                    <a:pt x="154" y="430"/>
                  </a:lnTo>
                  <a:lnTo>
                    <a:pt x="148" y="430"/>
                  </a:lnTo>
                  <a:lnTo>
                    <a:pt x="142" y="428"/>
                  </a:lnTo>
                  <a:lnTo>
                    <a:pt x="134" y="422"/>
                  </a:lnTo>
                  <a:lnTo>
                    <a:pt x="106" y="39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29" name="Freeform 32"/>
            <p:cNvSpPr>
              <a:spLocks/>
            </p:cNvSpPr>
            <p:nvPr/>
          </p:nvSpPr>
          <p:spPr bwMode="auto">
            <a:xfrm>
              <a:off x="6110032" y="2294653"/>
              <a:ext cx="850579" cy="1220493"/>
            </a:xfrm>
            <a:custGeom>
              <a:avLst/>
              <a:gdLst>
                <a:gd name="T0" fmla="*/ 108 w 536"/>
                <a:gd name="T1" fmla="*/ 754 h 768"/>
                <a:gd name="T2" fmla="*/ 22 w 536"/>
                <a:gd name="T3" fmla="*/ 720 h 768"/>
                <a:gd name="T4" fmla="*/ 52 w 536"/>
                <a:gd name="T5" fmla="*/ 664 h 768"/>
                <a:gd name="T6" fmla="*/ 58 w 536"/>
                <a:gd name="T7" fmla="*/ 572 h 768"/>
                <a:gd name="T8" fmla="*/ 6 w 536"/>
                <a:gd name="T9" fmla="*/ 508 h 768"/>
                <a:gd name="T10" fmla="*/ 32 w 536"/>
                <a:gd name="T11" fmla="*/ 458 h 768"/>
                <a:gd name="T12" fmla="*/ 78 w 536"/>
                <a:gd name="T13" fmla="*/ 412 h 768"/>
                <a:gd name="T14" fmla="*/ 40 w 536"/>
                <a:gd name="T15" fmla="*/ 334 h 768"/>
                <a:gd name="T16" fmla="*/ 18 w 536"/>
                <a:gd name="T17" fmla="*/ 316 h 768"/>
                <a:gd name="T18" fmla="*/ 46 w 536"/>
                <a:gd name="T19" fmla="*/ 282 h 768"/>
                <a:gd name="T20" fmla="*/ 24 w 536"/>
                <a:gd name="T21" fmla="*/ 236 h 768"/>
                <a:gd name="T22" fmla="*/ 0 w 536"/>
                <a:gd name="T23" fmla="*/ 164 h 768"/>
                <a:gd name="T24" fmla="*/ 28 w 536"/>
                <a:gd name="T25" fmla="*/ 142 h 768"/>
                <a:gd name="T26" fmla="*/ 44 w 536"/>
                <a:gd name="T27" fmla="*/ 84 h 768"/>
                <a:gd name="T28" fmla="*/ 70 w 536"/>
                <a:gd name="T29" fmla="*/ 88 h 768"/>
                <a:gd name="T30" fmla="*/ 72 w 536"/>
                <a:gd name="T31" fmla="*/ 118 h 768"/>
                <a:gd name="T32" fmla="*/ 82 w 536"/>
                <a:gd name="T33" fmla="*/ 150 h 768"/>
                <a:gd name="T34" fmla="*/ 124 w 536"/>
                <a:gd name="T35" fmla="*/ 154 h 768"/>
                <a:gd name="T36" fmla="*/ 136 w 536"/>
                <a:gd name="T37" fmla="*/ 134 h 768"/>
                <a:gd name="T38" fmla="*/ 180 w 536"/>
                <a:gd name="T39" fmla="*/ 106 h 768"/>
                <a:gd name="T40" fmla="*/ 252 w 536"/>
                <a:gd name="T41" fmla="*/ 92 h 768"/>
                <a:gd name="T42" fmla="*/ 266 w 536"/>
                <a:gd name="T43" fmla="*/ 22 h 768"/>
                <a:gd name="T44" fmla="*/ 310 w 536"/>
                <a:gd name="T45" fmla="*/ 0 h 768"/>
                <a:gd name="T46" fmla="*/ 332 w 536"/>
                <a:gd name="T47" fmla="*/ 40 h 768"/>
                <a:gd name="T48" fmla="*/ 378 w 536"/>
                <a:gd name="T49" fmla="*/ 128 h 768"/>
                <a:gd name="T50" fmla="*/ 424 w 536"/>
                <a:gd name="T51" fmla="*/ 138 h 768"/>
                <a:gd name="T52" fmla="*/ 444 w 536"/>
                <a:gd name="T53" fmla="*/ 152 h 768"/>
                <a:gd name="T54" fmla="*/ 430 w 536"/>
                <a:gd name="T55" fmla="*/ 188 h 768"/>
                <a:gd name="T56" fmla="*/ 448 w 536"/>
                <a:gd name="T57" fmla="*/ 210 h 768"/>
                <a:gd name="T58" fmla="*/ 520 w 536"/>
                <a:gd name="T59" fmla="*/ 250 h 768"/>
                <a:gd name="T60" fmla="*/ 488 w 536"/>
                <a:gd name="T61" fmla="*/ 330 h 768"/>
                <a:gd name="T62" fmla="*/ 450 w 536"/>
                <a:gd name="T63" fmla="*/ 370 h 768"/>
                <a:gd name="T64" fmla="*/ 398 w 536"/>
                <a:gd name="T65" fmla="*/ 384 h 768"/>
                <a:gd name="T66" fmla="*/ 350 w 536"/>
                <a:gd name="T67" fmla="*/ 340 h 768"/>
                <a:gd name="T68" fmla="*/ 344 w 536"/>
                <a:gd name="T69" fmla="*/ 288 h 768"/>
                <a:gd name="T70" fmla="*/ 310 w 536"/>
                <a:gd name="T71" fmla="*/ 252 h 768"/>
                <a:gd name="T72" fmla="*/ 294 w 536"/>
                <a:gd name="T73" fmla="*/ 200 h 768"/>
                <a:gd name="T74" fmla="*/ 258 w 536"/>
                <a:gd name="T75" fmla="*/ 184 h 768"/>
                <a:gd name="T76" fmla="*/ 226 w 536"/>
                <a:gd name="T77" fmla="*/ 190 h 768"/>
                <a:gd name="T78" fmla="*/ 194 w 536"/>
                <a:gd name="T79" fmla="*/ 228 h 768"/>
                <a:gd name="T80" fmla="*/ 178 w 536"/>
                <a:gd name="T81" fmla="*/ 266 h 768"/>
                <a:gd name="T82" fmla="*/ 172 w 536"/>
                <a:gd name="T83" fmla="*/ 298 h 768"/>
                <a:gd name="T84" fmla="*/ 142 w 536"/>
                <a:gd name="T85" fmla="*/ 314 h 768"/>
                <a:gd name="T86" fmla="*/ 142 w 536"/>
                <a:gd name="T87" fmla="*/ 360 h 768"/>
                <a:gd name="T88" fmla="*/ 222 w 536"/>
                <a:gd name="T89" fmla="*/ 346 h 768"/>
                <a:gd name="T90" fmla="*/ 252 w 536"/>
                <a:gd name="T91" fmla="*/ 342 h 768"/>
                <a:gd name="T92" fmla="*/ 274 w 536"/>
                <a:gd name="T93" fmla="*/ 360 h 768"/>
                <a:gd name="T94" fmla="*/ 300 w 536"/>
                <a:gd name="T95" fmla="*/ 436 h 768"/>
                <a:gd name="T96" fmla="*/ 352 w 536"/>
                <a:gd name="T97" fmla="*/ 468 h 768"/>
                <a:gd name="T98" fmla="*/ 354 w 536"/>
                <a:gd name="T99" fmla="*/ 512 h 768"/>
                <a:gd name="T100" fmla="*/ 328 w 536"/>
                <a:gd name="T101" fmla="*/ 540 h 768"/>
                <a:gd name="T102" fmla="*/ 266 w 536"/>
                <a:gd name="T103" fmla="*/ 582 h 768"/>
                <a:gd name="T104" fmla="*/ 202 w 536"/>
                <a:gd name="T105" fmla="*/ 650 h 768"/>
                <a:gd name="T106" fmla="*/ 180 w 536"/>
                <a:gd name="T107" fmla="*/ 730 h 768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536" h="768">
                  <a:moveTo>
                    <a:pt x="192" y="768"/>
                  </a:moveTo>
                  <a:lnTo>
                    <a:pt x="192" y="768"/>
                  </a:lnTo>
                  <a:lnTo>
                    <a:pt x="178" y="754"/>
                  </a:lnTo>
                  <a:lnTo>
                    <a:pt x="108" y="754"/>
                  </a:lnTo>
                  <a:lnTo>
                    <a:pt x="44" y="740"/>
                  </a:lnTo>
                  <a:lnTo>
                    <a:pt x="32" y="730"/>
                  </a:lnTo>
                  <a:lnTo>
                    <a:pt x="22" y="720"/>
                  </a:lnTo>
                  <a:lnTo>
                    <a:pt x="16" y="712"/>
                  </a:lnTo>
                  <a:lnTo>
                    <a:pt x="14" y="708"/>
                  </a:lnTo>
                  <a:lnTo>
                    <a:pt x="52" y="664"/>
                  </a:lnTo>
                  <a:lnTo>
                    <a:pt x="62" y="630"/>
                  </a:lnTo>
                  <a:lnTo>
                    <a:pt x="66" y="608"/>
                  </a:lnTo>
                  <a:lnTo>
                    <a:pt x="64" y="588"/>
                  </a:lnTo>
                  <a:lnTo>
                    <a:pt x="58" y="572"/>
                  </a:lnTo>
                  <a:lnTo>
                    <a:pt x="50" y="558"/>
                  </a:lnTo>
                  <a:lnTo>
                    <a:pt x="42" y="544"/>
                  </a:lnTo>
                  <a:lnTo>
                    <a:pt x="30" y="532"/>
                  </a:lnTo>
                  <a:lnTo>
                    <a:pt x="6" y="508"/>
                  </a:lnTo>
                  <a:lnTo>
                    <a:pt x="6" y="494"/>
                  </a:lnTo>
                  <a:lnTo>
                    <a:pt x="10" y="482"/>
                  </a:lnTo>
                  <a:lnTo>
                    <a:pt x="16" y="474"/>
                  </a:lnTo>
                  <a:lnTo>
                    <a:pt x="22" y="464"/>
                  </a:lnTo>
                  <a:lnTo>
                    <a:pt x="32" y="458"/>
                  </a:lnTo>
                  <a:lnTo>
                    <a:pt x="40" y="450"/>
                  </a:lnTo>
                  <a:lnTo>
                    <a:pt x="62" y="438"/>
                  </a:lnTo>
                  <a:lnTo>
                    <a:pt x="78" y="412"/>
                  </a:lnTo>
                  <a:lnTo>
                    <a:pt x="78" y="382"/>
                  </a:lnTo>
                  <a:lnTo>
                    <a:pt x="64" y="362"/>
                  </a:lnTo>
                  <a:lnTo>
                    <a:pt x="52" y="346"/>
                  </a:lnTo>
                  <a:lnTo>
                    <a:pt x="40" y="334"/>
                  </a:lnTo>
                  <a:lnTo>
                    <a:pt x="26" y="322"/>
                  </a:lnTo>
                  <a:lnTo>
                    <a:pt x="18" y="320"/>
                  </a:lnTo>
                  <a:lnTo>
                    <a:pt x="18" y="316"/>
                  </a:lnTo>
                  <a:lnTo>
                    <a:pt x="38" y="300"/>
                  </a:lnTo>
                  <a:lnTo>
                    <a:pt x="44" y="288"/>
                  </a:lnTo>
                  <a:lnTo>
                    <a:pt x="46" y="282"/>
                  </a:lnTo>
                  <a:lnTo>
                    <a:pt x="48" y="276"/>
                  </a:lnTo>
                  <a:lnTo>
                    <a:pt x="24" y="256"/>
                  </a:lnTo>
                  <a:lnTo>
                    <a:pt x="24" y="236"/>
                  </a:lnTo>
                  <a:lnTo>
                    <a:pt x="10" y="220"/>
                  </a:lnTo>
                  <a:lnTo>
                    <a:pt x="0" y="208"/>
                  </a:lnTo>
                  <a:lnTo>
                    <a:pt x="0" y="164"/>
                  </a:lnTo>
                  <a:lnTo>
                    <a:pt x="16" y="146"/>
                  </a:lnTo>
                  <a:lnTo>
                    <a:pt x="22" y="144"/>
                  </a:lnTo>
                  <a:lnTo>
                    <a:pt x="28" y="142"/>
                  </a:lnTo>
                  <a:lnTo>
                    <a:pt x="34" y="140"/>
                  </a:lnTo>
                  <a:lnTo>
                    <a:pt x="34" y="94"/>
                  </a:lnTo>
                  <a:lnTo>
                    <a:pt x="44" y="84"/>
                  </a:lnTo>
                  <a:lnTo>
                    <a:pt x="50" y="80"/>
                  </a:lnTo>
                  <a:lnTo>
                    <a:pt x="58" y="78"/>
                  </a:lnTo>
                  <a:lnTo>
                    <a:pt x="64" y="82"/>
                  </a:lnTo>
                  <a:lnTo>
                    <a:pt x="70" y="88"/>
                  </a:lnTo>
                  <a:lnTo>
                    <a:pt x="76" y="98"/>
                  </a:lnTo>
                  <a:lnTo>
                    <a:pt x="78" y="104"/>
                  </a:lnTo>
                  <a:lnTo>
                    <a:pt x="80" y="112"/>
                  </a:lnTo>
                  <a:lnTo>
                    <a:pt x="72" y="118"/>
                  </a:lnTo>
                  <a:lnTo>
                    <a:pt x="68" y="124"/>
                  </a:lnTo>
                  <a:lnTo>
                    <a:pt x="68" y="130"/>
                  </a:lnTo>
                  <a:lnTo>
                    <a:pt x="70" y="136"/>
                  </a:lnTo>
                  <a:lnTo>
                    <a:pt x="76" y="142"/>
                  </a:lnTo>
                  <a:lnTo>
                    <a:pt x="82" y="150"/>
                  </a:lnTo>
                  <a:lnTo>
                    <a:pt x="98" y="164"/>
                  </a:lnTo>
                  <a:lnTo>
                    <a:pt x="108" y="164"/>
                  </a:lnTo>
                  <a:lnTo>
                    <a:pt x="124" y="154"/>
                  </a:lnTo>
                  <a:lnTo>
                    <a:pt x="124" y="148"/>
                  </a:lnTo>
                  <a:lnTo>
                    <a:pt x="128" y="142"/>
                  </a:lnTo>
                  <a:lnTo>
                    <a:pt x="132" y="138"/>
                  </a:lnTo>
                  <a:lnTo>
                    <a:pt x="136" y="134"/>
                  </a:lnTo>
                  <a:lnTo>
                    <a:pt x="148" y="126"/>
                  </a:lnTo>
                  <a:lnTo>
                    <a:pt x="162" y="120"/>
                  </a:lnTo>
                  <a:lnTo>
                    <a:pt x="170" y="110"/>
                  </a:lnTo>
                  <a:lnTo>
                    <a:pt x="180" y="106"/>
                  </a:lnTo>
                  <a:lnTo>
                    <a:pt x="190" y="104"/>
                  </a:lnTo>
                  <a:lnTo>
                    <a:pt x="202" y="102"/>
                  </a:lnTo>
                  <a:lnTo>
                    <a:pt x="228" y="100"/>
                  </a:lnTo>
                  <a:lnTo>
                    <a:pt x="240" y="98"/>
                  </a:lnTo>
                  <a:lnTo>
                    <a:pt x="252" y="92"/>
                  </a:lnTo>
                  <a:lnTo>
                    <a:pt x="250" y="40"/>
                  </a:lnTo>
                  <a:lnTo>
                    <a:pt x="258" y="30"/>
                  </a:lnTo>
                  <a:lnTo>
                    <a:pt x="266" y="22"/>
                  </a:lnTo>
                  <a:lnTo>
                    <a:pt x="288" y="8"/>
                  </a:lnTo>
                  <a:lnTo>
                    <a:pt x="296" y="2"/>
                  </a:lnTo>
                  <a:lnTo>
                    <a:pt x="304" y="0"/>
                  </a:lnTo>
                  <a:lnTo>
                    <a:pt x="310" y="0"/>
                  </a:lnTo>
                  <a:lnTo>
                    <a:pt x="314" y="4"/>
                  </a:lnTo>
                  <a:lnTo>
                    <a:pt x="318" y="10"/>
                  </a:lnTo>
                  <a:lnTo>
                    <a:pt x="322" y="18"/>
                  </a:lnTo>
                  <a:lnTo>
                    <a:pt x="332" y="40"/>
                  </a:lnTo>
                  <a:lnTo>
                    <a:pt x="370" y="100"/>
                  </a:lnTo>
                  <a:lnTo>
                    <a:pt x="372" y="112"/>
                  </a:lnTo>
                  <a:lnTo>
                    <a:pt x="374" y="122"/>
                  </a:lnTo>
                  <a:lnTo>
                    <a:pt x="378" y="128"/>
                  </a:lnTo>
                  <a:lnTo>
                    <a:pt x="382" y="132"/>
                  </a:lnTo>
                  <a:lnTo>
                    <a:pt x="388" y="136"/>
                  </a:lnTo>
                  <a:lnTo>
                    <a:pt x="398" y="140"/>
                  </a:lnTo>
                  <a:lnTo>
                    <a:pt x="424" y="138"/>
                  </a:lnTo>
                  <a:lnTo>
                    <a:pt x="442" y="138"/>
                  </a:lnTo>
                  <a:lnTo>
                    <a:pt x="458" y="140"/>
                  </a:lnTo>
                  <a:lnTo>
                    <a:pt x="450" y="146"/>
                  </a:lnTo>
                  <a:lnTo>
                    <a:pt x="444" y="152"/>
                  </a:lnTo>
                  <a:lnTo>
                    <a:pt x="436" y="158"/>
                  </a:lnTo>
                  <a:lnTo>
                    <a:pt x="430" y="166"/>
                  </a:lnTo>
                  <a:lnTo>
                    <a:pt x="430" y="178"/>
                  </a:lnTo>
                  <a:lnTo>
                    <a:pt x="430" y="188"/>
                  </a:lnTo>
                  <a:lnTo>
                    <a:pt x="432" y="192"/>
                  </a:lnTo>
                  <a:lnTo>
                    <a:pt x="436" y="198"/>
                  </a:lnTo>
                  <a:lnTo>
                    <a:pt x="440" y="204"/>
                  </a:lnTo>
                  <a:lnTo>
                    <a:pt x="448" y="210"/>
                  </a:lnTo>
                  <a:lnTo>
                    <a:pt x="458" y="212"/>
                  </a:lnTo>
                  <a:lnTo>
                    <a:pt x="466" y="216"/>
                  </a:lnTo>
                  <a:lnTo>
                    <a:pt x="482" y="226"/>
                  </a:lnTo>
                  <a:lnTo>
                    <a:pt x="500" y="238"/>
                  </a:lnTo>
                  <a:lnTo>
                    <a:pt x="520" y="250"/>
                  </a:lnTo>
                  <a:lnTo>
                    <a:pt x="536" y="264"/>
                  </a:lnTo>
                  <a:lnTo>
                    <a:pt x="488" y="330"/>
                  </a:lnTo>
                  <a:lnTo>
                    <a:pt x="486" y="336"/>
                  </a:lnTo>
                  <a:lnTo>
                    <a:pt x="482" y="344"/>
                  </a:lnTo>
                  <a:lnTo>
                    <a:pt x="476" y="352"/>
                  </a:lnTo>
                  <a:lnTo>
                    <a:pt x="468" y="358"/>
                  </a:lnTo>
                  <a:lnTo>
                    <a:pt x="450" y="370"/>
                  </a:lnTo>
                  <a:lnTo>
                    <a:pt x="436" y="376"/>
                  </a:lnTo>
                  <a:lnTo>
                    <a:pt x="416" y="380"/>
                  </a:lnTo>
                  <a:lnTo>
                    <a:pt x="398" y="384"/>
                  </a:lnTo>
                  <a:lnTo>
                    <a:pt x="382" y="372"/>
                  </a:lnTo>
                  <a:lnTo>
                    <a:pt x="370" y="360"/>
                  </a:lnTo>
                  <a:lnTo>
                    <a:pt x="360" y="348"/>
                  </a:lnTo>
                  <a:lnTo>
                    <a:pt x="350" y="340"/>
                  </a:lnTo>
                  <a:lnTo>
                    <a:pt x="346" y="332"/>
                  </a:lnTo>
                  <a:lnTo>
                    <a:pt x="346" y="324"/>
                  </a:lnTo>
                  <a:lnTo>
                    <a:pt x="346" y="308"/>
                  </a:lnTo>
                  <a:lnTo>
                    <a:pt x="344" y="294"/>
                  </a:lnTo>
                  <a:lnTo>
                    <a:pt x="344" y="288"/>
                  </a:lnTo>
                  <a:lnTo>
                    <a:pt x="342" y="284"/>
                  </a:lnTo>
                  <a:lnTo>
                    <a:pt x="310" y="272"/>
                  </a:lnTo>
                  <a:lnTo>
                    <a:pt x="310" y="252"/>
                  </a:lnTo>
                  <a:lnTo>
                    <a:pt x="312" y="232"/>
                  </a:lnTo>
                  <a:lnTo>
                    <a:pt x="314" y="214"/>
                  </a:lnTo>
                  <a:lnTo>
                    <a:pt x="314" y="202"/>
                  </a:lnTo>
                  <a:lnTo>
                    <a:pt x="294" y="200"/>
                  </a:lnTo>
                  <a:lnTo>
                    <a:pt x="278" y="198"/>
                  </a:lnTo>
                  <a:lnTo>
                    <a:pt x="270" y="196"/>
                  </a:lnTo>
                  <a:lnTo>
                    <a:pt x="264" y="192"/>
                  </a:lnTo>
                  <a:lnTo>
                    <a:pt x="260" y="188"/>
                  </a:lnTo>
                  <a:lnTo>
                    <a:pt x="258" y="184"/>
                  </a:lnTo>
                  <a:lnTo>
                    <a:pt x="238" y="184"/>
                  </a:lnTo>
                  <a:lnTo>
                    <a:pt x="232" y="184"/>
                  </a:lnTo>
                  <a:lnTo>
                    <a:pt x="228" y="186"/>
                  </a:lnTo>
                  <a:lnTo>
                    <a:pt x="226" y="190"/>
                  </a:lnTo>
                  <a:lnTo>
                    <a:pt x="224" y="196"/>
                  </a:lnTo>
                  <a:lnTo>
                    <a:pt x="220" y="214"/>
                  </a:lnTo>
                  <a:lnTo>
                    <a:pt x="206" y="220"/>
                  </a:lnTo>
                  <a:lnTo>
                    <a:pt x="194" y="228"/>
                  </a:lnTo>
                  <a:lnTo>
                    <a:pt x="172" y="244"/>
                  </a:lnTo>
                  <a:lnTo>
                    <a:pt x="172" y="250"/>
                  </a:lnTo>
                  <a:lnTo>
                    <a:pt x="174" y="258"/>
                  </a:lnTo>
                  <a:lnTo>
                    <a:pt x="178" y="266"/>
                  </a:lnTo>
                  <a:lnTo>
                    <a:pt x="184" y="278"/>
                  </a:lnTo>
                  <a:lnTo>
                    <a:pt x="182" y="286"/>
                  </a:lnTo>
                  <a:lnTo>
                    <a:pt x="176" y="292"/>
                  </a:lnTo>
                  <a:lnTo>
                    <a:pt x="172" y="298"/>
                  </a:lnTo>
                  <a:lnTo>
                    <a:pt x="164" y="300"/>
                  </a:lnTo>
                  <a:lnTo>
                    <a:pt x="152" y="306"/>
                  </a:lnTo>
                  <a:lnTo>
                    <a:pt x="146" y="310"/>
                  </a:lnTo>
                  <a:lnTo>
                    <a:pt x="142" y="314"/>
                  </a:lnTo>
                  <a:lnTo>
                    <a:pt x="142" y="326"/>
                  </a:lnTo>
                  <a:lnTo>
                    <a:pt x="140" y="338"/>
                  </a:lnTo>
                  <a:lnTo>
                    <a:pt x="138" y="350"/>
                  </a:lnTo>
                  <a:lnTo>
                    <a:pt x="140" y="356"/>
                  </a:lnTo>
                  <a:lnTo>
                    <a:pt x="142" y="360"/>
                  </a:lnTo>
                  <a:lnTo>
                    <a:pt x="206" y="360"/>
                  </a:lnTo>
                  <a:lnTo>
                    <a:pt x="214" y="352"/>
                  </a:lnTo>
                  <a:lnTo>
                    <a:pt x="222" y="346"/>
                  </a:lnTo>
                  <a:lnTo>
                    <a:pt x="228" y="342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2" y="342"/>
                  </a:lnTo>
                  <a:lnTo>
                    <a:pt x="256" y="348"/>
                  </a:lnTo>
                  <a:lnTo>
                    <a:pt x="260" y="350"/>
                  </a:lnTo>
                  <a:lnTo>
                    <a:pt x="266" y="356"/>
                  </a:lnTo>
                  <a:lnTo>
                    <a:pt x="274" y="360"/>
                  </a:lnTo>
                  <a:lnTo>
                    <a:pt x="282" y="378"/>
                  </a:lnTo>
                  <a:lnTo>
                    <a:pt x="290" y="422"/>
                  </a:lnTo>
                  <a:lnTo>
                    <a:pt x="300" y="436"/>
                  </a:lnTo>
                  <a:lnTo>
                    <a:pt x="314" y="448"/>
                  </a:lnTo>
                  <a:lnTo>
                    <a:pt x="330" y="460"/>
                  </a:lnTo>
                  <a:lnTo>
                    <a:pt x="340" y="464"/>
                  </a:lnTo>
                  <a:lnTo>
                    <a:pt x="352" y="468"/>
                  </a:lnTo>
                  <a:lnTo>
                    <a:pt x="372" y="502"/>
                  </a:lnTo>
                  <a:lnTo>
                    <a:pt x="368" y="502"/>
                  </a:lnTo>
                  <a:lnTo>
                    <a:pt x="362" y="504"/>
                  </a:lnTo>
                  <a:lnTo>
                    <a:pt x="354" y="512"/>
                  </a:lnTo>
                  <a:lnTo>
                    <a:pt x="346" y="520"/>
                  </a:lnTo>
                  <a:lnTo>
                    <a:pt x="340" y="526"/>
                  </a:lnTo>
                  <a:lnTo>
                    <a:pt x="336" y="534"/>
                  </a:lnTo>
                  <a:lnTo>
                    <a:pt x="328" y="540"/>
                  </a:lnTo>
                  <a:lnTo>
                    <a:pt x="312" y="554"/>
                  </a:lnTo>
                  <a:lnTo>
                    <a:pt x="296" y="564"/>
                  </a:lnTo>
                  <a:lnTo>
                    <a:pt x="280" y="570"/>
                  </a:lnTo>
                  <a:lnTo>
                    <a:pt x="266" y="582"/>
                  </a:lnTo>
                  <a:lnTo>
                    <a:pt x="254" y="592"/>
                  </a:lnTo>
                  <a:lnTo>
                    <a:pt x="244" y="606"/>
                  </a:lnTo>
                  <a:lnTo>
                    <a:pt x="234" y="620"/>
                  </a:lnTo>
                  <a:lnTo>
                    <a:pt x="202" y="650"/>
                  </a:lnTo>
                  <a:lnTo>
                    <a:pt x="190" y="662"/>
                  </a:lnTo>
                  <a:lnTo>
                    <a:pt x="182" y="676"/>
                  </a:lnTo>
                  <a:lnTo>
                    <a:pt x="176" y="690"/>
                  </a:lnTo>
                  <a:lnTo>
                    <a:pt x="176" y="708"/>
                  </a:lnTo>
                  <a:lnTo>
                    <a:pt x="180" y="730"/>
                  </a:lnTo>
                  <a:lnTo>
                    <a:pt x="190" y="756"/>
                  </a:lnTo>
                  <a:lnTo>
                    <a:pt x="192" y="7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0" name="Freeform 33"/>
            <p:cNvSpPr>
              <a:spLocks/>
            </p:cNvSpPr>
            <p:nvPr/>
          </p:nvSpPr>
          <p:spPr bwMode="auto">
            <a:xfrm>
              <a:off x="555625" y="1036357"/>
              <a:ext cx="3143087" cy="2405884"/>
            </a:xfrm>
            <a:custGeom>
              <a:avLst/>
              <a:gdLst>
                <a:gd name="T0" fmla="*/ 1348 w 1980"/>
                <a:gd name="T1" fmla="*/ 1486 h 1516"/>
                <a:gd name="T2" fmla="*/ 1296 w 1980"/>
                <a:gd name="T3" fmla="*/ 1480 h 1516"/>
                <a:gd name="T4" fmla="*/ 1206 w 1980"/>
                <a:gd name="T5" fmla="*/ 1418 h 1516"/>
                <a:gd name="T6" fmla="*/ 1068 w 1980"/>
                <a:gd name="T7" fmla="*/ 1416 h 1516"/>
                <a:gd name="T8" fmla="*/ 938 w 1980"/>
                <a:gd name="T9" fmla="*/ 1464 h 1516"/>
                <a:gd name="T10" fmla="*/ 842 w 1980"/>
                <a:gd name="T11" fmla="*/ 1464 h 1516"/>
                <a:gd name="T12" fmla="*/ 720 w 1980"/>
                <a:gd name="T13" fmla="*/ 1458 h 1516"/>
                <a:gd name="T14" fmla="*/ 664 w 1980"/>
                <a:gd name="T15" fmla="*/ 1408 h 1516"/>
                <a:gd name="T16" fmla="*/ 580 w 1980"/>
                <a:gd name="T17" fmla="*/ 1446 h 1516"/>
                <a:gd name="T18" fmla="*/ 528 w 1980"/>
                <a:gd name="T19" fmla="*/ 1412 h 1516"/>
                <a:gd name="T20" fmla="*/ 420 w 1980"/>
                <a:gd name="T21" fmla="*/ 1446 h 1516"/>
                <a:gd name="T22" fmla="*/ 332 w 1980"/>
                <a:gd name="T23" fmla="*/ 1490 h 1516"/>
                <a:gd name="T24" fmla="*/ 278 w 1980"/>
                <a:gd name="T25" fmla="*/ 1444 h 1516"/>
                <a:gd name="T26" fmla="*/ 256 w 1980"/>
                <a:gd name="T27" fmla="*/ 1350 h 1516"/>
                <a:gd name="T28" fmla="*/ 190 w 1980"/>
                <a:gd name="T29" fmla="*/ 1318 h 1516"/>
                <a:gd name="T30" fmla="*/ 112 w 1980"/>
                <a:gd name="T31" fmla="*/ 1224 h 1516"/>
                <a:gd name="T32" fmla="*/ 98 w 1980"/>
                <a:gd name="T33" fmla="*/ 1128 h 1516"/>
                <a:gd name="T34" fmla="*/ 36 w 1980"/>
                <a:gd name="T35" fmla="*/ 1054 h 1516"/>
                <a:gd name="T36" fmla="*/ 86 w 1980"/>
                <a:gd name="T37" fmla="*/ 920 h 1516"/>
                <a:gd name="T38" fmla="*/ 20 w 1980"/>
                <a:gd name="T39" fmla="*/ 884 h 1516"/>
                <a:gd name="T40" fmla="*/ 0 w 1980"/>
                <a:gd name="T41" fmla="*/ 864 h 1516"/>
                <a:gd name="T42" fmla="*/ 8 w 1980"/>
                <a:gd name="T43" fmla="*/ 798 h 1516"/>
                <a:gd name="T44" fmla="*/ 106 w 1980"/>
                <a:gd name="T45" fmla="*/ 726 h 1516"/>
                <a:gd name="T46" fmla="*/ 236 w 1980"/>
                <a:gd name="T47" fmla="*/ 732 h 1516"/>
                <a:gd name="T48" fmla="*/ 308 w 1980"/>
                <a:gd name="T49" fmla="*/ 746 h 1516"/>
                <a:gd name="T50" fmla="*/ 418 w 1980"/>
                <a:gd name="T51" fmla="*/ 684 h 1516"/>
                <a:gd name="T52" fmla="*/ 510 w 1980"/>
                <a:gd name="T53" fmla="*/ 688 h 1516"/>
                <a:gd name="T54" fmla="*/ 638 w 1980"/>
                <a:gd name="T55" fmla="*/ 620 h 1516"/>
                <a:gd name="T56" fmla="*/ 708 w 1980"/>
                <a:gd name="T57" fmla="*/ 536 h 1516"/>
                <a:gd name="T58" fmla="*/ 728 w 1980"/>
                <a:gd name="T59" fmla="*/ 392 h 1516"/>
                <a:gd name="T60" fmla="*/ 772 w 1980"/>
                <a:gd name="T61" fmla="*/ 326 h 1516"/>
                <a:gd name="T62" fmla="*/ 904 w 1980"/>
                <a:gd name="T63" fmla="*/ 356 h 1516"/>
                <a:gd name="T64" fmla="*/ 926 w 1980"/>
                <a:gd name="T65" fmla="*/ 302 h 1516"/>
                <a:gd name="T66" fmla="*/ 1008 w 1980"/>
                <a:gd name="T67" fmla="*/ 172 h 1516"/>
                <a:gd name="T68" fmla="*/ 1092 w 1980"/>
                <a:gd name="T69" fmla="*/ 186 h 1516"/>
                <a:gd name="T70" fmla="*/ 1196 w 1980"/>
                <a:gd name="T71" fmla="*/ 202 h 1516"/>
                <a:gd name="T72" fmla="*/ 1246 w 1980"/>
                <a:gd name="T73" fmla="*/ 76 h 1516"/>
                <a:gd name="T74" fmla="*/ 1352 w 1980"/>
                <a:gd name="T75" fmla="*/ 36 h 1516"/>
                <a:gd name="T76" fmla="*/ 1426 w 1980"/>
                <a:gd name="T77" fmla="*/ 22 h 1516"/>
                <a:gd name="T78" fmla="*/ 1568 w 1980"/>
                <a:gd name="T79" fmla="*/ 164 h 1516"/>
                <a:gd name="T80" fmla="*/ 1612 w 1980"/>
                <a:gd name="T81" fmla="*/ 320 h 1516"/>
                <a:gd name="T82" fmla="*/ 1568 w 1980"/>
                <a:gd name="T83" fmla="*/ 390 h 1516"/>
                <a:gd name="T84" fmla="*/ 1614 w 1980"/>
                <a:gd name="T85" fmla="*/ 488 h 1516"/>
                <a:gd name="T86" fmla="*/ 1778 w 1980"/>
                <a:gd name="T87" fmla="*/ 526 h 1516"/>
                <a:gd name="T88" fmla="*/ 1918 w 1980"/>
                <a:gd name="T89" fmla="*/ 628 h 1516"/>
                <a:gd name="T90" fmla="*/ 1974 w 1980"/>
                <a:gd name="T91" fmla="*/ 736 h 1516"/>
                <a:gd name="T92" fmla="*/ 1952 w 1980"/>
                <a:gd name="T93" fmla="*/ 832 h 1516"/>
                <a:gd name="T94" fmla="*/ 1878 w 1980"/>
                <a:gd name="T95" fmla="*/ 908 h 1516"/>
                <a:gd name="T96" fmla="*/ 1774 w 1980"/>
                <a:gd name="T97" fmla="*/ 980 h 1516"/>
                <a:gd name="T98" fmla="*/ 1672 w 1980"/>
                <a:gd name="T99" fmla="*/ 1034 h 1516"/>
                <a:gd name="T100" fmla="*/ 1646 w 1980"/>
                <a:gd name="T101" fmla="*/ 1106 h 1516"/>
                <a:gd name="T102" fmla="*/ 1580 w 1980"/>
                <a:gd name="T103" fmla="*/ 1194 h 1516"/>
                <a:gd name="T104" fmla="*/ 1396 w 1980"/>
                <a:gd name="T105" fmla="*/ 1236 h 1516"/>
                <a:gd name="T106" fmla="*/ 1404 w 1980"/>
                <a:gd name="T107" fmla="*/ 1294 h 1516"/>
                <a:gd name="T108" fmla="*/ 1474 w 1980"/>
                <a:gd name="T109" fmla="*/ 1370 h 1516"/>
                <a:gd name="T110" fmla="*/ 1434 w 1980"/>
                <a:gd name="T111" fmla="*/ 1426 h 1516"/>
                <a:gd name="T112" fmla="*/ 1450 w 1980"/>
                <a:gd name="T113" fmla="*/ 1504 h 151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980" h="1516">
                  <a:moveTo>
                    <a:pt x="1416" y="1516"/>
                  </a:moveTo>
                  <a:lnTo>
                    <a:pt x="1416" y="1516"/>
                  </a:lnTo>
                  <a:lnTo>
                    <a:pt x="1402" y="1508"/>
                  </a:lnTo>
                  <a:lnTo>
                    <a:pt x="1378" y="1484"/>
                  </a:lnTo>
                  <a:lnTo>
                    <a:pt x="1362" y="1484"/>
                  </a:lnTo>
                  <a:lnTo>
                    <a:pt x="1352" y="1484"/>
                  </a:lnTo>
                  <a:lnTo>
                    <a:pt x="1348" y="1486"/>
                  </a:lnTo>
                  <a:lnTo>
                    <a:pt x="1346" y="1488"/>
                  </a:lnTo>
                  <a:lnTo>
                    <a:pt x="1340" y="1502"/>
                  </a:lnTo>
                  <a:lnTo>
                    <a:pt x="1330" y="1498"/>
                  </a:lnTo>
                  <a:lnTo>
                    <a:pt x="1304" y="1500"/>
                  </a:lnTo>
                  <a:lnTo>
                    <a:pt x="1298" y="1490"/>
                  </a:lnTo>
                  <a:lnTo>
                    <a:pt x="1296" y="1480"/>
                  </a:lnTo>
                  <a:lnTo>
                    <a:pt x="1294" y="1466"/>
                  </a:lnTo>
                  <a:lnTo>
                    <a:pt x="1276" y="1458"/>
                  </a:lnTo>
                  <a:lnTo>
                    <a:pt x="1252" y="1438"/>
                  </a:lnTo>
                  <a:lnTo>
                    <a:pt x="1242" y="1430"/>
                  </a:lnTo>
                  <a:lnTo>
                    <a:pt x="1230" y="1424"/>
                  </a:lnTo>
                  <a:lnTo>
                    <a:pt x="1218" y="1420"/>
                  </a:lnTo>
                  <a:lnTo>
                    <a:pt x="1206" y="1418"/>
                  </a:lnTo>
                  <a:lnTo>
                    <a:pt x="1194" y="1418"/>
                  </a:lnTo>
                  <a:lnTo>
                    <a:pt x="1180" y="1422"/>
                  </a:lnTo>
                  <a:lnTo>
                    <a:pt x="1142" y="1428"/>
                  </a:lnTo>
                  <a:lnTo>
                    <a:pt x="1122" y="1428"/>
                  </a:lnTo>
                  <a:lnTo>
                    <a:pt x="1104" y="1428"/>
                  </a:lnTo>
                  <a:lnTo>
                    <a:pt x="1068" y="1416"/>
                  </a:lnTo>
                  <a:lnTo>
                    <a:pt x="1038" y="1416"/>
                  </a:lnTo>
                  <a:lnTo>
                    <a:pt x="1018" y="1426"/>
                  </a:lnTo>
                  <a:lnTo>
                    <a:pt x="1000" y="1436"/>
                  </a:lnTo>
                  <a:lnTo>
                    <a:pt x="984" y="1450"/>
                  </a:lnTo>
                  <a:lnTo>
                    <a:pt x="978" y="1458"/>
                  </a:lnTo>
                  <a:lnTo>
                    <a:pt x="972" y="1466"/>
                  </a:lnTo>
                  <a:lnTo>
                    <a:pt x="938" y="1464"/>
                  </a:lnTo>
                  <a:lnTo>
                    <a:pt x="906" y="1450"/>
                  </a:lnTo>
                  <a:lnTo>
                    <a:pt x="884" y="1450"/>
                  </a:lnTo>
                  <a:lnTo>
                    <a:pt x="876" y="1452"/>
                  </a:lnTo>
                  <a:lnTo>
                    <a:pt x="870" y="1458"/>
                  </a:lnTo>
                  <a:lnTo>
                    <a:pt x="842" y="1464"/>
                  </a:lnTo>
                  <a:lnTo>
                    <a:pt x="826" y="1466"/>
                  </a:lnTo>
                  <a:lnTo>
                    <a:pt x="814" y="1470"/>
                  </a:lnTo>
                  <a:lnTo>
                    <a:pt x="802" y="1476"/>
                  </a:lnTo>
                  <a:lnTo>
                    <a:pt x="788" y="1480"/>
                  </a:lnTo>
                  <a:lnTo>
                    <a:pt x="776" y="1480"/>
                  </a:lnTo>
                  <a:lnTo>
                    <a:pt x="764" y="1476"/>
                  </a:lnTo>
                  <a:lnTo>
                    <a:pt x="740" y="1468"/>
                  </a:lnTo>
                  <a:lnTo>
                    <a:pt x="720" y="1458"/>
                  </a:lnTo>
                  <a:lnTo>
                    <a:pt x="708" y="1448"/>
                  </a:lnTo>
                  <a:lnTo>
                    <a:pt x="706" y="1428"/>
                  </a:lnTo>
                  <a:lnTo>
                    <a:pt x="704" y="1424"/>
                  </a:lnTo>
                  <a:lnTo>
                    <a:pt x="702" y="1420"/>
                  </a:lnTo>
                  <a:lnTo>
                    <a:pt x="694" y="1414"/>
                  </a:lnTo>
                  <a:lnTo>
                    <a:pt x="684" y="1406"/>
                  </a:lnTo>
                  <a:lnTo>
                    <a:pt x="664" y="1408"/>
                  </a:lnTo>
                  <a:lnTo>
                    <a:pt x="658" y="1408"/>
                  </a:lnTo>
                  <a:lnTo>
                    <a:pt x="654" y="1410"/>
                  </a:lnTo>
                  <a:lnTo>
                    <a:pt x="646" y="1418"/>
                  </a:lnTo>
                  <a:lnTo>
                    <a:pt x="634" y="1434"/>
                  </a:lnTo>
                  <a:lnTo>
                    <a:pt x="618" y="1438"/>
                  </a:lnTo>
                  <a:lnTo>
                    <a:pt x="602" y="1440"/>
                  </a:lnTo>
                  <a:lnTo>
                    <a:pt x="586" y="1442"/>
                  </a:lnTo>
                  <a:lnTo>
                    <a:pt x="580" y="1446"/>
                  </a:lnTo>
                  <a:lnTo>
                    <a:pt x="572" y="1448"/>
                  </a:lnTo>
                  <a:lnTo>
                    <a:pt x="566" y="1448"/>
                  </a:lnTo>
                  <a:lnTo>
                    <a:pt x="562" y="1438"/>
                  </a:lnTo>
                  <a:lnTo>
                    <a:pt x="550" y="1428"/>
                  </a:lnTo>
                  <a:lnTo>
                    <a:pt x="540" y="1420"/>
                  </a:lnTo>
                  <a:lnTo>
                    <a:pt x="528" y="1412"/>
                  </a:lnTo>
                  <a:lnTo>
                    <a:pt x="516" y="1406"/>
                  </a:lnTo>
                  <a:lnTo>
                    <a:pt x="504" y="1400"/>
                  </a:lnTo>
                  <a:lnTo>
                    <a:pt x="492" y="1398"/>
                  </a:lnTo>
                  <a:lnTo>
                    <a:pt x="482" y="1396"/>
                  </a:lnTo>
                  <a:lnTo>
                    <a:pt x="470" y="1398"/>
                  </a:lnTo>
                  <a:lnTo>
                    <a:pt x="448" y="1414"/>
                  </a:lnTo>
                  <a:lnTo>
                    <a:pt x="432" y="1428"/>
                  </a:lnTo>
                  <a:lnTo>
                    <a:pt x="420" y="1446"/>
                  </a:lnTo>
                  <a:lnTo>
                    <a:pt x="408" y="1468"/>
                  </a:lnTo>
                  <a:lnTo>
                    <a:pt x="398" y="1480"/>
                  </a:lnTo>
                  <a:lnTo>
                    <a:pt x="388" y="1488"/>
                  </a:lnTo>
                  <a:lnTo>
                    <a:pt x="376" y="1494"/>
                  </a:lnTo>
                  <a:lnTo>
                    <a:pt x="362" y="1498"/>
                  </a:lnTo>
                  <a:lnTo>
                    <a:pt x="332" y="1490"/>
                  </a:lnTo>
                  <a:lnTo>
                    <a:pt x="322" y="1484"/>
                  </a:lnTo>
                  <a:lnTo>
                    <a:pt x="318" y="1482"/>
                  </a:lnTo>
                  <a:lnTo>
                    <a:pt x="312" y="1482"/>
                  </a:lnTo>
                  <a:lnTo>
                    <a:pt x="308" y="1472"/>
                  </a:lnTo>
                  <a:lnTo>
                    <a:pt x="304" y="1464"/>
                  </a:lnTo>
                  <a:lnTo>
                    <a:pt x="298" y="1456"/>
                  </a:lnTo>
                  <a:lnTo>
                    <a:pt x="292" y="1452"/>
                  </a:lnTo>
                  <a:lnTo>
                    <a:pt x="278" y="1444"/>
                  </a:lnTo>
                  <a:lnTo>
                    <a:pt x="264" y="1438"/>
                  </a:lnTo>
                  <a:lnTo>
                    <a:pt x="252" y="1420"/>
                  </a:lnTo>
                  <a:lnTo>
                    <a:pt x="252" y="1378"/>
                  </a:lnTo>
                  <a:lnTo>
                    <a:pt x="256" y="1372"/>
                  </a:lnTo>
                  <a:lnTo>
                    <a:pt x="256" y="1364"/>
                  </a:lnTo>
                  <a:lnTo>
                    <a:pt x="256" y="1350"/>
                  </a:lnTo>
                  <a:lnTo>
                    <a:pt x="250" y="1340"/>
                  </a:lnTo>
                  <a:lnTo>
                    <a:pt x="244" y="1332"/>
                  </a:lnTo>
                  <a:lnTo>
                    <a:pt x="234" y="1326"/>
                  </a:lnTo>
                  <a:lnTo>
                    <a:pt x="226" y="1324"/>
                  </a:lnTo>
                  <a:lnTo>
                    <a:pt x="206" y="1322"/>
                  </a:lnTo>
                  <a:lnTo>
                    <a:pt x="198" y="1320"/>
                  </a:lnTo>
                  <a:lnTo>
                    <a:pt x="190" y="1318"/>
                  </a:lnTo>
                  <a:lnTo>
                    <a:pt x="174" y="1302"/>
                  </a:lnTo>
                  <a:lnTo>
                    <a:pt x="150" y="1258"/>
                  </a:lnTo>
                  <a:lnTo>
                    <a:pt x="114" y="1250"/>
                  </a:lnTo>
                  <a:lnTo>
                    <a:pt x="112" y="1242"/>
                  </a:lnTo>
                  <a:lnTo>
                    <a:pt x="112" y="1232"/>
                  </a:lnTo>
                  <a:lnTo>
                    <a:pt x="112" y="1224"/>
                  </a:lnTo>
                  <a:lnTo>
                    <a:pt x="114" y="1216"/>
                  </a:lnTo>
                  <a:lnTo>
                    <a:pt x="120" y="1200"/>
                  </a:lnTo>
                  <a:lnTo>
                    <a:pt x="126" y="1186"/>
                  </a:lnTo>
                  <a:lnTo>
                    <a:pt x="124" y="1174"/>
                  </a:lnTo>
                  <a:lnTo>
                    <a:pt x="122" y="1162"/>
                  </a:lnTo>
                  <a:lnTo>
                    <a:pt x="118" y="1152"/>
                  </a:lnTo>
                  <a:lnTo>
                    <a:pt x="112" y="1144"/>
                  </a:lnTo>
                  <a:lnTo>
                    <a:pt x="98" y="1128"/>
                  </a:lnTo>
                  <a:lnTo>
                    <a:pt x="84" y="1114"/>
                  </a:lnTo>
                  <a:lnTo>
                    <a:pt x="38" y="1092"/>
                  </a:lnTo>
                  <a:lnTo>
                    <a:pt x="32" y="1084"/>
                  </a:lnTo>
                  <a:lnTo>
                    <a:pt x="32" y="1062"/>
                  </a:lnTo>
                  <a:lnTo>
                    <a:pt x="32" y="1056"/>
                  </a:lnTo>
                  <a:lnTo>
                    <a:pt x="36" y="1054"/>
                  </a:lnTo>
                  <a:lnTo>
                    <a:pt x="40" y="1050"/>
                  </a:lnTo>
                  <a:lnTo>
                    <a:pt x="46" y="1048"/>
                  </a:lnTo>
                  <a:lnTo>
                    <a:pt x="66" y="1038"/>
                  </a:lnTo>
                  <a:lnTo>
                    <a:pt x="78" y="1028"/>
                  </a:lnTo>
                  <a:lnTo>
                    <a:pt x="82" y="1024"/>
                  </a:lnTo>
                  <a:lnTo>
                    <a:pt x="86" y="1018"/>
                  </a:lnTo>
                  <a:lnTo>
                    <a:pt x="86" y="920"/>
                  </a:lnTo>
                  <a:lnTo>
                    <a:pt x="82" y="904"/>
                  </a:lnTo>
                  <a:lnTo>
                    <a:pt x="76" y="894"/>
                  </a:lnTo>
                  <a:lnTo>
                    <a:pt x="68" y="888"/>
                  </a:lnTo>
                  <a:lnTo>
                    <a:pt x="60" y="886"/>
                  </a:lnTo>
                  <a:lnTo>
                    <a:pt x="50" y="884"/>
                  </a:lnTo>
                  <a:lnTo>
                    <a:pt x="40" y="884"/>
                  </a:lnTo>
                  <a:lnTo>
                    <a:pt x="20" y="884"/>
                  </a:lnTo>
                  <a:lnTo>
                    <a:pt x="14" y="888"/>
                  </a:lnTo>
                  <a:lnTo>
                    <a:pt x="10" y="894"/>
                  </a:lnTo>
                  <a:lnTo>
                    <a:pt x="8" y="894"/>
                  </a:lnTo>
                  <a:lnTo>
                    <a:pt x="8" y="898"/>
                  </a:lnTo>
                  <a:lnTo>
                    <a:pt x="2" y="882"/>
                  </a:lnTo>
                  <a:lnTo>
                    <a:pt x="0" y="872"/>
                  </a:lnTo>
                  <a:lnTo>
                    <a:pt x="0" y="864"/>
                  </a:lnTo>
                  <a:lnTo>
                    <a:pt x="2" y="856"/>
                  </a:lnTo>
                  <a:lnTo>
                    <a:pt x="26" y="844"/>
                  </a:lnTo>
                  <a:lnTo>
                    <a:pt x="26" y="820"/>
                  </a:lnTo>
                  <a:lnTo>
                    <a:pt x="18" y="808"/>
                  </a:lnTo>
                  <a:lnTo>
                    <a:pt x="12" y="802"/>
                  </a:lnTo>
                  <a:lnTo>
                    <a:pt x="8" y="798"/>
                  </a:lnTo>
                  <a:lnTo>
                    <a:pt x="8" y="796"/>
                  </a:lnTo>
                  <a:lnTo>
                    <a:pt x="16" y="792"/>
                  </a:lnTo>
                  <a:lnTo>
                    <a:pt x="26" y="786"/>
                  </a:lnTo>
                  <a:lnTo>
                    <a:pt x="40" y="778"/>
                  </a:lnTo>
                  <a:lnTo>
                    <a:pt x="64" y="742"/>
                  </a:lnTo>
                  <a:lnTo>
                    <a:pt x="106" y="726"/>
                  </a:lnTo>
                  <a:lnTo>
                    <a:pt x="136" y="724"/>
                  </a:lnTo>
                  <a:lnTo>
                    <a:pt x="160" y="722"/>
                  </a:lnTo>
                  <a:lnTo>
                    <a:pt x="186" y="716"/>
                  </a:lnTo>
                  <a:lnTo>
                    <a:pt x="214" y="704"/>
                  </a:lnTo>
                  <a:lnTo>
                    <a:pt x="232" y="704"/>
                  </a:lnTo>
                  <a:lnTo>
                    <a:pt x="232" y="716"/>
                  </a:lnTo>
                  <a:lnTo>
                    <a:pt x="236" y="732"/>
                  </a:lnTo>
                  <a:lnTo>
                    <a:pt x="240" y="738"/>
                  </a:lnTo>
                  <a:lnTo>
                    <a:pt x="246" y="746"/>
                  </a:lnTo>
                  <a:lnTo>
                    <a:pt x="254" y="752"/>
                  </a:lnTo>
                  <a:lnTo>
                    <a:pt x="262" y="756"/>
                  </a:lnTo>
                  <a:lnTo>
                    <a:pt x="274" y="756"/>
                  </a:lnTo>
                  <a:lnTo>
                    <a:pt x="284" y="754"/>
                  </a:lnTo>
                  <a:lnTo>
                    <a:pt x="296" y="752"/>
                  </a:lnTo>
                  <a:lnTo>
                    <a:pt x="308" y="746"/>
                  </a:lnTo>
                  <a:lnTo>
                    <a:pt x="338" y="706"/>
                  </a:lnTo>
                  <a:lnTo>
                    <a:pt x="362" y="708"/>
                  </a:lnTo>
                  <a:lnTo>
                    <a:pt x="374" y="708"/>
                  </a:lnTo>
                  <a:lnTo>
                    <a:pt x="388" y="706"/>
                  </a:lnTo>
                  <a:lnTo>
                    <a:pt x="402" y="694"/>
                  </a:lnTo>
                  <a:lnTo>
                    <a:pt x="418" y="684"/>
                  </a:lnTo>
                  <a:lnTo>
                    <a:pt x="436" y="682"/>
                  </a:lnTo>
                  <a:lnTo>
                    <a:pt x="458" y="690"/>
                  </a:lnTo>
                  <a:lnTo>
                    <a:pt x="472" y="694"/>
                  </a:lnTo>
                  <a:lnTo>
                    <a:pt x="488" y="696"/>
                  </a:lnTo>
                  <a:lnTo>
                    <a:pt x="498" y="692"/>
                  </a:lnTo>
                  <a:lnTo>
                    <a:pt x="510" y="688"/>
                  </a:lnTo>
                  <a:lnTo>
                    <a:pt x="536" y="686"/>
                  </a:lnTo>
                  <a:lnTo>
                    <a:pt x="562" y="682"/>
                  </a:lnTo>
                  <a:lnTo>
                    <a:pt x="576" y="678"/>
                  </a:lnTo>
                  <a:lnTo>
                    <a:pt x="588" y="674"/>
                  </a:lnTo>
                  <a:lnTo>
                    <a:pt x="628" y="650"/>
                  </a:lnTo>
                  <a:lnTo>
                    <a:pt x="638" y="620"/>
                  </a:lnTo>
                  <a:lnTo>
                    <a:pt x="648" y="616"/>
                  </a:lnTo>
                  <a:lnTo>
                    <a:pt x="656" y="608"/>
                  </a:lnTo>
                  <a:lnTo>
                    <a:pt x="662" y="600"/>
                  </a:lnTo>
                  <a:lnTo>
                    <a:pt x="668" y="590"/>
                  </a:lnTo>
                  <a:lnTo>
                    <a:pt x="676" y="568"/>
                  </a:lnTo>
                  <a:lnTo>
                    <a:pt x="682" y="550"/>
                  </a:lnTo>
                  <a:lnTo>
                    <a:pt x="700" y="542"/>
                  </a:lnTo>
                  <a:lnTo>
                    <a:pt x="708" y="536"/>
                  </a:lnTo>
                  <a:lnTo>
                    <a:pt x="716" y="528"/>
                  </a:lnTo>
                  <a:lnTo>
                    <a:pt x="730" y="496"/>
                  </a:lnTo>
                  <a:lnTo>
                    <a:pt x="732" y="438"/>
                  </a:lnTo>
                  <a:lnTo>
                    <a:pt x="726" y="414"/>
                  </a:lnTo>
                  <a:lnTo>
                    <a:pt x="728" y="392"/>
                  </a:lnTo>
                  <a:lnTo>
                    <a:pt x="732" y="370"/>
                  </a:lnTo>
                  <a:lnTo>
                    <a:pt x="732" y="358"/>
                  </a:lnTo>
                  <a:lnTo>
                    <a:pt x="732" y="350"/>
                  </a:lnTo>
                  <a:lnTo>
                    <a:pt x="730" y="342"/>
                  </a:lnTo>
                  <a:lnTo>
                    <a:pt x="726" y="334"/>
                  </a:lnTo>
                  <a:lnTo>
                    <a:pt x="722" y="324"/>
                  </a:lnTo>
                  <a:lnTo>
                    <a:pt x="772" y="326"/>
                  </a:lnTo>
                  <a:lnTo>
                    <a:pt x="798" y="328"/>
                  </a:lnTo>
                  <a:lnTo>
                    <a:pt x="824" y="332"/>
                  </a:lnTo>
                  <a:lnTo>
                    <a:pt x="834" y="334"/>
                  </a:lnTo>
                  <a:lnTo>
                    <a:pt x="842" y="338"/>
                  </a:lnTo>
                  <a:lnTo>
                    <a:pt x="860" y="340"/>
                  </a:lnTo>
                  <a:lnTo>
                    <a:pt x="882" y="344"/>
                  </a:lnTo>
                  <a:lnTo>
                    <a:pt x="892" y="350"/>
                  </a:lnTo>
                  <a:lnTo>
                    <a:pt x="904" y="356"/>
                  </a:lnTo>
                  <a:lnTo>
                    <a:pt x="918" y="356"/>
                  </a:lnTo>
                  <a:lnTo>
                    <a:pt x="932" y="342"/>
                  </a:lnTo>
                  <a:lnTo>
                    <a:pt x="932" y="328"/>
                  </a:lnTo>
                  <a:lnTo>
                    <a:pt x="928" y="314"/>
                  </a:lnTo>
                  <a:lnTo>
                    <a:pt x="926" y="302"/>
                  </a:lnTo>
                  <a:lnTo>
                    <a:pt x="930" y="290"/>
                  </a:lnTo>
                  <a:lnTo>
                    <a:pt x="934" y="280"/>
                  </a:lnTo>
                  <a:lnTo>
                    <a:pt x="972" y="234"/>
                  </a:lnTo>
                  <a:lnTo>
                    <a:pt x="978" y="214"/>
                  </a:lnTo>
                  <a:lnTo>
                    <a:pt x="984" y="200"/>
                  </a:lnTo>
                  <a:lnTo>
                    <a:pt x="994" y="186"/>
                  </a:lnTo>
                  <a:lnTo>
                    <a:pt x="1008" y="172"/>
                  </a:lnTo>
                  <a:lnTo>
                    <a:pt x="1012" y="160"/>
                  </a:lnTo>
                  <a:lnTo>
                    <a:pt x="1016" y="154"/>
                  </a:lnTo>
                  <a:lnTo>
                    <a:pt x="1018" y="152"/>
                  </a:lnTo>
                  <a:lnTo>
                    <a:pt x="1022" y="150"/>
                  </a:lnTo>
                  <a:lnTo>
                    <a:pt x="1034" y="150"/>
                  </a:lnTo>
                  <a:lnTo>
                    <a:pt x="1092" y="186"/>
                  </a:lnTo>
                  <a:lnTo>
                    <a:pt x="1104" y="188"/>
                  </a:lnTo>
                  <a:lnTo>
                    <a:pt x="1118" y="190"/>
                  </a:lnTo>
                  <a:lnTo>
                    <a:pt x="1134" y="194"/>
                  </a:lnTo>
                  <a:lnTo>
                    <a:pt x="1142" y="198"/>
                  </a:lnTo>
                  <a:lnTo>
                    <a:pt x="1150" y="204"/>
                  </a:lnTo>
                  <a:lnTo>
                    <a:pt x="1172" y="204"/>
                  </a:lnTo>
                  <a:lnTo>
                    <a:pt x="1184" y="204"/>
                  </a:lnTo>
                  <a:lnTo>
                    <a:pt x="1196" y="202"/>
                  </a:lnTo>
                  <a:lnTo>
                    <a:pt x="1208" y="198"/>
                  </a:lnTo>
                  <a:lnTo>
                    <a:pt x="1218" y="194"/>
                  </a:lnTo>
                  <a:lnTo>
                    <a:pt x="1226" y="186"/>
                  </a:lnTo>
                  <a:lnTo>
                    <a:pt x="1232" y="174"/>
                  </a:lnTo>
                  <a:lnTo>
                    <a:pt x="1226" y="106"/>
                  </a:lnTo>
                  <a:lnTo>
                    <a:pt x="1236" y="88"/>
                  </a:lnTo>
                  <a:lnTo>
                    <a:pt x="1246" y="76"/>
                  </a:lnTo>
                  <a:lnTo>
                    <a:pt x="1258" y="68"/>
                  </a:lnTo>
                  <a:lnTo>
                    <a:pt x="1270" y="62"/>
                  </a:lnTo>
                  <a:lnTo>
                    <a:pt x="1284" y="58"/>
                  </a:lnTo>
                  <a:lnTo>
                    <a:pt x="1298" y="56"/>
                  </a:lnTo>
                  <a:lnTo>
                    <a:pt x="1336" y="52"/>
                  </a:lnTo>
                  <a:lnTo>
                    <a:pt x="1340" y="50"/>
                  </a:lnTo>
                  <a:lnTo>
                    <a:pt x="1344" y="46"/>
                  </a:lnTo>
                  <a:lnTo>
                    <a:pt x="1352" y="36"/>
                  </a:lnTo>
                  <a:lnTo>
                    <a:pt x="1360" y="14"/>
                  </a:lnTo>
                  <a:lnTo>
                    <a:pt x="1374" y="0"/>
                  </a:lnTo>
                  <a:lnTo>
                    <a:pt x="1418" y="0"/>
                  </a:lnTo>
                  <a:lnTo>
                    <a:pt x="1420" y="2"/>
                  </a:lnTo>
                  <a:lnTo>
                    <a:pt x="1424" y="8"/>
                  </a:lnTo>
                  <a:lnTo>
                    <a:pt x="1426" y="22"/>
                  </a:lnTo>
                  <a:lnTo>
                    <a:pt x="1430" y="40"/>
                  </a:lnTo>
                  <a:lnTo>
                    <a:pt x="1436" y="58"/>
                  </a:lnTo>
                  <a:lnTo>
                    <a:pt x="1480" y="124"/>
                  </a:lnTo>
                  <a:lnTo>
                    <a:pt x="1504" y="134"/>
                  </a:lnTo>
                  <a:lnTo>
                    <a:pt x="1538" y="144"/>
                  </a:lnTo>
                  <a:lnTo>
                    <a:pt x="1568" y="164"/>
                  </a:lnTo>
                  <a:lnTo>
                    <a:pt x="1584" y="190"/>
                  </a:lnTo>
                  <a:lnTo>
                    <a:pt x="1590" y="242"/>
                  </a:lnTo>
                  <a:lnTo>
                    <a:pt x="1610" y="280"/>
                  </a:lnTo>
                  <a:lnTo>
                    <a:pt x="1612" y="298"/>
                  </a:lnTo>
                  <a:lnTo>
                    <a:pt x="1612" y="320"/>
                  </a:lnTo>
                  <a:lnTo>
                    <a:pt x="1612" y="332"/>
                  </a:lnTo>
                  <a:lnTo>
                    <a:pt x="1610" y="342"/>
                  </a:lnTo>
                  <a:lnTo>
                    <a:pt x="1606" y="354"/>
                  </a:lnTo>
                  <a:lnTo>
                    <a:pt x="1602" y="364"/>
                  </a:lnTo>
                  <a:lnTo>
                    <a:pt x="1580" y="378"/>
                  </a:lnTo>
                  <a:lnTo>
                    <a:pt x="1574" y="382"/>
                  </a:lnTo>
                  <a:lnTo>
                    <a:pt x="1572" y="386"/>
                  </a:lnTo>
                  <a:lnTo>
                    <a:pt x="1568" y="390"/>
                  </a:lnTo>
                  <a:lnTo>
                    <a:pt x="1568" y="396"/>
                  </a:lnTo>
                  <a:lnTo>
                    <a:pt x="1566" y="420"/>
                  </a:lnTo>
                  <a:lnTo>
                    <a:pt x="1570" y="440"/>
                  </a:lnTo>
                  <a:lnTo>
                    <a:pt x="1574" y="452"/>
                  </a:lnTo>
                  <a:lnTo>
                    <a:pt x="1582" y="466"/>
                  </a:lnTo>
                  <a:lnTo>
                    <a:pt x="1614" y="488"/>
                  </a:lnTo>
                  <a:lnTo>
                    <a:pt x="1662" y="500"/>
                  </a:lnTo>
                  <a:lnTo>
                    <a:pt x="1674" y="506"/>
                  </a:lnTo>
                  <a:lnTo>
                    <a:pt x="1688" y="512"/>
                  </a:lnTo>
                  <a:lnTo>
                    <a:pt x="1700" y="516"/>
                  </a:lnTo>
                  <a:lnTo>
                    <a:pt x="1714" y="520"/>
                  </a:lnTo>
                  <a:lnTo>
                    <a:pt x="1744" y="524"/>
                  </a:lnTo>
                  <a:lnTo>
                    <a:pt x="1778" y="526"/>
                  </a:lnTo>
                  <a:lnTo>
                    <a:pt x="1790" y="534"/>
                  </a:lnTo>
                  <a:lnTo>
                    <a:pt x="1806" y="546"/>
                  </a:lnTo>
                  <a:lnTo>
                    <a:pt x="1836" y="576"/>
                  </a:lnTo>
                  <a:lnTo>
                    <a:pt x="1882" y="614"/>
                  </a:lnTo>
                  <a:lnTo>
                    <a:pt x="1894" y="616"/>
                  </a:lnTo>
                  <a:lnTo>
                    <a:pt x="1906" y="620"/>
                  </a:lnTo>
                  <a:lnTo>
                    <a:pt x="1918" y="628"/>
                  </a:lnTo>
                  <a:lnTo>
                    <a:pt x="1930" y="640"/>
                  </a:lnTo>
                  <a:lnTo>
                    <a:pt x="1938" y="672"/>
                  </a:lnTo>
                  <a:lnTo>
                    <a:pt x="1944" y="690"/>
                  </a:lnTo>
                  <a:lnTo>
                    <a:pt x="1952" y="710"/>
                  </a:lnTo>
                  <a:lnTo>
                    <a:pt x="1964" y="718"/>
                  </a:lnTo>
                  <a:lnTo>
                    <a:pt x="1968" y="724"/>
                  </a:lnTo>
                  <a:lnTo>
                    <a:pt x="1974" y="736"/>
                  </a:lnTo>
                  <a:lnTo>
                    <a:pt x="1972" y="766"/>
                  </a:lnTo>
                  <a:lnTo>
                    <a:pt x="1980" y="788"/>
                  </a:lnTo>
                  <a:lnTo>
                    <a:pt x="1968" y="796"/>
                  </a:lnTo>
                  <a:lnTo>
                    <a:pt x="1960" y="804"/>
                  </a:lnTo>
                  <a:lnTo>
                    <a:pt x="1956" y="814"/>
                  </a:lnTo>
                  <a:lnTo>
                    <a:pt x="1952" y="832"/>
                  </a:lnTo>
                  <a:lnTo>
                    <a:pt x="1952" y="864"/>
                  </a:lnTo>
                  <a:lnTo>
                    <a:pt x="1958" y="902"/>
                  </a:lnTo>
                  <a:lnTo>
                    <a:pt x="1952" y="906"/>
                  </a:lnTo>
                  <a:lnTo>
                    <a:pt x="1878" y="908"/>
                  </a:lnTo>
                  <a:lnTo>
                    <a:pt x="1844" y="914"/>
                  </a:lnTo>
                  <a:lnTo>
                    <a:pt x="1830" y="918"/>
                  </a:lnTo>
                  <a:lnTo>
                    <a:pt x="1818" y="922"/>
                  </a:lnTo>
                  <a:lnTo>
                    <a:pt x="1808" y="930"/>
                  </a:lnTo>
                  <a:lnTo>
                    <a:pt x="1798" y="940"/>
                  </a:lnTo>
                  <a:lnTo>
                    <a:pt x="1792" y="952"/>
                  </a:lnTo>
                  <a:lnTo>
                    <a:pt x="1786" y="968"/>
                  </a:lnTo>
                  <a:lnTo>
                    <a:pt x="1774" y="980"/>
                  </a:lnTo>
                  <a:lnTo>
                    <a:pt x="1766" y="990"/>
                  </a:lnTo>
                  <a:lnTo>
                    <a:pt x="1760" y="1002"/>
                  </a:lnTo>
                  <a:lnTo>
                    <a:pt x="1754" y="1018"/>
                  </a:lnTo>
                  <a:lnTo>
                    <a:pt x="1744" y="1024"/>
                  </a:lnTo>
                  <a:lnTo>
                    <a:pt x="1732" y="1028"/>
                  </a:lnTo>
                  <a:lnTo>
                    <a:pt x="1710" y="1032"/>
                  </a:lnTo>
                  <a:lnTo>
                    <a:pt x="1690" y="1034"/>
                  </a:lnTo>
                  <a:lnTo>
                    <a:pt x="1672" y="1034"/>
                  </a:lnTo>
                  <a:lnTo>
                    <a:pt x="1670" y="1044"/>
                  </a:lnTo>
                  <a:lnTo>
                    <a:pt x="1664" y="1056"/>
                  </a:lnTo>
                  <a:lnTo>
                    <a:pt x="1656" y="1066"/>
                  </a:lnTo>
                  <a:lnTo>
                    <a:pt x="1648" y="1074"/>
                  </a:lnTo>
                  <a:lnTo>
                    <a:pt x="1644" y="1082"/>
                  </a:lnTo>
                  <a:lnTo>
                    <a:pt x="1644" y="1090"/>
                  </a:lnTo>
                  <a:lnTo>
                    <a:pt x="1646" y="1106"/>
                  </a:lnTo>
                  <a:lnTo>
                    <a:pt x="1652" y="1124"/>
                  </a:lnTo>
                  <a:lnTo>
                    <a:pt x="1658" y="1146"/>
                  </a:lnTo>
                  <a:lnTo>
                    <a:pt x="1660" y="1170"/>
                  </a:lnTo>
                  <a:lnTo>
                    <a:pt x="1604" y="1182"/>
                  </a:lnTo>
                  <a:lnTo>
                    <a:pt x="1592" y="1188"/>
                  </a:lnTo>
                  <a:lnTo>
                    <a:pt x="1580" y="1194"/>
                  </a:lnTo>
                  <a:lnTo>
                    <a:pt x="1560" y="1206"/>
                  </a:lnTo>
                  <a:lnTo>
                    <a:pt x="1526" y="1214"/>
                  </a:lnTo>
                  <a:lnTo>
                    <a:pt x="1490" y="1220"/>
                  </a:lnTo>
                  <a:lnTo>
                    <a:pt x="1458" y="1224"/>
                  </a:lnTo>
                  <a:lnTo>
                    <a:pt x="1426" y="1224"/>
                  </a:lnTo>
                  <a:lnTo>
                    <a:pt x="1408" y="1228"/>
                  </a:lnTo>
                  <a:lnTo>
                    <a:pt x="1396" y="1236"/>
                  </a:lnTo>
                  <a:lnTo>
                    <a:pt x="1396" y="1244"/>
                  </a:lnTo>
                  <a:lnTo>
                    <a:pt x="1398" y="1250"/>
                  </a:lnTo>
                  <a:lnTo>
                    <a:pt x="1402" y="1258"/>
                  </a:lnTo>
                  <a:lnTo>
                    <a:pt x="1412" y="1272"/>
                  </a:lnTo>
                  <a:lnTo>
                    <a:pt x="1406" y="1280"/>
                  </a:lnTo>
                  <a:lnTo>
                    <a:pt x="1404" y="1288"/>
                  </a:lnTo>
                  <a:lnTo>
                    <a:pt x="1404" y="1294"/>
                  </a:lnTo>
                  <a:lnTo>
                    <a:pt x="1408" y="1302"/>
                  </a:lnTo>
                  <a:lnTo>
                    <a:pt x="1412" y="1308"/>
                  </a:lnTo>
                  <a:lnTo>
                    <a:pt x="1420" y="1314"/>
                  </a:lnTo>
                  <a:lnTo>
                    <a:pt x="1438" y="1328"/>
                  </a:lnTo>
                  <a:lnTo>
                    <a:pt x="1460" y="1360"/>
                  </a:lnTo>
                  <a:lnTo>
                    <a:pt x="1468" y="1364"/>
                  </a:lnTo>
                  <a:lnTo>
                    <a:pt x="1474" y="1370"/>
                  </a:lnTo>
                  <a:lnTo>
                    <a:pt x="1476" y="1374"/>
                  </a:lnTo>
                  <a:lnTo>
                    <a:pt x="1476" y="1380"/>
                  </a:lnTo>
                  <a:lnTo>
                    <a:pt x="1476" y="1396"/>
                  </a:lnTo>
                  <a:lnTo>
                    <a:pt x="1464" y="1408"/>
                  </a:lnTo>
                  <a:lnTo>
                    <a:pt x="1444" y="1418"/>
                  </a:lnTo>
                  <a:lnTo>
                    <a:pt x="1438" y="1422"/>
                  </a:lnTo>
                  <a:lnTo>
                    <a:pt x="1434" y="1426"/>
                  </a:lnTo>
                  <a:lnTo>
                    <a:pt x="1430" y="1432"/>
                  </a:lnTo>
                  <a:lnTo>
                    <a:pt x="1428" y="1438"/>
                  </a:lnTo>
                  <a:lnTo>
                    <a:pt x="1428" y="1460"/>
                  </a:lnTo>
                  <a:lnTo>
                    <a:pt x="1434" y="1466"/>
                  </a:lnTo>
                  <a:lnTo>
                    <a:pt x="1442" y="1476"/>
                  </a:lnTo>
                  <a:lnTo>
                    <a:pt x="1448" y="1488"/>
                  </a:lnTo>
                  <a:lnTo>
                    <a:pt x="1450" y="1496"/>
                  </a:lnTo>
                  <a:lnTo>
                    <a:pt x="1450" y="1504"/>
                  </a:lnTo>
                  <a:lnTo>
                    <a:pt x="1440" y="1510"/>
                  </a:lnTo>
                  <a:lnTo>
                    <a:pt x="1430" y="1512"/>
                  </a:lnTo>
                  <a:lnTo>
                    <a:pt x="1416" y="151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1" name="Freeform 34"/>
            <p:cNvSpPr>
              <a:spLocks/>
            </p:cNvSpPr>
            <p:nvPr/>
          </p:nvSpPr>
          <p:spPr bwMode="auto">
            <a:xfrm>
              <a:off x="3882329" y="361305"/>
              <a:ext cx="3464416" cy="2964826"/>
            </a:xfrm>
            <a:custGeom>
              <a:avLst/>
              <a:gdLst>
                <a:gd name="T0" fmla="*/ 538 w 2182"/>
                <a:gd name="T1" fmla="*/ 1714 h 1868"/>
                <a:gd name="T2" fmla="*/ 526 w 2182"/>
                <a:gd name="T3" fmla="*/ 1632 h 1868"/>
                <a:gd name="T4" fmla="*/ 362 w 2182"/>
                <a:gd name="T5" fmla="*/ 1664 h 1868"/>
                <a:gd name="T6" fmla="*/ 286 w 2182"/>
                <a:gd name="T7" fmla="*/ 1690 h 1868"/>
                <a:gd name="T8" fmla="*/ 168 w 2182"/>
                <a:gd name="T9" fmla="*/ 1576 h 1868"/>
                <a:gd name="T10" fmla="*/ 220 w 2182"/>
                <a:gd name="T11" fmla="*/ 1468 h 1868"/>
                <a:gd name="T12" fmla="*/ 66 w 2182"/>
                <a:gd name="T13" fmla="*/ 1450 h 1868"/>
                <a:gd name="T14" fmla="*/ 20 w 2182"/>
                <a:gd name="T15" fmla="*/ 1304 h 1868"/>
                <a:gd name="T16" fmla="*/ 400 w 2182"/>
                <a:gd name="T17" fmla="*/ 1336 h 1868"/>
                <a:gd name="T18" fmla="*/ 594 w 2182"/>
                <a:gd name="T19" fmla="*/ 1418 h 1868"/>
                <a:gd name="T20" fmla="*/ 724 w 2182"/>
                <a:gd name="T21" fmla="*/ 1354 h 1868"/>
                <a:gd name="T22" fmla="*/ 828 w 2182"/>
                <a:gd name="T23" fmla="*/ 1308 h 1868"/>
                <a:gd name="T24" fmla="*/ 1006 w 2182"/>
                <a:gd name="T25" fmla="*/ 1300 h 1868"/>
                <a:gd name="T26" fmla="*/ 1170 w 2182"/>
                <a:gd name="T27" fmla="*/ 1170 h 1868"/>
                <a:gd name="T28" fmla="*/ 1178 w 2182"/>
                <a:gd name="T29" fmla="*/ 1032 h 1868"/>
                <a:gd name="T30" fmla="*/ 1260 w 2182"/>
                <a:gd name="T31" fmla="*/ 1006 h 1868"/>
                <a:gd name="T32" fmla="*/ 1410 w 2182"/>
                <a:gd name="T33" fmla="*/ 924 h 1868"/>
                <a:gd name="T34" fmla="*/ 1524 w 2182"/>
                <a:gd name="T35" fmla="*/ 876 h 1868"/>
                <a:gd name="T36" fmla="*/ 1632 w 2182"/>
                <a:gd name="T37" fmla="*/ 776 h 1868"/>
                <a:gd name="T38" fmla="*/ 1798 w 2182"/>
                <a:gd name="T39" fmla="*/ 740 h 1868"/>
                <a:gd name="T40" fmla="*/ 1712 w 2182"/>
                <a:gd name="T41" fmla="*/ 614 h 1868"/>
                <a:gd name="T42" fmla="*/ 1586 w 2182"/>
                <a:gd name="T43" fmla="*/ 646 h 1868"/>
                <a:gd name="T44" fmla="*/ 1456 w 2182"/>
                <a:gd name="T45" fmla="*/ 650 h 1868"/>
                <a:gd name="T46" fmla="*/ 1480 w 2182"/>
                <a:gd name="T47" fmla="*/ 512 h 1868"/>
                <a:gd name="T48" fmla="*/ 1602 w 2182"/>
                <a:gd name="T49" fmla="*/ 428 h 1868"/>
                <a:gd name="T50" fmla="*/ 1698 w 2182"/>
                <a:gd name="T51" fmla="*/ 250 h 1868"/>
                <a:gd name="T52" fmla="*/ 1738 w 2182"/>
                <a:gd name="T53" fmla="*/ 108 h 1868"/>
                <a:gd name="T54" fmla="*/ 1736 w 2182"/>
                <a:gd name="T55" fmla="*/ 20 h 1868"/>
                <a:gd name="T56" fmla="*/ 1800 w 2182"/>
                <a:gd name="T57" fmla="*/ 42 h 1868"/>
                <a:gd name="T58" fmla="*/ 1848 w 2182"/>
                <a:gd name="T59" fmla="*/ 80 h 1868"/>
                <a:gd name="T60" fmla="*/ 1926 w 2182"/>
                <a:gd name="T61" fmla="*/ 178 h 1868"/>
                <a:gd name="T62" fmla="*/ 2052 w 2182"/>
                <a:gd name="T63" fmla="*/ 152 h 1868"/>
                <a:gd name="T64" fmla="*/ 2136 w 2182"/>
                <a:gd name="T65" fmla="*/ 246 h 1868"/>
                <a:gd name="T66" fmla="*/ 2136 w 2182"/>
                <a:gd name="T67" fmla="*/ 440 h 1868"/>
                <a:gd name="T68" fmla="*/ 2118 w 2182"/>
                <a:gd name="T69" fmla="*/ 476 h 1868"/>
                <a:gd name="T70" fmla="*/ 2064 w 2182"/>
                <a:gd name="T71" fmla="*/ 514 h 1868"/>
                <a:gd name="T72" fmla="*/ 2020 w 2182"/>
                <a:gd name="T73" fmla="*/ 674 h 1868"/>
                <a:gd name="T74" fmla="*/ 2068 w 2182"/>
                <a:gd name="T75" fmla="*/ 716 h 1868"/>
                <a:gd name="T76" fmla="*/ 2026 w 2182"/>
                <a:gd name="T77" fmla="*/ 796 h 1868"/>
                <a:gd name="T78" fmla="*/ 1968 w 2182"/>
                <a:gd name="T79" fmla="*/ 828 h 1868"/>
                <a:gd name="T80" fmla="*/ 2054 w 2182"/>
                <a:gd name="T81" fmla="*/ 986 h 1868"/>
                <a:gd name="T82" fmla="*/ 2154 w 2182"/>
                <a:gd name="T83" fmla="*/ 1034 h 1868"/>
                <a:gd name="T84" fmla="*/ 2156 w 2182"/>
                <a:gd name="T85" fmla="*/ 1130 h 1868"/>
                <a:gd name="T86" fmla="*/ 2054 w 2182"/>
                <a:gd name="T87" fmla="*/ 1170 h 1868"/>
                <a:gd name="T88" fmla="*/ 1920 w 2182"/>
                <a:gd name="T89" fmla="*/ 1272 h 1868"/>
                <a:gd name="T90" fmla="*/ 1850 w 2182"/>
                <a:gd name="T91" fmla="*/ 1260 h 1868"/>
                <a:gd name="T92" fmla="*/ 1786 w 2182"/>
                <a:gd name="T93" fmla="*/ 1338 h 1868"/>
                <a:gd name="T94" fmla="*/ 1696 w 2182"/>
                <a:gd name="T95" fmla="*/ 1206 h 1868"/>
                <a:gd name="T96" fmla="*/ 1524 w 2182"/>
                <a:gd name="T97" fmla="*/ 1346 h 1868"/>
                <a:gd name="T98" fmla="*/ 1494 w 2182"/>
                <a:gd name="T99" fmla="*/ 1334 h 1868"/>
                <a:gd name="T100" fmla="*/ 1424 w 2182"/>
                <a:gd name="T101" fmla="*/ 1310 h 1868"/>
                <a:gd name="T102" fmla="*/ 1392 w 2182"/>
                <a:gd name="T103" fmla="*/ 1430 h 1868"/>
                <a:gd name="T104" fmla="*/ 1288 w 2182"/>
                <a:gd name="T105" fmla="*/ 1520 h 1868"/>
                <a:gd name="T106" fmla="*/ 1140 w 2182"/>
                <a:gd name="T107" fmla="*/ 1612 h 1868"/>
                <a:gd name="T108" fmla="*/ 1076 w 2182"/>
                <a:gd name="T109" fmla="*/ 1650 h 1868"/>
                <a:gd name="T110" fmla="*/ 988 w 2182"/>
                <a:gd name="T111" fmla="*/ 1790 h 1868"/>
                <a:gd name="T112" fmla="*/ 838 w 2182"/>
                <a:gd name="T113" fmla="*/ 1810 h 1868"/>
                <a:gd name="T114" fmla="*/ 814 w 2182"/>
                <a:gd name="T115" fmla="*/ 1666 h 1868"/>
                <a:gd name="T116" fmla="*/ 732 w 2182"/>
                <a:gd name="T117" fmla="*/ 1678 h 1868"/>
                <a:gd name="T118" fmla="*/ 662 w 2182"/>
                <a:gd name="T119" fmla="*/ 1816 h 186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182" h="1868">
                  <a:moveTo>
                    <a:pt x="556" y="1868"/>
                  </a:moveTo>
                  <a:lnTo>
                    <a:pt x="556" y="1868"/>
                  </a:lnTo>
                  <a:lnTo>
                    <a:pt x="518" y="1832"/>
                  </a:lnTo>
                  <a:lnTo>
                    <a:pt x="498" y="1792"/>
                  </a:lnTo>
                  <a:lnTo>
                    <a:pt x="500" y="1764"/>
                  </a:lnTo>
                  <a:lnTo>
                    <a:pt x="502" y="1754"/>
                  </a:lnTo>
                  <a:lnTo>
                    <a:pt x="506" y="1744"/>
                  </a:lnTo>
                  <a:lnTo>
                    <a:pt x="512" y="1736"/>
                  </a:lnTo>
                  <a:lnTo>
                    <a:pt x="518" y="1728"/>
                  </a:lnTo>
                  <a:lnTo>
                    <a:pt x="528" y="1720"/>
                  </a:lnTo>
                  <a:lnTo>
                    <a:pt x="538" y="1714"/>
                  </a:lnTo>
                  <a:lnTo>
                    <a:pt x="556" y="1698"/>
                  </a:lnTo>
                  <a:lnTo>
                    <a:pt x="572" y="1674"/>
                  </a:lnTo>
                  <a:lnTo>
                    <a:pt x="570" y="1658"/>
                  </a:lnTo>
                  <a:lnTo>
                    <a:pt x="562" y="1646"/>
                  </a:lnTo>
                  <a:lnTo>
                    <a:pt x="556" y="1638"/>
                  </a:lnTo>
                  <a:lnTo>
                    <a:pt x="548" y="1634"/>
                  </a:lnTo>
                  <a:lnTo>
                    <a:pt x="542" y="1632"/>
                  </a:lnTo>
                  <a:lnTo>
                    <a:pt x="534" y="1630"/>
                  </a:lnTo>
                  <a:lnTo>
                    <a:pt x="526" y="1632"/>
                  </a:lnTo>
                  <a:lnTo>
                    <a:pt x="506" y="1638"/>
                  </a:lnTo>
                  <a:lnTo>
                    <a:pt x="482" y="1658"/>
                  </a:lnTo>
                  <a:lnTo>
                    <a:pt x="448" y="1674"/>
                  </a:lnTo>
                  <a:lnTo>
                    <a:pt x="442" y="1668"/>
                  </a:lnTo>
                  <a:lnTo>
                    <a:pt x="436" y="1664"/>
                  </a:lnTo>
                  <a:lnTo>
                    <a:pt x="426" y="1658"/>
                  </a:lnTo>
                  <a:lnTo>
                    <a:pt x="384" y="1658"/>
                  </a:lnTo>
                  <a:lnTo>
                    <a:pt x="370" y="1660"/>
                  </a:lnTo>
                  <a:lnTo>
                    <a:pt x="362" y="1664"/>
                  </a:lnTo>
                  <a:lnTo>
                    <a:pt x="356" y="1672"/>
                  </a:lnTo>
                  <a:lnTo>
                    <a:pt x="352" y="1682"/>
                  </a:lnTo>
                  <a:lnTo>
                    <a:pt x="350" y="1700"/>
                  </a:lnTo>
                  <a:lnTo>
                    <a:pt x="348" y="1722"/>
                  </a:lnTo>
                  <a:lnTo>
                    <a:pt x="342" y="1726"/>
                  </a:lnTo>
                  <a:lnTo>
                    <a:pt x="336" y="1726"/>
                  </a:lnTo>
                  <a:lnTo>
                    <a:pt x="330" y="1726"/>
                  </a:lnTo>
                  <a:lnTo>
                    <a:pt x="324" y="1724"/>
                  </a:lnTo>
                  <a:lnTo>
                    <a:pt x="314" y="1718"/>
                  </a:lnTo>
                  <a:lnTo>
                    <a:pt x="306" y="1716"/>
                  </a:lnTo>
                  <a:lnTo>
                    <a:pt x="286" y="1690"/>
                  </a:lnTo>
                  <a:lnTo>
                    <a:pt x="270" y="1674"/>
                  </a:lnTo>
                  <a:lnTo>
                    <a:pt x="262" y="1654"/>
                  </a:lnTo>
                  <a:lnTo>
                    <a:pt x="252" y="1638"/>
                  </a:lnTo>
                  <a:lnTo>
                    <a:pt x="248" y="1632"/>
                  </a:lnTo>
                  <a:lnTo>
                    <a:pt x="242" y="1626"/>
                  </a:lnTo>
                  <a:lnTo>
                    <a:pt x="234" y="1624"/>
                  </a:lnTo>
                  <a:lnTo>
                    <a:pt x="226" y="1620"/>
                  </a:lnTo>
                  <a:lnTo>
                    <a:pt x="190" y="1582"/>
                  </a:lnTo>
                  <a:lnTo>
                    <a:pt x="168" y="1576"/>
                  </a:lnTo>
                  <a:lnTo>
                    <a:pt x="170" y="1568"/>
                  </a:lnTo>
                  <a:lnTo>
                    <a:pt x="172" y="1560"/>
                  </a:lnTo>
                  <a:lnTo>
                    <a:pt x="178" y="1554"/>
                  </a:lnTo>
                  <a:lnTo>
                    <a:pt x="184" y="1548"/>
                  </a:lnTo>
                  <a:lnTo>
                    <a:pt x="198" y="1538"/>
                  </a:lnTo>
                  <a:lnTo>
                    <a:pt x="206" y="1532"/>
                  </a:lnTo>
                  <a:lnTo>
                    <a:pt x="212" y="1526"/>
                  </a:lnTo>
                  <a:lnTo>
                    <a:pt x="226" y="1496"/>
                  </a:lnTo>
                  <a:lnTo>
                    <a:pt x="226" y="1484"/>
                  </a:lnTo>
                  <a:lnTo>
                    <a:pt x="224" y="1474"/>
                  </a:lnTo>
                  <a:lnTo>
                    <a:pt x="220" y="1468"/>
                  </a:lnTo>
                  <a:lnTo>
                    <a:pt x="216" y="1464"/>
                  </a:lnTo>
                  <a:lnTo>
                    <a:pt x="182" y="1464"/>
                  </a:lnTo>
                  <a:lnTo>
                    <a:pt x="150" y="1468"/>
                  </a:lnTo>
                  <a:lnTo>
                    <a:pt x="120" y="1474"/>
                  </a:lnTo>
                  <a:lnTo>
                    <a:pt x="92" y="1484"/>
                  </a:lnTo>
                  <a:lnTo>
                    <a:pt x="84" y="1490"/>
                  </a:lnTo>
                  <a:lnTo>
                    <a:pt x="76" y="1492"/>
                  </a:lnTo>
                  <a:lnTo>
                    <a:pt x="70" y="1492"/>
                  </a:lnTo>
                  <a:lnTo>
                    <a:pt x="64" y="1492"/>
                  </a:lnTo>
                  <a:lnTo>
                    <a:pt x="66" y="1450"/>
                  </a:lnTo>
                  <a:lnTo>
                    <a:pt x="50" y="1428"/>
                  </a:lnTo>
                  <a:lnTo>
                    <a:pt x="14" y="1398"/>
                  </a:lnTo>
                  <a:lnTo>
                    <a:pt x="14" y="1386"/>
                  </a:lnTo>
                  <a:lnTo>
                    <a:pt x="18" y="1376"/>
                  </a:lnTo>
                  <a:lnTo>
                    <a:pt x="26" y="1358"/>
                  </a:lnTo>
                  <a:lnTo>
                    <a:pt x="24" y="1328"/>
                  </a:lnTo>
                  <a:lnTo>
                    <a:pt x="24" y="1316"/>
                  </a:lnTo>
                  <a:lnTo>
                    <a:pt x="20" y="1304"/>
                  </a:lnTo>
                  <a:lnTo>
                    <a:pt x="0" y="1278"/>
                  </a:lnTo>
                  <a:lnTo>
                    <a:pt x="0" y="1244"/>
                  </a:lnTo>
                  <a:lnTo>
                    <a:pt x="100" y="1268"/>
                  </a:lnTo>
                  <a:lnTo>
                    <a:pt x="274" y="1270"/>
                  </a:lnTo>
                  <a:lnTo>
                    <a:pt x="306" y="1278"/>
                  </a:lnTo>
                  <a:lnTo>
                    <a:pt x="326" y="1284"/>
                  </a:lnTo>
                  <a:lnTo>
                    <a:pt x="344" y="1290"/>
                  </a:lnTo>
                  <a:lnTo>
                    <a:pt x="400" y="1336"/>
                  </a:lnTo>
                  <a:lnTo>
                    <a:pt x="414" y="1342"/>
                  </a:lnTo>
                  <a:lnTo>
                    <a:pt x="466" y="1350"/>
                  </a:lnTo>
                  <a:lnTo>
                    <a:pt x="490" y="1366"/>
                  </a:lnTo>
                  <a:lnTo>
                    <a:pt x="556" y="1388"/>
                  </a:lnTo>
                  <a:lnTo>
                    <a:pt x="562" y="1392"/>
                  </a:lnTo>
                  <a:lnTo>
                    <a:pt x="568" y="1398"/>
                  </a:lnTo>
                  <a:lnTo>
                    <a:pt x="584" y="1412"/>
                  </a:lnTo>
                  <a:lnTo>
                    <a:pt x="594" y="1418"/>
                  </a:lnTo>
                  <a:lnTo>
                    <a:pt x="604" y="1420"/>
                  </a:lnTo>
                  <a:lnTo>
                    <a:pt x="614" y="1418"/>
                  </a:lnTo>
                  <a:lnTo>
                    <a:pt x="628" y="1412"/>
                  </a:lnTo>
                  <a:lnTo>
                    <a:pt x="632" y="1406"/>
                  </a:lnTo>
                  <a:lnTo>
                    <a:pt x="638" y="1400"/>
                  </a:lnTo>
                  <a:lnTo>
                    <a:pt x="650" y="1392"/>
                  </a:lnTo>
                  <a:lnTo>
                    <a:pt x="666" y="1386"/>
                  </a:lnTo>
                  <a:lnTo>
                    <a:pt x="680" y="1380"/>
                  </a:lnTo>
                  <a:lnTo>
                    <a:pt x="696" y="1368"/>
                  </a:lnTo>
                  <a:lnTo>
                    <a:pt x="708" y="1360"/>
                  </a:lnTo>
                  <a:lnTo>
                    <a:pt x="724" y="1354"/>
                  </a:lnTo>
                  <a:lnTo>
                    <a:pt x="746" y="1350"/>
                  </a:lnTo>
                  <a:lnTo>
                    <a:pt x="746" y="1346"/>
                  </a:lnTo>
                  <a:lnTo>
                    <a:pt x="750" y="1344"/>
                  </a:lnTo>
                  <a:lnTo>
                    <a:pt x="758" y="1340"/>
                  </a:lnTo>
                  <a:lnTo>
                    <a:pt x="768" y="1336"/>
                  </a:lnTo>
                  <a:lnTo>
                    <a:pt x="778" y="1332"/>
                  </a:lnTo>
                  <a:lnTo>
                    <a:pt x="784" y="1332"/>
                  </a:lnTo>
                  <a:lnTo>
                    <a:pt x="792" y="1328"/>
                  </a:lnTo>
                  <a:lnTo>
                    <a:pt x="806" y="1320"/>
                  </a:lnTo>
                  <a:lnTo>
                    <a:pt x="820" y="1310"/>
                  </a:lnTo>
                  <a:lnTo>
                    <a:pt x="828" y="1308"/>
                  </a:lnTo>
                  <a:lnTo>
                    <a:pt x="836" y="1306"/>
                  </a:lnTo>
                  <a:lnTo>
                    <a:pt x="848" y="1300"/>
                  </a:lnTo>
                  <a:lnTo>
                    <a:pt x="862" y="1296"/>
                  </a:lnTo>
                  <a:lnTo>
                    <a:pt x="876" y="1296"/>
                  </a:lnTo>
                  <a:lnTo>
                    <a:pt x="894" y="1296"/>
                  </a:lnTo>
                  <a:lnTo>
                    <a:pt x="918" y="1302"/>
                  </a:lnTo>
                  <a:lnTo>
                    <a:pt x="952" y="1306"/>
                  </a:lnTo>
                  <a:lnTo>
                    <a:pt x="970" y="1306"/>
                  </a:lnTo>
                  <a:lnTo>
                    <a:pt x="986" y="1306"/>
                  </a:lnTo>
                  <a:lnTo>
                    <a:pt x="1000" y="1302"/>
                  </a:lnTo>
                  <a:lnTo>
                    <a:pt x="1006" y="1300"/>
                  </a:lnTo>
                  <a:lnTo>
                    <a:pt x="1010" y="1296"/>
                  </a:lnTo>
                  <a:lnTo>
                    <a:pt x="1028" y="1294"/>
                  </a:lnTo>
                  <a:lnTo>
                    <a:pt x="1044" y="1286"/>
                  </a:lnTo>
                  <a:lnTo>
                    <a:pt x="1060" y="1278"/>
                  </a:lnTo>
                  <a:lnTo>
                    <a:pt x="1074" y="1266"/>
                  </a:lnTo>
                  <a:lnTo>
                    <a:pt x="1086" y="1254"/>
                  </a:lnTo>
                  <a:lnTo>
                    <a:pt x="1100" y="1240"/>
                  </a:lnTo>
                  <a:lnTo>
                    <a:pt x="1122" y="1212"/>
                  </a:lnTo>
                  <a:lnTo>
                    <a:pt x="1156" y="1182"/>
                  </a:lnTo>
                  <a:lnTo>
                    <a:pt x="1170" y="1170"/>
                  </a:lnTo>
                  <a:lnTo>
                    <a:pt x="1186" y="1158"/>
                  </a:lnTo>
                  <a:lnTo>
                    <a:pt x="1202" y="1150"/>
                  </a:lnTo>
                  <a:lnTo>
                    <a:pt x="1210" y="1146"/>
                  </a:lnTo>
                  <a:lnTo>
                    <a:pt x="1218" y="1138"/>
                  </a:lnTo>
                  <a:lnTo>
                    <a:pt x="1216" y="1112"/>
                  </a:lnTo>
                  <a:lnTo>
                    <a:pt x="1182" y="1080"/>
                  </a:lnTo>
                  <a:lnTo>
                    <a:pt x="1176" y="1058"/>
                  </a:lnTo>
                  <a:lnTo>
                    <a:pt x="1178" y="1032"/>
                  </a:lnTo>
                  <a:lnTo>
                    <a:pt x="1180" y="1020"/>
                  </a:lnTo>
                  <a:lnTo>
                    <a:pt x="1182" y="1010"/>
                  </a:lnTo>
                  <a:lnTo>
                    <a:pt x="1186" y="1002"/>
                  </a:lnTo>
                  <a:lnTo>
                    <a:pt x="1192" y="994"/>
                  </a:lnTo>
                  <a:lnTo>
                    <a:pt x="1200" y="986"/>
                  </a:lnTo>
                  <a:lnTo>
                    <a:pt x="1212" y="982"/>
                  </a:lnTo>
                  <a:lnTo>
                    <a:pt x="1214" y="978"/>
                  </a:lnTo>
                  <a:lnTo>
                    <a:pt x="1216" y="976"/>
                  </a:lnTo>
                  <a:lnTo>
                    <a:pt x="1220" y="978"/>
                  </a:lnTo>
                  <a:lnTo>
                    <a:pt x="1226" y="982"/>
                  </a:lnTo>
                  <a:lnTo>
                    <a:pt x="1260" y="1006"/>
                  </a:lnTo>
                  <a:lnTo>
                    <a:pt x="1286" y="1014"/>
                  </a:lnTo>
                  <a:lnTo>
                    <a:pt x="1314" y="1014"/>
                  </a:lnTo>
                  <a:lnTo>
                    <a:pt x="1326" y="1010"/>
                  </a:lnTo>
                  <a:lnTo>
                    <a:pt x="1336" y="1002"/>
                  </a:lnTo>
                  <a:lnTo>
                    <a:pt x="1348" y="992"/>
                  </a:lnTo>
                  <a:lnTo>
                    <a:pt x="1358" y="980"/>
                  </a:lnTo>
                  <a:lnTo>
                    <a:pt x="1380" y="956"/>
                  </a:lnTo>
                  <a:lnTo>
                    <a:pt x="1398" y="932"/>
                  </a:lnTo>
                  <a:lnTo>
                    <a:pt x="1404" y="928"/>
                  </a:lnTo>
                  <a:lnTo>
                    <a:pt x="1410" y="924"/>
                  </a:lnTo>
                  <a:lnTo>
                    <a:pt x="1416" y="924"/>
                  </a:lnTo>
                  <a:lnTo>
                    <a:pt x="1424" y="922"/>
                  </a:lnTo>
                  <a:lnTo>
                    <a:pt x="1438" y="924"/>
                  </a:lnTo>
                  <a:lnTo>
                    <a:pt x="1454" y="926"/>
                  </a:lnTo>
                  <a:lnTo>
                    <a:pt x="1464" y="918"/>
                  </a:lnTo>
                  <a:lnTo>
                    <a:pt x="1472" y="914"/>
                  </a:lnTo>
                  <a:lnTo>
                    <a:pt x="1492" y="906"/>
                  </a:lnTo>
                  <a:lnTo>
                    <a:pt x="1518" y="882"/>
                  </a:lnTo>
                  <a:lnTo>
                    <a:pt x="1522" y="880"/>
                  </a:lnTo>
                  <a:lnTo>
                    <a:pt x="1524" y="876"/>
                  </a:lnTo>
                  <a:lnTo>
                    <a:pt x="1530" y="866"/>
                  </a:lnTo>
                  <a:lnTo>
                    <a:pt x="1534" y="848"/>
                  </a:lnTo>
                  <a:lnTo>
                    <a:pt x="1540" y="832"/>
                  </a:lnTo>
                  <a:lnTo>
                    <a:pt x="1546" y="822"/>
                  </a:lnTo>
                  <a:lnTo>
                    <a:pt x="1554" y="816"/>
                  </a:lnTo>
                  <a:lnTo>
                    <a:pt x="1562" y="812"/>
                  </a:lnTo>
                  <a:lnTo>
                    <a:pt x="1580" y="806"/>
                  </a:lnTo>
                  <a:lnTo>
                    <a:pt x="1594" y="804"/>
                  </a:lnTo>
                  <a:lnTo>
                    <a:pt x="1610" y="798"/>
                  </a:lnTo>
                  <a:lnTo>
                    <a:pt x="1620" y="786"/>
                  </a:lnTo>
                  <a:lnTo>
                    <a:pt x="1632" y="776"/>
                  </a:lnTo>
                  <a:lnTo>
                    <a:pt x="1646" y="768"/>
                  </a:lnTo>
                  <a:lnTo>
                    <a:pt x="1660" y="760"/>
                  </a:lnTo>
                  <a:lnTo>
                    <a:pt x="1670" y="754"/>
                  </a:lnTo>
                  <a:lnTo>
                    <a:pt x="1680" y="752"/>
                  </a:lnTo>
                  <a:lnTo>
                    <a:pt x="1696" y="750"/>
                  </a:lnTo>
                  <a:lnTo>
                    <a:pt x="1712" y="750"/>
                  </a:lnTo>
                  <a:lnTo>
                    <a:pt x="1746" y="752"/>
                  </a:lnTo>
                  <a:lnTo>
                    <a:pt x="1776" y="756"/>
                  </a:lnTo>
                  <a:lnTo>
                    <a:pt x="1792" y="748"/>
                  </a:lnTo>
                  <a:lnTo>
                    <a:pt x="1798" y="740"/>
                  </a:lnTo>
                  <a:lnTo>
                    <a:pt x="1802" y="730"/>
                  </a:lnTo>
                  <a:lnTo>
                    <a:pt x="1804" y="720"/>
                  </a:lnTo>
                  <a:lnTo>
                    <a:pt x="1804" y="712"/>
                  </a:lnTo>
                  <a:lnTo>
                    <a:pt x="1802" y="702"/>
                  </a:lnTo>
                  <a:lnTo>
                    <a:pt x="1798" y="694"/>
                  </a:lnTo>
                  <a:lnTo>
                    <a:pt x="1790" y="680"/>
                  </a:lnTo>
                  <a:lnTo>
                    <a:pt x="1764" y="656"/>
                  </a:lnTo>
                  <a:lnTo>
                    <a:pt x="1718" y="628"/>
                  </a:lnTo>
                  <a:lnTo>
                    <a:pt x="1716" y="622"/>
                  </a:lnTo>
                  <a:lnTo>
                    <a:pt x="1712" y="614"/>
                  </a:lnTo>
                  <a:lnTo>
                    <a:pt x="1702" y="604"/>
                  </a:lnTo>
                  <a:lnTo>
                    <a:pt x="1688" y="590"/>
                  </a:lnTo>
                  <a:lnTo>
                    <a:pt x="1656" y="590"/>
                  </a:lnTo>
                  <a:lnTo>
                    <a:pt x="1640" y="608"/>
                  </a:lnTo>
                  <a:lnTo>
                    <a:pt x="1610" y="608"/>
                  </a:lnTo>
                  <a:lnTo>
                    <a:pt x="1604" y="644"/>
                  </a:lnTo>
                  <a:lnTo>
                    <a:pt x="1596" y="646"/>
                  </a:lnTo>
                  <a:lnTo>
                    <a:pt x="1586" y="646"/>
                  </a:lnTo>
                  <a:lnTo>
                    <a:pt x="1578" y="644"/>
                  </a:lnTo>
                  <a:lnTo>
                    <a:pt x="1570" y="642"/>
                  </a:lnTo>
                  <a:lnTo>
                    <a:pt x="1554" y="634"/>
                  </a:lnTo>
                  <a:lnTo>
                    <a:pt x="1544" y="630"/>
                  </a:lnTo>
                  <a:lnTo>
                    <a:pt x="1516" y="630"/>
                  </a:lnTo>
                  <a:lnTo>
                    <a:pt x="1504" y="634"/>
                  </a:lnTo>
                  <a:lnTo>
                    <a:pt x="1494" y="640"/>
                  </a:lnTo>
                  <a:lnTo>
                    <a:pt x="1476" y="654"/>
                  </a:lnTo>
                  <a:lnTo>
                    <a:pt x="1466" y="654"/>
                  </a:lnTo>
                  <a:lnTo>
                    <a:pt x="1456" y="650"/>
                  </a:lnTo>
                  <a:lnTo>
                    <a:pt x="1450" y="646"/>
                  </a:lnTo>
                  <a:lnTo>
                    <a:pt x="1446" y="640"/>
                  </a:lnTo>
                  <a:lnTo>
                    <a:pt x="1442" y="634"/>
                  </a:lnTo>
                  <a:lnTo>
                    <a:pt x="1440" y="628"/>
                  </a:lnTo>
                  <a:lnTo>
                    <a:pt x="1440" y="616"/>
                  </a:lnTo>
                  <a:lnTo>
                    <a:pt x="1470" y="588"/>
                  </a:lnTo>
                  <a:lnTo>
                    <a:pt x="1468" y="556"/>
                  </a:lnTo>
                  <a:lnTo>
                    <a:pt x="1470" y="544"/>
                  </a:lnTo>
                  <a:lnTo>
                    <a:pt x="1470" y="532"/>
                  </a:lnTo>
                  <a:lnTo>
                    <a:pt x="1480" y="512"/>
                  </a:lnTo>
                  <a:lnTo>
                    <a:pt x="1488" y="494"/>
                  </a:lnTo>
                  <a:lnTo>
                    <a:pt x="1488" y="472"/>
                  </a:lnTo>
                  <a:lnTo>
                    <a:pt x="1490" y="456"/>
                  </a:lnTo>
                  <a:lnTo>
                    <a:pt x="1494" y="440"/>
                  </a:lnTo>
                  <a:lnTo>
                    <a:pt x="1502" y="426"/>
                  </a:lnTo>
                  <a:lnTo>
                    <a:pt x="1522" y="426"/>
                  </a:lnTo>
                  <a:lnTo>
                    <a:pt x="1546" y="430"/>
                  </a:lnTo>
                  <a:lnTo>
                    <a:pt x="1574" y="432"/>
                  </a:lnTo>
                  <a:lnTo>
                    <a:pt x="1588" y="430"/>
                  </a:lnTo>
                  <a:lnTo>
                    <a:pt x="1602" y="428"/>
                  </a:lnTo>
                  <a:lnTo>
                    <a:pt x="1616" y="424"/>
                  </a:lnTo>
                  <a:lnTo>
                    <a:pt x="1628" y="416"/>
                  </a:lnTo>
                  <a:lnTo>
                    <a:pt x="1642" y="404"/>
                  </a:lnTo>
                  <a:lnTo>
                    <a:pt x="1658" y="390"/>
                  </a:lnTo>
                  <a:lnTo>
                    <a:pt x="1672" y="376"/>
                  </a:lnTo>
                  <a:lnTo>
                    <a:pt x="1684" y="362"/>
                  </a:lnTo>
                  <a:lnTo>
                    <a:pt x="1684" y="332"/>
                  </a:lnTo>
                  <a:lnTo>
                    <a:pt x="1686" y="296"/>
                  </a:lnTo>
                  <a:lnTo>
                    <a:pt x="1688" y="278"/>
                  </a:lnTo>
                  <a:lnTo>
                    <a:pt x="1692" y="262"/>
                  </a:lnTo>
                  <a:lnTo>
                    <a:pt x="1698" y="250"/>
                  </a:lnTo>
                  <a:lnTo>
                    <a:pt x="1702" y="246"/>
                  </a:lnTo>
                  <a:lnTo>
                    <a:pt x="1708" y="242"/>
                  </a:lnTo>
                  <a:lnTo>
                    <a:pt x="1714" y="232"/>
                  </a:lnTo>
                  <a:lnTo>
                    <a:pt x="1720" y="220"/>
                  </a:lnTo>
                  <a:lnTo>
                    <a:pt x="1724" y="198"/>
                  </a:lnTo>
                  <a:lnTo>
                    <a:pt x="1730" y="176"/>
                  </a:lnTo>
                  <a:lnTo>
                    <a:pt x="1736" y="166"/>
                  </a:lnTo>
                  <a:lnTo>
                    <a:pt x="1742" y="158"/>
                  </a:lnTo>
                  <a:lnTo>
                    <a:pt x="1742" y="116"/>
                  </a:lnTo>
                  <a:lnTo>
                    <a:pt x="1738" y="108"/>
                  </a:lnTo>
                  <a:lnTo>
                    <a:pt x="1716" y="82"/>
                  </a:lnTo>
                  <a:lnTo>
                    <a:pt x="1696" y="72"/>
                  </a:lnTo>
                  <a:lnTo>
                    <a:pt x="1696" y="62"/>
                  </a:lnTo>
                  <a:lnTo>
                    <a:pt x="1698" y="54"/>
                  </a:lnTo>
                  <a:lnTo>
                    <a:pt x="1702" y="46"/>
                  </a:lnTo>
                  <a:lnTo>
                    <a:pt x="1706" y="40"/>
                  </a:lnTo>
                  <a:lnTo>
                    <a:pt x="1712" y="34"/>
                  </a:lnTo>
                  <a:lnTo>
                    <a:pt x="1720" y="28"/>
                  </a:lnTo>
                  <a:lnTo>
                    <a:pt x="1736" y="20"/>
                  </a:lnTo>
                  <a:lnTo>
                    <a:pt x="1744" y="20"/>
                  </a:lnTo>
                  <a:lnTo>
                    <a:pt x="1750" y="16"/>
                  </a:lnTo>
                  <a:lnTo>
                    <a:pt x="1764" y="10"/>
                  </a:lnTo>
                  <a:lnTo>
                    <a:pt x="1778" y="4"/>
                  </a:lnTo>
                  <a:lnTo>
                    <a:pt x="1784" y="2"/>
                  </a:lnTo>
                  <a:lnTo>
                    <a:pt x="1794" y="0"/>
                  </a:lnTo>
                  <a:lnTo>
                    <a:pt x="1794" y="6"/>
                  </a:lnTo>
                  <a:lnTo>
                    <a:pt x="1796" y="8"/>
                  </a:lnTo>
                  <a:lnTo>
                    <a:pt x="1804" y="16"/>
                  </a:lnTo>
                  <a:lnTo>
                    <a:pt x="1800" y="42"/>
                  </a:lnTo>
                  <a:lnTo>
                    <a:pt x="1792" y="52"/>
                  </a:lnTo>
                  <a:lnTo>
                    <a:pt x="1786" y="58"/>
                  </a:lnTo>
                  <a:lnTo>
                    <a:pt x="1782" y="66"/>
                  </a:lnTo>
                  <a:lnTo>
                    <a:pt x="1780" y="78"/>
                  </a:lnTo>
                  <a:lnTo>
                    <a:pt x="1804" y="96"/>
                  </a:lnTo>
                  <a:lnTo>
                    <a:pt x="1810" y="104"/>
                  </a:lnTo>
                  <a:lnTo>
                    <a:pt x="1816" y="110"/>
                  </a:lnTo>
                  <a:lnTo>
                    <a:pt x="1826" y="114"/>
                  </a:lnTo>
                  <a:lnTo>
                    <a:pt x="1842" y="116"/>
                  </a:lnTo>
                  <a:lnTo>
                    <a:pt x="1848" y="80"/>
                  </a:lnTo>
                  <a:lnTo>
                    <a:pt x="1856" y="80"/>
                  </a:lnTo>
                  <a:lnTo>
                    <a:pt x="1866" y="80"/>
                  </a:lnTo>
                  <a:lnTo>
                    <a:pt x="1878" y="84"/>
                  </a:lnTo>
                  <a:lnTo>
                    <a:pt x="1892" y="92"/>
                  </a:lnTo>
                  <a:lnTo>
                    <a:pt x="1900" y="104"/>
                  </a:lnTo>
                  <a:lnTo>
                    <a:pt x="1904" y="122"/>
                  </a:lnTo>
                  <a:lnTo>
                    <a:pt x="1908" y="140"/>
                  </a:lnTo>
                  <a:lnTo>
                    <a:pt x="1914" y="160"/>
                  </a:lnTo>
                  <a:lnTo>
                    <a:pt x="1920" y="168"/>
                  </a:lnTo>
                  <a:lnTo>
                    <a:pt x="1926" y="178"/>
                  </a:lnTo>
                  <a:lnTo>
                    <a:pt x="1938" y="184"/>
                  </a:lnTo>
                  <a:lnTo>
                    <a:pt x="1968" y="182"/>
                  </a:lnTo>
                  <a:lnTo>
                    <a:pt x="1978" y="178"/>
                  </a:lnTo>
                  <a:lnTo>
                    <a:pt x="1988" y="174"/>
                  </a:lnTo>
                  <a:lnTo>
                    <a:pt x="2010" y="172"/>
                  </a:lnTo>
                  <a:lnTo>
                    <a:pt x="2022" y="168"/>
                  </a:lnTo>
                  <a:lnTo>
                    <a:pt x="2032" y="166"/>
                  </a:lnTo>
                  <a:lnTo>
                    <a:pt x="2042" y="160"/>
                  </a:lnTo>
                  <a:lnTo>
                    <a:pt x="2052" y="152"/>
                  </a:lnTo>
                  <a:lnTo>
                    <a:pt x="2060" y="138"/>
                  </a:lnTo>
                  <a:lnTo>
                    <a:pt x="2068" y="128"/>
                  </a:lnTo>
                  <a:lnTo>
                    <a:pt x="2076" y="122"/>
                  </a:lnTo>
                  <a:lnTo>
                    <a:pt x="2084" y="118"/>
                  </a:lnTo>
                  <a:lnTo>
                    <a:pt x="2094" y="120"/>
                  </a:lnTo>
                  <a:lnTo>
                    <a:pt x="2104" y="124"/>
                  </a:lnTo>
                  <a:lnTo>
                    <a:pt x="2114" y="132"/>
                  </a:lnTo>
                  <a:lnTo>
                    <a:pt x="2126" y="146"/>
                  </a:lnTo>
                  <a:lnTo>
                    <a:pt x="2146" y="200"/>
                  </a:lnTo>
                  <a:lnTo>
                    <a:pt x="2142" y="220"/>
                  </a:lnTo>
                  <a:lnTo>
                    <a:pt x="2136" y="246"/>
                  </a:lnTo>
                  <a:lnTo>
                    <a:pt x="2128" y="274"/>
                  </a:lnTo>
                  <a:lnTo>
                    <a:pt x="2118" y="296"/>
                  </a:lnTo>
                  <a:lnTo>
                    <a:pt x="2118" y="320"/>
                  </a:lnTo>
                  <a:lnTo>
                    <a:pt x="2142" y="366"/>
                  </a:lnTo>
                  <a:lnTo>
                    <a:pt x="2140" y="374"/>
                  </a:lnTo>
                  <a:lnTo>
                    <a:pt x="2138" y="384"/>
                  </a:lnTo>
                  <a:lnTo>
                    <a:pt x="2130" y="406"/>
                  </a:lnTo>
                  <a:lnTo>
                    <a:pt x="2128" y="418"/>
                  </a:lnTo>
                  <a:lnTo>
                    <a:pt x="2130" y="428"/>
                  </a:lnTo>
                  <a:lnTo>
                    <a:pt x="2136" y="440"/>
                  </a:lnTo>
                  <a:lnTo>
                    <a:pt x="2140" y="444"/>
                  </a:lnTo>
                  <a:lnTo>
                    <a:pt x="2148" y="450"/>
                  </a:lnTo>
                  <a:lnTo>
                    <a:pt x="2150" y="462"/>
                  </a:lnTo>
                  <a:lnTo>
                    <a:pt x="2150" y="476"/>
                  </a:lnTo>
                  <a:lnTo>
                    <a:pt x="2148" y="510"/>
                  </a:lnTo>
                  <a:lnTo>
                    <a:pt x="2126" y="514"/>
                  </a:lnTo>
                  <a:lnTo>
                    <a:pt x="2122" y="508"/>
                  </a:lnTo>
                  <a:lnTo>
                    <a:pt x="2118" y="502"/>
                  </a:lnTo>
                  <a:lnTo>
                    <a:pt x="2116" y="492"/>
                  </a:lnTo>
                  <a:lnTo>
                    <a:pt x="2118" y="476"/>
                  </a:lnTo>
                  <a:lnTo>
                    <a:pt x="2114" y="466"/>
                  </a:lnTo>
                  <a:lnTo>
                    <a:pt x="2108" y="458"/>
                  </a:lnTo>
                  <a:lnTo>
                    <a:pt x="2094" y="460"/>
                  </a:lnTo>
                  <a:lnTo>
                    <a:pt x="2086" y="462"/>
                  </a:lnTo>
                  <a:lnTo>
                    <a:pt x="2084" y="466"/>
                  </a:lnTo>
                  <a:lnTo>
                    <a:pt x="2082" y="470"/>
                  </a:lnTo>
                  <a:lnTo>
                    <a:pt x="2084" y="484"/>
                  </a:lnTo>
                  <a:lnTo>
                    <a:pt x="2082" y="492"/>
                  </a:lnTo>
                  <a:lnTo>
                    <a:pt x="2078" y="500"/>
                  </a:lnTo>
                  <a:lnTo>
                    <a:pt x="2064" y="514"/>
                  </a:lnTo>
                  <a:lnTo>
                    <a:pt x="2054" y="528"/>
                  </a:lnTo>
                  <a:lnTo>
                    <a:pt x="2046" y="544"/>
                  </a:lnTo>
                  <a:lnTo>
                    <a:pt x="2042" y="564"/>
                  </a:lnTo>
                  <a:lnTo>
                    <a:pt x="2034" y="576"/>
                  </a:lnTo>
                  <a:lnTo>
                    <a:pt x="2024" y="586"/>
                  </a:lnTo>
                  <a:lnTo>
                    <a:pt x="2012" y="598"/>
                  </a:lnTo>
                  <a:lnTo>
                    <a:pt x="2002" y="606"/>
                  </a:lnTo>
                  <a:lnTo>
                    <a:pt x="2000" y="642"/>
                  </a:lnTo>
                  <a:lnTo>
                    <a:pt x="2008" y="654"/>
                  </a:lnTo>
                  <a:lnTo>
                    <a:pt x="2020" y="674"/>
                  </a:lnTo>
                  <a:lnTo>
                    <a:pt x="2054" y="694"/>
                  </a:lnTo>
                  <a:lnTo>
                    <a:pt x="2078" y="692"/>
                  </a:lnTo>
                  <a:lnTo>
                    <a:pt x="2094" y="668"/>
                  </a:lnTo>
                  <a:lnTo>
                    <a:pt x="2100" y="680"/>
                  </a:lnTo>
                  <a:lnTo>
                    <a:pt x="2104" y="690"/>
                  </a:lnTo>
                  <a:lnTo>
                    <a:pt x="2106" y="702"/>
                  </a:lnTo>
                  <a:lnTo>
                    <a:pt x="2086" y="708"/>
                  </a:lnTo>
                  <a:lnTo>
                    <a:pt x="2068" y="716"/>
                  </a:lnTo>
                  <a:lnTo>
                    <a:pt x="2068" y="724"/>
                  </a:lnTo>
                  <a:lnTo>
                    <a:pt x="2070" y="732"/>
                  </a:lnTo>
                  <a:lnTo>
                    <a:pt x="2070" y="738"/>
                  </a:lnTo>
                  <a:lnTo>
                    <a:pt x="2074" y="742"/>
                  </a:lnTo>
                  <a:lnTo>
                    <a:pt x="2078" y="748"/>
                  </a:lnTo>
                  <a:lnTo>
                    <a:pt x="2084" y="750"/>
                  </a:lnTo>
                  <a:lnTo>
                    <a:pt x="2064" y="778"/>
                  </a:lnTo>
                  <a:lnTo>
                    <a:pt x="2052" y="790"/>
                  </a:lnTo>
                  <a:lnTo>
                    <a:pt x="2040" y="800"/>
                  </a:lnTo>
                  <a:lnTo>
                    <a:pt x="2026" y="796"/>
                  </a:lnTo>
                  <a:lnTo>
                    <a:pt x="1986" y="770"/>
                  </a:lnTo>
                  <a:lnTo>
                    <a:pt x="1968" y="770"/>
                  </a:lnTo>
                  <a:lnTo>
                    <a:pt x="1960" y="780"/>
                  </a:lnTo>
                  <a:lnTo>
                    <a:pt x="1958" y="786"/>
                  </a:lnTo>
                  <a:lnTo>
                    <a:pt x="1956" y="792"/>
                  </a:lnTo>
                  <a:lnTo>
                    <a:pt x="1958" y="818"/>
                  </a:lnTo>
                  <a:lnTo>
                    <a:pt x="1962" y="824"/>
                  </a:lnTo>
                  <a:lnTo>
                    <a:pt x="1968" y="828"/>
                  </a:lnTo>
                  <a:lnTo>
                    <a:pt x="1982" y="838"/>
                  </a:lnTo>
                  <a:lnTo>
                    <a:pt x="2000" y="852"/>
                  </a:lnTo>
                  <a:lnTo>
                    <a:pt x="2008" y="860"/>
                  </a:lnTo>
                  <a:lnTo>
                    <a:pt x="2016" y="870"/>
                  </a:lnTo>
                  <a:lnTo>
                    <a:pt x="2016" y="908"/>
                  </a:lnTo>
                  <a:lnTo>
                    <a:pt x="2024" y="920"/>
                  </a:lnTo>
                  <a:lnTo>
                    <a:pt x="2032" y="938"/>
                  </a:lnTo>
                  <a:lnTo>
                    <a:pt x="2046" y="976"/>
                  </a:lnTo>
                  <a:lnTo>
                    <a:pt x="2054" y="986"/>
                  </a:lnTo>
                  <a:lnTo>
                    <a:pt x="2070" y="986"/>
                  </a:lnTo>
                  <a:lnTo>
                    <a:pt x="2084" y="958"/>
                  </a:lnTo>
                  <a:lnTo>
                    <a:pt x="2110" y="940"/>
                  </a:lnTo>
                  <a:lnTo>
                    <a:pt x="2124" y="962"/>
                  </a:lnTo>
                  <a:lnTo>
                    <a:pt x="2134" y="976"/>
                  </a:lnTo>
                  <a:lnTo>
                    <a:pt x="2142" y="994"/>
                  </a:lnTo>
                  <a:lnTo>
                    <a:pt x="2144" y="1010"/>
                  </a:lnTo>
                  <a:lnTo>
                    <a:pt x="2150" y="1026"/>
                  </a:lnTo>
                  <a:lnTo>
                    <a:pt x="2154" y="1034"/>
                  </a:lnTo>
                  <a:lnTo>
                    <a:pt x="2160" y="1040"/>
                  </a:lnTo>
                  <a:lnTo>
                    <a:pt x="2168" y="1048"/>
                  </a:lnTo>
                  <a:lnTo>
                    <a:pt x="2178" y="1054"/>
                  </a:lnTo>
                  <a:lnTo>
                    <a:pt x="2182" y="1062"/>
                  </a:lnTo>
                  <a:lnTo>
                    <a:pt x="2180" y="1074"/>
                  </a:lnTo>
                  <a:lnTo>
                    <a:pt x="2180" y="1088"/>
                  </a:lnTo>
                  <a:lnTo>
                    <a:pt x="2180" y="1120"/>
                  </a:lnTo>
                  <a:lnTo>
                    <a:pt x="2168" y="1132"/>
                  </a:lnTo>
                  <a:lnTo>
                    <a:pt x="2156" y="1130"/>
                  </a:lnTo>
                  <a:lnTo>
                    <a:pt x="2150" y="1126"/>
                  </a:lnTo>
                  <a:lnTo>
                    <a:pt x="2138" y="1120"/>
                  </a:lnTo>
                  <a:lnTo>
                    <a:pt x="2108" y="1122"/>
                  </a:lnTo>
                  <a:lnTo>
                    <a:pt x="2096" y="1124"/>
                  </a:lnTo>
                  <a:lnTo>
                    <a:pt x="2088" y="1128"/>
                  </a:lnTo>
                  <a:lnTo>
                    <a:pt x="2080" y="1134"/>
                  </a:lnTo>
                  <a:lnTo>
                    <a:pt x="2074" y="1140"/>
                  </a:lnTo>
                  <a:lnTo>
                    <a:pt x="2062" y="1162"/>
                  </a:lnTo>
                  <a:lnTo>
                    <a:pt x="2058" y="1166"/>
                  </a:lnTo>
                  <a:lnTo>
                    <a:pt x="2054" y="1170"/>
                  </a:lnTo>
                  <a:lnTo>
                    <a:pt x="2052" y="1176"/>
                  </a:lnTo>
                  <a:lnTo>
                    <a:pt x="2046" y="1182"/>
                  </a:lnTo>
                  <a:lnTo>
                    <a:pt x="2028" y="1196"/>
                  </a:lnTo>
                  <a:lnTo>
                    <a:pt x="1994" y="1218"/>
                  </a:lnTo>
                  <a:lnTo>
                    <a:pt x="1988" y="1228"/>
                  </a:lnTo>
                  <a:lnTo>
                    <a:pt x="1974" y="1238"/>
                  </a:lnTo>
                  <a:lnTo>
                    <a:pt x="1948" y="1256"/>
                  </a:lnTo>
                  <a:lnTo>
                    <a:pt x="1938" y="1268"/>
                  </a:lnTo>
                  <a:lnTo>
                    <a:pt x="1920" y="1272"/>
                  </a:lnTo>
                  <a:lnTo>
                    <a:pt x="1902" y="1254"/>
                  </a:lnTo>
                  <a:lnTo>
                    <a:pt x="1894" y="1236"/>
                  </a:lnTo>
                  <a:lnTo>
                    <a:pt x="1890" y="1230"/>
                  </a:lnTo>
                  <a:lnTo>
                    <a:pt x="1884" y="1226"/>
                  </a:lnTo>
                  <a:lnTo>
                    <a:pt x="1880" y="1222"/>
                  </a:lnTo>
                  <a:lnTo>
                    <a:pt x="1874" y="1222"/>
                  </a:lnTo>
                  <a:lnTo>
                    <a:pt x="1860" y="1220"/>
                  </a:lnTo>
                  <a:lnTo>
                    <a:pt x="1856" y="1228"/>
                  </a:lnTo>
                  <a:lnTo>
                    <a:pt x="1854" y="1238"/>
                  </a:lnTo>
                  <a:lnTo>
                    <a:pt x="1852" y="1248"/>
                  </a:lnTo>
                  <a:lnTo>
                    <a:pt x="1850" y="1260"/>
                  </a:lnTo>
                  <a:lnTo>
                    <a:pt x="1852" y="1270"/>
                  </a:lnTo>
                  <a:lnTo>
                    <a:pt x="1854" y="1282"/>
                  </a:lnTo>
                  <a:lnTo>
                    <a:pt x="1860" y="1292"/>
                  </a:lnTo>
                  <a:lnTo>
                    <a:pt x="1868" y="1302"/>
                  </a:lnTo>
                  <a:lnTo>
                    <a:pt x="1872" y="1344"/>
                  </a:lnTo>
                  <a:lnTo>
                    <a:pt x="1846" y="1346"/>
                  </a:lnTo>
                  <a:lnTo>
                    <a:pt x="1824" y="1348"/>
                  </a:lnTo>
                  <a:lnTo>
                    <a:pt x="1812" y="1346"/>
                  </a:lnTo>
                  <a:lnTo>
                    <a:pt x="1802" y="1344"/>
                  </a:lnTo>
                  <a:lnTo>
                    <a:pt x="1794" y="1342"/>
                  </a:lnTo>
                  <a:lnTo>
                    <a:pt x="1786" y="1338"/>
                  </a:lnTo>
                  <a:lnTo>
                    <a:pt x="1782" y="1316"/>
                  </a:lnTo>
                  <a:lnTo>
                    <a:pt x="1776" y="1302"/>
                  </a:lnTo>
                  <a:lnTo>
                    <a:pt x="1768" y="1292"/>
                  </a:lnTo>
                  <a:lnTo>
                    <a:pt x="1758" y="1280"/>
                  </a:lnTo>
                  <a:lnTo>
                    <a:pt x="1732" y="1222"/>
                  </a:lnTo>
                  <a:lnTo>
                    <a:pt x="1720" y="1210"/>
                  </a:lnTo>
                  <a:lnTo>
                    <a:pt x="1712" y="1206"/>
                  </a:lnTo>
                  <a:lnTo>
                    <a:pt x="1706" y="1206"/>
                  </a:lnTo>
                  <a:lnTo>
                    <a:pt x="1696" y="1206"/>
                  </a:lnTo>
                  <a:lnTo>
                    <a:pt x="1684" y="1216"/>
                  </a:lnTo>
                  <a:lnTo>
                    <a:pt x="1670" y="1226"/>
                  </a:lnTo>
                  <a:lnTo>
                    <a:pt x="1658" y="1234"/>
                  </a:lnTo>
                  <a:lnTo>
                    <a:pt x="1646" y="1244"/>
                  </a:lnTo>
                  <a:lnTo>
                    <a:pt x="1642" y="1256"/>
                  </a:lnTo>
                  <a:lnTo>
                    <a:pt x="1640" y="1270"/>
                  </a:lnTo>
                  <a:lnTo>
                    <a:pt x="1640" y="1288"/>
                  </a:lnTo>
                  <a:lnTo>
                    <a:pt x="1644" y="1306"/>
                  </a:lnTo>
                  <a:lnTo>
                    <a:pt x="1580" y="1312"/>
                  </a:lnTo>
                  <a:lnTo>
                    <a:pt x="1524" y="1346"/>
                  </a:lnTo>
                  <a:lnTo>
                    <a:pt x="1516" y="1362"/>
                  </a:lnTo>
                  <a:lnTo>
                    <a:pt x="1510" y="1368"/>
                  </a:lnTo>
                  <a:lnTo>
                    <a:pt x="1508" y="1370"/>
                  </a:lnTo>
                  <a:lnTo>
                    <a:pt x="1504" y="1370"/>
                  </a:lnTo>
                  <a:lnTo>
                    <a:pt x="1492" y="1362"/>
                  </a:lnTo>
                  <a:lnTo>
                    <a:pt x="1486" y="1356"/>
                  </a:lnTo>
                  <a:lnTo>
                    <a:pt x="1484" y="1348"/>
                  </a:lnTo>
                  <a:lnTo>
                    <a:pt x="1482" y="1342"/>
                  </a:lnTo>
                  <a:lnTo>
                    <a:pt x="1494" y="1334"/>
                  </a:lnTo>
                  <a:lnTo>
                    <a:pt x="1492" y="1322"/>
                  </a:lnTo>
                  <a:lnTo>
                    <a:pt x="1490" y="1312"/>
                  </a:lnTo>
                  <a:lnTo>
                    <a:pt x="1486" y="1304"/>
                  </a:lnTo>
                  <a:lnTo>
                    <a:pt x="1480" y="1298"/>
                  </a:lnTo>
                  <a:lnTo>
                    <a:pt x="1474" y="1292"/>
                  </a:lnTo>
                  <a:lnTo>
                    <a:pt x="1466" y="1288"/>
                  </a:lnTo>
                  <a:lnTo>
                    <a:pt x="1458" y="1286"/>
                  </a:lnTo>
                  <a:lnTo>
                    <a:pt x="1450" y="1286"/>
                  </a:lnTo>
                  <a:lnTo>
                    <a:pt x="1440" y="1290"/>
                  </a:lnTo>
                  <a:lnTo>
                    <a:pt x="1434" y="1296"/>
                  </a:lnTo>
                  <a:lnTo>
                    <a:pt x="1428" y="1302"/>
                  </a:lnTo>
                  <a:lnTo>
                    <a:pt x="1424" y="1310"/>
                  </a:lnTo>
                  <a:lnTo>
                    <a:pt x="1424" y="1318"/>
                  </a:lnTo>
                  <a:lnTo>
                    <a:pt x="1424" y="1328"/>
                  </a:lnTo>
                  <a:lnTo>
                    <a:pt x="1428" y="1352"/>
                  </a:lnTo>
                  <a:lnTo>
                    <a:pt x="1408" y="1356"/>
                  </a:lnTo>
                  <a:lnTo>
                    <a:pt x="1404" y="1362"/>
                  </a:lnTo>
                  <a:lnTo>
                    <a:pt x="1402" y="1370"/>
                  </a:lnTo>
                  <a:lnTo>
                    <a:pt x="1392" y="1374"/>
                  </a:lnTo>
                  <a:lnTo>
                    <a:pt x="1392" y="1430"/>
                  </a:lnTo>
                  <a:lnTo>
                    <a:pt x="1412" y="1454"/>
                  </a:lnTo>
                  <a:lnTo>
                    <a:pt x="1412" y="1472"/>
                  </a:lnTo>
                  <a:lnTo>
                    <a:pt x="1402" y="1490"/>
                  </a:lnTo>
                  <a:lnTo>
                    <a:pt x="1380" y="1504"/>
                  </a:lnTo>
                  <a:lnTo>
                    <a:pt x="1356" y="1510"/>
                  </a:lnTo>
                  <a:lnTo>
                    <a:pt x="1336" y="1514"/>
                  </a:lnTo>
                  <a:lnTo>
                    <a:pt x="1314" y="1514"/>
                  </a:lnTo>
                  <a:lnTo>
                    <a:pt x="1298" y="1516"/>
                  </a:lnTo>
                  <a:lnTo>
                    <a:pt x="1288" y="1520"/>
                  </a:lnTo>
                  <a:lnTo>
                    <a:pt x="1280" y="1526"/>
                  </a:lnTo>
                  <a:lnTo>
                    <a:pt x="1270" y="1534"/>
                  </a:lnTo>
                  <a:lnTo>
                    <a:pt x="1256" y="1546"/>
                  </a:lnTo>
                  <a:lnTo>
                    <a:pt x="1244" y="1566"/>
                  </a:lnTo>
                  <a:lnTo>
                    <a:pt x="1228" y="1586"/>
                  </a:lnTo>
                  <a:lnTo>
                    <a:pt x="1192" y="1626"/>
                  </a:lnTo>
                  <a:lnTo>
                    <a:pt x="1168" y="1610"/>
                  </a:lnTo>
                  <a:lnTo>
                    <a:pt x="1140" y="1612"/>
                  </a:lnTo>
                  <a:lnTo>
                    <a:pt x="1136" y="1626"/>
                  </a:lnTo>
                  <a:lnTo>
                    <a:pt x="1132" y="1632"/>
                  </a:lnTo>
                  <a:lnTo>
                    <a:pt x="1128" y="1636"/>
                  </a:lnTo>
                  <a:lnTo>
                    <a:pt x="1124" y="1630"/>
                  </a:lnTo>
                  <a:lnTo>
                    <a:pt x="1118" y="1626"/>
                  </a:lnTo>
                  <a:lnTo>
                    <a:pt x="1108" y="1622"/>
                  </a:lnTo>
                  <a:lnTo>
                    <a:pt x="1100" y="1622"/>
                  </a:lnTo>
                  <a:lnTo>
                    <a:pt x="1092" y="1622"/>
                  </a:lnTo>
                  <a:lnTo>
                    <a:pt x="1088" y="1632"/>
                  </a:lnTo>
                  <a:lnTo>
                    <a:pt x="1082" y="1640"/>
                  </a:lnTo>
                  <a:lnTo>
                    <a:pt x="1076" y="1650"/>
                  </a:lnTo>
                  <a:lnTo>
                    <a:pt x="1066" y="1658"/>
                  </a:lnTo>
                  <a:lnTo>
                    <a:pt x="1056" y="1664"/>
                  </a:lnTo>
                  <a:lnTo>
                    <a:pt x="1046" y="1674"/>
                  </a:lnTo>
                  <a:lnTo>
                    <a:pt x="1038" y="1684"/>
                  </a:lnTo>
                  <a:lnTo>
                    <a:pt x="1030" y="1696"/>
                  </a:lnTo>
                  <a:lnTo>
                    <a:pt x="1014" y="1718"/>
                  </a:lnTo>
                  <a:lnTo>
                    <a:pt x="1004" y="1728"/>
                  </a:lnTo>
                  <a:lnTo>
                    <a:pt x="994" y="1736"/>
                  </a:lnTo>
                  <a:lnTo>
                    <a:pt x="990" y="1748"/>
                  </a:lnTo>
                  <a:lnTo>
                    <a:pt x="988" y="1760"/>
                  </a:lnTo>
                  <a:lnTo>
                    <a:pt x="988" y="1790"/>
                  </a:lnTo>
                  <a:lnTo>
                    <a:pt x="988" y="1798"/>
                  </a:lnTo>
                  <a:lnTo>
                    <a:pt x="988" y="1812"/>
                  </a:lnTo>
                  <a:lnTo>
                    <a:pt x="982" y="1836"/>
                  </a:lnTo>
                  <a:lnTo>
                    <a:pt x="976" y="1840"/>
                  </a:lnTo>
                  <a:lnTo>
                    <a:pt x="946" y="1838"/>
                  </a:lnTo>
                  <a:lnTo>
                    <a:pt x="920" y="1834"/>
                  </a:lnTo>
                  <a:lnTo>
                    <a:pt x="870" y="1826"/>
                  </a:lnTo>
                  <a:lnTo>
                    <a:pt x="838" y="1810"/>
                  </a:lnTo>
                  <a:lnTo>
                    <a:pt x="820" y="1790"/>
                  </a:lnTo>
                  <a:lnTo>
                    <a:pt x="784" y="1782"/>
                  </a:lnTo>
                  <a:lnTo>
                    <a:pt x="784" y="1752"/>
                  </a:lnTo>
                  <a:lnTo>
                    <a:pt x="796" y="1734"/>
                  </a:lnTo>
                  <a:lnTo>
                    <a:pt x="808" y="1716"/>
                  </a:lnTo>
                  <a:lnTo>
                    <a:pt x="816" y="1696"/>
                  </a:lnTo>
                  <a:lnTo>
                    <a:pt x="818" y="1686"/>
                  </a:lnTo>
                  <a:lnTo>
                    <a:pt x="818" y="1676"/>
                  </a:lnTo>
                  <a:lnTo>
                    <a:pt x="814" y="1666"/>
                  </a:lnTo>
                  <a:lnTo>
                    <a:pt x="810" y="1660"/>
                  </a:lnTo>
                  <a:lnTo>
                    <a:pt x="804" y="1656"/>
                  </a:lnTo>
                  <a:lnTo>
                    <a:pt x="798" y="1652"/>
                  </a:lnTo>
                  <a:lnTo>
                    <a:pt x="784" y="1652"/>
                  </a:lnTo>
                  <a:lnTo>
                    <a:pt x="772" y="1652"/>
                  </a:lnTo>
                  <a:lnTo>
                    <a:pt x="764" y="1656"/>
                  </a:lnTo>
                  <a:lnTo>
                    <a:pt x="758" y="1660"/>
                  </a:lnTo>
                  <a:lnTo>
                    <a:pt x="740" y="1662"/>
                  </a:lnTo>
                  <a:lnTo>
                    <a:pt x="734" y="1664"/>
                  </a:lnTo>
                  <a:lnTo>
                    <a:pt x="732" y="1668"/>
                  </a:lnTo>
                  <a:lnTo>
                    <a:pt x="732" y="1678"/>
                  </a:lnTo>
                  <a:lnTo>
                    <a:pt x="730" y="1700"/>
                  </a:lnTo>
                  <a:lnTo>
                    <a:pt x="722" y="1708"/>
                  </a:lnTo>
                  <a:lnTo>
                    <a:pt x="718" y="1720"/>
                  </a:lnTo>
                  <a:lnTo>
                    <a:pt x="698" y="1756"/>
                  </a:lnTo>
                  <a:lnTo>
                    <a:pt x="700" y="1796"/>
                  </a:lnTo>
                  <a:lnTo>
                    <a:pt x="688" y="1810"/>
                  </a:lnTo>
                  <a:lnTo>
                    <a:pt x="672" y="1814"/>
                  </a:lnTo>
                  <a:lnTo>
                    <a:pt x="662" y="1816"/>
                  </a:lnTo>
                  <a:lnTo>
                    <a:pt x="654" y="1822"/>
                  </a:lnTo>
                  <a:lnTo>
                    <a:pt x="644" y="1830"/>
                  </a:lnTo>
                  <a:lnTo>
                    <a:pt x="618" y="1836"/>
                  </a:lnTo>
                  <a:lnTo>
                    <a:pt x="590" y="1842"/>
                  </a:lnTo>
                  <a:lnTo>
                    <a:pt x="580" y="1850"/>
                  </a:lnTo>
                  <a:lnTo>
                    <a:pt x="572" y="1856"/>
                  </a:lnTo>
                  <a:lnTo>
                    <a:pt x="566" y="1864"/>
                  </a:lnTo>
                  <a:lnTo>
                    <a:pt x="556" y="1868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2" name="Freeform 35"/>
            <p:cNvSpPr>
              <a:spLocks/>
            </p:cNvSpPr>
            <p:nvPr/>
          </p:nvSpPr>
          <p:spPr bwMode="auto">
            <a:xfrm>
              <a:off x="6347654" y="2599777"/>
              <a:ext cx="367234" cy="418531"/>
            </a:xfrm>
            <a:custGeom>
              <a:avLst/>
              <a:gdLst>
                <a:gd name="T0" fmla="*/ 196 w 232"/>
                <a:gd name="T1" fmla="*/ 264 h 264"/>
                <a:gd name="T2" fmla="*/ 170 w 232"/>
                <a:gd name="T3" fmla="*/ 248 h 264"/>
                <a:gd name="T4" fmla="*/ 158 w 232"/>
                <a:gd name="T5" fmla="*/ 238 h 264"/>
                <a:gd name="T6" fmla="*/ 148 w 232"/>
                <a:gd name="T7" fmla="*/ 218 h 264"/>
                <a:gd name="T8" fmla="*/ 144 w 232"/>
                <a:gd name="T9" fmla="*/ 186 h 264"/>
                <a:gd name="T10" fmla="*/ 140 w 232"/>
                <a:gd name="T11" fmla="*/ 178 h 264"/>
                <a:gd name="T12" fmla="*/ 136 w 232"/>
                <a:gd name="T13" fmla="*/ 166 h 264"/>
                <a:gd name="T14" fmla="*/ 116 w 232"/>
                <a:gd name="T15" fmla="*/ 148 h 264"/>
                <a:gd name="T16" fmla="*/ 100 w 232"/>
                <a:gd name="T17" fmla="*/ 140 h 264"/>
                <a:gd name="T18" fmla="*/ 82 w 232"/>
                <a:gd name="T19" fmla="*/ 140 h 264"/>
                <a:gd name="T20" fmla="*/ 62 w 232"/>
                <a:gd name="T21" fmla="*/ 144 h 264"/>
                <a:gd name="T22" fmla="*/ 50 w 232"/>
                <a:gd name="T23" fmla="*/ 158 h 264"/>
                <a:gd name="T24" fmla="*/ 0 w 232"/>
                <a:gd name="T25" fmla="*/ 160 h 264"/>
                <a:gd name="T26" fmla="*/ 0 w 232"/>
                <a:gd name="T27" fmla="*/ 146 h 264"/>
                <a:gd name="T28" fmla="*/ 2 w 232"/>
                <a:gd name="T29" fmla="*/ 130 h 264"/>
                <a:gd name="T30" fmla="*/ 10 w 232"/>
                <a:gd name="T31" fmla="*/ 124 h 264"/>
                <a:gd name="T32" fmla="*/ 18 w 232"/>
                <a:gd name="T33" fmla="*/ 122 h 264"/>
                <a:gd name="T34" fmla="*/ 40 w 232"/>
                <a:gd name="T35" fmla="*/ 104 h 264"/>
                <a:gd name="T36" fmla="*/ 44 w 232"/>
                <a:gd name="T37" fmla="*/ 88 h 264"/>
                <a:gd name="T38" fmla="*/ 42 w 232"/>
                <a:gd name="T39" fmla="*/ 76 h 264"/>
                <a:gd name="T40" fmla="*/ 34 w 232"/>
                <a:gd name="T41" fmla="*/ 60 h 264"/>
                <a:gd name="T42" fmla="*/ 34 w 232"/>
                <a:gd name="T43" fmla="*/ 56 h 264"/>
                <a:gd name="T44" fmla="*/ 70 w 232"/>
                <a:gd name="T45" fmla="*/ 32 h 264"/>
                <a:gd name="T46" fmla="*/ 82 w 232"/>
                <a:gd name="T47" fmla="*/ 22 h 264"/>
                <a:gd name="T48" fmla="*/ 86 w 232"/>
                <a:gd name="T49" fmla="*/ 6 h 264"/>
                <a:gd name="T50" fmla="*/ 100 w 232"/>
                <a:gd name="T51" fmla="*/ 0 h 264"/>
                <a:gd name="T52" fmla="*/ 118 w 232"/>
                <a:gd name="T53" fmla="*/ 16 h 264"/>
                <a:gd name="T54" fmla="*/ 154 w 232"/>
                <a:gd name="T55" fmla="*/ 20 h 264"/>
                <a:gd name="T56" fmla="*/ 150 w 232"/>
                <a:gd name="T57" fmla="*/ 32 h 264"/>
                <a:gd name="T58" fmla="*/ 150 w 232"/>
                <a:gd name="T59" fmla="*/ 74 h 264"/>
                <a:gd name="T60" fmla="*/ 156 w 232"/>
                <a:gd name="T61" fmla="*/ 94 h 264"/>
                <a:gd name="T62" fmla="*/ 174 w 232"/>
                <a:gd name="T63" fmla="*/ 96 h 264"/>
                <a:gd name="T64" fmla="*/ 186 w 232"/>
                <a:gd name="T65" fmla="*/ 104 h 264"/>
                <a:gd name="T66" fmla="*/ 184 w 232"/>
                <a:gd name="T67" fmla="*/ 124 h 264"/>
                <a:gd name="T68" fmla="*/ 186 w 232"/>
                <a:gd name="T69" fmla="*/ 140 h 264"/>
                <a:gd name="T70" fmla="*/ 194 w 232"/>
                <a:gd name="T71" fmla="*/ 154 h 264"/>
                <a:gd name="T72" fmla="*/ 212 w 232"/>
                <a:gd name="T73" fmla="*/ 170 h 264"/>
                <a:gd name="T74" fmla="*/ 232 w 232"/>
                <a:gd name="T75" fmla="*/ 196 h 264"/>
                <a:gd name="T76" fmla="*/ 208 w 232"/>
                <a:gd name="T77" fmla="*/ 208 h 264"/>
                <a:gd name="T78" fmla="*/ 194 w 232"/>
                <a:gd name="T79" fmla="*/ 224 h 264"/>
                <a:gd name="T80" fmla="*/ 196 w 232"/>
                <a:gd name="T81" fmla="*/ 264 h 26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32" h="264">
                  <a:moveTo>
                    <a:pt x="196" y="264"/>
                  </a:moveTo>
                  <a:lnTo>
                    <a:pt x="196" y="264"/>
                  </a:lnTo>
                  <a:lnTo>
                    <a:pt x="182" y="256"/>
                  </a:lnTo>
                  <a:lnTo>
                    <a:pt x="170" y="248"/>
                  </a:lnTo>
                  <a:lnTo>
                    <a:pt x="158" y="238"/>
                  </a:lnTo>
                  <a:lnTo>
                    <a:pt x="152" y="228"/>
                  </a:lnTo>
                  <a:lnTo>
                    <a:pt x="148" y="218"/>
                  </a:lnTo>
                  <a:lnTo>
                    <a:pt x="146" y="202"/>
                  </a:lnTo>
                  <a:lnTo>
                    <a:pt x="144" y="186"/>
                  </a:lnTo>
                  <a:lnTo>
                    <a:pt x="142" y="182"/>
                  </a:lnTo>
                  <a:lnTo>
                    <a:pt x="140" y="178"/>
                  </a:lnTo>
                  <a:lnTo>
                    <a:pt x="136" y="166"/>
                  </a:lnTo>
                  <a:lnTo>
                    <a:pt x="116" y="148"/>
                  </a:lnTo>
                  <a:lnTo>
                    <a:pt x="108" y="144"/>
                  </a:lnTo>
                  <a:lnTo>
                    <a:pt x="100" y="140"/>
                  </a:lnTo>
                  <a:lnTo>
                    <a:pt x="92" y="138"/>
                  </a:lnTo>
                  <a:lnTo>
                    <a:pt x="82" y="140"/>
                  </a:lnTo>
                  <a:lnTo>
                    <a:pt x="62" y="144"/>
                  </a:lnTo>
                  <a:lnTo>
                    <a:pt x="56" y="152"/>
                  </a:lnTo>
                  <a:lnTo>
                    <a:pt x="50" y="158"/>
                  </a:lnTo>
                  <a:lnTo>
                    <a:pt x="0" y="160"/>
                  </a:lnTo>
                  <a:lnTo>
                    <a:pt x="0" y="146"/>
                  </a:lnTo>
                  <a:lnTo>
                    <a:pt x="2" y="134"/>
                  </a:lnTo>
                  <a:lnTo>
                    <a:pt x="2" y="130"/>
                  </a:lnTo>
                  <a:lnTo>
                    <a:pt x="6" y="126"/>
                  </a:lnTo>
                  <a:lnTo>
                    <a:pt x="10" y="124"/>
                  </a:lnTo>
                  <a:lnTo>
                    <a:pt x="18" y="122"/>
                  </a:lnTo>
                  <a:lnTo>
                    <a:pt x="40" y="104"/>
                  </a:lnTo>
                  <a:lnTo>
                    <a:pt x="42" y="96"/>
                  </a:lnTo>
                  <a:lnTo>
                    <a:pt x="44" y="88"/>
                  </a:lnTo>
                  <a:lnTo>
                    <a:pt x="44" y="82"/>
                  </a:lnTo>
                  <a:lnTo>
                    <a:pt x="42" y="76"/>
                  </a:lnTo>
                  <a:lnTo>
                    <a:pt x="36" y="66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58" y="42"/>
                  </a:lnTo>
                  <a:lnTo>
                    <a:pt x="70" y="32"/>
                  </a:lnTo>
                  <a:lnTo>
                    <a:pt x="82" y="22"/>
                  </a:lnTo>
                  <a:lnTo>
                    <a:pt x="84" y="12"/>
                  </a:lnTo>
                  <a:lnTo>
                    <a:pt x="86" y="6"/>
                  </a:lnTo>
                  <a:lnTo>
                    <a:pt x="90" y="2"/>
                  </a:lnTo>
                  <a:lnTo>
                    <a:pt x="100" y="0"/>
                  </a:lnTo>
                  <a:lnTo>
                    <a:pt x="118" y="16"/>
                  </a:lnTo>
                  <a:lnTo>
                    <a:pt x="154" y="20"/>
                  </a:lnTo>
                  <a:lnTo>
                    <a:pt x="150" y="32"/>
                  </a:lnTo>
                  <a:lnTo>
                    <a:pt x="148" y="52"/>
                  </a:lnTo>
                  <a:lnTo>
                    <a:pt x="150" y="74"/>
                  </a:lnTo>
                  <a:lnTo>
                    <a:pt x="152" y="84"/>
                  </a:lnTo>
                  <a:lnTo>
                    <a:pt x="156" y="94"/>
                  </a:lnTo>
                  <a:lnTo>
                    <a:pt x="174" y="96"/>
                  </a:lnTo>
                  <a:lnTo>
                    <a:pt x="186" y="104"/>
                  </a:lnTo>
                  <a:lnTo>
                    <a:pt x="184" y="124"/>
                  </a:lnTo>
                  <a:lnTo>
                    <a:pt x="184" y="132"/>
                  </a:lnTo>
                  <a:lnTo>
                    <a:pt x="186" y="140"/>
                  </a:lnTo>
                  <a:lnTo>
                    <a:pt x="188" y="146"/>
                  </a:lnTo>
                  <a:lnTo>
                    <a:pt x="194" y="154"/>
                  </a:lnTo>
                  <a:lnTo>
                    <a:pt x="200" y="162"/>
                  </a:lnTo>
                  <a:lnTo>
                    <a:pt x="212" y="170"/>
                  </a:lnTo>
                  <a:lnTo>
                    <a:pt x="232" y="196"/>
                  </a:lnTo>
                  <a:lnTo>
                    <a:pt x="208" y="208"/>
                  </a:lnTo>
                  <a:lnTo>
                    <a:pt x="200" y="214"/>
                  </a:lnTo>
                  <a:lnTo>
                    <a:pt x="194" y="224"/>
                  </a:lnTo>
                  <a:lnTo>
                    <a:pt x="196" y="264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3" name="Freeform 37"/>
            <p:cNvSpPr>
              <a:spLocks/>
            </p:cNvSpPr>
            <p:nvPr/>
          </p:nvSpPr>
          <p:spPr bwMode="auto">
            <a:xfrm>
              <a:off x="7003815" y="1552097"/>
              <a:ext cx="1331221" cy="845164"/>
            </a:xfrm>
            <a:custGeom>
              <a:avLst/>
              <a:gdLst>
                <a:gd name="T0" fmla="*/ 410 w 838"/>
                <a:gd name="T1" fmla="*/ 492 h 532"/>
                <a:gd name="T2" fmla="*/ 402 w 838"/>
                <a:gd name="T3" fmla="*/ 438 h 532"/>
                <a:gd name="T4" fmla="*/ 376 w 838"/>
                <a:gd name="T5" fmla="*/ 398 h 532"/>
                <a:gd name="T6" fmla="*/ 346 w 838"/>
                <a:gd name="T7" fmla="*/ 366 h 532"/>
                <a:gd name="T8" fmla="*/ 324 w 838"/>
                <a:gd name="T9" fmla="*/ 314 h 532"/>
                <a:gd name="T10" fmla="*/ 300 w 838"/>
                <a:gd name="T11" fmla="*/ 346 h 532"/>
                <a:gd name="T12" fmla="*/ 258 w 838"/>
                <a:gd name="T13" fmla="*/ 308 h 532"/>
                <a:gd name="T14" fmla="*/ 206 w 838"/>
                <a:gd name="T15" fmla="*/ 288 h 532"/>
                <a:gd name="T16" fmla="*/ 186 w 838"/>
                <a:gd name="T17" fmla="*/ 240 h 532"/>
                <a:gd name="T18" fmla="*/ 152 w 838"/>
                <a:gd name="T19" fmla="*/ 174 h 532"/>
                <a:gd name="T20" fmla="*/ 112 w 838"/>
                <a:gd name="T21" fmla="*/ 200 h 532"/>
                <a:gd name="T22" fmla="*/ 80 w 838"/>
                <a:gd name="T23" fmla="*/ 200 h 532"/>
                <a:gd name="T24" fmla="*/ 60 w 838"/>
                <a:gd name="T25" fmla="*/ 152 h 532"/>
                <a:gd name="T26" fmla="*/ 36 w 838"/>
                <a:gd name="T27" fmla="*/ 88 h 532"/>
                <a:gd name="T28" fmla="*/ 0 w 838"/>
                <a:gd name="T29" fmla="*/ 58 h 532"/>
                <a:gd name="T30" fmla="*/ 14 w 838"/>
                <a:gd name="T31" fmla="*/ 30 h 532"/>
                <a:gd name="T32" fmla="*/ 68 w 838"/>
                <a:gd name="T33" fmla="*/ 60 h 532"/>
                <a:gd name="T34" fmla="*/ 108 w 838"/>
                <a:gd name="T35" fmla="*/ 32 h 532"/>
                <a:gd name="T36" fmla="*/ 138 w 838"/>
                <a:gd name="T37" fmla="*/ 0 h 532"/>
                <a:gd name="T38" fmla="*/ 166 w 838"/>
                <a:gd name="T39" fmla="*/ 22 h 532"/>
                <a:gd name="T40" fmla="*/ 198 w 838"/>
                <a:gd name="T41" fmla="*/ 68 h 532"/>
                <a:gd name="T42" fmla="*/ 294 w 838"/>
                <a:gd name="T43" fmla="*/ 66 h 532"/>
                <a:gd name="T44" fmla="*/ 350 w 838"/>
                <a:gd name="T45" fmla="*/ 30 h 532"/>
                <a:gd name="T46" fmla="*/ 358 w 838"/>
                <a:gd name="T47" fmla="*/ 80 h 532"/>
                <a:gd name="T48" fmla="*/ 398 w 838"/>
                <a:gd name="T49" fmla="*/ 78 h 532"/>
                <a:gd name="T50" fmla="*/ 422 w 838"/>
                <a:gd name="T51" fmla="*/ 76 h 532"/>
                <a:gd name="T52" fmla="*/ 470 w 838"/>
                <a:gd name="T53" fmla="*/ 110 h 532"/>
                <a:gd name="T54" fmla="*/ 518 w 838"/>
                <a:gd name="T55" fmla="*/ 166 h 532"/>
                <a:gd name="T56" fmla="*/ 546 w 838"/>
                <a:gd name="T57" fmla="*/ 134 h 532"/>
                <a:gd name="T58" fmla="*/ 572 w 838"/>
                <a:gd name="T59" fmla="*/ 140 h 532"/>
                <a:gd name="T60" fmla="*/ 606 w 838"/>
                <a:gd name="T61" fmla="*/ 184 h 532"/>
                <a:gd name="T62" fmla="*/ 664 w 838"/>
                <a:gd name="T63" fmla="*/ 204 h 532"/>
                <a:gd name="T64" fmla="*/ 684 w 838"/>
                <a:gd name="T65" fmla="*/ 186 h 532"/>
                <a:gd name="T66" fmla="*/ 684 w 838"/>
                <a:gd name="T67" fmla="*/ 168 h 532"/>
                <a:gd name="T68" fmla="*/ 724 w 838"/>
                <a:gd name="T69" fmla="*/ 146 h 532"/>
                <a:gd name="T70" fmla="*/ 742 w 838"/>
                <a:gd name="T71" fmla="*/ 132 h 532"/>
                <a:gd name="T72" fmla="*/ 756 w 838"/>
                <a:gd name="T73" fmla="*/ 154 h 532"/>
                <a:gd name="T74" fmla="*/ 806 w 838"/>
                <a:gd name="T75" fmla="*/ 188 h 532"/>
                <a:gd name="T76" fmla="*/ 838 w 838"/>
                <a:gd name="T77" fmla="*/ 228 h 532"/>
                <a:gd name="T78" fmla="*/ 818 w 838"/>
                <a:gd name="T79" fmla="*/ 272 h 532"/>
                <a:gd name="T80" fmla="*/ 802 w 838"/>
                <a:gd name="T81" fmla="*/ 308 h 532"/>
                <a:gd name="T82" fmla="*/ 778 w 838"/>
                <a:gd name="T83" fmla="*/ 300 h 532"/>
                <a:gd name="T84" fmla="*/ 770 w 838"/>
                <a:gd name="T85" fmla="*/ 258 h 532"/>
                <a:gd name="T86" fmla="*/ 744 w 838"/>
                <a:gd name="T87" fmla="*/ 242 h 532"/>
                <a:gd name="T88" fmla="*/ 716 w 838"/>
                <a:gd name="T89" fmla="*/ 282 h 532"/>
                <a:gd name="T90" fmla="*/ 686 w 838"/>
                <a:gd name="T91" fmla="*/ 346 h 532"/>
                <a:gd name="T92" fmla="*/ 632 w 838"/>
                <a:gd name="T93" fmla="*/ 368 h 532"/>
                <a:gd name="T94" fmla="*/ 618 w 838"/>
                <a:gd name="T95" fmla="*/ 410 h 532"/>
                <a:gd name="T96" fmla="*/ 638 w 838"/>
                <a:gd name="T97" fmla="*/ 444 h 532"/>
                <a:gd name="T98" fmla="*/ 588 w 838"/>
                <a:gd name="T99" fmla="*/ 456 h 532"/>
                <a:gd name="T100" fmla="*/ 540 w 838"/>
                <a:gd name="T101" fmla="*/ 438 h 532"/>
                <a:gd name="T102" fmla="*/ 502 w 838"/>
                <a:gd name="T103" fmla="*/ 456 h 532"/>
                <a:gd name="T104" fmla="*/ 476 w 838"/>
                <a:gd name="T105" fmla="*/ 530 h 53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838" h="532">
                  <a:moveTo>
                    <a:pt x="464" y="532"/>
                  </a:moveTo>
                  <a:lnTo>
                    <a:pt x="464" y="532"/>
                  </a:lnTo>
                  <a:lnTo>
                    <a:pt x="452" y="520"/>
                  </a:lnTo>
                  <a:lnTo>
                    <a:pt x="436" y="508"/>
                  </a:lnTo>
                  <a:lnTo>
                    <a:pt x="410" y="492"/>
                  </a:lnTo>
                  <a:lnTo>
                    <a:pt x="402" y="482"/>
                  </a:lnTo>
                  <a:lnTo>
                    <a:pt x="404" y="450"/>
                  </a:lnTo>
                  <a:lnTo>
                    <a:pt x="402" y="438"/>
                  </a:lnTo>
                  <a:lnTo>
                    <a:pt x="398" y="426"/>
                  </a:lnTo>
                  <a:lnTo>
                    <a:pt x="388" y="416"/>
                  </a:lnTo>
                  <a:lnTo>
                    <a:pt x="382" y="410"/>
                  </a:lnTo>
                  <a:lnTo>
                    <a:pt x="376" y="398"/>
                  </a:lnTo>
                  <a:lnTo>
                    <a:pt x="348" y="368"/>
                  </a:lnTo>
                  <a:lnTo>
                    <a:pt x="346" y="366"/>
                  </a:lnTo>
                  <a:lnTo>
                    <a:pt x="344" y="326"/>
                  </a:lnTo>
                  <a:lnTo>
                    <a:pt x="336" y="318"/>
                  </a:lnTo>
                  <a:lnTo>
                    <a:pt x="330" y="314"/>
                  </a:lnTo>
                  <a:lnTo>
                    <a:pt x="324" y="314"/>
                  </a:lnTo>
                  <a:lnTo>
                    <a:pt x="318" y="314"/>
                  </a:lnTo>
                  <a:lnTo>
                    <a:pt x="312" y="322"/>
                  </a:lnTo>
                  <a:lnTo>
                    <a:pt x="308" y="328"/>
                  </a:lnTo>
                  <a:lnTo>
                    <a:pt x="300" y="346"/>
                  </a:lnTo>
                  <a:lnTo>
                    <a:pt x="296" y="346"/>
                  </a:lnTo>
                  <a:lnTo>
                    <a:pt x="270" y="320"/>
                  </a:lnTo>
                  <a:lnTo>
                    <a:pt x="258" y="308"/>
                  </a:lnTo>
                  <a:lnTo>
                    <a:pt x="246" y="300"/>
                  </a:lnTo>
                  <a:lnTo>
                    <a:pt x="228" y="296"/>
                  </a:lnTo>
                  <a:lnTo>
                    <a:pt x="216" y="292"/>
                  </a:lnTo>
                  <a:lnTo>
                    <a:pt x="206" y="288"/>
                  </a:lnTo>
                  <a:lnTo>
                    <a:pt x="200" y="280"/>
                  </a:lnTo>
                  <a:lnTo>
                    <a:pt x="194" y="274"/>
                  </a:lnTo>
                  <a:lnTo>
                    <a:pt x="192" y="264"/>
                  </a:lnTo>
                  <a:lnTo>
                    <a:pt x="186" y="240"/>
                  </a:lnTo>
                  <a:lnTo>
                    <a:pt x="180" y="224"/>
                  </a:lnTo>
                  <a:lnTo>
                    <a:pt x="170" y="210"/>
                  </a:lnTo>
                  <a:lnTo>
                    <a:pt x="156" y="190"/>
                  </a:lnTo>
                  <a:lnTo>
                    <a:pt x="152" y="174"/>
                  </a:lnTo>
                  <a:lnTo>
                    <a:pt x="144" y="172"/>
                  </a:lnTo>
                  <a:lnTo>
                    <a:pt x="112" y="200"/>
                  </a:lnTo>
                  <a:lnTo>
                    <a:pt x="98" y="226"/>
                  </a:lnTo>
                  <a:lnTo>
                    <a:pt x="90" y="220"/>
                  </a:lnTo>
                  <a:lnTo>
                    <a:pt x="86" y="214"/>
                  </a:lnTo>
                  <a:lnTo>
                    <a:pt x="80" y="200"/>
                  </a:lnTo>
                  <a:lnTo>
                    <a:pt x="76" y="186"/>
                  </a:lnTo>
                  <a:lnTo>
                    <a:pt x="74" y="182"/>
                  </a:lnTo>
                  <a:lnTo>
                    <a:pt x="72" y="178"/>
                  </a:lnTo>
                  <a:lnTo>
                    <a:pt x="60" y="152"/>
                  </a:lnTo>
                  <a:lnTo>
                    <a:pt x="60" y="116"/>
                  </a:lnTo>
                  <a:lnTo>
                    <a:pt x="48" y="100"/>
                  </a:lnTo>
                  <a:lnTo>
                    <a:pt x="36" y="88"/>
                  </a:lnTo>
                  <a:lnTo>
                    <a:pt x="12" y="68"/>
                  </a:lnTo>
                  <a:lnTo>
                    <a:pt x="6" y="66"/>
                  </a:lnTo>
                  <a:lnTo>
                    <a:pt x="2" y="64"/>
                  </a:lnTo>
                  <a:lnTo>
                    <a:pt x="0" y="58"/>
                  </a:lnTo>
                  <a:lnTo>
                    <a:pt x="0" y="52"/>
                  </a:lnTo>
                  <a:lnTo>
                    <a:pt x="4" y="38"/>
                  </a:lnTo>
                  <a:lnTo>
                    <a:pt x="8" y="32"/>
                  </a:lnTo>
                  <a:lnTo>
                    <a:pt x="14" y="30"/>
                  </a:lnTo>
                  <a:lnTo>
                    <a:pt x="28" y="40"/>
                  </a:lnTo>
                  <a:lnTo>
                    <a:pt x="42" y="50"/>
                  </a:lnTo>
                  <a:lnTo>
                    <a:pt x="58" y="56"/>
                  </a:lnTo>
                  <a:lnTo>
                    <a:pt x="68" y="60"/>
                  </a:lnTo>
                  <a:lnTo>
                    <a:pt x="78" y="60"/>
                  </a:lnTo>
                  <a:lnTo>
                    <a:pt x="88" y="52"/>
                  </a:lnTo>
                  <a:lnTo>
                    <a:pt x="98" y="42"/>
                  </a:lnTo>
                  <a:lnTo>
                    <a:pt x="108" y="32"/>
                  </a:lnTo>
                  <a:lnTo>
                    <a:pt x="118" y="24"/>
                  </a:lnTo>
                  <a:lnTo>
                    <a:pt x="128" y="8"/>
                  </a:lnTo>
                  <a:lnTo>
                    <a:pt x="134" y="4"/>
                  </a:lnTo>
                  <a:lnTo>
                    <a:pt x="138" y="0"/>
                  </a:lnTo>
                  <a:lnTo>
                    <a:pt x="144" y="0"/>
                  </a:lnTo>
                  <a:lnTo>
                    <a:pt x="152" y="4"/>
                  </a:lnTo>
                  <a:lnTo>
                    <a:pt x="158" y="10"/>
                  </a:lnTo>
                  <a:lnTo>
                    <a:pt x="166" y="22"/>
                  </a:lnTo>
                  <a:lnTo>
                    <a:pt x="168" y="32"/>
                  </a:lnTo>
                  <a:lnTo>
                    <a:pt x="172" y="42"/>
                  </a:lnTo>
                  <a:lnTo>
                    <a:pt x="180" y="52"/>
                  </a:lnTo>
                  <a:lnTo>
                    <a:pt x="188" y="60"/>
                  </a:lnTo>
                  <a:lnTo>
                    <a:pt x="198" y="68"/>
                  </a:lnTo>
                  <a:lnTo>
                    <a:pt x="210" y="74"/>
                  </a:lnTo>
                  <a:lnTo>
                    <a:pt x="224" y="78"/>
                  </a:lnTo>
                  <a:lnTo>
                    <a:pt x="238" y="82"/>
                  </a:lnTo>
                  <a:lnTo>
                    <a:pt x="294" y="66"/>
                  </a:lnTo>
                  <a:lnTo>
                    <a:pt x="340" y="26"/>
                  </a:lnTo>
                  <a:lnTo>
                    <a:pt x="350" y="30"/>
                  </a:lnTo>
                  <a:lnTo>
                    <a:pt x="348" y="46"/>
                  </a:lnTo>
                  <a:lnTo>
                    <a:pt x="348" y="54"/>
                  </a:lnTo>
                  <a:lnTo>
                    <a:pt x="348" y="64"/>
                  </a:lnTo>
                  <a:lnTo>
                    <a:pt x="352" y="72"/>
                  </a:lnTo>
                  <a:lnTo>
                    <a:pt x="358" y="80"/>
                  </a:lnTo>
                  <a:lnTo>
                    <a:pt x="366" y="84"/>
                  </a:lnTo>
                  <a:lnTo>
                    <a:pt x="380" y="86"/>
                  </a:lnTo>
                  <a:lnTo>
                    <a:pt x="388" y="82"/>
                  </a:lnTo>
                  <a:lnTo>
                    <a:pt x="398" y="78"/>
                  </a:lnTo>
                  <a:lnTo>
                    <a:pt x="404" y="74"/>
                  </a:lnTo>
                  <a:lnTo>
                    <a:pt x="410" y="72"/>
                  </a:lnTo>
                  <a:lnTo>
                    <a:pt x="416" y="74"/>
                  </a:lnTo>
                  <a:lnTo>
                    <a:pt x="422" y="76"/>
                  </a:lnTo>
                  <a:lnTo>
                    <a:pt x="434" y="88"/>
                  </a:lnTo>
                  <a:lnTo>
                    <a:pt x="446" y="102"/>
                  </a:lnTo>
                  <a:lnTo>
                    <a:pt x="470" y="110"/>
                  </a:lnTo>
                  <a:lnTo>
                    <a:pt x="478" y="122"/>
                  </a:lnTo>
                  <a:lnTo>
                    <a:pt x="488" y="136"/>
                  </a:lnTo>
                  <a:lnTo>
                    <a:pt x="500" y="152"/>
                  </a:lnTo>
                  <a:lnTo>
                    <a:pt x="518" y="166"/>
                  </a:lnTo>
                  <a:lnTo>
                    <a:pt x="526" y="166"/>
                  </a:lnTo>
                  <a:lnTo>
                    <a:pt x="536" y="156"/>
                  </a:lnTo>
                  <a:lnTo>
                    <a:pt x="542" y="144"/>
                  </a:lnTo>
                  <a:lnTo>
                    <a:pt x="546" y="134"/>
                  </a:lnTo>
                  <a:lnTo>
                    <a:pt x="550" y="122"/>
                  </a:lnTo>
                  <a:lnTo>
                    <a:pt x="568" y="128"/>
                  </a:lnTo>
                  <a:lnTo>
                    <a:pt x="572" y="140"/>
                  </a:lnTo>
                  <a:lnTo>
                    <a:pt x="580" y="154"/>
                  </a:lnTo>
                  <a:lnTo>
                    <a:pt x="592" y="168"/>
                  </a:lnTo>
                  <a:lnTo>
                    <a:pt x="606" y="180"/>
                  </a:lnTo>
                  <a:lnTo>
                    <a:pt x="606" y="184"/>
                  </a:lnTo>
                  <a:lnTo>
                    <a:pt x="632" y="206"/>
                  </a:lnTo>
                  <a:lnTo>
                    <a:pt x="664" y="204"/>
                  </a:lnTo>
                  <a:lnTo>
                    <a:pt x="670" y="196"/>
                  </a:lnTo>
                  <a:lnTo>
                    <a:pt x="678" y="190"/>
                  </a:lnTo>
                  <a:lnTo>
                    <a:pt x="680" y="188"/>
                  </a:lnTo>
                  <a:lnTo>
                    <a:pt x="684" y="186"/>
                  </a:lnTo>
                  <a:lnTo>
                    <a:pt x="690" y="180"/>
                  </a:lnTo>
                  <a:lnTo>
                    <a:pt x="690" y="172"/>
                  </a:lnTo>
                  <a:lnTo>
                    <a:pt x="684" y="168"/>
                  </a:lnTo>
                  <a:lnTo>
                    <a:pt x="684" y="164"/>
                  </a:lnTo>
                  <a:lnTo>
                    <a:pt x="688" y="160"/>
                  </a:lnTo>
                  <a:lnTo>
                    <a:pt x="700" y="154"/>
                  </a:lnTo>
                  <a:lnTo>
                    <a:pt x="724" y="146"/>
                  </a:lnTo>
                  <a:lnTo>
                    <a:pt x="730" y="142"/>
                  </a:lnTo>
                  <a:lnTo>
                    <a:pt x="734" y="140"/>
                  </a:lnTo>
                  <a:lnTo>
                    <a:pt x="742" y="132"/>
                  </a:lnTo>
                  <a:lnTo>
                    <a:pt x="744" y="134"/>
                  </a:lnTo>
                  <a:lnTo>
                    <a:pt x="746" y="136"/>
                  </a:lnTo>
                  <a:lnTo>
                    <a:pt x="750" y="144"/>
                  </a:lnTo>
                  <a:lnTo>
                    <a:pt x="756" y="154"/>
                  </a:lnTo>
                  <a:lnTo>
                    <a:pt x="762" y="158"/>
                  </a:lnTo>
                  <a:lnTo>
                    <a:pt x="770" y="162"/>
                  </a:lnTo>
                  <a:lnTo>
                    <a:pt x="806" y="188"/>
                  </a:lnTo>
                  <a:lnTo>
                    <a:pt x="838" y="194"/>
                  </a:lnTo>
                  <a:lnTo>
                    <a:pt x="838" y="204"/>
                  </a:lnTo>
                  <a:lnTo>
                    <a:pt x="838" y="220"/>
                  </a:lnTo>
                  <a:lnTo>
                    <a:pt x="838" y="228"/>
                  </a:lnTo>
                  <a:lnTo>
                    <a:pt x="836" y="236"/>
                  </a:lnTo>
                  <a:lnTo>
                    <a:pt x="834" y="242"/>
                  </a:lnTo>
                  <a:lnTo>
                    <a:pt x="828" y="246"/>
                  </a:lnTo>
                  <a:lnTo>
                    <a:pt x="818" y="272"/>
                  </a:lnTo>
                  <a:lnTo>
                    <a:pt x="812" y="306"/>
                  </a:lnTo>
                  <a:lnTo>
                    <a:pt x="802" y="308"/>
                  </a:lnTo>
                  <a:lnTo>
                    <a:pt x="800" y="302"/>
                  </a:lnTo>
                  <a:lnTo>
                    <a:pt x="796" y="300"/>
                  </a:lnTo>
                  <a:lnTo>
                    <a:pt x="792" y="298"/>
                  </a:lnTo>
                  <a:lnTo>
                    <a:pt x="788" y="298"/>
                  </a:lnTo>
                  <a:lnTo>
                    <a:pt x="778" y="300"/>
                  </a:lnTo>
                  <a:lnTo>
                    <a:pt x="774" y="302"/>
                  </a:lnTo>
                  <a:lnTo>
                    <a:pt x="770" y="300"/>
                  </a:lnTo>
                  <a:lnTo>
                    <a:pt x="770" y="258"/>
                  </a:lnTo>
                  <a:lnTo>
                    <a:pt x="762" y="248"/>
                  </a:lnTo>
                  <a:lnTo>
                    <a:pt x="756" y="244"/>
                  </a:lnTo>
                  <a:lnTo>
                    <a:pt x="750" y="242"/>
                  </a:lnTo>
                  <a:lnTo>
                    <a:pt x="744" y="242"/>
                  </a:lnTo>
                  <a:lnTo>
                    <a:pt x="738" y="244"/>
                  </a:lnTo>
                  <a:lnTo>
                    <a:pt x="732" y="250"/>
                  </a:lnTo>
                  <a:lnTo>
                    <a:pt x="722" y="264"/>
                  </a:lnTo>
                  <a:lnTo>
                    <a:pt x="716" y="282"/>
                  </a:lnTo>
                  <a:lnTo>
                    <a:pt x="708" y="302"/>
                  </a:lnTo>
                  <a:lnTo>
                    <a:pt x="698" y="320"/>
                  </a:lnTo>
                  <a:lnTo>
                    <a:pt x="690" y="340"/>
                  </a:lnTo>
                  <a:lnTo>
                    <a:pt x="686" y="346"/>
                  </a:lnTo>
                  <a:lnTo>
                    <a:pt x="680" y="354"/>
                  </a:lnTo>
                  <a:lnTo>
                    <a:pt x="666" y="362"/>
                  </a:lnTo>
                  <a:lnTo>
                    <a:pt x="652" y="366"/>
                  </a:lnTo>
                  <a:lnTo>
                    <a:pt x="632" y="368"/>
                  </a:lnTo>
                  <a:lnTo>
                    <a:pt x="624" y="372"/>
                  </a:lnTo>
                  <a:lnTo>
                    <a:pt x="622" y="374"/>
                  </a:lnTo>
                  <a:lnTo>
                    <a:pt x="620" y="378"/>
                  </a:lnTo>
                  <a:lnTo>
                    <a:pt x="618" y="390"/>
                  </a:lnTo>
                  <a:lnTo>
                    <a:pt x="618" y="410"/>
                  </a:lnTo>
                  <a:lnTo>
                    <a:pt x="644" y="432"/>
                  </a:lnTo>
                  <a:lnTo>
                    <a:pt x="642" y="438"/>
                  </a:lnTo>
                  <a:lnTo>
                    <a:pt x="638" y="444"/>
                  </a:lnTo>
                  <a:lnTo>
                    <a:pt x="628" y="454"/>
                  </a:lnTo>
                  <a:lnTo>
                    <a:pt x="620" y="456"/>
                  </a:lnTo>
                  <a:lnTo>
                    <a:pt x="610" y="456"/>
                  </a:lnTo>
                  <a:lnTo>
                    <a:pt x="588" y="456"/>
                  </a:lnTo>
                  <a:lnTo>
                    <a:pt x="570" y="452"/>
                  </a:lnTo>
                  <a:lnTo>
                    <a:pt x="556" y="448"/>
                  </a:lnTo>
                  <a:lnTo>
                    <a:pt x="548" y="442"/>
                  </a:lnTo>
                  <a:lnTo>
                    <a:pt x="540" y="438"/>
                  </a:lnTo>
                  <a:lnTo>
                    <a:pt x="532" y="436"/>
                  </a:lnTo>
                  <a:lnTo>
                    <a:pt x="526" y="438"/>
                  </a:lnTo>
                  <a:lnTo>
                    <a:pt x="520" y="440"/>
                  </a:lnTo>
                  <a:lnTo>
                    <a:pt x="514" y="446"/>
                  </a:lnTo>
                  <a:lnTo>
                    <a:pt x="502" y="456"/>
                  </a:lnTo>
                  <a:lnTo>
                    <a:pt x="480" y="520"/>
                  </a:lnTo>
                  <a:lnTo>
                    <a:pt x="476" y="530"/>
                  </a:lnTo>
                  <a:lnTo>
                    <a:pt x="464" y="532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4" name="Freeform 38"/>
            <p:cNvSpPr>
              <a:spLocks/>
            </p:cNvSpPr>
            <p:nvPr/>
          </p:nvSpPr>
          <p:spPr bwMode="auto">
            <a:xfrm>
              <a:off x="6722989" y="293801"/>
              <a:ext cx="1768661" cy="1582320"/>
            </a:xfrm>
            <a:custGeom>
              <a:avLst/>
              <a:gdLst>
                <a:gd name="T0" fmla="*/ 750 w 1114"/>
                <a:gd name="T1" fmla="*/ 920 h 996"/>
                <a:gd name="T2" fmla="*/ 698 w 1114"/>
                <a:gd name="T3" fmla="*/ 952 h 996"/>
                <a:gd name="T4" fmla="*/ 656 w 1114"/>
                <a:gd name="T5" fmla="*/ 908 h 996"/>
                <a:gd name="T6" fmla="*/ 614 w 1114"/>
                <a:gd name="T7" fmla="*/ 872 h 996"/>
                <a:gd name="T8" fmla="*/ 568 w 1114"/>
                <a:gd name="T9" fmla="*/ 866 h 996"/>
                <a:gd name="T10" fmla="*/ 534 w 1114"/>
                <a:gd name="T11" fmla="*/ 824 h 996"/>
                <a:gd name="T12" fmla="*/ 488 w 1114"/>
                <a:gd name="T13" fmla="*/ 834 h 996"/>
                <a:gd name="T14" fmla="*/ 442 w 1114"/>
                <a:gd name="T15" fmla="*/ 860 h 996"/>
                <a:gd name="T16" fmla="*/ 360 w 1114"/>
                <a:gd name="T17" fmla="*/ 840 h 996"/>
                <a:gd name="T18" fmla="*/ 320 w 1114"/>
                <a:gd name="T19" fmla="*/ 790 h 996"/>
                <a:gd name="T20" fmla="*/ 288 w 1114"/>
                <a:gd name="T21" fmla="*/ 776 h 996"/>
                <a:gd name="T22" fmla="*/ 324 w 1114"/>
                <a:gd name="T23" fmla="*/ 756 h 996"/>
                <a:gd name="T24" fmla="*/ 288 w 1114"/>
                <a:gd name="T25" fmla="*/ 712 h 996"/>
                <a:gd name="T26" fmla="*/ 244 w 1114"/>
                <a:gd name="T27" fmla="*/ 716 h 996"/>
                <a:gd name="T28" fmla="*/ 220 w 1114"/>
                <a:gd name="T29" fmla="*/ 662 h 996"/>
                <a:gd name="T30" fmla="*/ 268 w 1114"/>
                <a:gd name="T31" fmla="*/ 592 h 996"/>
                <a:gd name="T32" fmla="*/ 304 w 1114"/>
                <a:gd name="T33" fmla="*/ 516 h 996"/>
                <a:gd name="T34" fmla="*/ 314 w 1114"/>
                <a:gd name="T35" fmla="*/ 550 h 996"/>
                <a:gd name="T36" fmla="*/ 358 w 1114"/>
                <a:gd name="T37" fmla="*/ 568 h 996"/>
                <a:gd name="T38" fmla="*/ 358 w 1114"/>
                <a:gd name="T39" fmla="*/ 484 h 996"/>
                <a:gd name="T40" fmla="*/ 360 w 1114"/>
                <a:gd name="T41" fmla="*/ 428 h 996"/>
                <a:gd name="T42" fmla="*/ 338 w 1114"/>
                <a:gd name="T43" fmla="*/ 348 h 996"/>
                <a:gd name="T44" fmla="*/ 362 w 1114"/>
                <a:gd name="T45" fmla="*/ 252 h 996"/>
                <a:gd name="T46" fmla="*/ 314 w 1114"/>
                <a:gd name="T47" fmla="*/ 158 h 996"/>
                <a:gd name="T48" fmla="*/ 252 w 1114"/>
                <a:gd name="T49" fmla="*/ 188 h 996"/>
                <a:gd name="T50" fmla="*/ 166 w 1114"/>
                <a:gd name="T51" fmla="*/ 218 h 996"/>
                <a:gd name="T52" fmla="*/ 130 w 1114"/>
                <a:gd name="T53" fmla="*/ 192 h 996"/>
                <a:gd name="T54" fmla="*/ 102 w 1114"/>
                <a:gd name="T55" fmla="*/ 126 h 996"/>
                <a:gd name="T56" fmla="*/ 44 w 1114"/>
                <a:gd name="T57" fmla="*/ 140 h 996"/>
                <a:gd name="T58" fmla="*/ 20 w 1114"/>
                <a:gd name="T59" fmla="*/ 96 h 996"/>
                <a:gd name="T60" fmla="*/ 72 w 1114"/>
                <a:gd name="T61" fmla="*/ 10 h 996"/>
                <a:gd name="T62" fmla="*/ 168 w 1114"/>
                <a:gd name="T63" fmla="*/ 16 h 996"/>
                <a:gd name="T64" fmla="*/ 282 w 1114"/>
                <a:gd name="T65" fmla="*/ 26 h 996"/>
                <a:gd name="T66" fmla="*/ 392 w 1114"/>
                <a:gd name="T67" fmla="*/ 184 h 996"/>
                <a:gd name="T68" fmla="*/ 458 w 1114"/>
                <a:gd name="T69" fmla="*/ 278 h 996"/>
                <a:gd name="T70" fmla="*/ 498 w 1114"/>
                <a:gd name="T71" fmla="*/ 330 h 996"/>
                <a:gd name="T72" fmla="*/ 570 w 1114"/>
                <a:gd name="T73" fmla="*/ 354 h 996"/>
                <a:gd name="T74" fmla="*/ 638 w 1114"/>
                <a:gd name="T75" fmla="*/ 366 h 996"/>
                <a:gd name="T76" fmla="*/ 716 w 1114"/>
                <a:gd name="T77" fmla="*/ 396 h 996"/>
                <a:gd name="T78" fmla="*/ 770 w 1114"/>
                <a:gd name="T79" fmla="*/ 448 h 996"/>
                <a:gd name="T80" fmla="*/ 814 w 1114"/>
                <a:gd name="T81" fmla="*/ 512 h 996"/>
                <a:gd name="T82" fmla="*/ 912 w 1114"/>
                <a:gd name="T83" fmla="*/ 486 h 996"/>
                <a:gd name="T84" fmla="*/ 990 w 1114"/>
                <a:gd name="T85" fmla="*/ 404 h 996"/>
                <a:gd name="T86" fmla="*/ 1084 w 1114"/>
                <a:gd name="T87" fmla="*/ 340 h 996"/>
                <a:gd name="T88" fmla="*/ 1084 w 1114"/>
                <a:gd name="T89" fmla="*/ 412 h 996"/>
                <a:gd name="T90" fmla="*/ 1112 w 1114"/>
                <a:gd name="T91" fmla="*/ 498 h 996"/>
                <a:gd name="T92" fmla="*/ 1096 w 1114"/>
                <a:gd name="T93" fmla="*/ 584 h 996"/>
                <a:gd name="T94" fmla="*/ 1088 w 1114"/>
                <a:gd name="T95" fmla="*/ 732 h 996"/>
                <a:gd name="T96" fmla="*/ 1028 w 1114"/>
                <a:gd name="T97" fmla="*/ 748 h 996"/>
                <a:gd name="T98" fmla="*/ 974 w 1114"/>
                <a:gd name="T99" fmla="*/ 772 h 996"/>
                <a:gd name="T100" fmla="*/ 942 w 1114"/>
                <a:gd name="T101" fmla="*/ 800 h 996"/>
                <a:gd name="T102" fmla="*/ 984 w 1114"/>
                <a:gd name="T103" fmla="*/ 910 h 996"/>
                <a:gd name="T104" fmla="*/ 972 w 1114"/>
                <a:gd name="T105" fmla="*/ 968 h 996"/>
                <a:gd name="T106" fmla="*/ 928 w 1114"/>
                <a:gd name="T107" fmla="*/ 924 h 996"/>
                <a:gd name="T108" fmla="*/ 904 w 1114"/>
                <a:gd name="T109" fmla="*/ 930 h 996"/>
                <a:gd name="T110" fmla="*/ 848 w 1114"/>
                <a:gd name="T111" fmla="*/ 972 h 996"/>
                <a:gd name="T112" fmla="*/ 812 w 1114"/>
                <a:gd name="T113" fmla="*/ 996 h 99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1114" h="996">
                  <a:moveTo>
                    <a:pt x="812" y="996"/>
                  </a:moveTo>
                  <a:lnTo>
                    <a:pt x="812" y="996"/>
                  </a:lnTo>
                  <a:lnTo>
                    <a:pt x="772" y="958"/>
                  </a:lnTo>
                  <a:lnTo>
                    <a:pt x="760" y="936"/>
                  </a:lnTo>
                  <a:lnTo>
                    <a:pt x="754" y="926"/>
                  </a:lnTo>
                  <a:lnTo>
                    <a:pt x="750" y="920"/>
                  </a:lnTo>
                  <a:lnTo>
                    <a:pt x="742" y="916"/>
                  </a:lnTo>
                  <a:lnTo>
                    <a:pt x="736" y="912"/>
                  </a:lnTo>
                  <a:lnTo>
                    <a:pt x="726" y="910"/>
                  </a:lnTo>
                  <a:lnTo>
                    <a:pt x="716" y="912"/>
                  </a:lnTo>
                  <a:lnTo>
                    <a:pt x="698" y="952"/>
                  </a:lnTo>
                  <a:lnTo>
                    <a:pt x="692" y="950"/>
                  </a:lnTo>
                  <a:lnTo>
                    <a:pt x="684" y="946"/>
                  </a:lnTo>
                  <a:lnTo>
                    <a:pt x="672" y="932"/>
                  </a:lnTo>
                  <a:lnTo>
                    <a:pt x="664" y="918"/>
                  </a:lnTo>
                  <a:lnTo>
                    <a:pt x="660" y="910"/>
                  </a:lnTo>
                  <a:lnTo>
                    <a:pt x="656" y="908"/>
                  </a:lnTo>
                  <a:lnTo>
                    <a:pt x="654" y="904"/>
                  </a:lnTo>
                  <a:lnTo>
                    <a:pt x="650" y="896"/>
                  </a:lnTo>
                  <a:lnTo>
                    <a:pt x="628" y="892"/>
                  </a:lnTo>
                  <a:lnTo>
                    <a:pt x="620" y="880"/>
                  </a:lnTo>
                  <a:lnTo>
                    <a:pt x="614" y="872"/>
                  </a:lnTo>
                  <a:lnTo>
                    <a:pt x="608" y="868"/>
                  </a:lnTo>
                  <a:lnTo>
                    <a:pt x="602" y="864"/>
                  </a:lnTo>
                  <a:lnTo>
                    <a:pt x="588" y="862"/>
                  </a:lnTo>
                  <a:lnTo>
                    <a:pt x="572" y="860"/>
                  </a:lnTo>
                  <a:lnTo>
                    <a:pt x="568" y="866"/>
                  </a:lnTo>
                  <a:lnTo>
                    <a:pt x="554" y="870"/>
                  </a:lnTo>
                  <a:lnTo>
                    <a:pt x="544" y="870"/>
                  </a:lnTo>
                  <a:lnTo>
                    <a:pt x="538" y="866"/>
                  </a:lnTo>
                  <a:lnTo>
                    <a:pt x="536" y="860"/>
                  </a:lnTo>
                  <a:lnTo>
                    <a:pt x="534" y="852"/>
                  </a:lnTo>
                  <a:lnTo>
                    <a:pt x="534" y="842"/>
                  </a:lnTo>
                  <a:lnTo>
                    <a:pt x="534" y="824"/>
                  </a:lnTo>
                  <a:lnTo>
                    <a:pt x="526" y="816"/>
                  </a:lnTo>
                  <a:lnTo>
                    <a:pt x="520" y="814"/>
                  </a:lnTo>
                  <a:lnTo>
                    <a:pt x="514" y="812"/>
                  </a:lnTo>
                  <a:lnTo>
                    <a:pt x="506" y="812"/>
                  </a:lnTo>
                  <a:lnTo>
                    <a:pt x="488" y="834"/>
                  </a:lnTo>
                  <a:lnTo>
                    <a:pt x="474" y="842"/>
                  </a:lnTo>
                  <a:lnTo>
                    <a:pt x="468" y="848"/>
                  </a:lnTo>
                  <a:lnTo>
                    <a:pt x="460" y="852"/>
                  </a:lnTo>
                  <a:lnTo>
                    <a:pt x="452" y="858"/>
                  </a:lnTo>
                  <a:lnTo>
                    <a:pt x="442" y="860"/>
                  </a:lnTo>
                  <a:lnTo>
                    <a:pt x="422" y="866"/>
                  </a:lnTo>
                  <a:lnTo>
                    <a:pt x="404" y="868"/>
                  </a:lnTo>
                  <a:lnTo>
                    <a:pt x="380" y="858"/>
                  </a:lnTo>
                  <a:lnTo>
                    <a:pt x="372" y="852"/>
                  </a:lnTo>
                  <a:lnTo>
                    <a:pt x="364" y="846"/>
                  </a:lnTo>
                  <a:lnTo>
                    <a:pt x="360" y="840"/>
                  </a:lnTo>
                  <a:lnTo>
                    <a:pt x="354" y="832"/>
                  </a:lnTo>
                  <a:lnTo>
                    <a:pt x="348" y="814"/>
                  </a:lnTo>
                  <a:lnTo>
                    <a:pt x="336" y="796"/>
                  </a:lnTo>
                  <a:lnTo>
                    <a:pt x="332" y="792"/>
                  </a:lnTo>
                  <a:lnTo>
                    <a:pt x="330" y="790"/>
                  </a:lnTo>
                  <a:lnTo>
                    <a:pt x="320" y="790"/>
                  </a:lnTo>
                  <a:lnTo>
                    <a:pt x="304" y="788"/>
                  </a:lnTo>
                  <a:lnTo>
                    <a:pt x="302" y="790"/>
                  </a:lnTo>
                  <a:lnTo>
                    <a:pt x="294" y="786"/>
                  </a:lnTo>
                  <a:lnTo>
                    <a:pt x="290" y="782"/>
                  </a:lnTo>
                  <a:lnTo>
                    <a:pt x="288" y="776"/>
                  </a:lnTo>
                  <a:lnTo>
                    <a:pt x="286" y="770"/>
                  </a:lnTo>
                  <a:lnTo>
                    <a:pt x="294" y="768"/>
                  </a:lnTo>
                  <a:lnTo>
                    <a:pt x="304" y="766"/>
                  </a:lnTo>
                  <a:lnTo>
                    <a:pt x="314" y="762"/>
                  </a:lnTo>
                  <a:lnTo>
                    <a:pt x="324" y="756"/>
                  </a:lnTo>
                  <a:lnTo>
                    <a:pt x="322" y="736"/>
                  </a:lnTo>
                  <a:lnTo>
                    <a:pt x="318" y="722"/>
                  </a:lnTo>
                  <a:lnTo>
                    <a:pt x="310" y="708"/>
                  </a:lnTo>
                  <a:lnTo>
                    <a:pt x="296" y="708"/>
                  </a:lnTo>
                  <a:lnTo>
                    <a:pt x="288" y="712"/>
                  </a:lnTo>
                  <a:lnTo>
                    <a:pt x="284" y="720"/>
                  </a:lnTo>
                  <a:lnTo>
                    <a:pt x="278" y="732"/>
                  </a:lnTo>
                  <a:lnTo>
                    <a:pt x="270" y="732"/>
                  </a:lnTo>
                  <a:lnTo>
                    <a:pt x="264" y="730"/>
                  </a:lnTo>
                  <a:lnTo>
                    <a:pt x="252" y="724"/>
                  </a:lnTo>
                  <a:lnTo>
                    <a:pt x="244" y="716"/>
                  </a:lnTo>
                  <a:lnTo>
                    <a:pt x="234" y="712"/>
                  </a:lnTo>
                  <a:lnTo>
                    <a:pt x="232" y="702"/>
                  </a:lnTo>
                  <a:lnTo>
                    <a:pt x="228" y="696"/>
                  </a:lnTo>
                  <a:lnTo>
                    <a:pt x="220" y="686"/>
                  </a:lnTo>
                  <a:lnTo>
                    <a:pt x="220" y="662"/>
                  </a:lnTo>
                  <a:lnTo>
                    <a:pt x="232" y="650"/>
                  </a:lnTo>
                  <a:lnTo>
                    <a:pt x="244" y="640"/>
                  </a:lnTo>
                  <a:lnTo>
                    <a:pt x="260" y="616"/>
                  </a:lnTo>
                  <a:lnTo>
                    <a:pt x="264" y="602"/>
                  </a:lnTo>
                  <a:lnTo>
                    <a:pt x="268" y="592"/>
                  </a:lnTo>
                  <a:lnTo>
                    <a:pt x="274" y="582"/>
                  </a:lnTo>
                  <a:lnTo>
                    <a:pt x="280" y="572"/>
                  </a:lnTo>
                  <a:lnTo>
                    <a:pt x="292" y="556"/>
                  </a:lnTo>
                  <a:lnTo>
                    <a:pt x="298" y="546"/>
                  </a:lnTo>
                  <a:lnTo>
                    <a:pt x="302" y="536"/>
                  </a:lnTo>
                  <a:lnTo>
                    <a:pt x="304" y="516"/>
                  </a:lnTo>
                  <a:lnTo>
                    <a:pt x="308" y="518"/>
                  </a:lnTo>
                  <a:lnTo>
                    <a:pt x="312" y="520"/>
                  </a:lnTo>
                  <a:lnTo>
                    <a:pt x="316" y="528"/>
                  </a:lnTo>
                  <a:lnTo>
                    <a:pt x="316" y="538"/>
                  </a:lnTo>
                  <a:lnTo>
                    <a:pt x="314" y="550"/>
                  </a:lnTo>
                  <a:lnTo>
                    <a:pt x="316" y="556"/>
                  </a:lnTo>
                  <a:lnTo>
                    <a:pt x="318" y="562"/>
                  </a:lnTo>
                  <a:lnTo>
                    <a:pt x="322" y="568"/>
                  </a:lnTo>
                  <a:lnTo>
                    <a:pt x="330" y="572"/>
                  </a:lnTo>
                  <a:lnTo>
                    <a:pt x="348" y="572"/>
                  </a:lnTo>
                  <a:lnTo>
                    <a:pt x="358" y="568"/>
                  </a:lnTo>
                  <a:lnTo>
                    <a:pt x="366" y="562"/>
                  </a:lnTo>
                  <a:lnTo>
                    <a:pt x="368" y="524"/>
                  </a:lnTo>
                  <a:lnTo>
                    <a:pt x="368" y="508"/>
                  </a:lnTo>
                  <a:lnTo>
                    <a:pt x="366" y="494"/>
                  </a:lnTo>
                  <a:lnTo>
                    <a:pt x="358" y="484"/>
                  </a:lnTo>
                  <a:lnTo>
                    <a:pt x="352" y="474"/>
                  </a:lnTo>
                  <a:lnTo>
                    <a:pt x="348" y="466"/>
                  </a:lnTo>
                  <a:lnTo>
                    <a:pt x="348" y="458"/>
                  </a:lnTo>
                  <a:lnTo>
                    <a:pt x="350" y="452"/>
                  </a:lnTo>
                  <a:lnTo>
                    <a:pt x="352" y="444"/>
                  </a:lnTo>
                  <a:lnTo>
                    <a:pt x="360" y="428"/>
                  </a:lnTo>
                  <a:lnTo>
                    <a:pt x="358" y="410"/>
                  </a:lnTo>
                  <a:lnTo>
                    <a:pt x="352" y="392"/>
                  </a:lnTo>
                  <a:lnTo>
                    <a:pt x="346" y="380"/>
                  </a:lnTo>
                  <a:lnTo>
                    <a:pt x="340" y="372"/>
                  </a:lnTo>
                  <a:lnTo>
                    <a:pt x="338" y="348"/>
                  </a:lnTo>
                  <a:lnTo>
                    <a:pt x="350" y="320"/>
                  </a:lnTo>
                  <a:lnTo>
                    <a:pt x="352" y="306"/>
                  </a:lnTo>
                  <a:lnTo>
                    <a:pt x="354" y="294"/>
                  </a:lnTo>
                  <a:lnTo>
                    <a:pt x="364" y="268"/>
                  </a:lnTo>
                  <a:lnTo>
                    <a:pt x="362" y="252"/>
                  </a:lnTo>
                  <a:lnTo>
                    <a:pt x="360" y="236"/>
                  </a:lnTo>
                  <a:lnTo>
                    <a:pt x="356" y="218"/>
                  </a:lnTo>
                  <a:lnTo>
                    <a:pt x="350" y="202"/>
                  </a:lnTo>
                  <a:lnTo>
                    <a:pt x="342" y="188"/>
                  </a:lnTo>
                  <a:lnTo>
                    <a:pt x="334" y="174"/>
                  </a:lnTo>
                  <a:lnTo>
                    <a:pt x="324" y="164"/>
                  </a:lnTo>
                  <a:lnTo>
                    <a:pt x="314" y="158"/>
                  </a:lnTo>
                  <a:lnTo>
                    <a:pt x="296" y="158"/>
                  </a:lnTo>
                  <a:lnTo>
                    <a:pt x="284" y="160"/>
                  </a:lnTo>
                  <a:lnTo>
                    <a:pt x="272" y="164"/>
                  </a:lnTo>
                  <a:lnTo>
                    <a:pt x="262" y="172"/>
                  </a:lnTo>
                  <a:lnTo>
                    <a:pt x="252" y="188"/>
                  </a:lnTo>
                  <a:lnTo>
                    <a:pt x="244" y="198"/>
                  </a:lnTo>
                  <a:lnTo>
                    <a:pt x="234" y="204"/>
                  </a:lnTo>
                  <a:lnTo>
                    <a:pt x="216" y="208"/>
                  </a:lnTo>
                  <a:lnTo>
                    <a:pt x="198" y="210"/>
                  </a:lnTo>
                  <a:lnTo>
                    <a:pt x="182" y="214"/>
                  </a:lnTo>
                  <a:lnTo>
                    <a:pt x="166" y="218"/>
                  </a:lnTo>
                  <a:lnTo>
                    <a:pt x="152" y="222"/>
                  </a:lnTo>
                  <a:lnTo>
                    <a:pt x="144" y="218"/>
                  </a:lnTo>
                  <a:lnTo>
                    <a:pt x="138" y="212"/>
                  </a:lnTo>
                  <a:lnTo>
                    <a:pt x="134" y="208"/>
                  </a:lnTo>
                  <a:lnTo>
                    <a:pt x="132" y="202"/>
                  </a:lnTo>
                  <a:lnTo>
                    <a:pt x="130" y="192"/>
                  </a:lnTo>
                  <a:lnTo>
                    <a:pt x="128" y="184"/>
                  </a:lnTo>
                  <a:lnTo>
                    <a:pt x="124" y="164"/>
                  </a:lnTo>
                  <a:lnTo>
                    <a:pt x="118" y="148"/>
                  </a:lnTo>
                  <a:lnTo>
                    <a:pt x="110" y="136"/>
                  </a:lnTo>
                  <a:lnTo>
                    <a:pt x="102" y="126"/>
                  </a:lnTo>
                  <a:lnTo>
                    <a:pt x="86" y="120"/>
                  </a:lnTo>
                  <a:lnTo>
                    <a:pt x="72" y="116"/>
                  </a:lnTo>
                  <a:lnTo>
                    <a:pt x="62" y="114"/>
                  </a:lnTo>
                  <a:lnTo>
                    <a:pt x="54" y="116"/>
                  </a:lnTo>
                  <a:lnTo>
                    <a:pt x="48" y="122"/>
                  </a:lnTo>
                  <a:lnTo>
                    <a:pt x="46" y="130"/>
                  </a:lnTo>
                  <a:lnTo>
                    <a:pt x="44" y="140"/>
                  </a:lnTo>
                  <a:lnTo>
                    <a:pt x="44" y="156"/>
                  </a:lnTo>
                  <a:lnTo>
                    <a:pt x="0" y="124"/>
                  </a:lnTo>
                  <a:lnTo>
                    <a:pt x="0" y="118"/>
                  </a:lnTo>
                  <a:lnTo>
                    <a:pt x="20" y="96"/>
                  </a:lnTo>
                  <a:lnTo>
                    <a:pt x="24" y="58"/>
                  </a:lnTo>
                  <a:lnTo>
                    <a:pt x="10" y="46"/>
                  </a:lnTo>
                  <a:lnTo>
                    <a:pt x="72" y="10"/>
                  </a:lnTo>
                  <a:lnTo>
                    <a:pt x="88" y="4"/>
                  </a:lnTo>
                  <a:lnTo>
                    <a:pt x="104" y="0"/>
                  </a:lnTo>
                  <a:lnTo>
                    <a:pt x="122" y="0"/>
                  </a:lnTo>
                  <a:lnTo>
                    <a:pt x="142" y="2"/>
                  </a:lnTo>
                  <a:lnTo>
                    <a:pt x="156" y="10"/>
                  </a:lnTo>
                  <a:lnTo>
                    <a:pt x="168" y="16"/>
                  </a:lnTo>
                  <a:lnTo>
                    <a:pt x="184" y="18"/>
                  </a:lnTo>
                  <a:lnTo>
                    <a:pt x="204" y="20"/>
                  </a:lnTo>
                  <a:lnTo>
                    <a:pt x="224" y="16"/>
                  </a:lnTo>
                  <a:lnTo>
                    <a:pt x="240" y="14"/>
                  </a:lnTo>
                  <a:lnTo>
                    <a:pt x="258" y="18"/>
                  </a:lnTo>
                  <a:lnTo>
                    <a:pt x="282" y="26"/>
                  </a:lnTo>
                  <a:lnTo>
                    <a:pt x="324" y="78"/>
                  </a:lnTo>
                  <a:lnTo>
                    <a:pt x="348" y="106"/>
                  </a:lnTo>
                  <a:lnTo>
                    <a:pt x="374" y="136"/>
                  </a:lnTo>
                  <a:lnTo>
                    <a:pt x="392" y="184"/>
                  </a:lnTo>
                  <a:lnTo>
                    <a:pt x="436" y="222"/>
                  </a:lnTo>
                  <a:lnTo>
                    <a:pt x="446" y="236"/>
                  </a:lnTo>
                  <a:lnTo>
                    <a:pt x="452" y="246"/>
                  </a:lnTo>
                  <a:lnTo>
                    <a:pt x="456" y="258"/>
                  </a:lnTo>
                  <a:lnTo>
                    <a:pt x="458" y="278"/>
                  </a:lnTo>
                  <a:lnTo>
                    <a:pt x="464" y="284"/>
                  </a:lnTo>
                  <a:lnTo>
                    <a:pt x="470" y="290"/>
                  </a:lnTo>
                  <a:lnTo>
                    <a:pt x="492" y="306"/>
                  </a:lnTo>
                  <a:lnTo>
                    <a:pt x="496" y="314"/>
                  </a:lnTo>
                  <a:lnTo>
                    <a:pt x="498" y="330"/>
                  </a:lnTo>
                  <a:lnTo>
                    <a:pt x="504" y="354"/>
                  </a:lnTo>
                  <a:lnTo>
                    <a:pt x="514" y="358"/>
                  </a:lnTo>
                  <a:lnTo>
                    <a:pt x="532" y="358"/>
                  </a:lnTo>
                  <a:lnTo>
                    <a:pt x="552" y="356"/>
                  </a:lnTo>
                  <a:lnTo>
                    <a:pt x="570" y="354"/>
                  </a:lnTo>
                  <a:lnTo>
                    <a:pt x="580" y="354"/>
                  </a:lnTo>
                  <a:lnTo>
                    <a:pt x="588" y="354"/>
                  </a:lnTo>
                  <a:lnTo>
                    <a:pt x="600" y="358"/>
                  </a:lnTo>
                  <a:lnTo>
                    <a:pt x="614" y="366"/>
                  </a:lnTo>
                  <a:lnTo>
                    <a:pt x="638" y="366"/>
                  </a:lnTo>
                  <a:lnTo>
                    <a:pt x="642" y="362"/>
                  </a:lnTo>
                  <a:lnTo>
                    <a:pt x="646" y="360"/>
                  </a:lnTo>
                  <a:lnTo>
                    <a:pt x="662" y="358"/>
                  </a:lnTo>
                  <a:lnTo>
                    <a:pt x="704" y="396"/>
                  </a:lnTo>
                  <a:lnTo>
                    <a:pt x="716" y="396"/>
                  </a:lnTo>
                  <a:lnTo>
                    <a:pt x="728" y="396"/>
                  </a:lnTo>
                  <a:lnTo>
                    <a:pt x="740" y="400"/>
                  </a:lnTo>
                  <a:lnTo>
                    <a:pt x="748" y="404"/>
                  </a:lnTo>
                  <a:lnTo>
                    <a:pt x="754" y="410"/>
                  </a:lnTo>
                  <a:lnTo>
                    <a:pt x="770" y="448"/>
                  </a:lnTo>
                  <a:lnTo>
                    <a:pt x="772" y="458"/>
                  </a:lnTo>
                  <a:lnTo>
                    <a:pt x="778" y="470"/>
                  </a:lnTo>
                  <a:lnTo>
                    <a:pt x="784" y="484"/>
                  </a:lnTo>
                  <a:lnTo>
                    <a:pt x="792" y="496"/>
                  </a:lnTo>
                  <a:lnTo>
                    <a:pt x="802" y="506"/>
                  </a:lnTo>
                  <a:lnTo>
                    <a:pt x="808" y="510"/>
                  </a:lnTo>
                  <a:lnTo>
                    <a:pt x="814" y="512"/>
                  </a:lnTo>
                  <a:lnTo>
                    <a:pt x="822" y="514"/>
                  </a:lnTo>
                  <a:lnTo>
                    <a:pt x="830" y="512"/>
                  </a:lnTo>
                  <a:lnTo>
                    <a:pt x="838" y="510"/>
                  </a:lnTo>
                  <a:lnTo>
                    <a:pt x="846" y="506"/>
                  </a:lnTo>
                  <a:lnTo>
                    <a:pt x="878" y="498"/>
                  </a:lnTo>
                  <a:lnTo>
                    <a:pt x="912" y="486"/>
                  </a:lnTo>
                  <a:lnTo>
                    <a:pt x="928" y="476"/>
                  </a:lnTo>
                  <a:lnTo>
                    <a:pt x="942" y="454"/>
                  </a:lnTo>
                  <a:lnTo>
                    <a:pt x="956" y="436"/>
                  </a:lnTo>
                  <a:lnTo>
                    <a:pt x="972" y="420"/>
                  </a:lnTo>
                  <a:lnTo>
                    <a:pt x="990" y="404"/>
                  </a:lnTo>
                  <a:lnTo>
                    <a:pt x="1016" y="376"/>
                  </a:lnTo>
                  <a:lnTo>
                    <a:pt x="1064" y="336"/>
                  </a:lnTo>
                  <a:lnTo>
                    <a:pt x="1078" y="338"/>
                  </a:lnTo>
                  <a:lnTo>
                    <a:pt x="1084" y="340"/>
                  </a:lnTo>
                  <a:lnTo>
                    <a:pt x="1086" y="342"/>
                  </a:lnTo>
                  <a:lnTo>
                    <a:pt x="1088" y="346"/>
                  </a:lnTo>
                  <a:lnTo>
                    <a:pt x="1086" y="350"/>
                  </a:lnTo>
                  <a:lnTo>
                    <a:pt x="1084" y="370"/>
                  </a:lnTo>
                  <a:lnTo>
                    <a:pt x="1084" y="412"/>
                  </a:lnTo>
                  <a:lnTo>
                    <a:pt x="1100" y="428"/>
                  </a:lnTo>
                  <a:lnTo>
                    <a:pt x="1108" y="442"/>
                  </a:lnTo>
                  <a:lnTo>
                    <a:pt x="1112" y="448"/>
                  </a:lnTo>
                  <a:lnTo>
                    <a:pt x="1114" y="456"/>
                  </a:lnTo>
                  <a:lnTo>
                    <a:pt x="1112" y="498"/>
                  </a:lnTo>
                  <a:lnTo>
                    <a:pt x="1102" y="524"/>
                  </a:lnTo>
                  <a:lnTo>
                    <a:pt x="1098" y="530"/>
                  </a:lnTo>
                  <a:lnTo>
                    <a:pt x="1094" y="536"/>
                  </a:lnTo>
                  <a:lnTo>
                    <a:pt x="1092" y="550"/>
                  </a:lnTo>
                  <a:lnTo>
                    <a:pt x="1094" y="566"/>
                  </a:lnTo>
                  <a:lnTo>
                    <a:pt x="1096" y="584"/>
                  </a:lnTo>
                  <a:lnTo>
                    <a:pt x="1096" y="650"/>
                  </a:lnTo>
                  <a:lnTo>
                    <a:pt x="1086" y="690"/>
                  </a:lnTo>
                  <a:lnTo>
                    <a:pt x="1088" y="732"/>
                  </a:lnTo>
                  <a:lnTo>
                    <a:pt x="1080" y="742"/>
                  </a:lnTo>
                  <a:lnTo>
                    <a:pt x="1074" y="746"/>
                  </a:lnTo>
                  <a:lnTo>
                    <a:pt x="1068" y="750"/>
                  </a:lnTo>
                  <a:lnTo>
                    <a:pt x="1046" y="752"/>
                  </a:lnTo>
                  <a:lnTo>
                    <a:pt x="1028" y="748"/>
                  </a:lnTo>
                  <a:lnTo>
                    <a:pt x="1014" y="746"/>
                  </a:lnTo>
                  <a:lnTo>
                    <a:pt x="990" y="744"/>
                  </a:lnTo>
                  <a:lnTo>
                    <a:pt x="986" y="752"/>
                  </a:lnTo>
                  <a:lnTo>
                    <a:pt x="982" y="758"/>
                  </a:lnTo>
                  <a:lnTo>
                    <a:pt x="978" y="764"/>
                  </a:lnTo>
                  <a:lnTo>
                    <a:pt x="974" y="772"/>
                  </a:lnTo>
                  <a:lnTo>
                    <a:pt x="964" y="774"/>
                  </a:lnTo>
                  <a:lnTo>
                    <a:pt x="956" y="778"/>
                  </a:lnTo>
                  <a:lnTo>
                    <a:pt x="950" y="782"/>
                  </a:lnTo>
                  <a:lnTo>
                    <a:pt x="946" y="788"/>
                  </a:lnTo>
                  <a:lnTo>
                    <a:pt x="944" y="794"/>
                  </a:lnTo>
                  <a:lnTo>
                    <a:pt x="942" y="800"/>
                  </a:lnTo>
                  <a:lnTo>
                    <a:pt x="944" y="820"/>
                  </a:lnTo>
                  <a:lnTo>
                    <a:pt x="960" y="846"/>
                  </a:lnTo>
                  <a:lnTo>
                    <a:pt x="964" y="866"/>
                  </a:lnTo>
                  <a:lnTo>
                    <a:pt x="972" y="888"/>
                  </a:lnTo>
                  <a:lnTo>
                    <a:pt x="984" y="910"/>
                  </a:lnTo>
                  <a:lnTo>
                    <a:pt x="996" y="936"/>
                  </a:lnTo>
                  <a:lnTo>
                    <a:pt x="1006" y="976"/>
                  </a:lnTo>
                  <a:lnTo>
                    <a:pt x="992" y="976"/>
                  </a:lnTo>
                  <a:lnTo>
                    <a:pt x="982" y="972"/>
                  </a:lnTo>
                  <a:lnTo>
                    <a:pt x="972" y="968"/>
                  </a:lnTo>
                  <a:lnTo>
                    <a:pt x="962" y="962"/>
                  </a:lnTo>
                  <a:lnTo>
                    <a:pt x="948" y="950"/>
                  </a:lnTo>
                  <a:lnTo>
                    <a:pt x="936" y="942"/>
                  </a:lnTo>
                  <a:lnTo>
                    <a:pt x="934" y="934"/>
                  </a:lnTo>
                  <a:lnTo>
                    <a:pt x="932" y="928"/>
                  </a:lnTo>
                  <a:lnTo>
                    <a:pt x="928" y="924"/>
                  </a:lnTo>
                  <a:lnTo>
                    <a:pt x="924" y="920"/>
                  </a:lnTo>
                  <a:lnTo>
                    <a:pt x="918" y="920"/>
                  </a:lnTo>
                  <a:lnTo>
                    <a:pt x="914" y="918"/>
                  </a:lnTo>
                  <a:lnTo>
                    <a:pt x="910" y="920"/>
                  </a:lnTo>
                  <a:lnTo>
                    <a:pt x="906" y="922"/>
                  </a:lnTo>
                  <a:lnTo>
                    <a:pt x="904" y="930"/>
                  </a:lnTo>
                  <a:lnTo>
                    <a:pt x="888" y="934"/>
                  </a:lnTo>
                  <a:lnTo>
                    <a:pt x="874" y="940"/>
                  </a:lnTo>
                  <a:lnTo>
                    <a:pt x="848" y="954"/>
                  </a:lnTo>
                  <a:lnTo>
                    <a:pt x="848" y="972"/>
                  </a:lnTo>
                  <a:lnTo>
                    <a:pt x="852" y="976"/>
                  </a:lnTo>
                  <a:lnTo>
                    <a:pt x="840" y="982"/>
                  </a:lnTo>
                  <a:lnTo>
                    <a:pt x="832" y="992"/>
                  </a:lnTo>
                  <a:lnTo>
                    <a:pt x="812" y="996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  <p:sp>
          <p:nvSpPr>
            <p:cNvPr id="35" name="Freeform 39"/>
            <p:cNvSpPr>
              <a:spLocks/>
            </p:cNvSpPr>
            <p:nvPr/>
          </p:nvSpPr>
          <p:spPr bwMode="auto">
            <a:xfrm>
              <a:off x="3180265" y="2302754"/>
              <a:ext cx="2238504" cy="1903644"/>
            </a:xfrm>
            <a:custGeom>
              <a:avLst/>
              <a:gdLst>
                <a:gd name="T0" fmla="*/ 1230 w 1410"/>
                <a:gd name="T1" fmla="*/ 918 h 1200"/>
                <a:gd name="T2" fmla="*/ 1196 w 1410"/>
                <a:gd name="T3" fmla="*/ 976 h 1200"/>
                <a:gd name="T4" fmla="*/ 1214 w 1410"/>
                <a:gd name="T5" fmla="*/ 1092 h 1200"/>
                <a:gd name="T6" fmla="*/ 1172 w 1410"/>
                <a:gd name="T7" fmla="*/ 1136 h 1200"/>
                <a:gd name="T8" fmla="*/ 1124 w 1410"/>
                <a:gd name="T9" fmla="*/ 1194 h 1200"/>
                <a:gd name="T10" fmla="*/ 1036 w 1410"/>
                <a:gd name="T11" fmla="*/ 1182 h 1200"/>
                <a:gd name="T12" fmla="*/ 972 w 1410"/>
                <a:gd name="T13" fmla="*/ 1096 h 1200"/>
                <a:gd name="T14" fmla="*/ 908 w 1410"/>
                <a:gd name="T15" fmla="*/ 1054 h 1200"/>
                <a:gd name="T16" fmla="*/ 834 w 1410"/>
                <a:gd name="T17" fmla="*/ 1030 h 1200"/>
                <a:gd name="T18" fmla="*/ 826 w 1410"/>
                <a:gd name="T19" fmla="*/ 1080 h 1200"/>
                <a:gd name="T20" fmla="*/ 788 w 1410"/>
                <a:gd name="T21" fmla="*/ 1120 h 1200"/>
                <a:gd name="T22" fmla="*/ 696 w 1410"/>
                <a:gd name="T23" fmla="*/ 1046 h 1200"/>
                <a:gd name="T24" fmla="*/ 764 w 1410"/>
                <a:gd name="T25" fmla="*/ 1022 h 1200"/>
                <a:gd name="T26" fmla="*/ 812 w 1410"/>
                <a:gd name="T27" fmla="*/ 1010 h 1200"/>
                <a:gd name="T28" fmla="*/ 818 w 1410"/>
                <a:gd name="T29" fmla="*/ 922 h 1200"/>
                <a:gd name="T30" fmla="*/ 878 w 1410"/>
                <a:gd name="T31" fmla="*/ 860 h 1200"/>
                <a:gd name="T32" fmla="*/ 876 w 1410"/>
                <a:gd name="T33" fmla="*/ 776 h 1200"/>
                <a:gd name="T34" fmla="*/ 846 w 1410"/>
                <a:gd name="T35" fmla="*/ 662 h 1200"/>
                <a:gd name="T36" fmla="*/ 760 w 1410"/>
                <a:gd name="T37" fmla="*/ 608 h 1200"/>
                <a:gd name="T38" fmla="*/ 638 w 1410"/>
                <a:gd name="T39" fmla="*/ 510 h 1200"/>
                <a:gd name="T40" fmla="*/ 506 w 1410"/>
                <a:gd name="T41" fmla="*/ 456 h 1200"/>
                <a:gd name="T42" fmla="*/ 412 w 1410"/>
                <a:gd name="T43" fmla="*/ 428 h 1200"/>
                <a:gd name="T44" fmla="*/ 356 w 1410"/>
                <a:gd name="T45" fmla="*/ 460 h 1200"/>
                <a:gd name="T46" fmla="*/ 318 w 1410"/>
                <a:gd name="T47" fmla="*/ 494 h 1200"/>
                <a:gd name="T48" fmla="*/ 182 w 1410"/>
                <a:gd name="T49" fmla="*/ 398 h 1200"/>
                <a:gd name="T50" fmla="*/ 42 w 1410"/>
                <a:gd name="T51" fmla="*/ 378 h 1200"/>
                <a:gd name="T52" fmla="*/ 8 w 1410"/>
                <a:gd name="T53" fmla="*/ 326 h 1200"/>
                <a:gd name="T54" fmla="*/ 12 w 1410"/>
                <a:gd name="T55" fmla="*/ 278 h 1200"/>
                <a:gd name="T56" fmla="*/ 100 w 1410"/>
                <a:gd name="T57" fmla="*/ 232 h 1200"/>
                <a:gd name="T58" fmla="*/ 156 w 1410"/>
                <a:gd name="T59" fmla="*/ 146 h 1200"/>
                <a:gd name="T60" fmla="*/ 274 w 1410"/>
                <a:gd name="T61" fmla="*/ 120 h 1200"/>
                <a:gd name="T62" fmla="*/ 308 w 1410"/>
                <a:gd name="T63" fmla="*/ 38 h 1200"/>
                <a:gd name="T64" fmla="*/ 346 w 1410"/>
                <a:gd name="T65" fmla="*/ 4 h 1200"/>
                <a:gd name="T66" fmla="*/ 450 w 1410"/>
                <a:gd name="T67" fmla="*/ 90 h 1200"/>
                <a:gd name="T68" fmla="*/ 446 w 1410"/>
                <a:gd name="T69" fmla="*/ 180 h 1200"/>
                <a:gd name="T70" fmla="*/ 506 w 1410"/>
                <a:gd name="T71" fmla="*/ 280 h 1200"/>
                <a:gd name="T72" fmla="*/ 652 w 1410"/>
                <a:gd name="T73" fmla="*/ 252 h 1200"/>
                <a:gd name="T74" fmla="*/ 626 w 1410"/>
                <a:gd name="T75" fmla="*/ 314 h 1200"/>
                <a:gd name="T76" fmla="*/ 632 w 1410"/>
                <a:gd name="T77" fmla="*/ 372 h 1200"/>
                <a:gd name="T78" fmla="*/ 702 w 1410"/>
                <a:gd name="T79" fmla="*/ 456 h 1200"/>
                <a:gd name="T80" fmla="*/ 780 w 1410"/>
                <a:gd name="T81" fmla="*/ 514 h 1200"/>
                <a:gd name="T82" fmla="*/ 808 w 1410"/>
                <a:gd name="T83" fmla="*/ 456 h 1200"/>
                <a:gd name="T84" fmla="*/ 868 w 1410"/>
                <a:gd name="T85" fmla="*/ 450 h 1200"/>
                <a:gd name="T86" fmla="*/ 938 w 1410"/>
                <a:gd name="T87" fmla="*/ 438 h 1200"/>
                <a:gd name="T88" fmla="*/ 1002 w 1410"/>
                <a:gd name="T89" fmla="*/ 440 h 1200"/>
                <a:gd name="T90" fmla="*/ 940 w 1410"/>
                <a:gd name="T91" fmla="*/ 512 h 1200"/>
                <a:gd name="T92" fmla="*/ 974 w 1410"/>
                <a:gd name="T93" fmla="*/ 642 h 1200"/>
                <a:gd name="T94" fmla="*/ 1024 w 1410"/>
                <a:gd name="T95" fmla="*/ 652 h 1200"/>
                <a:gd name="T96" fmla="*/ 1106 w 1410"/>
                <a:gd name="T97" fmla="*/ 762 h 1200"/>
                <a:gd name="T98" fmla="*/ 1152 w 1410"/>
                <a:gd name="T99" fmla="*/ 868 h 1200"/>
                <a:gd name="T100" fmla="*/ 1230 w 1410"/>
                <a:gd name="T101" fmla="*/ 850 h 1200"/>
                <a:gd name="T102" fmla="*/ 1250 w 1410"/>
                <a:gd name="T103" fmla="*/ 792 h 1200"/>
                <a:gd name="T104" fmla="*/ 1214 w 1410"/>
                <a:gd name="T105" fmla="*/ 742 h 1200"/>
                <a:gd name="T106" fmla="*/ 1258 w 1410"/>
                <a:gd name="T107" fmla="*/ 678 h 1200"/>
                <a:gd name="T108" fmla="*/ 1278 w 1410"/>
                <a:gd name="T109" fmla="*/ 688 h 1200"/>
                <a:gd name="T110" fmla="*/ 1344 w 1410"/>
                <a:gd name="T111" fmla="*/ 736 h 1200"/>
                <a:gd name="T112" fmla="*/ 1404 w 1410"/>
                <a:gd name="T113" fmla="*/ 860 h 1200"/>
                <a:gd name="T114" fmla="*/ 1360 w 1410"/>
                <a:gd name="T115" fmla="*/ 880 h 1200"/>
                <a:gd name="T116" fmla="*/ 1324 w 1410"/>
                <a:gd name="T117" fmla="*/ 938 h 1200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410" h="1200">
                  <a:moveTo>
                    <a:pt x="1314" y="940"/>
                  </a:moveTo>
                  <a:lnTo>
                    <a:pt x="1314" y="940"/>
                  </a:lnTo>
                  <a:lnTo>
                    <a:pt x="1302" y="932"/>
                  </a:lnTo>
                  <a:lnTo>
                    <a:pt x="1290" y="926"/>
                  </a:lnTo>
                  <a:lnTo>
                    <a:pt x="1280" y="922"/>
                  </a:lnTo>
                  <a:lnTo>
                    <a:pt x="1270" y="918"/>
                  </a:lnTo>
                  <a:lnTo>
                    <a:pt x="1250" y="916"/>
                  </a:lnTo>
                  <a:lnTo>
                    <a:pt x="1230" y="918"/>
                  </a:lnTo>
                  <a:lnTo>
                    <a:pt x="1220" y="920"/>
                  </a:lnTo>
                  <a:lnTo>
                    <a:pt x="1208" y="924"/>
                  </a:lnTo>
                  <a:lnTo>
                    <a:pt x="1202" y="936"/>
                  </a:lnTo>
                  <a:lnTo>
                    <a:pt x="1198" y="950"/>
                  </a:lnTo>
                  <a:lnTo>
                    <a:pt x="1196" y="962"/>
                  </a:lnTo>
                  <a:lnTo>
                    <a:pt x="1196" y="976"/>
                  </a:lnTo>
                  <a:lnTo>
                    <a:pt x="1200" y="990"/>
                  </a:lnTo>
                  <a:lnTo>
                    <a:pt x="1204" y="1006"/>
                  </a:lnTo>
                  <a:lnTo>
                    <a:pt x="1216" y="1036"/>
                  </a:lnTo>
                  <a:lnTo>
                    <a:pt x="1218" y="1062"/>
                  </a:lnTo>
                  <a:lnTo>
                    <a:pt x="1218" y="1076"/>
                  </a:lnTo>
                  <a:lnTo>
                    <a:pt x="1214" y="1092"/>
                  </a:lnTo>
                  <a:lnTo>
                    <a:pt x="1164" y="1092"/>
                  </a:lnTo>
                  <a:lnTo>
                    <a:pt x="1154" y="1098"/>
                  </a:lnTo>
                  <a:lnTo>
                    <a:pt x="1152" y="1102"/>
                  </a:lnTo>
                  <a:lnTo>
                    <a:pt x="1150" y="1120"/>
                  </a:lnTo>
                  <a:lnTo>
                    <a:pt x="1172" y="1136"/>
                  </a:lnTo>
                  <a:lnTo>
                    <a:pt x="1172" y="1150"/>
                  </a:lnTo>
                  <a:lnTo>
                    <a:pt x="1166" y="1166"/>
                  </a:lnTo>
                  <a:lnTo>
                    <a:pt x="1160" y="1182"/>
                  </a:lnTo>
                  <a:lnTo>
                    <a:pt x="1144" y="1184"/>
                  </a:lnTo>
                  <a:lnTo>
                    <a:pt x="1134" y="1188"/>
                  </a:lnTo>
                  <a:lnTo>
                    <a:pt x="1124" y="1194"/>
                  </a:lnTo>
                  <a:lnTo>
                    <a:pt x="1112" y="1198"/>
                  </a:lnTo>
                  <a:lnTo>
                    <a:pt x="1056" y="1200"/>
                  </a:lnTo>
                  <a:lnTo>
                    <a:pt x="1050" y="1198"/>
                  </a:lnTo>
                  <a:lnTo>
                    <a:pt x="1044" y="1188"/>
                  </a:lnTo>
                  <a:lnTo>
                    <a:pt x="1036" y="1182"/>
                  </a:lnTo>
                  <a:lnTo>
                    <a:pt x="1030" y="1178"/>
                  </a:lnTo>
                  <a:lnTo>
                    <a:pt x="1024" y="1176"/>
                  </a:lnTo>
                  <a:lnTo>
                    <a:pt x="1018" y="1160"/>
                  </a:lnTo>
                  <a:lnTo>
                    <a:pt x="996" y="1116"/>
                  </a:lnTo>
                  <a:lnTo>
                    <a:pt x="972" y="1096"/>
                  </a:lnTo>
                  <a:lnTo>
                    <a:pt x="968" y="1090"/>
                  </a:lnTo>
                  <a:lnTo>
                    <a:pt x="962" y="1084"/>
                  </a:lnTo>
                  <a:lnTo>
                    <a:pt x="950" y="1074"/>
                  </a:lnTo>
                  <a:lnTo>
                    <a:pt x="938" y="1070"/>
                  </a:lnTo>
                  <a:lnTo>
                    <a:pt x="928" y="1066"/>
                  </a:lnTo>
                  <a:lnTo>
                    <a:pt x="908" y="1054"/>
                  </a:lnTo>
                  <a:lnTo>
                    <a:pt x="900" y="1036"/>
                  </a:lnTo>
                  <a:lnTo>
                    <a:pt x="892" y="1024"/>
                  </a:lnTo>
                  <a:lnTo>
                    <a:pt x="884" y="1016"/>
                  </a:lnTo>
                  <a:lnTo>
                    <a:pt x="876" y="1014"/>
                  </a:lnTo>
                  <a:lnTo>
                    <a:pt x="868" y="1014"/>
                  </a:lnTo>
                  <a:lnTo>
                    <a:pt x="858" y="1016"/>
                  </a:lnTo>
                  <a:lnTo>
                    <a:pt x="834" y="1030"/>
                  </a:lnTo>
                  <a:lnTo>
                    <a:pt x="826" y="1038"/>
                  </a:lnTo>
                  <a:lnTo>
                    <a:pt x="820" y="1044"/>
                  </a:lnTo>
                  <a:lnTo>
                    <a:pt x="818" y="1052"/>
                  </a:lnTo>
                  <a:lnTo>
                    <a:pt x="818" y="1066"/>
                  </a:lnTo>
                  <a:lnTo>
                    <a:pt x="822" y="1074"/>
                  </a:lnTo>
                  <a:lnTo>
                    <a:pt x="826" y="1080"/>
                  </a:lnTo>
                  <a:lnTo>
                    <a:pt x="828" y="1090"/>
                  </a:lnTo>
                  <a:lnTo>
                    <a:pt x="830" y="1104"/>
                  </a:lnTo>
                  <a:lnTo>
                    <a:pt x="818" y="1112"/>
                  </a:lnTo>
                  <a:lnTo>
                    <a:pt x="812" y="1116"/>
                  </a:lnTo>
                  <a:lnTo>
                    <a:pt x="804" y="1118"/>
                  </a:lnTo>
                  <a:lnTo>
                    <a:pt x="788" y="1120"/>
                  </a:lnTo>
                  <a:lnTo>
                    <a:pt x="764" y="1104"/>
                  </a:lnTo>
                  <a:lnTo>
                    <a:pt x="742" y="1090"/>
                  </a:lnTo>
                  <a:lnTo>
                    <a:pt x="724" y="1074"/>
                  </a:lnTo>
                  <a:lnTo>
                    <a:pt x="708" y="1058"/>
                  </a:lnTo>
                  <a:lnTo>
                    <a:pt x="702" y="1052"/>
                  </a:lnTo>
                  <a:lnTo>
                    <a:pt x="696" y="1046"/>
                  </a:lnTo>
                  <a:lnTo>
                    <a:pt x="692" y="1036"/>
                  </a:lnTo>
                  <a:lnTo>
                    <a:pt x="690" y="1028"/>
                  </a:lnTo>
                  <a:lnTo>
                    <a:pt x="688" y="1010"/>
                  </a:lnTo>
                  <a:lnTo>
                    <a:pt x="688" y="998"/>
                  </a:lnTo>
                  <a:lnTo>
                    <a:pt x="730" y="1000"/>
                  </a:lnTo>
                  <a:lnTo>
                    <a:pt x="764" y="1022"/>
                  </a:lnTo>
                  <a:lnTo>
                    <a:pt x="776" y="1022"/>
                  </a:lnTo>
                  <a:lnTo>
                    <a:pt x="788" y="1022"/>
                  </a:lnTo>
                  <a:lnTo>
                    <a:pt x="794" y="1022"/>
                  </a:lnTo>
                  <a:lnTo>
                    <a:pt x="800" y="1020"/>
                  </a:lnTo>
                  <a:lnTo>
                    <a:pt x="806" y="1016"/>
                  </a:lnTo>
                  <a:lnTo>
                    <a:pt x="812" y="1010"/>
                  </a:lnTo>
                  <a:lnTo>
                    <a:pt x="812" y="994"/>
                  </a:lnTo>
                  <a:lnTo>
                    <a:pt x="790" y="974"/>
                  </a:lnTo>
                  <a:lnTo>
                    <a:pt x="782" y="966"/>
                  </a:lnTo>
                  <a:lnTo>
                    <a:pt x="778" y="958"/>
                  </a:lnTo>
                  <a:lnTo>
                    <a:pt x="798" y="944"/>
                  </a:lnTo>
                  <a:lnTo>
                    <a:pt x="818" y="922"/>
                  </a:lnTo>
                  <a:lnTo>
                    <a:pt x="836" y="900"/>
                  </a:lnTo>
                  <a:lnTo>
                    <a:pt x="842" y="888"/>
                  </a:lnTo>
                  <a:lnTo>
                    <a:pt x="846" y="878"/>
                  </a:lnTo>
                  <a:lnTo>
                    <a:pt x="862" y="870"/>
                  </a:lnTo>
                  <a:lnTo>
                    <a:pt x="874" y="862"/>
                  </a:lnTo>
                  <a:lnTo>
                    <a:pt x="878" y="860"/>
                  </a:lnTo>
                  <a:lnTo>
                    <a:pt x="884" y="856"/>
                  </a:lnTo>
                  <a:lnTo>
                    <a:pt x="892" y="846"/>
                  </a:lnTo>
                  <a:lnTo>
                    <a:pt x="890" y="804"/>
                  </a:lnTo>
                  <a:lnTo>
                    <a:pt x="884" y="796"/>
                  </a:lnTo>
                  <a:lnTo>
                    <a:pt x="878" y="786"/>
                  </a:lnTo>
                  <a:lnTo>
                    <a:pt x="876" y="776"/>
                  </a:lnTo>
                  <a:lnTo>
                    <a:pt x="874" y="768"/>
                  </a:lnTo>
                  <a:lnTo>
                    <a:pt x="874" y="754"/>
                  </a:lnTo>
                  <a:lnTo>
                    <a:pt x="874" y="748"/>
                  </a:lnTo>
                  <a:lnTo>
                    <a:pt x="872" y="746"/>
                  </a:lnTo>
                  <a:lnTo>
                    <a:pt x="852" y="696"/>
                  </a:lnTo>
                  <a:lnTo>
                    <a:pt x="846" y="662"/>
                  </a:lnTo>
                  <a:lnTo>
                    <a:pt x="830" y="630"/>
                  </a:lnTo>
                  <a:lnTo>
                    <a:pt x="824" y="618"/>
                  </a:lnTo>
                  <a:lnTo>
                    <a:pt x="818" y="612"/>
                  </a:lnTo>
                  <a:lnTo>
                    <a:pt x="770" y="612"/>
                  </a:lnTo>
                  <a:lnTo>
                    <a:pt x="760" y="608"/>
                  </a:lnTo>
                  <a:lnTo>
                    <a:pt x="748" y="602"/>
                  </a:lnTo>
                  <a:lnTo>
                    <a:pt x="728" y="588"/>
                  </a:lnTo>
                  <a:lnTo>
                    <a:pt x="710" y="576"/>
                  </a:lnTo>
                  <a:lnTo>
                    <a:pt x="696" y="566"/>
                  </a:lnTo>
                  <a:lnTo>
                    <a:pt x="648" y="510"/>
                  </a:lnTo>
                  <a:lnTo>
                    <a:pt x="638" y="510"/>
                  </a:lnTo>
                  <a:lnTo>
                    <a:pt x="630" y="512"/>
                  </a:lnTo>
                  <a:lnTo>
                    <a:pt x="618" y="516"/>
                  </a:lnTo>
                  <a:lnTo>
                    <a:pt x="594" y="514"/>
                  </a:lnTo>
                  <a:lnTo>
                    <a:pt x="548" y="476"/>
                  </a:lnTo>
                  <a:lnTo>
                    <a:pt x="506" y="456"/>
                  </a:lnTo>
                  <a:lnTo>
                    <a:pt x="486" y="454"/>
                  </a:lnTo>
                  <a:lnTo>
                    <a:pt x="470" y="452"/>
                  </a:lnTo>
                  <a:lnTo>
                    <a:pt x="442" y="446"/>
                  </a:lnTo>
                  <a:lnTo>
                    <a:pt x="430" y="436"/>
                  </a:lnTo>
                  <a:lnTo>
                    <a:pt x="422" y="432"/>
                  </a:lnTo>
                  <a:lnTo>
                    <a:pt x="412" y="428"/>
                  </a:lnTo>
                  <a:lnTo>
                    <a:pt x="406" y="426"/>
                  </a:lnTo>
                  <a:lnTo>
                    <a:pt x="390" y="426"/>
                  </a:lnTo>
                  <a:lnTo>
                    <a:pt x="370" y="426"/>
                  </a:lnTo>
                  <a:lnTo>
                    <a:pt x="352" y="436"/>
                  </a:lnTo>
                  <a:lnTo>
                    <a:pt x="354" y="448"/>
                  </a:lnTo>
                  <a:lnTo>
                    <a:pt x="356" y="460"/>
                  </a:lnTo>
                  <a:lnTo>
                    <a:pt x="358" y="472"/>
                  </a:lnTo>
                  <a:lnTo>
                    <a:pt x="356" y="490"/>
                  </a:lnTo>
                  <a:lnTo>
                    <a:pt x="352" y="494"/>
                  </a:lnTo>
                  <a:lnTo>
                    <a:pt x="346" y="496"/>
                  </a:lnTo>
                  <a:lnTo>
                    <a:pt x="338" y="498"/>
                  </a:lnTo>
                  <a:lnTo>
                    <a:pt x="332" y="498"/>
                  </a:lnTo>
                  <a:lnTo>
                    <a:pt x="318" y="494"/>
                  </a:lnTo>
                  <a:lnTo>
                    <a:pt x="304" y="486"/>
                  </a:lnTo>
                  <a:lnTo>
                    <a:pt x="290" y="478"/>
                  </a:lnTo>
                  <a:lnTo>
                    <a:pt x="278" y="468"/>
                  </a:lnTo>
                  <a:lnTo>
                    <a:pt x="262" y="452"/>
                  </a:lnTo>
                  <a:lnTo>
                    <a:pt x="222" y="420"/>
                  </a:lnTo>
                  <a:lnTo>
                    <a:pt x="182" y="398"/>
                  </a:lnTo>
                  <a:lnTo>
                    <a:pt x="164" y="390"/>
                  </a:lnTo>
                  <a:lnTo>
                    <a:pt x="148" y="384"/>
                  </a:lnTo>
                  <a:lnTo>
                    <a:pt x="116" y="384"/>
                  </a:lnTo>
                  <a:lnTo>
                    <a:pt x="86" y="384"/>
                  </a:lnTo>
                  <a:lnTo>
                    <a:pt x="70" y="384"/>
                  </a:lnTo>
                  <a:lnTo>
                    <a:pt x="56" y="382"/>
                  </a:lnTo>
                  <a:lnTo>
                    <a:pt x="42" y="378"/>
                  </a:lnTo>
                  <a:lnTo>
                    <a:pt x="30" y="374"/>
                  </a:lnTo>
                  <a:lnTo>
                    <a:pt x="20" y="372"/>
                  </a:lnTo>
                  <a:lnTo>
                    <a:pt x="18" y="358"/>
                  </a:lnTo>
                  <a:lnTo>
                    <a:pt x="14" y="344"/>
                  </a:lnTo>
                  <a:lnTo>
                    <a:pt x="12" y="332"/>
                  </a:lnTo>
                  <a:lnTo>
                    <a:pt x="8" y="326"/>
                  </a:lnTo>
                  <a:lnTo>
                    <a:pt x="4" y="310"/>
                  </a:lnTo>
                  <a:lnTo>
                    <a:pt x="0" y="296"/>
                  </a:lnTo>
                  <a:lnTo>
                    <a:pt x="0" y="290"/>
                  </a:lnTo>
                  <a:lnTo>
                    <a:pt x="2" y="284"/>
                  </a:lnTo>
                  <a:lnTo>
                    <a:pt x="4" y="280"/>
                  </a:lnTo>
                  <a:lnTo>
                    <a:pt x="12" y="278"/>
                  </a:lnTo>
                  <a:lnTo>
                    <a:pt x="20" y="262"/>
                  </a:lnTo>
                  <a:lnTo>
                    <a:pt x="28" y="246"/>
                  </a:lnTo>
                  <a:lnTo>
                    <a:pt x="46" y="246"/>
                  </a:lnTo>
                  <a:lnTo>
                    <a:pt x="68" y="244"/>
                  </a:lnTo>
                  <a:lnTo>
                    <a:pt x="80" y="242"/>
                  </a:lnTo>
                  <a:lnTo>
                    <a:pt x="90" y="238"/>
                  </a:lnTo>
                  <a:lnTo>
                    <a:pt x="100" y="232"/>
                  </a:lnTo>
                  <a:lnTo>
                    <a:pt x="108" y="226"/>
                  </a:lnTo>
                  <a:lnTo>
                    <a:pt x="120" y="200"/>
                  </a:lnTo>
                  <a:lnTo>
                    <a:pt x="142" y="176"/>
                  </a:lnTo>
                  <a:lnTo>
                    <a:pt x="150" y="158"/>
                  </a:lnTo>
                  <a:lnTo>
                    <a:pt x="156" y="146"/>
                  </a:lnTo>
                  <a:lnTo>
                    <a:pt x="166" y="136"/>
                  </a:lnTo>
                  <a:lnTo>
                    <a:pt x="176" y="130"/>
                  </a:lnTo>
                  <a:lnTo>
                    <a:pt x="188" y="126"/>
                  </a:lnTo>
                  <a:lnTo>
                    <a:pt x="202" y="124"/>
                  </a:lnTo>
                  <a:lnTo>
                    <a:pt x="238" y="120"/>
                  </a:lnTo>
                  <a:lnTo>
                    <a:pt x="252" y="120"/>
                  </a:lnTo>
                  <a:lnTo>
                    <a:pt x="274" y="120"/>
                  </a:lnTo>
                  <a:lnTo>
                    <a:pt x="286" y="120"/>
                  </a:lnTo>
                  <a:lnTo>
                    <a:pt x="298" y="118"/>
                  </a:lnTo>
                  <a:lnTo>
                    <a:pt x="308" y="114"/>
                  </a:lnTo>
                  <a:lnTo>
                    <a:pt x="316" y="108"/>
                  </a:lnTo>
                  <a:lnTo>
                    <a:pt x="308" y="62"/>
                  </a:lnTo>
                  <a:lnTo>
                    <a:pt x="308" y="38"/>
                  </a:lnTo>
                  <a:lnTo>
                    <a:pt x="310" y="26"/>
                  </a:lnTo>
                  <a:lnTo>
                    <a:pt x="312" y="16"/>
                  </a:lnTo>
                  <a:lnTo>
                    <a:pt x="318" y="8"/>
                  </a:lnTo>
                  <a:lnTo>
                    <a:pt x="324" y="2"/>
                  </a:lnTo>
                  <a:lnTo>
                    <a:pt x="328" y="0"/>
                  </a:lnTo>
                  <a:lnTo>
                    <a:pt x="334" y="0"/>
                  </a:lnTo>
                  <a:lnTo>
                    <a:pt x="346" y="4"/>
                  </a:lnTo>
                  <a:lnTo>
                    <a:pt x="434" y="16"/>
                  </a:lnTo>
                  <a:lnTo>
                    <a:pt x="432" y="24"/>
                  </a:lnTo>
                  <a:lnTo>
                    <a:pt x="430" y="36"/>
                  </a:lnTo>
                  <a:lnTo>
                    <a:pt x="432" y="60"/>
                  </a:lnTo>
                  <a:lnTo>
                    <a:pt x="444" y="80"/>
                  </a:lnTo>
                  <a:lnTo>
                    <a:pt x="450" y="90"/>
                  </a:lnTo>
                  <a:lnTo>
                    <a:pt x="456" y="106"/>
                  </a:lnTo>
                  <a:lnTo>
                    <a:pt x="456" y="130"/>
                  </a:lnTo>
                  <a:lnTo>
                    <a:pt x="448" y="152"/>
                  </a:lnTo>
                  <a:lnTo>
                    <a:pt x="444" y="166"/>
                  </a:lnTo>
                  <a:lnTo>
                    <a:pt x="446" y="180"/>
                  </a:lnTo>
                  <a:lnTo>
                    <a:pt x="490" y="222"/>
                  </a:lnTo>
                  <a:lnTo>
                    <a:pt x="496" y="234"/>
                  </a:lnTo>
                  <a:lnTo>
                    <a:pt x="496" y="276"/>
                  </a:lnTo>
                  <a:lnTo>
                    <a:pt x="500" y="278"/>
                  </a:lnTo>
                  <a:lnTo>
                    <a:pt x="506" y="280"/>
                  </a:lnTo>
                  <a:lnTo>
                    <a:pt x="526" y="282"/>
                  </a:lnTo>
                  <a:lnTo>
                    <a:pt x="538" y="274"/>
                  </a:lnTo>
                  <a:lnTo>
                    <a:pt x="552" y="266"/>
                  </a:lnTo>
                  <a:lnTo>
                    <a:pt x="566" y="262"/>
                  </a:lnTo>
                  <a:lnTo>
                    <a:pt x="582" y="258"/>
                  </a:lnTo>
                  <a:lnTo>
                    <a:pt x="618" y="254"/>
                  </a:lnTo>
                  <a:lnTo>
                    <a:pt x="652" y="252"/>
                  </a:lnTo>
                  <a:lnTo>
                    <a:pt x="658" y="268"/>
                  </a:lnTo>
                  <a:lnTo>
                    <a:pt x="650" y="284"/>
                  </a:lnTo>
                  <a:lnTo>
                    <a:pt x="644" y="298"/>
                  </a:lnTo>
                  <a:lnTo>
                    <a:pt x="636" y="308"/>
                  </a:lnTo>
                  <a:lnTo>
                    <a:pt x="626" y="314"/>
                  </a:lnTo>
                  <a:lnTo>
                    <a:pt x="612" y="324"/>
                  </a:lnTo>
                  <a:lnTo>
                    <a:pt x="606" y="330"/>
                  </a:lnTo>
                  <a:lnTo>
                    <a:pt x="602" y="338"/>
                  </a:lnTo>
                  <a:lnTo>
                    <a:pt x="600" y="348"/>
                  </a:lnTo>
                  <a:lnTo>
                    <a:pt x="600" y="360"/>
                  </a:lnTo>
                  <a:lnTo>
                    <a:pt x="632" y="372"/>
                  </a:lnTo>
                  <a:lnTo>
                    <a:pt x="640" y="384"/>
                  </a:lnTo>
                  <a:lnTo>
                    <a:pt x="652" y="396"/>
                  </a:lnTo>
                  <a:lnTo>
                    <a:pt x="664" y="406"/>
                  </a:lnTo>
                  <a:lnTo>
                    <a:pt x="680" y="416"/>
                  </a:lnTo>
                  <a:lnTo>
                    <a:pt x="686" y="428"/>
                  </a:lnTo>
                  <a:lnTo>
                    <a:pt x="692" y="442"/>
                  </a:lnTo>
                  <a:lnTo>
                    <a:pt x="702" y="456"/>
                  </a:lnTo>
                  <a:lnTo>
                    <a:pt x="706" y="460"/>
                  </a:lnTo>
                  <a:lnTo>
                    <a:pt x="714" y="464"/>
                  </a:lnTo>
                  <a:lnTo>
                    <a:pt x="744" y="504"/>
                  </a:lnTo>
                  <a:lnTo>
                    <a:pt x="754" y="508"/>
                  </a:lnTo>
                  <a:lnTo>
                    <a:pt x="772" y="514"/>
                  </a:lnTo>
                  <a:lnTo>
                    <a:pt x="780" y="514"/>
                  </a:lnTo>
                  <a:lnTo>
                    <a:pt x="788" y="514"/>
                  </a:lnTo>
                  <a:lnTo>
                    <a:pt x="796" y="510"/>
                  </a:lnTo>
                  <a:lnTo>
                    <a:pt x="802" y="504"/>
                  </a:lnTo>
                  <a:lnTo>
                    <a:pt x="802" y="476"/>
                  </a:lnTo>
                  <a:lnTo>
                    <a:pt x="802" y="468"/>
                  </a:lnTo>
                  <a:lnTo>
                    <a:pt x="804" y="460"/>
                  </a:lnTo>
                  <a:lnTo>
                    <a:pt x="808" y="456"/>
                  </a:lnTo>
                  <a:lnTo>
                    <a:pt x="812" y="452"/>
                  </a:lnTo>
                  <a:lnTo>
                    <a:pt x="822" y="448"/>
                  </a:lnTo>
                  <a:lnTo>
                    <a:pt x="834" y="446"/>
                  </a:lnTo>
                  <a:lnTo>
                    <a:pt x="846" y="446"/>
                  </a:lnTo>
                  <a:lnTo>
                    <a:pt x="856" y="446"/>
                  </a:lnTo>
                  <a:lnTo>
                    <a:pt x="862" y="448"/>
                  </a:lnTo>
                  <a:lnTo>
                    <a:pt x="868" y="450"/>
                  </a:lnTo>
                  <a:lnTo>
                    <a:pt x="876" y="454"/>
                  </a:lnTo>
                  <a:lnTo>
                    <a:pt x="882" y="460"/>
                  </a:lnTo>
                  <a:lnTo>
                    <a:pt x="898" y="462"/>
                  </a:lnTo>
                  <a:lnTo>
                    <a:pt x="912" y="454"/>
                  </a:lnTo>
                  <a:lnTo>
                    <a:pt x="926" y="446"/>
                  </a:lnTo>
                  <a:lnTo>
                    <a:pt x="938" y="438"/>
                  </a:lnTo>
                  <a:lnTo>
                    <a:pt x="950" y="430"/>
                  </a:lnTo>
                  <a:lnTo>
                    <a:pt x="956" y="424"/>
                  </a:lnTo>
                  <a:lnTo>
                    <a:pt x="964" y="422"/>
                  </a:lnTo>
                  <a:lnTo>
                    <a:pt x="988" y="420"/>
                  </a:lnTo>
                  <a:lnTo>
                    <a:pt x="1002" y="440"/>
                  </a:lnTo>
                  <a:lnTo>
                    <a:pt x="1000" y="448"/>
                  </a:lnTo>
                  <a:lnTo>
                    <a:pt x="996" y="456"/>
                  </a:lnTo>
                  <a:lnTo>
                    <a:pt x="990" y="464"/>
                  </a:lnTo>
                  <a:lnTo>
                    <a:pt x="984" y="472"/>
                  </a:lnTo>
                  <a:lnTo>
                    <a:pt x="968" y="484"/>
                  </a:lnTo>
                  <a:lnTo>
                    <a:pt x="952" y="496"/>
                  </a:lnTo>
                  <a:lnTo>
                    <a:pt x="940" y="512"/>
                  </a:lnTo>
                  <a:lnTo>
                    <a:pt x="934" y="530"/>
                  </a:lnTo>
                  <a:lnTo>
                    <a:pt x="932" y="550"/>
                  </a:lnTo>
                  <a:lnTo>
                    <a:pt x="930" y="574"/>
                  </a:lnTo>
                  <a:lnTo>
                    <a:pt x="954" y="618"/>
                  </a:lnTo>
                  <a:lnTo>
                    <a:pt x="962" y="630"/>
                  </a:lnTo>
                  <a:lnTo>
                    <a:pt x="974" y="642"/>
                  </a:lnTo>
                  <a:lnTo>
                    <a:pt x="982" y="648"/>
                  </a:lnTo>
                  <a:lnTo>
                    <a:pt x="990" y="652"/>
                  </a:lnTo>
                  <a:lnTo>
                    <a:pt x="1000" y="656"/>
                  </a:lnTo>
                  <a:lnTo>
                    <a:pt x="1010" y="656"/>
                  </a:lnTo>
                  <a:lnTo>
                    <a:pt x="1012" y="652"/>
                  </a:lnTo>
                  <a:lnTo>
                    <a:pt x="1024" y="652"/>
                  </a:lnTo>
                  <a:lnTo>
                    <a:pt x="1032" y="656"/>
                  </a:lnTo>
                  <a:lnTo>
                    <a:pt x="1040" y="662"/>
                  </a:lnTo>
                  <a:lnTo>
                    <a:pt x="1060" y="680"/>
                  </a:lnTo>
                  <a:lnTo>
                    <a:pt x="1082" y="704"/>
                  </a:lnTo>
                  <a:lnTo>
                    <a:pt x="1098" y="726"/>
                  </a:lnTo>
                  <a:lnTo>
                    <a:pt x="1106" y="762"/>
                  </a:lnTo>
                  <a:lnTo>
                    <a:pt x="1108" y="784"/>
                  </a:lnTo>
                  <a:lnTo>
                    <a:pt x="1112" y="810"/>
                  </a:lnTo>
                  <a:lnTo>
                    <a:pt x="1118" y="840"/>
                  </a:lnTo>
                  <a:lnTo>
                    <a:pt x="1130" y="852"/>
                  </a:lnTo>
                  <a:lnTo>
                    <a:pt x="1140" y="860"/>
                  </a:lnTo>
                  <a:lnTo>
                    <a:pt x="1152" y="868"/>
                  </a:lnTo>
                  <a:lnTo>
                    <a:pt x="1172" y="882"/>
                  </a:lnTo>
                  <a:lnTo>
                    <a:pt x="1188" y="876"/>
                  </a:lnTo>
                  <a:lnTo>
                    <a:pt x="1214" y="866"/>
                  </a:lnTo>
                  <a:lnTo>
                    <a:pt x="1216" y="858"/>
                  </a:lnTo>
                  <a:lnTo>
                    <a:pt x="1220" y="854"/>
                  </a:lnTo>
                  <a:lnTo>
                    <a:pt x="1230" y="850"/>
                  </a:lnTo>
                  <a:lnTo>
                    <a:pt x="1246" y="846"/>
                  </a:lnTo>
                  <a:lnTo>
                    <a:pt x="1252" y="836"/>
                  </a:lnTo>
                  <a:lnTo>
                    <a:pt x="1258" y="826"/>
                  </a:lnTo>
                  <a:lnTo>
                    <a:pt x="1258" y="818"/>
                  </a:lnTo>
                  <a:lnTo>
                    <a:pt x="1258" y="808"/>
                  </a:lnTo>
                  <a:lnTo>
                    <a:pt x="1254" y="800"/>
                  </a:lnTo>
                  <a:lnTo>
                    <a:pt x="1250" y="792"/>
                  </a:lnTo>
                  <a:lnTo>
                    <a:pt x="1240" y="780"/>
                  </a:lnTo>
                  <a:lnTo>
                    <a:pt x="1222" y="774"/>
                  </a:lnTo>
                  <a:lnTo>
                    <a:pt x="1216" y="770"/>
                  </a:lnTo>
                  <a:lnTo>
                    <a:pt x="1214" y="766"/>
                  </a:lnTo>
                  <a:lnTo>
                    <a:pt x="1212" y="762"/>
                  </a:lnTo>
                  <a:lnTo>
                    <a:pt x="1212" y="756"/>
                  </a:lnTo>
                  <a:lnTo>
                    <a:pt x="1214" y="742"/>
                  </a:lnTo>
                  <a:lnTo>
                    <a:pt x="1234" y="712"/>
                  </a:lnTo>
                  <a:lnTo>
                    <a:pt x="1234" y="682"/>
                  </a:lnTo>
                  <a:lnTo>
                    <a:pt x="1240" y="678"/>
                  </a:lnTo>
                  <a:lnTo>
                    <a:pt x="1244" y="678"/>
                  </a:lnTo>
                  <a:lnTo>
                    <a:pt x="1258" y="678"/>
                  </a:lnTo>
                  <a:lnTo>
                    <a:pt x="1270" y="664"/>
                  </a:lnTo>
                  <a:lnTo>
                    <a:pt x="1284" y="656"/>
                  </a:lnTo>
                  <a:lnTo>
                    <a:pt x="1286" y="670"/>
                  </a:lnTo>
                  <a:lnTo>
                    <a:pt x="1284" y="678"/>
                  </a:lnTo>
                  <a:lnTo>
                    <a:pt x="1280" y="684"/>
                  </a:lnTo>
                  <a:lnTo>
                    <a:pt x="1278" y="688"/>
                  </a:lnTo>
                  <a:lnTo>
                    <a:pt x="1276" y="708"/>
                  </a:lnTo>
                  <a:lnTo>
                    <a:pt x="1280" y="714"/>
                  </a:lnTo>
                  <a:lnTo>
                    <a:pt x="1288" y="718"/>
                  </a:lnTo>
                  <a:lnTo>
                    <a:pt x="1304" y="726"/>
                  </a:lnTo>
                  <a:lnTo>
                    <a:pt x="1344" y="736"/>
                  </a:lnTo>
                  <a:lnTo>
                    <a:pt x="1394" y="770"/>
                  </a:lnTo>
                  <a:lnTo>
                    <a:pt x="1410" y="770"/>
                  </a:lnTo>
                  <a:lnTo>
                    <a:pt x="1404" y="784"/>
                  </a:lnTo>
                  <a:lnTo>
                    <a:pt x="1396" y="800"/>
                  </a:lnTo>
                  <a:lnTo>
                    <a:pt x="1404" y="860"/>
                  </a:lnTo>
                  <a:lnTo>
                    <a:pt x="1394" y="888"/>
                  </a:lnTo>
                  <a:lnTo>
                    <a:pt x="1386" y="888"/>
                  </a:lnTo>
                  <a:lnTo>
                    <a:pt x="1382" y="886"/>
                  </a:lnTo>
                  <a:lnTo>
                    <a:pt x="1376" y="884"/>
                  </a:lnTo>
                  <a:lnTo>
                    <a:pt x="1360" y="880"/>
                  </a:lnTo>
                  <a:lnTo>
                    <a:pt x="1346" y="882"/>
                  </a:lnTo>
                  <a:lnTo>
                    <a:pt x="1340" y="884"/>
                  </a:lnTo>
                  <a:lnTo>
                    <a:pt x="1334" y="886"/>
                  </a:lnTo>
                  <a:lnTo>
                    <a:pt x="1328" y="892"/>
                  </a:lnTo>
                  <a:lnTo>
                    <a:pt x="1324" y="898"/>
                  </a:lnTo>
                  <a:lnTo>
                    <a:pt x="1324" y="938"/>
                  </a:lnTo>
                  <a:lnTo>
                    <a:pt x="1314" y="940"/>
                  </a:lnTo>
                  <a:close/>
                </a:path>
              </a:pathLst>
            </a:custGeom>
            <a:pattFill prst="wdDnDiag">
              <a:fgClr>
                <a:srgbClr val="F2F2F2"/>
              </a:fgClr>
              <a:bgClr>
                <a:schemeClr val="bg1"/>
              </a:bgClr>
            </a:pattFill>
            <a:ln w="9525">
              <a:solidFill>
                <a:schemeClr val="accent6">
                  <a:lumMod val="75000"/>
                </a:schemeClr>
              </a:solidFill>
              <a:round/>
              <a:headEnd/>
              <a:tailEnd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6357938" y="2814638"/>
            <a:ext cx="830262" cy="523875"/>
            <a:chOff x="4167266" y="1813810"/>
            <a:chExt cx="1106205" cy="697627"/>
          </a:xfrm>
        </p:grpSpPr>
        <p:sp>
          <p:nvSpPr>
            <p:cNvPr id="23570" name="文本框 41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780556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/>
                <a:t>80</a:t>
              </a:r>
              <a:endParaRPr lang="zh-CN" altLang="en-US" sz="1800"/>
            </a:p>
          </p:txBody>
        </p:sp>
        <p:sp>
          <p:nvSpPr>
            <p:cNvPr id="23571" name="矩形 42"/>
            <p:cNvSpPr>
              <a:spLocks noChangeArrowheads="1"/>
            </p:cNvSpPr>
            <p:nvPr/>
          </p:nvSpPr>
          <p:spPr bwMode="auto">
            <a:xfrm>
              <a:off x="4723748" y="1932281"/>
              <a:ext cx="549723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000"/>
                <a:t>%</a:t>
              </a:r>
              <a:endParaRPr lang="zh-CN" altLang="en-US" sz="2000"/>
            </a:p>
          </p:txBody>
        </p:sp>
      </p:grpSp>
      <p:grpSp>
        <p:nvGrpSpPr>
          <p:cNvPr id="44" name="组合 43"/>
          <p:cNvGrpSpPr>
            <a:grpSpLocks/>
          </p:cNvGrpSpPr>
          <p:nvPr/>
        </p:nvGrpSpPr>
        <p:grpSpPr bwMode="auto">
          <a:xfrm>
            <a:off x="6357938" y="3749675"/>
            <a:ext cx="830262" cy="523875"/>
            <a:chOff x="4167266" y="1813810"/>
            <a:chExt cx="1106205" cy="697627"/>
          </a:xfrm>
        </p:grpSpPr>
        <p:sp>
          <p:nvSpPr>
            <p:cNvPr id="23568" name="文本框 44"/>
            <p:cNvSpPr txBox="1">
              <a:spLocks noChangeArrowheads="1"/>
            </p:cNvSpPr>
            <p:nvPr/>
          </p:nvSpPr>
          <p:spPr bwMode="auto">
            <a:xfrm>
              <a:off x="4167266" y="1813810"/>
              <a:ext cx="780556" cy="697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800"/>
                <a:t>65</a:t>
              </a:r>
              <a:endParaRPr lang="zh-CN" altLang="en-US" sz="1800"/>
            </a:p>
          </p:txBody>
        </p:sp>
        <p:sp>
          <p:nvSpPr>
            <p:cNvPr id="23569" name="矩形 45"/>
            <p:cNvSpPr>
              <a:spLocks noChangeArrowheads="1"/>
            </p:cNvSpPr>
            <p:nvPr/>
          </p:nvSpPr>
          <p:spPr bwMode="auto">
            <a:xfrm>
              <a:off x="4723748" y="1920991"/>
              <a:ext cx="549723" cy="533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2000"/>
                <a:t>%</a:t>
              </a:r>
              <a:endParaRPr lang="zh-CN" altLang="en-US" sz="2000"/>
            </a:p>
          </p:txBody>
        </p:sp>
      </p:grpSp>
      <p:sp>
        <p:nvSpPr>
          <p:cNvPr id="48" name="Freeform 19"/>
          <p:cNvSpPr>
            <a:spLocks/>
          </p:cNvSpPr>
          <p:nvPr/>
        </p:nvSpPr>
        <p:spPr bwMode="auto">
          <a:xfrm>
            <a:off x="5545138" y="3702050"/>
            <a:ext cx="722312" cy="709613"/>
          </a:xfrm>
          <a:custGeom>
            <a:avLst/>
            <a:gdLst>
              <a:gd name="T0" fmla="*/ 392 w 972"/>
              <a:gd name="T1" fmla="*/ 934 h 956"/>
              <a:gd name="T2" fmla="*/ 354 w 972"/>
              <a:gd name="T3" fmla="*/ 888 h 956"/>
              <a:gd name="T4" fmla="*/ 366 w 972"/>
              <a:gd name="T5" fmla="*/ 840 h 956"/>
              <a:gd name="T6" fmla="*/ 324 w 972"/>
              <a:gd name="T7" fmla="*/ 780 h 956"/>
              <a:gd name="T8" fmla="*/ 290 w 972"/>
              <a:gd name="T9" fmla="*/ 722 h 956"/>
              <a:gd name="T10" fmla="*/ 248 w 972"/>
              <a:gd name="T11" fmla="*/ 712 h 956"/>
              <a:gd name="T12" fmla="*/ 192 w 972"/>
              <a:gd name="T13" fmla="*/ 608 h 956"/>
              <a:gd name="T14" fmla="*/ 160 w 972"/>
              <a:gd name="T15" fmla="*/ 662 h 956"/>
              <a:gd name="T16" fmla="*/ 140 w 972"/>
              <a:gd name="T17" fmla="*/ 634 h 956"/>
              <a:gd name="T18" fmla="*/ 138 w 972"/>
              <a:gd name="T19" fmla="*/ 590 h 956"/>
              <a:gd name="T20" fmla="*/ 130 w 972"/>
              <a:gd name="T21" fmla="*/ 500 h 956"/>
              <a:gd name="T22" fmla="*/ 150 w 972"/>
              <a:gd name="T23" fmla="*/ 442 h 956"/>
              <a:gd name="T24" fmla="*/ 110 w 972"/>
              <a:gd name="T25" fmla="*/ 312 h 956"/>
              <a:gd name="T26" fmla="*/ 50 w 972"/>
              <a:gd name="T27" fmla="*/ 222 h 956"/>
              <a:gd name="T28" fmla="*/ 6 w 972"/>
              <a:gd name="T29" fmla="*/ 178 h 956"/>
              <a:gd name="T30" fmla="*/ 2 w 972"/>
              <a:gd name="T31" fmla="*/ 134 h 956"/>
              <a:gd name="T32" fmla="*/ 26 w 972"/>
              <a:gd name="T33" fmla="*/ 80 h 956"/>
              <a:gd name="T34" fmla="*/ 74 w 972"/>
              <a:gd name="T35" fmla="*/ 24 h 956"/>
              <a:gd name="T36" fmla="*/ 112 w 972"/>
              <a:gd name="T37" fmla="*/ 64 h 956"/>
              <a:gd name="T38" fmla="*/ 166 w 972"/>
              <a:gd name="T39" fmla="*/ 152 h 956"/>
              <a:gd name="T40" fmla="*/ 200 w 972"/>
              <a:gd name="T41" fmla="*/ 172 h 956"/>
              <a:gd name="T42" fmla="*/ 236 w 972"/>
              <a:gd name="T43" fmla="*/ 158 h 956"/>
              <a:gd name="T44" fmla="*/ 250 w 972"/>
              <a:gd name="T45" fmla="*/ 170 h 956"/>
              <a:gd name="T46" fmla="*/ 290 w 972"/>
              <a:gd name="T47" fmla="*/ 188 h 956"/>
              <a:gd name="T48" fmla="*/ 374 w 972"/>
              <a:gd name="T49" fmla="*/ 166 h 956"/>
              <a:gd name="T50" fmla="*/ 378 w 972"/>
              <a:gd name="T51" fmla="*/ 128 h 956"/>
              <a:gd name="T52" fmla="*/ 370 w 972"/>
              <a:gd name="T53" fmla="*/ 66 h 956"/>
              <a:gd name="T54" fmla="*/ 412 w 972"/>
              <a:gd name="T55" fmla="*/ 100 h 956"/>
              <a:gd name="T56" fmla="*/ 468 w 972"/>
              <a:gd name="T57" fmla="*/ 100 h 956"/>
              <a:gd name="T58" fmla="*/ 472 w 972"/>
              <a:gd name="T59" fmla="*/ 30 h 956"/>
              <a:gd name="T60" fmla="*/ 516 w 972"/>
              <a:gd name="T61" fmla="*/ 0 h 956"/>
              <a:gd name="T62" fmla="*/ 562 w 972"/>
              <a:gd name="T63" fmla="*/ 50 h 956"/>
              <a:gd name="T64" fmla="*/ 628 w 972"/>
              <a:gd name="T65" fmla="*/ 98 h 956"/>
              <a:gd name="T66" fmla="*/ 656 w 972"/>
              <a:gd name="T67" fmla="*/ 150 h 956"/>
              <a:gd name="T68" fmla="*/ 764 w 972"/>
              <a:gd name="T69" fmla="*/ 184 h 956"/>
              <a:gd name="T70" fmla="*/ 812 w 972"/>
              <a:gd name="T71" fmla="*/ 168 h 956"/>
              <a:gd name="T72" fmla="*/ 932 w 972"/>
              <a:gd name="T73" fmla="*/ 208 h 956"/>
              <a:gd name="T74" fmla="*/ 972 w 972"/>
              <a:gd name="T75" fmla="*/ 278 h 956"/>
              <a:gd name="T76" fmla="*/ 908 w 972"/>
              <a:gd name="T77" fmla="*/ 388 h 956"/>
              <a:gd name="T78" fmla="*/ 840 w 972"/>
              <a:gd name="T79" fmla="*/ 418 h 956"/>
              <a:gd name="T80" fmla="*/ 788 w 972"/>
              <a:gd name="T81" fmla="*/ 376 h 956"/>
              <a:gd name="T82" fmla="*/ 764 w 972"/>
              <a:gd name="T83" fmla="*/ 422 h 956"/>
              <a:gd name="T84" fmla="*/ 772 w 972"/>
              <a:gd name="T85" fmla="*/ 478 h 956"/>
              <a:gd name="T86" fmla="*/ 784 w 972"/>
              <a:gd name="T87" fmla="*/ 564 h 956"/>
              <a:gd name="T88" fmla="*/ 810 w 972"/>
              <a:gd name="T89" fmla="*/ 602 h 956"/>
              <a:gd name="T90" fmla="*/ 780 w 972"/>
              <a:gd name="T91" fmla="*/ 646 h 956"/>
              <a:gd name="T92" fmla="*/ 788 w 972"/>
              <a:gd name="T93" fmla="*/ 686 h 956"/>
              <a:gd name="T94" fmla="*/ 848 w 972"/>
              <a:gd name="T95" fmla="*/ 740 h 956"/>
              <a:gd name="T96" fmla="*/ 796 w 972"/>
              <a:gd name="T97" fmla="*/ 758 h 956"/>
              <a:gd name="T98" fmla="*/ 756 w 972"/>
              <a:gd name="T99" fmla="*/ 712 h 956"/>
              <a:gd name="T100" fmla="*/ 716 w 972"/>
              <a:gd name="T101" fmla="*/ 718 h 956"/>
              <a:gd name="T102" fmla="*/ 662 w 972"/>
              <a:gd name="T103" fmla="*/ 706 h 956"/>
              <a:gd name="T104" fmla="*/ 630 w 972"/>
              <a:gd name="T105" fmla="*/ 636 h 956"/>
              <a:gd name="T106" fmla="*/ 578 w 972"/>
              <a:gd name="T107" fmla="*/ 648 h 956"/>
              <a:gd name="T108" fmla="*/ 550 w 972"/>
              <a:gd name="T109" fmla="*/ 682 h 956"/>
              <a:gd name="T110" fmla="*/ 558 w 972"/>
              <a:gd name="T111" fmla="*/ 726 h 956"/>
              <a:gd name="T112" fmla="*/ 558 w 972"/>
              <a:gd name="T113" fmla="*/ 766 h 956"/>
              <a:gd name="T114" fmla="*/ 500 w 972"/>
              <a:gd name="T115" fmla="*/ 810 h 956"/>
              <a:gd name="T116" fmla="*/ 522 w 972"/>
              <a:gd name="T117" fmla="*/ 870 h 956"/>
              <a:gd name="T118" fmla="*/ 522 w 972"/>
              <a:gd name="T119" fmla="*/ 918 h 95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972" h="956">
                <a:moveTo>
                  <a:pt x="432" y="956"/>
                </a:moveTo>
                <a:lnTo>
                  <a:pt x="432" y="956"/>
                </a:lnTo>
                <a:lnTo>
                  <a:pt x="422" y="952"/>
                </a:lnTo>
                <a:lnTo>
                  <a:pt x="406" y="942"/>
                </a:lnTo>
                <a:lnTo>
                  <a:pt x="392" y="934"/>
                </a:lnTo>
                <a:lnTo>
                  <a:pt x="380" y="928"/>
                </a:lnTo>
                <a:lnTo>
                  <a:pt x="368" y="920"/>
                </a:lnTo>
                <a:lnTo>
                  <a:pt x="354" y="904"/>
                </a:lnTo>
                <a:lnTo>
                  <a:pt x="354" y="888"/>
                </a:lnTo>
                <a:lnTo>
                  <a:pt x="362" y="878"/>
                </a:lnTo>
                <a:lnTo>
                  <a:pt x="368" y="866"/>
                </a:lnTo>
                <a:lnTo>
                  <a:pt x="370" y="858"/>
                </a:lnTo>
                <a:lnTo>
                  <a:pt x="368" y="848"/>
                </a:lnTo>
                <a:lnTo>
                  <a:pt x="366" y="840"/>
                </a:lnTo>
                <a:lnTo>
                  <a:pt x="362" y="832"/>
                </a:lnTo>
                <a:lnTo>
                  <a:pt x="350" y="816"/>
                </a:lnTo>
                <a:lnTo>
                  <a:pt x="342" y="808"/>
                </a:lnTo>
                <a:lnTo>
                  <a:pt x="336" y="798"/>
                </a:lnTo>
                <a:lnTo>
                  <a:pt x="324" y="780"/>
                </a:lnTo>
                <a:lnTo>
                  <a:pt x="316" y="764"/>
                </a:lnTo>
                <a:lnTo>
                  <a:pt x="306" y="750"/>
                </a:lnTo>
                <a:lnTo>
                  <a:pt x="298" y="730"/>
                </a:lnTo>
                <a:lnTo>
                  <a:pt x="294" y="726"/>
                </a:lnTo>
                <a:lnTo>
                  <a:pt x="290" y="722"/>
                </a:lnTo>
                <a:lnTo>
                  <a:pt x="286" y="720"/>
                </a:lnTo>
                <a:lnTo>
                  <a:pt x="282" y="720"/>
                </a:lnTo>
                <a:lnTo>
                  <a:pt x="266" y="720"/>
                </a:lnTo>
                <a:lnTo>
                  <a:pt x="248" y="712"/>
                </a:lnTo>
                <a:lnTo>
                  <a:pt x="224" y="678"/>
                </a:lnTo>
                <a:lnTo>
                  <a:pt x="206" y="626"/>
                </a:lnTo>
                <a:lnTo>
                  <a:pt x="192" y="608"/>
                </a:lnTo>
                <a:lnTo>
                  <a:pt x="178" y="608"/>
                </a:lnTo>
                <a:lnTo>
                  <a:pt x="170" y="614"/>
                </a:lnTo>
                <a:lnTo>
                  <a:pt x="164" y="620"/>
                </a:lnTo>
                <a:lnTo>
                  <a:pt x="162" y="630"/>
                </a:lnTo>
                <a:lnTo>
                  <a:pt x="162" y="652"/>
                </a:lnTo>
                <a:lnTo>
                  <a:pt x="160" y="662"/>
                </a:lnTo>
                <a:lnTo>
                  <a:pt x="156" y="674"/>
                </a:lnTo>
                <a:lnTo>
                  <a:pt x="148" y="670"/>
                </a:lnTo>
                <a:lnTo>
                  <a:pt x="146" y="652"/>
                </a:lnTo>
                <a:lnTo>
                  <a:pt x="140" y="634"/>
                </a:lnTo>
                <a:lnTo>
                  <a:pt x="134" y="620"/>
                </a:lnTo>
                <a:lnTo>
                  <a:pt x="130" y="606"/>
                </a:lnTo>
                <a:lnTo>
                  <a:pt x="134" y="602"/>
                </a:lnTo>
                <a:lnTo>
                  <a:pt x="136" y="598"/>
                </a:lnTo>
                <a:lnTo>
                  <a:pt x="138" y="590"/>
                </a:lnTo>
                <a:lnTo>
                  <a:pt x="138" y="576"/>
                </a:lnTo>
                <a:lnTo>
                  <a:pt x="142" y="538"/>
                </a:lnTo>
                <a:lnTo>
                  <a:pt x="134" y="518"/>
                </a:lnTo>
                <a:lnTo>
                  <a:pt x="130" y="500"/>
                </a:lnTo>
                <a:lnTo>
                  <a:pt x="128" y="482"/>
                </a:lnTo>
                <a:lnTo>
                  <a:pt x="130" y="466"/>
                </a:lnTo>
                <a:lnTo>
                  <a:pt x="140" y="454"/>
                </a:lnTo>
                <a:lnTo>
                  <a:pt x="150" y="442"/>
                </a:lnTo>
                <a:lnTo>
                  <a:pt x="146" y="396"/>
                </a:lnTo>
                <a:lnTo>
                  <a:pt x="124" y="364"/>
                </a:lnTo>
                <a:lnTo>
                  <a:pt x="114" y="326"/>
                </a:lnTo>
                <a:lnTo>
                  <a:pt x="110" y="312"/>
                </a:lnTo>
                <a:lnTo>
                  <a:pt x="104" y="300"/>
                </a:lnTo>
                <a:lnTo>
                  <a:pt x="84" y="276"/>
                </a:lnTo>
                <a:lnTo>
                  <a:pt x="68" y="254"/>
                </a:lnTo>
                <a:lnTo>
                  <a:pt x="54" y="232"/>
                </a:lnTo>
                <a:lnTo>
                  <a:pt x="50" y="222"/>
                </a:lnTo>
                <a:lnTo>
                  <a:pt x="48" y="212"/>
                </a:lnTo>
                <a:lnTo>
                  <a:pt x="12" y="188"/>
                </a:lnTo>
                <a:lnTo>
                  <a:pt x="6" y="178"/>
                </a:lnTo>
                <a:lnTo>
                  <a:pt x="0" y="178"/>
                </a:lnTo>
                <a:lnTo>
                  <a:pt x="0" y="154"/>
                </a:lnTo>
                <a:lnTo>
                  <a:pt x="0" y="142"/>
                </a:lnTo>
                <a:lnTo>
                  <a:pt x="2" y="134"/>
                </a:lnTo>
                <a:lnTo>
                  <a:pt x="10" y="130"/>
                </a:lnTo>
                <a:lnTo>
                  <a:pt x="16" y="124"/>
                </a:lnTo>
                <a:lnTo>
                  <a:pt x="20" y="118"/>
                </a:lnTo>
                <a:lnTo>
                  <a:pt x="22" y="110"/>
                </a:lnTo>
                <a:lnTo>
                  <a:pt x="24" y="96"/>
                </a:lnTo>
                <a:lnTo>
                  <a:pt x="26" y="80"/>
                </a:lnTo>
                <a:lnTo>
                  <a:pt x="0" y="50"/>
                </a:lnTo>
                <a:lnTo>
                  <a:pt x="0" y="28"/>
                </a:lnTo>
                <a:lnTo>
                  <a:pt x="74" y="24"/>
                </a:lnTo>
                <a:lnTo>
                  <a:pt x="82" y="28"/>
                </a:lnTo>
                <a:lnTo>
                  <a:pt x="92" y="38"/>
                </a:lnTo>
                <a:lnTo>
                  <a:pt x="102" y="50"/>
                </a:lnTo>
                <a:lnTo>
                  <a:pt x="112" y="64"/>
                </a:lnTo>
                <a:lnTo>
                  <a:pt x="112" y="76"/>
                </a:lnTo>
                <a:lnTo>
                  <a:pt x="116" y="88"/>
                </a:lnTo>
                <a:lnTo>
                  <a:pt x="122" y="98"/>
                </a:lnTo>
                <a:lnTo>
                  <a:pt x="128" y="110"/>
                </a:lnTo>
                <a:lnTo>
                  <a:pt x="146" y="132"/>
                </a:lnTo>
                <a:lnTo>
                  <a:pt x="166" y="152"/>
                </a:lnTo>
                <a:lnTo>
                  <a:pt x="174" y="152"/>
                </a:lnTo>
                <a:lnTo>
                  <a:pt x="182" y="154"/>
                </a:lnTo>
                <a:lnTo>
                  <a:pt x="186" y="156"/>
                </a:lnTo>
                <a:lnTo>
                  <a:pt x="190" y="158"/>
                </a:lnTo>
                <a:lnTo>
                  <a:pt x="200" y="172"/>
                </a:lnTo>
                <a:lnTo>
                  <a:pt x="208" y="170"/>
                </a:lnTo>
                <a:lnTo>
                  <a:pt x="216" y="170"/>
                </a:lnTo>
                <a:lnTo>
                  <a:pt x="224" y="166"/>
                </a:lnTo>
                <a:lnTo>
                  <a:pt x="236" y="158"/>
                </a:lnTo>
                <a:lnTo>
                  <a:pt x="242" y="158"/>
                </a:lnTo>
                <a:lnTo>
                  <a:pt x="248" y="162"/>
                </a:lnTo>
                <a:lnTo>
                  <a:pt x="248" y="166"/>
                </a:lnTo>
                <a:lnTo>
                  <a:pt x="250" y="170"/>
                </a:lnTo>
                <a:lnTo>
                  <a:pt x="254" y="172"/>
                </a:lnTo>
                <a:lnTo>
                  <a:pt x="258" y="174"/>
                </a:lnTo>
                <a:lnTo>
                  <a:pt x="270" y="176"/>
                </a:lnTo>
                <a:lnTo>
                  <a:pt x="282" y="178"/>
                </a:lnTo>
                <a:lnTo>
                  <a:pt x="290" y="188"/>
                </a:lnTo>
                <a:lnTo>
                  <a:pt x="310" y="188"/>
                </a:lnTo>
                <a:lnTo>
                  <a:pt x="328" y="174"/>
                </a:lnTo>
                <a:lnTo>
                  <a:pt x="374" y="166"/>
                </a:lnTo>
                <a:lnTo>
                  <a:pt x="378" y="160"/>
                </a:lnTo>
                <a:lnTo>
                  <a:pt x="382" y="154"/>
                </a:lnTo>
                <a:lnTo>
                  <a:pt x="382" y="142"/>
                </a:lnTo>
                <a:lnTo>
                  <a:pt x="378" y="128"/>
                </a:lnTo>
                <a:lnTo>
                  <a:pt x="372" y="104"/>
                </a:lnTo>
                <a:lnTo>
                  <a:pt x="368" y="92"/>
                </a:lnTo>
                <a:lnTo>
                  <a:pt x="366" y="80"/>
                </a:lnTo>
                <a:lnTo>
                  <a:pt x="368" y="72"/>
                </a:lnTo>
                <a:lnTo>
                  <a:pt x="370" y="66"/>
                </a:lnTo>
                <a:lnTo>
                  <a:pt x="376" y="70"/>
                </a:lnTo>
                <a:lnTo>
                  <a:pt x="384" y="78"/>
                </a:lnTo>
                <a:lnTo>
                  <a:pt x="392" y="84"/>
                </a:lnTo>
                <a:lnTo>
                  <a:pt x="406" y="92"/>
                </a:lnTo>
                <a:lnTo>
                  <a:pt x="412" y="100"/>
                </a:lnTo>
                <a:lnTo>
                  <a:pt x="424" y="104"/>
                </a:lnTo>
                <a:lnTo>
                  <a:pt x="438" y="104"/>
                </a:lnTo>
                <a:lnTo>
                  <a:pt x="452" y="104"/>
                </a:lnTo>
                <a:lnTo>
                  <a:pt x="468" y="100"/>
                </a:lnTo>
                <a:lnTo>
                  <a:pt x="484" y="84"/>
                </a:lnTo>
                <a:lnTo>
                  <a:pt x="482" y="64"/>
                </a:lnTo>
                <a:lnTo>
                  <a:pt x="478" y="50"/>
                </a:lnTo>
                <a:lnTo>
                  <a:pt x="474" y="40"/>
                </a:lnTo>
                <a:lnTo>
                  <a:pt x="472" y="30"/>
                </a:lnTo>
                <a:lnTo>
                  <a:pt x="482" y="18"/>
                </a:lnTo>
                <a:lnTo>
                  <a:pt x="494" y="8"/>
                </a:lnTo>
                <a:lnTo>
                  <a:pt x="502" y="2"/>
                </a:lnTo>
                <a:lnTo>
                  <a:pt x="508" y="0"/>
                </a:lnTo>
                <a:lnTo>
                  <a:pt x="516" y="0"/>
                </a:lnTo>
                <a:lnTo>
                  <a:pt x="526" y="4"/>
                </a:lnTo>
                <a:lnTo>
                  <a:pt x="530" y="16"/>
                </a:lnTo>
                <a:lnTo>
                  <a:pt x="536" y="26"/>
                </a:lnTo>
                <a:lnTo>
                  <a:pt x="546" y="36"/>
                </a:lnTo>
                <a:lnTo>
                  <a:pt x="562" y="50"/>
                </a:lnTo>
                <a:lnTo>
                  <a:pt x="588" y="60"/>
                </a:lnTo>
                <a:lnTo>
                  <a:pt x="598" y="72"/>
                </a:lnTo>
                <a:lnTo>
                  <a:pt x="612" y="84"/>
                </a:lnTo>
                <a:lnTo>
                  <a:pt x="628" y="98"/>
                </a:lnTo>
                <a:lnTo>
                  <a:pt x="636" y="106"/>
                </a:lnTo>
                <a:lnTo>
                  <a:pt x="642" y="118"/>
                </a:lnTo>
                <a:lnTo>
                  <a:pt x="650" y="138"/>
                </a:lnTo>
                <a:lnTo>
                  <a:pt x="656" y="150"/>
                </a:lnTo>
                <a:lnTo>
                  <a:pt x="666" y="164"/>
                </a:lnTo>
                <a:lnTo>
                  <a:pt x="678" y="176"/>
                </a:lnTo>
                <a:lnTo>
                  <a:pt x="686" y="182"/>
                </a:lnTo>
                <a:lnTo>
                  <a:pt x="694" y="184"/>
                </a:lnTo>
                <a:lnTo>
                  <a:pt x="764" y="184"/>
                </a:lnTo>
                <a:lnTo>
                  <a:pt x="774" y="178"/>
                </a:lnTo>
                <a:lnTo>
                  <a:pt x="786" y="172"/>
                </a:lnTo>
                <a:lnTo>
                  <a:pt x="798" y="168"/>
                </a:lnTo>
                <a:lnTo>
                  <a:pt x="812" y="168"/>
                </a:lnTo>
                <a:lnTo>
                  <a:pt x="858" y="184"/>
                </a:lnTo>
                <a:lnTo>
                  <a:pt x="900" y="184"/>
                </a:lnTo>
                <a:lnTo>
                  <a:pt x="920" y="202"/>
                </a:lnTo>
                <a:lnTo>
                  <a:pt x="932" y="208"/>
                </a:lnTo>
                <a:lnTo>
                  <a:pt x="952" y="210"/>
                </a:lnTo>
                <a:lnTo>
                  <a:pt x="972" y="228"/>
                </a:lnTo>
                <a:lnTo>
                  <a:pt x="972" y="278"/>
                </a:lnTo>
                <a:lnTo>
                  <a:pt x="958" y="296"/>
                </a:lnTo>
                <a:lnTo>
                  <a:pt x="946" y="316"/>
                </a:lnTo>
                <a:lnTo>
                  <a:pt x="938" y="336"/>
                </a:lnTo>
                <a:lnTo>
                  <a:pt x="930" y="358"/>
                </a:lnTo>
                <a:lnTo>
                  <a:pt x="908" y="388"/>
                </a:lnTo>
                <a:lnTo>
                  <a:pt x="880" y="418"/>
                </a:lnTo>
                <a:lnTo>
                  <a:pt x="866" y="422"/>
                </a:lnTo>
                <a:lnTo>
                  <a:pt x="856" y="422"/>
                </a:lnTo>
                <a:lnTo>
                  <a:pt x="846" y="420"/>
                </a:lnTo>
                <a:lnTo>
                  <a:pt x="840" y="418"/>
                </a:lnTo>
                <a:lnTo>
                  <a:pt x="828" y="406"/>
                </a:lnTo>
                <a:lnTo>
                  <a:pt x="812" y="394"/>
                </a:lnTo>
                <a:lnTo>
                  <a:pt x="806" y="388"/>
                </a:lnTo>
                <a:lnTo>
                  <a:pt x="800" y="382"/>
                </a:lnTo>
                <a:lnTo>
                  <a:pt x="788" y="376"/>
                </a:lnTo>
                <a:lnTo>
                  <a:pt x="778" y="374"/>
                </a:lnTo>
                <a:lnTo>
                  <a:pt x="768" y="374"/>
                </a:lnTo>
                <a:lnTo>
                  <a:pt x="764" y="382"/>
                </a:lnTo>
                <a:lnTo>
                  <a:pt x="764" y="422"/>
                </a:lnTo>
                <a:lnTo>
                  <a:pt x="768" y="434"/>
                </a:lnTo>
                <a:lnTo>
                  <a:pt x="772" y="446"/>
                </a:lnTo>
                <a:lnTo>
                  <a:pt x="772" y="460"/>
                </a:lnTo>
                <a:lnTo>
                  <a:pt x="772" y="478"/>
                </a:lnTo>
                <a:lnTo>
                  <a:pt x="770" y="492"/>
                </a:lnTo>
                <a:lnTo>
                  <a:pt x="766" y="510"/>
                </a:lnTo>
                <a:lnTo>
                  <a:pt x="766" y="528"/>
                </a:lnTo>
                <a:lnTo>
                  <a:pt x="768" y="548"/>
                </a:lnTo>
                <a:lnTo>
                  <a:pt x="784" y="564"/>
                </a:lnTo>
                <a:lnTo>
                  <a:pt x="790" y="568"/>
                </a:lnTo>
                <a:lnTo>
                  <a:pt x="796" y="574"/>
                </a:lnTo>
                <a:lnTo>
                  <a:pt x="802" y="582"/>
                </a:lnTo>
                <a:lnTo>
                  <a:pt x="808" y="592"/>
                </a:lnTo>
                <a:lnTo>
                  <a:pt x="810" y="602"/>
                </a:lnTo>
                <a:lnTo>
                  <a:pt x="810" y="612"/>
                </a:lnTo>
                <a:lnTo>
                  <a:pt x="808" y="622"/>
                </a:lnTo>
                <a:lnTo>
                  <a:pt x="800" y="632"/>
                </a:lnTo>
                <a:lnTo>
                  <a:pt x="786" y="640"/>
                </a:lnTo>
                <a:lnTo>
                  <a:pt x="780" y="646"/>
                </a:lnTo>
                <a:lnTo>
                  <a:pt x="778" y="650"/>
                </a:lnTo>
                <a:lnTo>
                  <a:pt x="776" y="656"/>
                </a:lnTo>
                <a:lnTo>
                  <a:pt x="776" y="674"/>
                </a:lnTo>
                <a:lnTo>
                  <a:pt x="782" y="680"/>
                </a:lnTo>
                <a:lnTo>
                  <a:pt x="788" y="686"/>
                </a:lnTo>
                <a:lnTo>
                  <a:pt x="806" y="694"/>
                </a:lnTo>
                <a:lnTo>
                  <a:pt x="828" y="702"/>
                </a:lnTo>
                <a:lnTo>
                  <a:pt x="840" y="710"/>
                </a:lnTo>
                <a:lnTo>
                  <a:pt x="850" y="718"/>
                </a:lnTo>
                <a:lnTo>
                  <a:pt x="848" y="740"/>
                </a:lnTo>
                <a:lnTo>
                  <a:pt x="846" y="752"/>
                </a:lnTo>
                <a:lnTo>
                  <a:pt x="842" y="756"/>
                </a:lnTo>
                <a:lnTo>
                  <a:pt x="840" y="762"/>
                </a:lnTo>
                <a:lnTo>
                  <a:pt x="818" y="760"/>
                </a:lnTo>
                <a:lnTo>
                  <a:pt x="796" y="758"/>
                </a:lnTo>
                <a:lnTo>
                  <a:pt x="778" y="754"/>
                </a:lnTo>
                <a:lnTo>
                  <a:pt x="764" y="748"/>
                </a:lnTo>
                <a:lnTo>
                  <a:pt x="762" y="734"/>
                </a:lnTo>
                <a:lnTo>
                  <a:pt x="760" y="722"/>
                </a:lnTo>
                <a:lnTo>
                  <a:pt x="756" y="712"/>
                </a:lnTo>
                <a:lnTo>
                  <a:pt x="752" y="702"/>
                </a:lnTo>
                <a:lnTo>
                  <a:pt x="744" y="704"/>
                </a:lnTo>
                <a:lnTo>
                  <a:pt x="736" y="704"/>
                </a:lnTo>
                <a:lnTo>
                  <a:pt x="726" y="710"/>
                </a:lnTo>
                <a:lnTo>
                  <a:pt x="716" y="718"/>
                </a:lnTo>
                <a:lnTo>
                  <a:pt x="706" y="724"/>
                </a:lnTo>
                <a:lnTo>
                  <a:pt x="680" y="724"/>
                </a:lnTo>
                <a:lnTo>
                  <a:pt x="670" y="716"/>
                </a:lnTo>
                <a:lnTo>
                  <a:pt x="662" y="706"/>
                </a:lnTo>
                <a:lnTo>
                  <a:pt x="656" y="698"/>
                </a:lnTo>
                <a:lnTo>
                  <a:pt x="652" y="688"/>
                </a:lnTo>
                <a:lnTo>
                  <a:pt x="646" y="668"/>
                </a:lnTo>
                <a:lnTo>
                  <a:pt x="642" y="652"/>
                </a:lnTo>
                <a:lnTo>
                  <a:pt x="630" y="636"/>
                </a:lnTo>
                <a:lnTo>
                  <a:pt x="604" y="636"/>
                </a:lnTo>
                <a:lnTo>
                  <a:pt x="594" y="636"/>
                </a:lnTo>
                <a:lnTo>
                  <a:pt x="588" y="638"/>
                </a:lnTo>
                <a:lnTo>
                  <a:pt x="582" y="642"/>
                </a:lnTo>
                <a:lnTo>
                  <a:pt x="578" y="648"/>
                </a:lnTo>
                <a:lnTo>
                  <a:pt x="574" y="658"/>
                </a:lnTo>
                <a:lnTo>
                  <a:pt x="572" y="670"/>
                </a:lnTo>
                <a:lnTo>
                  <a:pt x="564" y="676"/>
                </a:lnTo>
                <a:lnTo>
                  <a:pt x="556" y="680"/>
                </a:lnTo>
                <a:lnTo>
                  <a:pt x="550" y="682"/>
                </a:lnTo>
                <a:lnTo>
                  <a:pt x="542" y="686"/>
                </a:lnTo>
                <a:lnTo>
                  <a:pt x="542" y="704"/>
                </a:lnTo>
                <a:lnTo>
                  <a:pt x="550" y="712"/>
                </a:lnTo>
                <a:lnTo>
                  <a:pt x="558" y="726"/>
                </a:lnTo>
                <a:lnTo>
                  <a:pt x="562" y="732"/>
                </a:lnTo>
                <a:lnTo>
                  <a:pt x="564" y="740"/>
                </a:lnTo>
                <a:lnTo>
                  <a:pt x="564" y="748"/>
                </a:lnTo>
                <a:lnTo>
                  <a:pt x="562" y="758"/>
                </a:lnTo>
                <a:lnTo>
                  <a:pt x="558" y="766"/>
                </a:lnTo>
                <a:lnTo>
                  <a:pt x="552" y="772"/>
                </a:lnTo>
                <a:lnTo>
                  <a:pt x="536" y="782"/>
                </a:lnTo>
                <a:lnTo>
                  <a:pt x="508" y="800"/>
                </a:lnTo>
                <a:lnTo>
                  <a:pt x="500" y="810"/>
                </a:lnTo>
                <a:lnTo>
                  <a:pt x="500" y="850"/>
                </a:lnTo>
                <a:lnTo>
                  <a:pt x="504" y="856"/>
                </a:lnTo>
                <a:lnTo>
                  <a:pt x="508" y="860"/>
                </a:lnTo>
                <a:lnTo>
                  <a:pt x="518" y="866"/>
                </a:lnTo>
                <a:lnTo>
                  <a:pt x="522" y="870"/>
                </a:lnTo>
                <a:lnTo>
                  <a:pt x="526" y="878"/>
                </a:lnTo>
                <a:lnTo>
                  <a:pt x="528" y="888"/>
                </a:lnTo>
                <a:lnTo>
                  <a:pt x="530" y="902"/>
                </a:lnTo>
                <a:lnTo>
                  <a:pt x="522" y="918"/>
                </a:lnTo>
                <a:lnTo>
                  <a:pt x="510" y="924"/>
                </a:lnTo>
                <a:lnTo>
                  <a:pt x="498" y="930"/>
                </a:lnTo>
                <a:lnTo>
                  <a:pt x="432" y="956"/>
                </a:lnTo>
                <a:close/>
              </a:path>
            </a:pathLst>
          </a:custGeom>
          <a:pattFill prst="wdDnDiag">
            <a:fgClr>
              <a:srgbClr val="F2F2F2"/>
            </a:fgClr>
            <a:bgClr>
              <a:schemeClr val="bg1"/>
            </a:bgClr>
          </a:pattFill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sp>
        <p:nvSpPr>
          <p:cNvPr id="49" name="Freeform 10"/>
          <p:cNvSpPr>
            <a:spLocks/>
          </p:cNvSpPr>
          <p:nvPr/>
        </p:nvSpPr>
        <p:spPr bwMode="auto">
          <a:xfrm>
            <a:off x="5465763" y="2814638"/>
            <a:ext cx="731837" cy="561975"/>
          </a:xfrm>
          <a:custGeom>
            <a:avLst/>
            <a:gdLst>
              <a:gd name="T0" fmla="*/ 40 w 784"/>
              <a:gd name="T1" fmla="*/ 590 h 602"/>
              <a:gd name="T2" fmla="*/ 0 w 784"/>
              <a:gd name="T3" fmla="*/ 520 h 602"/>
              <a:gd name="T4" fmla="*/ 8 w 784"/>
              <a:gd name="T5" fmla="*/ 486 h 602"/>
              <a:gd name="T6" fmla="*/ 26 w 784"/>
              <a:gd name="T7" fmla="*/ 440 h 602"/>
              <a:gd name="T8" fmla="*/ 66 w 784"/>
              <a:gd name="T9" fmla="*/ 396 h 602"/>
              <a:gd name="T10" fmla="*/ 124 w 784"/>
              <a:gd name="T11" fmla="*/ 342 h 602"/>
              <a:gd name="T12" fmla="*/ 184 w 784"/>
              <a:gd name="T13" fmla="*/ 276 h 602"/>
              <a:gd name="T14" fmla="*/ 214 w 784"/>
              <a:gd name="T15" fmla="*/ 230 h 602"/>
              <a:gd name="T16" fmla="*/ 218 w 784"/>
              <a:gd name="T17" fmla="*/ 196 h 602"/>
              <a:gd name="T18" fmla="*/ 248 w 784"/>
              <a:gd name="T19" fmla="*/ 164 h 602"/>
              <a:gd name="T20" fmla="*/ 254 w 784"/>
              <a:gd name="T21" fmla="*/ 96 h 602"/>
              <a:gd name="T22" fmla="*/ 264 w 784"/>
              <a:gd name="T23" fmla="*/ 60 h 602"/>
              <a:gd name="T24" fmla="*/ 298 w 784"/>
              <a:gd name="T25" fmla="*/ 36 h 602"/>
              <a:gd name="T26" fmla="*/ 352 w 784"/>
              <a:gd name="T27" fmla="*/ 68 h 602"/>
              <a:gd name="T28" fmla="*/ 360 w 784"/>
              <a:gd name="T29" fmla="*/ 32 h 602"/>
              <a:gd name="T30" fmla="*/ 346 w 784"/>
              <a:gd name="T31" fmla="*/ 8 h 602"/>
              <a:gd name="T32" fmla="*/ 454 w 784"/>
              <a:gd name="T33" fmla="*/ 10 h 602"/>
              <a:gd name="T34" fmla="*/ 506 w 784"/>
              <a:gd name="T35" fmla="*/ 0 h 602"/>
              <a:gd name="T36" fmla="*/ 518 w 784"/>
              <a:gd name="T37" fmla="*/ 20 h 602"/>
              <a:gd name="T38" fmla="*/ 478 w 784"/>
              <a:gd name="T39" fmla="*/ 82 h 602"/>
              <a:gd name="T40" fmla="*/ 500 w 784"/>
              <a:gd name="T41" fmla="*/ 96 h 602"/>
              <a:gd name="T42" fmla="*/ 580 w 784"/>
              <a:gd name="T43" fmla="*/ 72 h 602"/>
              <a:gd name="T44" fmla="*/ 612 w 784"/>
              <a:gd name="T45" fmla="*/ 84 h 602"/>
              <a:gd name="T46" fmla="*/ 668 w 784"/>
              <a:gd name="T47" fmla="*/ 58 h 602"/>
              <a:gd name="T48" fmla="*/ 710 w 784"/>
              <a:gd name="T49" fmla="*/ 56 h 602"/>
              <a:gd name="T50" fmla="*/ 784 w 784"/>
              <a:gd name="T51" fmla="*/ 152 h 602"/>
              <a:gd name="T52" fmla="*/ 752 w 784"/>
              <a:gd name="T53" fmla="*/ 174 h 602"/>
              <a:gd name="T54" fmla="*/ 728 w 784"/>
              <a:gd name="T55" fmla="*/ 196 h 602"/>
              <a:gd name="T56" fmla="*/ 728 w 784"/>
              <a:gd name="T57" fmla="*/ 224 h 602"/>
              <a:gd name="T58" fmla="*/ 704 w 784"/>
              <a:gd name="T59" fmla="*/ 242 h 602"/>
              <a:gd name="T60" fmla="*/ 634 w 784"/>
              <a:gd name="T61" fmla="*/ 282 h 602"/>
              <a:gd name="T62" fmla="*/ 606 w 784"/>
              <a:gd name="T63" fmla="*/ 296 h 602"/>
              <a:gd name="T64" fmla="*/ 582 w 784"/>
              <a:gd name="T65" fmla="*/ 288 h 602"/>
              <a:gd name="T66" fmla="*/ 556 w 784"/>
              <a:gd name="T67" fmla="*/ 304 h 602"/>
              <a:gd name="T68" fmla="*/ 544 w 784"/>
              <a:gd name="T69" fmla="*/ 292 h 602"/>
              <a:gd name="T70" fmla="*/ 526 w 784"/>
              <a:gd name="T71" fmla="*/ 294 h 602"/>
              <a:gd name="T72" fmla="*/ 516 w 784"/>
              <a:gd name="T73" fmla="*/ 326 h 602"/>
              <a:gd name="T74" fmla="*/ 498 w 784"/>
              <a:gd name="T75" fmla="*/ 338 h 602"/>
              <a:gd name="T76" fmla="*/ 478 w 784"/>
              <a:gd name="T77" fmla="*/ 342 h 602"/>
              <a:gd name="T78" fmla="*/ 468 w 784"/>
              <a:gd name="T79" fmla="*/ 326 h 602"/>
              <a:gd name="T80" fmla="*/ 436 w 784"/>
              <a:gd name="T81" fmla="*/ 302 h 602"/>
              <a:gd name="T82" fmla="*/ 408 w 784"/>
              <a:gd name="T83" fmla="*/ 330 h 602"/>
              <a:gd name="T84" fmla="*/ 374 w 784"/>
              <a:gd name="T85" fmla="*/ 368 h 602"/>
              <a:gd name="T86" fmla="*/ 350 w 784"/>
              <a:gd name="T87" fmla="*/ 394 h 602"/>
              <a:gd name="T88" fmla="*/ 306 w 784"/>
              <a:gd name="T89" fmla="*/ 418 h 602"/>
              <a:gd name="T90" fmla="*/ 270 w 784"/>
              <a:gd name="T91" fmla="*/ 422 h 602"/>
              <a:gd name="T92" fmla="*/ 256 w 784"/>
              <a:gd name="T93" fmla="*/ 438 h 602"/>
              <a:gd name="T94" fmla="*/ 218 w 784"/>
              <a:gd name="T95" fmla="*/ 432 h 602"/>
              <a:gd name="T96" fmla="*/ 140 w 784"/>
              <a:gd name="T97" fmla="*/ 462 h 602"/>
              <a:gd name="T98" fmla="*/ 92 w 784"/>
              <a:gd name="T99" fmla="*/ 474 h 602"/>
              <a:gd name="T100" fmla="*/ 76 w 784"/>
              <a:gd name="T101" fmla="*/ 510 h 602"/>
              <a:gd name="T102" fmla="*/ 52 w 784"/>
              <a:gd name="T103" fmla="*/ 542 h 602"/>
              <a:gd name="T104" fmla="*/ 78 w 784"/>
              <a:gd name="T105" fmla="*/ 566 h 602"/>
              <a:gd name="T106" fmla="*/ 86 w 784"/>
              <a:gd name="T107" fmla="*/ 590 h 602"/>
              <a:gd name="T108" fmla="*/ 54 w 784"/>
              <a:gd name="T109" fmla="*/ 602 h 60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84" h="602">
                <a:moveTo>
                  <a:pt x="54" y="602"/>
                </a:moveTo>
                <a:lnTo>
                  <a:pt x="54" y="602"/>
                </a:lnTo>
                <a:lnTo>
                  <a:pt x="46" y="596"/>
                </a:lnTo>
                <a:lnTo>
                  <a:pt x="40" y="590"/>
                </a:lnTo>
                <a:lnTo>
                  <a:pt x="34" y="580"/>
                </a:lnTo>
                <a:lnTo>
                  <a:pt x="28" y="558"/>
                </a:lnTo>
                <a:lnTo>
                  <a:pt x="0" y="520"/>
                </a:lnTo>
                <a:lnTo>
                  <a:pt x="0" y="502"/>
                </a:lnTo>
                <a:lnTo>
                  <a:pt x="2" y="492"/>
                </a:lnTo>
                <a:lnTo>
                  <a:pt x="8" y="486"/>
                </a:lnTo>
                <a:lnTo>
                  <a:pt x="18" y="478"/>
                </a:lnTo>
                <a:lnTo>
                  <a:pt x="22" y="450"/>
                </a:lnTo>
                <a:lnTo>
                  <a:pt x="26" y="440"/>
                </a:lnTo>
                <a:lnTo>
                  <a:pt x="30" y="430"/>
                </a:lnTo>
                <a:lnTo>
                  <a:pt x="36" y="422"/>
                </a:lnTo>
                <a:lnTo>
                  <a:pt x="44" y="414"/>
                </a:lnTo>
                <a:lnTo>
                  <a:pt x="66" y="396"/>
                </a:lnTo>
                <a:lnTo>
                  <a:pt x="94" y="366"/>
                </a:lnTo>
                <a:lnTo>
                  <a:pt x="108" y="354"/>
                </a:lnTo>
                <a:lnTo>
                  <a:pt x="124" y="342"/>
                </a:lnTo>
                <a:lnTo>
                  <a:pt x="154" y="306"/>
                </a:lnTo>
                <a:lnTo>
                  <a:pt x="184" y="276"/>
                </a:lnTo>
                <a:lnTo>
                  <a:pt x="196" y="266"/>
                </a:lnTo>
                <a:lnTo>
                  <a:pt x="204" y="256"/>
                </a:lnTo>
                <a:lnTo>
                  <a:pt x="210" y="244"/>
                </a:lnTo>
                <a:lnTo>
                  <a:pt x="214" y="230"/>
                </a:lnTo>
                <a:lnTo>
                  <a:pt x="214" y="214"/>
                </a:lnTo>
                <a:lnTo>
                  <a:pt x="216" y="204"/>
                </a:lnTo>
                <a:lnTo>
                  <a:pt x="218" y="196"/>
                </a:lnTo>
                <a:lnTo>
                  <a:pt x="222" y="190"/>
                </a:lnTo>
                <a:lnTo>
                  <a:pt x="232" y="180"/>
                </a:lnTo>
                <a:lnTo>
                  <a:pt x="240" y="174"/>
                </a:lnTo>
                <a:lnTo>
                  <a:pt x="248" y="164"/>
                </a:lnTo>
                <a:lnTo>
                  <a:pt x="244" y="106"/>
                </a:lnTo>
                <a:lnTo>
                  <a:pt x="254" y="96"/>
                </a:lnTo>
                <a:lnTo>
                  <a:pt x="260" y="84"/>
                </a:lnTo>
                <a:lnTo>
                  <a:pt x="262" y="72"/>
                </a:lnTo>
                <a:lnTo>
                  <a:pt x="264" y="60"/>
                </a:lnTo>
                <a:lnTo>
                  <a:pt x="278" y="36"/>
                </a:lnTo>
                <a:lnTo>
                  <a:pt x="298" y="36"/>
                </a:lnTo>
                <a:lnTo>
                  <a:pt x="332" y="68"/>
                </a:lnTo>
                <a:lnTo>
                  <a:pt x="352" y="68"/>
                </a:lnTo>
                <a:lnTo>
                  <a:pt x="354" y="64"/>
                </a:lnTo>
                <a:lnTo>
                  <a:pt x="356" y="60"/>
                </a:lnTo>
                <a:lnTo>
                  <a:pt x="358" y="48"/>
                </a:lnTo>
                <a:lnTo>
                  <a:pt x="360" y="32"/>
                </a:lnTo>
                <a:lnTo>
                  <a:pt x="340" y="10"/>
                </a:lnTo>
                <a:lnTo>
                  <a:pt x="346" y="8"/>
                </a:lnTo>
                <a:lnTo>
                  <a:pt x="442" y="8"/>
                </a:lnTo>
                <a:lnTo>
                  <a:pt x="454" y="10"/>
                </a:lnTo>
                <a:lnTo>
                  <a:pt x="472" y="10"/>
                </a:lnTo>
                <a:lnTo>
                  <a:pt x="490" y="8"/>
                </a:lnTo>
                <a:lnTo>
                  <a:pt x="500" y="4"/>
                </a:lnTo>
                <a:lnTo>
                  <a:pt x="506" y="0"/>
                </a:lnTo>
                <a:lnTo>
                  <a:pt x="518" y="0"/>
                </a:lnTo>
                <a:lnTo>
                  <a:pt x="518" y="20"/>
                </a:lnTo>
                <a:lnTo>
                  <a:pt x="476" y="68"/>
                </a:lnTo>
                <a:lnTo>
                  <a:pt x="478" y="82"/>
                </a:lnTo>
                <a:lnTo>
                  <a:pt x="482" y="88"/>
                </a:lnTo>
                <a:lnTo>
                  <a:pt x="486" y="92"/>
                </a:lnTo>
                <a:lnTo>
                  <a:pt x="492" y="94"/>
                </a:lnTo>
                <a:lnTo>
                  <a:pt x="500" y="96"/>
                </a:lnTo>
                <a:lnTo>
                  <a:pt x="524" y="98"/>
                </a:lnTo>
                <a:lnTo>
                  <a:pt x="580" y="72"/>
                </a:lnTo>
                <a:lnTo>
                  <a:pt x="600" y="72"/>
                </a:lnTo>
                <a:lnTo>
                  <a:pt x="612" y="84"/>
                </a:lnTo>
                <a:lnTo>
                  <a:pt x="624" y="82"/>
                </a:lnTo>
                <a:lnTo>
                  <a:pt x="634" y="78"/>
                </a:lnTo>
                <a:lnTo>
                  <a:pt x="656" y="64"/>
                </a:lnTo>
                <a:lnTo>
                  <a:pt x="668" y="58"/>
                </a:lnTo>
                <a:lnTo>
                  <a:pt x="680" y="54"/>
                </a:lnTo>
                <a:lnTo>
                  <a:pt x="694" y="52"/>
                </a:lnTo>
                <a:lnTo>
                  <a:pt x="710" y="56"/>
                </a:lnTo>
                <a:lnTo>
                  <a:pt x="740" y="92"/>
                </a:lnTo>
                <a:lnTo>
                  <a:pt x="784" y="152"/>
                </a:lnTo>
                <a:lnTo>
                  <a:pt x="784" y="168"/>
                </a:lnTo>
                <a:lnTo>
                  <a:pt x="764" y="170"/>
                </a:lnTo>
                <a:lnTo>
                  <a:pt x="752" y="174"/>
                </a:lnTo>
                <a:lnTo>
                  <a:pt x="746" y="180"/>
                </a:lnTo>
                <a:lnTo>
                  <a:pt x="740" y="186"/>
                </a:lnTo>
                <a:lnTo>
                  <a:pt x="728" y="196"/>
                </a:lnTo>
                <a:lnTo>
                  <a:pt x="724" y="200"/>
                </a:lnTo>
                <a:lnTo>
                  <a:pt x="722" y="208"/>
                </a:lnTo>
                <a:lnTo>
                  <a:pt x="722" y="214"/>
                </a:lnTo>
                <a:lnTo>
                  <a:pt x="728" y="224"/>
                </a:lnTo>
                <a:lnTo>
                  <a:pt x="728" y="230"/>
                </a:lnTo>
                <a:lnTo>
                  <a:pt x="704" y="242"/>
                </a:lnTo>
                <a:lnTo>
                  <a:pt x="680" y="256"/>
                </a:lnTo>
                <a:lnTo>
                  <a:pt x="656" y="270"/>
                </a:lnTo>
                <a:lnTo>
                  <a:pt x="634" y="282"/>
                </a:lnTo>
                <a:lnTo>
                  <a:pt x="618" y="298"/>
                </a:lnTo>
                <a:lnTo>
                  <a:pt x="612" y="298"/>
                </a:lnTo>
                <a:lnTo>
                  <a:pt x="606" y="296"/>
                </a:lnTo>
                <a:lnTo>
                  <a:pt x="602" y="292"/>
                </a:lnTo>
                <a:lnTo>
                  <a:pt x="600" y="288"/>
                </a:lnTo>
                <a:lnTo>
                  <a:pt x="582" y="288"/>
                </a:lnTo>
                <a:lnTo>
                  <a:pt x="570" y="304"/>
                </a:lnTo>
                <a:lnTo>
                  <a:pt x="556" y="304"/>
                </a:lnTo>
                <a:lnTo>
                  <a:pt x="552" y="298"/>
                </a:lnTo>
                <a:lnTo>
                  <a:pt x="548" y="294"/>
                </a:lnTo>
                <a:lnTo>
                  <a:pt x="544" y="292"/>
                </a:lnTo>
                <a:lnTo>
                  <a:pt x="540" y="292"/>
                </a:lnTo>
                <a:lnTo>
                  <a:pt x="534" y="292"/>
                </a:lnTo>
                <a:lnTo>
                  <a:pt x="526" y="294"/>
                </a:lnTo>
                <a:lnTo>
                  <a:pt x="526" y="318"/>
                </a:lnTo>
                <a:lnTo>
                  <a:pt x="520" y="322"/>
                </a:lnTo>
                <a:lnTo>
                  <a:pt x="516" y="326"/>
                </a:lnTo>
                <a:lnTo>
                  <a:pt x="508" y="328"/>
                </a:lnTo>
                <a:lnTo>
                  <a:pt x="504" y="328"/>
                </a:lnTo>
                <a:lnTo>
                  <a:pt x="500" y="332"/>
                </a:lnTo>
                <a:lnTo>
                  <a:pt x="498" y="338"/>
                </a:lnTo>
                <a:lnTo>
                  <a:pt x="494" y="346"/>
                </a:lnTo>
                <a:lnTo>
                  <a:pt x="482" y="344"/>
                </a:lnTo>
                <a:lnTo>
                  <a:pt x="478" y="342"/>
                </a:lnTo>
                <a:lnTo>
                  <a:pt x="476" y="340"/>
                </a:lnTo>
                <a:lnTo>
                  <a:pt x="472" y="334"/>
                </a:lnTo>
                <a:lnTo>
                  <a:pt x="468" y="326"/>
                </a:lnTo>
                <a:lnTo>
                  <a:pt x="462" y="326"/>
                </a:lnTo>
                <a:lnTo>
                  <a:pt x="436" y="302"/>
                </a:lnTo>
                <a:lnTo>
                  <a:pt x="420" y="302"/>
                </a:lnTo>
                <a:lnTo>
                  <a:pt x="414" y="314"/>
                </a:lnTo>
                <a:lnTo>
                  <a:pt x="408" y="330"/>
                </a:lnTo>
                <a:lnTo>
                  <a:pt x="388" y="362"/>
                </a:lnTo>
                <a:lnTo>
                  <a:pt x="374" y="368"/>
                </a:lnTo>
                <a:lnTo>
                  <a:pt x="366" y="374"/>
                </a:lnTo>
                <a:lnTo>
                  <a:pt x="358" y="382"/>
                </a:lnTo>
                <a:lnTo>
                  <a:pt x="350" y="394"/>
                </a:lnTo>
                <a:lnTo>
                  <a:pt x="338" y="396"/>
                </a:lnTo>
                <a:lnTo>
                  <a:pt x="328" y="398"/>
                </a:lnTo>
                <a:lnTo>
                  <a:pt x="306" y="418"/>
                </a:lnTo>
                <a:lnTo>
                  <a:pt x="290" y="418"/>
                </a:lnTo>
                <a:lnTo>
                  <a:pt x="278" y="420"/>
                </a:lnTo>
                <a:lnTo>
                  <a:pt x="270" y="422"/>
                </a:lnTo>
                <a:lnTo>
                  <a:pt x="262" y="426"/>
                </a:lnTo>
                <a:lnTo>
                  <a:pt x="256" y="438"/>
                </a:lnTo>
                <a:lnTo>
                  <a:pt x="244" y="438"/>
                </a:lnTo>
                <a:lnTo>
                  <a:pt x="228" y="432"/>
                </a:lnTo>
                <a:lnTo>
                  <a:pt x="218" y="432"/>
                </a:lnTo>
                <a:lnTo>
                  <a:pt x="210" y="436"/>
                </a:lnTo>
                <a:lnTo>
                  <a:pt x="198" y="440"/>
                </a:lnTo>
                <a:lnTo>
                  <a:pt x="140" y="462"/>
                </a:lnTo>
                <a:lnTo>
                  <a:pt x="120" y="464"/>
                </a:lnTo>
                <a:lnTo>
                  <a:pt x="104" y="466"/>
                </a:lnTo>
                <a:lnTo>
                  <a:pt x="92" y="474"/>
                </a:lnTo>
                <a:lnTo>
                  <a:pt x="78" y="486"/>
                </a:lnTo>
                <a:lnTo>
                  <a:pt x="76" y="510"/>
                </a:lnTo>
                <a:lnTo>
                  <a:pt x="64" y="514"/>
                </a:lnTo>
                <a:lnTo>
                  <a:pt x="56" y="520"/>
                </a:lnTo>
                <a:lnTo>
                  <a:pt x="52" y="528"/>
                </a:lnTo>
                <a:lnTo>
                  <a:pt x="52" y="542"/>
                </a:lnTo>
                <a:lnTo>
                  <a:pt x="60" y="548"/>
                </a:lnTo>
                <a:lnTo>
                  <a:pt x="72" y="558"/>
                </a:lnTo>
                <a:lnTo>
                  <a:pt x="78" y="566"/>
                </a:lnTo>
                <a:lnTo>
                  <a:pt x="82" y="572"/>
                </a:lnTo>
                <a:lnTo>
                  <a:pt x="86" y="580"/>
                </a:lnTo>
                <a:lnTo>
                  <a:pt x="86" y="590"/>
                </a:lnTo>
                <a:lnTo>
                  <a:pt x="78" y="594"/>
                </a:lnTo>
                <a:lnTo>
                  <a:pt x="68" y="598"/>
                </a:lnTo>
                <a:lnTo>
                  <a:pt x="54" y="602"/>
                </a:lnTo>
                <a:close/>
              </a:path>
            </a:pathLst>
          </a:custGeom>
          <a:noFill/>
          <a:ln w="9525">
            <a:solidFill>
              <a:schemeClr val="accent6">
                <a:lumMod val="75000"/>
              </a:schemeClr>
            </a:solidFill>
            <a:round/>
            <a:headEnd/>
            <a:tailEnd/>
          </a:ln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latin typeface="+mn-lt"/>
              <a:ea typeface="+mn-ea"/>
            </a:endParaRPr>
          </a:p>
        </p:txBody>
      </p:sp>
      <p:grpSp>
        <p:nvGrpSpPr>
          <p:cNvPr id="57" name="组合 56"/>
          <p:cNvGrpSpPr>
            <a:grpSpLocks/>
          </p:cNvGrpSpPr>
          <p:nvPr/>
        </p:nvGrpSpPr>
        <p:grpSpPr bwMode="auto">
          <a:xfrm>
            <a:off x="5545138" y="1068388"/>
            <a:ext cx="3438525" cy="1298575"/>
            <a:chOff x="5545416" y="1067783"/>
            <a:chExt cx="3437717" cy="1299942"/>
          </a:xfrm>
        </p:grpSpPr>
        <p:sp>
          <p:nvSpPr>
            <p:cNvPr id="23566" name="文本框 52"/>
            <p:cNvSpPr txBox="1">
              <a:spLocks noChangeArrowheads="1"/>
            </p:cNvSpPr>
            <p:nvPr/>
          </p:nvSpPr>
          <p:spPr bwMode="auto">
            <a:xfrm>
              <a:off x="5553064" y="1067783"/>
              <a:ext cx="1190517" cy="297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zh-CN" altLang="en-US" sz="2000" b="1" baseline="-3000">
                  <a:latin typeface="Nexa Light" pitchFamily="50" charset="0"/>
                </a:rPr>
                <a:t>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5545416" y="1371314"/>
              <a:ext cx="3437717" cy="99641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defTabSz="684213" eaLnBrk="1" fontAlgn="auto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050" dirty="0"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您的内容打在这里，或者通过复制您的文本后，在此框中选择粘贴，并选择只保留文字。您的内容打在这里，或者通过复制您的文本后，在此框中选择粘贴，并选择只保留文字，您的内容打在</a:t>
              </a:r>
              <a:endParaRPr lang="zh-CN" altLang="en-US" sz="1000" dirty="0">
                <a:sym typeface="Arial" pitchFamily="34" charset="0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7172325" y="2811463"/>
            <a:ext cx="2006600" cy="544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ym typeface="Arial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172325" y="3700463"/>
            <a:ext cx="2006600" cy="5445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defTabSz="684213" eaLnBrk="1" fontAlgn="auto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50" dirty="0">
                <a:latin typeface="微软雅黑" pitchFamily="34" charset="-122"/>
              </a:rPr>
              <a:t>您的内容打在这里，或者通过复制您的文本后，在此框中选</a:t>
            </a:r>
            <a:endParaRPr lang="zh-CN" altLang="en-US" sz="1000" dirty="0">
              <a:sym typeface="Arial" pitchFamily="34" charset="0"/>
            </a:endParaRPr>
          </a:p>
        </p:txBody>
      </p:sp>
      <p:grpSp>
        <p:nvGrpSpPr>
          <p:cNvPr id="23562" name="组合 49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51" name="椭圆 50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782638" y="280988"/>
            <a:ext cx="2738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国内研究综述</a:t>
            </a:r>
          </a:p>
        </p:txBody>
      </p: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400"/>
                            </p:stCondLst>
                            <p:childTnLst>
                              <p:par>
                                <p:cTn id="10" presetID="2" presetClass="entr" presetSubtype="2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1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4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1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4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02492" y="1099069"/>
            <a:ext cx="6329496" cy="3448049"/>
            <a:chOff x="815256" y="742950"/>
            <a:chExt cx="6726508" cy="3688771"/>
          </a:xfrm>
          <a:solidFill>
            <a:schemeClr val="accent6"/>
          </a:solidFill>
        </p:grpSpPr>
        <p:sp>
          <p:nvSpPr>
            <p:cNvPr id="3" name="Freeform 5"/>
            <p:cNvSpPr>
              <a:spLocks noEditPoints="1"/>
            </p:cNvSpPr>
            <p:nvPr/>
          </p:nvSpPr>
          <p:spPr bwMode="auto">
            <a:xfrm>
              <a:off x="1287450" y="2365392"/>
              <a:ext cx="99071" cy="75912"/>
            </a:xfrm>
            <a:custGeom>
              <a:avLst/>
              <a:gdLst>
                <a:gd name="T0" fmla="*/ 0 w 77"/>
                <a:gd name="T1" fmla="*/ 7 h 59"/>
                <a:gd name="T2" fmla="*/ 3 w 77"/>
                <a:gd name="T3" fmla="*/ 3 h 59"/>
                <a:gd name="T4" fmla="*/ 0 w 77"/>
                <a:gd name="T5" fmla="*/ 3 h 59"/>
                <a:gd name="T6" fmla="*/ 0 w 77"/>
                <a:gd name="T7" fmla="*/ 7 h 59"/>
                <a:gd name="T8" fmla="*/ 0 w 77"/>
                <a:gd name="T9" fmla="*/ 7 h 59"/>
                <a:gd name="T10" fmla="*/ 0 w 77"/>
                <a:gd name="T11" fmla="*/ 7 h 59"/>
                <a:gd name="T12" fmla="*/ 14 w 77"/>
                <a:gd name="T13" fmla="*/ 3 h 59"/>
                <a:gd name="T14" fmla="*/ 14 w 77"/>
                <a:gd name="T15" fmla="*/ 0 h 59"/>
                <a:gd name="T16" fmla="*/ 14 w 77"/>
                <a:gd name="T17" fmla="*/ 0 h 59"/>
                <a:gd name="T18" fmla="*/ 11 w 77"/>
                <a:gd name="T19" fmla="*/ 0 h 59"/>
                <a:gd name="T20" fmla="*/ 11 w 77"/>
                <a:gd name="T21" fmla="*/ 3 h 59"/>
                <a:gd name="T22" fmla="*/ 11 w 77"/>
                <a:gd name="T23" fmla="*/ 3 h 59"/>
                <a:gd name="T24" fmla="*/ 14 w 77"/>
                <a:gd name="T25" fmla="*/ 3 h 59"/>
                <a:gd name="T26" fmla="*/ 14 w 77"/>
                <a:gd name="T27" fmla="*/ 3 h 59"/>
                <a:gd name="T28" fmla="*/ 37 w 77"/>
                <a:gd name="T29" fmla="*/ 15 h 59"/>
                <a:gd name="T30" fmla="*/ 37 w 77"/>
                <a:gd name="T31" fmla="*/ 15 h 59"/>
                <a:gd name="T32" fmla="*/ 33 w 77"/>
                <a:gd name="T33" fmla="*/ 11 h 59"/>
                <a:gd name="T34" fmla="*/ 33 w 77"/>
                <a:gd name="T35" fmla="*/ 11 h 59"/>
                <a:gd name="T36" fmla="*/ 29 w 77"/>
                <a:gd name="T37" fmla="*/ 11 h 59"/>
                <a:gd name="T38" fmla="*/ 33 w 77"/>
                <a:gd name="T39" fmla="*/ 15 h 59"/>
                <a:gd name="T40" fmla="*/ 37 w 77"/>
                <a:gd name="T41" fmla="*/ 15 h 59"/>
                <a:gd name="T42" fmla="*/ 37 w 77"/>
                <a:gd name="T43" fmla="*/ 15 h 59"/>
                <a:gd name="T44" fmla="*/ 37 w 77"/>
                <a:gd name="T45" fmla="*/ 15 h 59"/>
                <a:gd name="T46" fmla="*/ 51 w 77"/>
                <a:gd name="T47" fmla="*/ 18 h 59"/>
                <a:gd name="T48" fmla="*/ 48 w 77"/>
                <a:gd name="T49" fmla="*/ 18 h 59"/>
                <a:gd name="T50" fmla="*/ 48 w 77"/>
                <a:gd name="T51" fmla="*/ 18 h 59"/>
                <a:gd name="T52" fmla="*/ 44 w 77"/>
                <a:gd name="T53" fmla="*/ 18 h 59"/>
                <a:gd name="T54" fmla="*/ 48 w 77"/>
                <a:gd name="T55" fmla="*/ 18 h 59"/>
                <a:gd name="T56" fmla="*/ 51 w 77"/>
                <a:gd name="T57" fmla="*/ 18 h 59"/>
                <a:gd name="T58" fmla="*/ 51 w 77"/>
                <a:gd name="T59" fmla="*/ 18 h 59"/>
                <a:gd name="T60" fmla="*/ 51 w 77"/>
                <a:gd name="T61" fmla="*/ 18 h 59"/>
                <a:gd name="T62" fmla="*/ 55 w 77"/>
                <a:gd name="T63" fmla="*/ 26 h 59"/>
                <a:gd name="T64" fmla="*/ 55 w 77"/>
                <a:gd name="T65" fmla="*/ 26 h 59"/>
                <a:gd name="T66" fmla="*/ 51 w 77"/>
                <a:gd name="T67" fmla="*/ 22 h 59"/>
                <a:gd name="T68" fmla="*/ 51 w 77"/>
                <a:gd name="T69" fmla="*/ 22 h 59"/>
                <a:gd name="T70" fmla="*/ 51 w 77"/>
                <a:gd name="T71" fmla="*/ 22 h 59"/>
                <a:gd name="T72" fmla="*/ 55 w 77"/>
                <a:gd name="T73" fmla="*/ 22 h 59"/>
                <a:gd name="T74" fmla="*/ 59 w 77"/>
                <a:gd name="T75" fmla="*/ 22 h 59"/>
                <a:gd name="T76" fmla="*/ 63 w 77"/>
                <a:gd name="T77" fmla="*/ 26 h 59"/>
                <a:gd name="T78" fmla="*/ 59 w 77"/>
                <a:gd name="T79" fmla="*/ 26 h 59"/>
                <a:gd name="T80" fmla="*/ 55 w 77"/>
                <a:gd name="T81" fmla="*/ 26 h 59"/>
                <a:gd name="T82" fmla="*/ 55 w 77"/>
                <a:gd name="T83" fmla="*/ 26 h 59"/>
                <a:gd name="T84" fmla="*/ 59 w 77"/>
                <a:gd name="T85" fmla="*/ 44 h 59"/>
                <a:gd name="T86" fmla="*/ 63 w 77"/>
                <a:gd name="T87" fmla="*/ 48 h 59"/>
                <a:gd name="T88" fmla="*/ 63 w 77"/>
                <a:gd name="T89" fmla="*/ 55 h 59"/>
                <a:gd name="T90" fmla="*/ 66 w 77"/>
                <a:gd name="T91" fmla="*/ 59 h 59"/>
                <a:gd name="T92" fmla="*/ 70 w 77"/>
                <a:gd name="T93" fmla="*/ 52 h 59"/>
                <a:gd name="T94" fmla="*/ 77 w 77"/>
                <a:gd name="T95" fmla="*/ 48 h 59"/>
                <a:gd name="T96" fmla="*/ 77 w 77"/>
                <a:gd name="T97" fmla="*/ 48 h 59"/>
                <a:gd name="T98" fmla="*/ 74 w 77"/>
                <a:gd name="T99" fmla="*/ 44 h 59"/>
                <a:gd name="T100" fmla="*/ 74 w 77"/>
                <a:gd name="T101" fmla="*/ 44 h 59"/>
                <a:gd name="T102" fmla="*/ 74 w 77"/>
                <a:gd name="T103" fmla="*/ 41 h 59"/>
                <a:gd name="T104" fmla="*/ 74 w 77"/>
                <a:gd name="T105" fmla="*/ 41 h 59"/>
                <a:gd name="T106" fmla="*/ 70 w 77"/>
                <a:gd name="T107" fmla="*/ 41 h 59"/>
                <a:gd name="T108" fmla="*/ 66 w 77"/>
                <a:gd name="T109" fmla="*/ 37 h 59"/>
                <a:gd name="T110" fmla="*/ 63 w 77"/>
                <a:gd name="T111" fmla="*/ 33 h 59"/>
                <a:gd name="T112" fmla="*/ 63 w 77"/>
                <a:gd name="T113" fmla="*/ 37 h 59"/>
                <a:gd name="T114" fmla="*/ 63 w 77"/>
                <a:gd name="T115" fmla="*/ 37 h 59"/>
                <a:gd name="T116" fmla="*/ 63 w 77"/>
                <a:gd name="T117" fmla="*/ 41 h 59"/>
                <a:gd name="T118" fmla="*/ 59 w 77"/>
                <a:gd name="T119" fmla="*/ 44 h 59"/>
                <a:gd name="T120" fmla="*/ 59 w 77"/>
                <a:gd name="T121" fmla="*/ 4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59">
                  <a:moveTo>
                    <a:pt x="0" y="7"/>
                  </a:move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7"/>
                  </a:lnTo>
                  <a:close/>
                  <a:moveTo>
                    <a:pt x="14" y="3"/>
                  </a:moveTo>
                  <a:lnTo>
                    <a:pt x="14" y="0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3"/>
                  </a:lnTo>
                  <a:lnTo>
                    <a:pt x="14" y="3"/>
                  </a:lnTo>
                  <a:lnTo>
                    <a:pt x="14" y="3"/>
                  </a:lnTo>
                  <a:close/>
                  <a:moveTo>
                    <a:pt x="37" y="15"/>
                  </a:moveTo>
                  <a:lnTo>
                    <a:pt x="37" y="15"/>
                  </a:lnTo>
                  <a:lnTo>
                    <a:pt x="33" y="11"/>
                  </a:lnTo>
                  <a:lnTo>
                    <a:pt x="33" y="11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37" y="15"/>
                  </a:lnTo>
                  <a:lnTo>
                    <a:pt x="37" y="15"/>
                  </a:lnTo>
                  <a:close/>
                  <a:moveTo>
                    <a:pt x="51" y="18"/>
                  </a:moveTo>
                  <a:lnTo>
                    <a:pt x="48" y="18"/>
                  </a:lnTo>
                  <a:lnTo>
                    <a:pt x="48" y="18"/>
                  </a:lnTo>
                  <a:lnTo>
                    <a:pt x="44" y="18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51" y="18"/>
                  </a:lnTo>
                  <a:close/>
                  <a:moveTo>
                    <a:pt x="55" y="26"/>
                  </a:moveTo>
                  <a:lnTo>
                    <a:pt x="55" y="26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1" y="22"/>
                  </a:lnTo>
                  <a:lnTo>
                    <a:pt x="55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5" y="26"/>
                  </a:lnTo>
                  <a:lnTo>
                    <a:pt x="55" y="26"/>
                  </a:lnTo>
                  <a:close/>
                  <a:moveTo>
                    <a:pt x="59" y="44"/>
                  </a:moveTo>
                  <a:lnTo>
                    <a:pt x="63" y="48"/>
                  </a:lnTo>
                  <a:lnTo>
                    <a:pt x="63" y="55"/>
                  </a:lnTo>
                  <a:lnTo>
                    <a:pt x="66" y="59"/>
                  </a:lnTo>
                  <a:lnTo>
                    <a:pt x="70" y="52"/>
                  </a:lnTo>
                  <a:lnTo>
                    <a:pt x="77" y="48"/>
                  </a:lnTo>
                  <a:lnTo>
                    <a:pt x="77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6" y="37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59" y="44"/>
                  </a:lnTo>
                  <a:lnTo>
                    <a:pt x="59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5241266" y="3424288"/>
              <a:ext cx="5147" cy="10293"/>
            </a:xfrm>
            <a:custGeom>
              <a:avLst/>
              <a:gdLst>
                <a:gd name="T0" fmla="*/ 0 w 4"/>
                <a:gd name="T1" fmla="*/ 4 h 8"/>
                <a:gd name="T2" fmla="*/ 0 w 4"/>
                <a:gd name="T3" fmla="*/ 0 h 8"/>
                <a:gd name="T4" fmla="*/ 0 w 4"/>
                <a:gd name="T5" fmla="*/ 0 h 8"/>
                <a:gd name="T6" fmla="*/ 4 w 4"/>
                <a:gd name="T7" fmla="*/ 0 h 8"/>
                <a:gd name="T8" fmla="*/ 4 w 4"/>
                <a:gd name="T9" fmla="*/ 0 h 8"/>
                <a:gd name="T10" fmla="*/ 4 w 4"/>
                <a:gd name="T11" fmla="*/ 8 h 8"/>
                <a:gd name="T12" fmla="*/ 0 w 4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0" y="4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8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" name="Freeform 7"/>
            <p:cNvSpPr>
              <a:spLocks noEditPoints="1"/>
            </p:cNvSpPr>
            <p:nvPr/>
          </p:nvSpPr>
          <p:spPr bwMode="auto">
            <a:xfrm>
              <a:off x="5202669" y="3395983"/>
              <a:ext cx="28306" cy="24446"/>
            </a:xfrm>
            <a:custGeom>
              <a:avLst/>
              <a:gdLst>
                <a:gd name="T0" fmla="*/ 4 w 22"/>
                <a:gd name="T1" fmla="*/ 11 h 19"/>
                <a:gd name="T2" fmla="*/ 4 w 22"/>
                <a:gd name="T3" fmla="*/ 7 h 19"/>
                <a:gd name="T4" fmla="*/ 4 w 22"/>
                <a:gd name="T5" fmla="*/ 4 h 19"/>
                <a:gd name="T6" fmla="*/ 4 w 22"/>
                <a:gd name="T7" fmla="*/ 4 h 19"/>
                <a:gd name="T8" fmla="*/ 4 w 22"/>
                <a:gd name="T9" fmla="*/ 0 h 19"/>
                <a:gd name="T10" fmla="*/ 0 w 22"/>
                <a:gd name="T11" fmla="*/ 0 h 19"/>
                <a:gd name="T12" fmla="*/ 0 w 22"/>
                <a:gd name="T13" fmla="*/ 4 h 19"/>
                <a:gd name="T14" fmla="*/ 0 w 22"/>
                <a:gd name="T15" fmla="*/ 7 h 19"/>
                <a:gd name="T16" fmla="*/ 0 w 22"/>
                <a:gd name="T17" fmla="*/ 7 h 19"/>
                <a:gd name="T18" fmla="*/ 0 w 22"/>
                <a:gd name="T19" fmla="*/ 11 h 19"/>
                <a:gd name="T20" fmla="*/ 4 w 22"/>
                <a:gd name="T21" fmla="*/ 11 h 19"/>
                <a:gd name="T22" fmla="*/ 4 w 22"/>
                <a:gd name="T23" fmla="*/ 11 h 19"/>
                <a:gd name="T24" fmla="*/ 4 w 22"/>
                <a:gd name="T25" fmla="*/ 15 h 19"/>
                <a:gd name="T26" fmla="*/ 8 w 22"/>
                <a:gd name="T27" fmla="*/ 15 h 19"/>
                <a:gd name="T28" fmla="*/ 8 w 22"/>
                <a:gd name="T29" fmla="*/ 19 h 19"/>
                <a:gd name="T30" fmla="*/ 4 w 22"/>
                <a:gd name="T31" fmla="*/ 19 h 19"/>
                <a:gd name="T32" fmla="*/ 4 w 22"/>
                <a:gd name="T33" fmla="*/ 15 h 19"/>
                <a:gd name="T34" fmla="*/ 4 w 22"/>
                <a:gd name="T35" fmla="*/ 15 h 19"/>
                <a:gd name="T36" fmla="*/ 4 w 22"/>
                <a:gd name="T37" fmla="*/ 15 h 19"/>
                <a:gd name="T38" fmla="*/ 22 w 22"/>
                <a:gd name="T39" fmla="*/ 19 h 19"/>
                <a:gd name="T40" fmla="*/ 22 w 22"/>
                <a:gd name="T41" fmla="*/ 15 h 19"/>
                <a:gd name="T42" fmla="*/ 22 w 22"/>
                <a:gd name="T43" fmla="*/ 11 h 19"/>
                <a:gd name="T44" fmla="*/ 22 w 22"/>
                <a:gd name="T45" fmla="*/ 15 h 19"/>
                <a:gd name="T46" fmla="*/ 19 w 22"/>
                <a:gd name="T47" fmla="*/ 15 h 19"/>
                <a:gd name="T48" fmla="*/ 19 w 22"/>
                <a:gd name="T49" fmla="*/ 15 h 19"/>
                <a:gd name="T50" fmla="*/ 22 w 22"/>
                <a:gd name="T5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" h="19">
                  <a:moveTo>
                    <a:pt x="4" y="11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4" y="11"/>
                  </a:lnTo>
                  <a:lnTo>
                    <a:pt x="4" y="11"/>
                  </a:lnTo>
                  <a:close/>
                  <a:moveTo>
                    <a:pt x="4" y="15"/>
                  </a:moveTo>
                  <a:lnTo>
                    <a:pt x="8" y="15"/>
                  </a:lnTo>
                  <a:lnTo>
                    <a:pt x="8" y="19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22" y="19"/>
                  </a:moveTo>
                  <a:lnTo>
                    <a:pt x="22" y="15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22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" name="Freeform 8"/>
            <p:cNvSpPr>
              <a:spLocks noEditPoints="1"/>
            </p:cNvSpPr>
            <p:nvPr/>
          </p:nvSpPr>
          <p:spPr bwMode="auto">
            <a:xfrm>
              <a:off x="5269572" y="3267319"/>
              <a:ext cx="200714" cy="100357"/>
            </a:xfrm>
            <a:custGeom>
              <a:avLst/>
              <a:gdLst>
                <a:gd name="T0" fmla="*/ 152 w 156"/>
                <a:gd name="T1" fmla="*/ 4 h 78"/>
                <a:gd name="T2" fmla="*/ 156 w 156"/>
                <a:gd name="T3" fmla="*/ 4 h 78"/>
                <a:gd name="T4" fmla="*/ 156 w 156"/>
                <a:gd name="T5" fmla="*/ 4 h 78"/>
                <a:gd name="T6" fmla="*/ 152 w 156"/>
                <a:gd name="T7" fmla="*/ 0 h 78"/>
                <a:gd name="T8" fmla="*/ 152 w 156"/>
                <a:gd name="T9" fmla="*/ 4 h 78"/>
                <a:gd name="T10" fmla="*/ 152 w 156"/>
                <a:gd name="T11" fmla="*/ 4 h 78"/>
                <a:gd name="T12" fmla="*/ 152 w 156"/>
                <a:gd name="T13" fmla="*/ 4 h 78"/>
                <a:gd name="T14" fmla="*/ 4 w 156"/>
                <a:gd name="T15" fmla="*/ 78 h 78"/>
                <a:gd name="T16" fmla="*/ 7 w 156"/>
                <a:gd name="T17" fmla="*/ 78 h 78"/>
                <a:gd name="T18" fmla="*/ 4 w 156"/>
                <a:gd name="T19" fmla="*/ 78 h 78"/>
                <a:gd name="T20" fmla="*/ 4 w 156"/>
                <a:gd name="T21" fmla="*/ 78 h 78"/>
                <a:gd name="T22" fmla="*/ 4 w 156"/>
                <a:gd name="T23" fmla="*/ 78 h 78"/>
                <a:gd name="T24" fmla="*/ 0 w 156"/>
                <a:gd name="T25" fmla="*/ 70 h 78"/>
                <a:gd name="T26" fmla="*/ 4 w 156"/>
                <a:gd name="T27" fmla="*/ 70 h 78"/>
                <a:gd name="T28" fmla="*/ 4 w 156"/>
                <a:gd name="T29" fmla="*/ 70 h 78"/>
                <a:gd name="T30" fmla="*/ 7 w 156"/>
                <a:gd name="T31" fmla="*/ 70 h 78"/>
                <a:gd name="T32" fmla="*/ 4 w 156"/>
                <a:gd name="T33" fmla="*/ 70 h 78"/>
                <a:gd name="T34" fmla="*/ 4 w 156"/>
                <a:gd name="T35" fmla="*/ 74 h 78"/>
                <a:gd name="T36" fmla="*/ 0 w 156"/>
                <a:gd name="T37" fmla="*/ 7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56" h="78">
                  <a:moveTo>
                    <a:pt x="152" y="4"/>
                  </a:moveTo>
                  <a:lnTo>
                    <a:pt x="156" y="4"/>
                  </a:lnTo>
                  <a:lnTo>
                    <a:pt x="156" y="4"/>
                  </a:lnTo>
                  <a:lnTo>
                    <a:pt x="152" y="0"/>
                  </a:lnTo>
                  <a:lnTo>
                    <a:pt x="152" y="4"/>
                  </a:lnTo>
                  <a:lnTo>
                    <a:pt x="152" y="4"/>
                  </a:lnTo>
                  <a:lnTo>
                    <a:pt x="152" y="4"/>
                  </a:lnTo>
                  <a:close/>
                  <a:moveTo>
                    <a:pt x="4" y="78"/>
                  </a:moveTo>
                  <a:lnTo>
                    <a:pt x="7" y="78"/>
                  </a:lnTo>
                  <a:lnTo>
                    <a:pt x="4" y="78"/>
                  </a:lnTo>
                  <a:lnTo>
                    <a:pt x="4" y="78"/>
                  </a:lnTo>
                  <a:lnTo>
                    <a:pt x="4" y="78"/>
                  </a:lnTo>
                  <a:close/>
                  <a:moveTo>
                    <a:pt x="0" y="70"/>
                  </a:moveTo>
                  <a:lnTo>
                    <a:pt x="4" y="70"/>
                  </a:lnTo>
                  <a:lnTo>
                    <a:pt x="4" y="70"/>
                  </a:lnTo>
                  <a:lnTo>
                    <a:pt x="7" y="70"/>
                  </a:lnTo>
                  <a:lnTo>
                    <a:pt x="4" y="70"/>
                  </a:lnTo>
                  <a:lnTo>
                    <a:pt x="4" y="74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" name="Freeform 9"/>
            <p:cNvSpPr>
              <a:spLocks noEditPoints="1"/>
            </p:cNvSpPr>
            <p:nvPr/>
          </p:nvSpPr>
          <p:spPr bwMode="auto">
            <a:xfrm>
              <a:off x="6240979" y="2909636"/>
              <a:ext cx="47606" cy="137670"/>
            </a:xfrm>
            <a:custGeom>
              <a:avLst/>
              <a:gdLst>
                <a:gd name="T0" fmla="*/ 4 w 10"/>
                <a:gd name="T1" fmla="*/ 5 h 29"/>
                <a:gd name="T2" fmla="*/ 4 w 10"/>
                <a:gd name="T3" fmla="*/ 3 h 29"/>
                <a:gd name="T4" fmla="*/ 4 w 10"/>
                <a:gd name="T5" fmla="*/ 1 h 29"/>
                <a:gd name="T6" fmla="*/ 4 w 10"/>
                <a:gd name="T7" fmla="*/ 0 h 29"/>
                <a:gd name="T8" fmla="*/ 3 w 10"/>
                <a:gd name="T9" fmla="*/ 1 h 29"/>
                <a:gd name="T10" fmla="*/ 3 w 10"/>
                <a:gd name="T11" fmla="*/ 3 h 29"/>
                <a:gd name="T12" fmla="*/ 3 w 10"/>
                <a:gd name="T13" fmla="*/ 5 h 29"/>
                <a:gd name="T14" fmla="*/ 3 w 10"/>
                <a:gd name="T15" fmla="*/ 10 h 29"/>
                <a:gd name="T16" fmla="*/ 3 w 10"/>
                <a:gd name="T17" fmla="*/ 8 h 29"/>
                <a:gd name="T18" fmla="*/ 3 w 10"/>
                <a:gd name="T19" fmla="*/ 7 h 29"/>
                <a:gd name="T20" fmla="*/ 4 w 10"/>
                <a:gd name="T21" fmla="*/ 6 h 29"/>
                <a:gd name="T22" fmla="*/ 3 w 10"/>
                <a:gd name="T23" fmla="*/ 7 h 29"/>
                <a:gd name="T24" fmla="*/ 3 w 10"/>
                <a:gd name="T25" fmla="*/ 9 h 29"/>
                <a:gd name="T26" fmla="*/ 3 w 10"/>
                <a:gd name="T27" fmla="*/ 10 h 29"/>
                <a:gd name="T28" fmla="*/ 1 w 10"/>
                <a:gd name="T29" fmla="*/ 9 h 29"/>
                <a:gd name="T30" fmla="*/ 0 w 10"/>
                <a:gd name="T31" fmla="*/ 9 h 29"/>
                <a:gd name="T32" fmla="*/ 3 w 10"/>
                <a:gd name="T33" fmla="*/ 14 h 29"/>
                <a:gd name="T34" fmla="*/ 3 w 10"/>
                <a:gd name="T35" fmla="*/ 12 h 29"/>
                <a:gd name="T36" fmla="*/ 2 w 10"/>
                <a:gd name="T37" fmla="*/ 13 h 29"/>
                <a:gd name="T38" fmla="*/ 5 w 10"/>
                <a:gd name="T39" fmla="*/ 19 h 29"/>
                <a:gd name="T40" fmla="*/ 4 w 10"/>
                <a:gd name="T41" fmla="*/ 19 h 29"/>
                <a:gd name="T42" fmla="*/ 6 w 10"/>
                <a:gd name="T43" fmla="*/ 22 h 29"/>
                <a:gd name="T44" fmla="*/ 7 w 10"/>
                <a:gd name="T45" fmla="*/ 23 h 29"/>
                <a:gd name="T46" fmla="*/ 6 w 10"/>
                <a:gd name="T47" fmla="*/ 22 h 29"/>
                <a:gd name="T48" fmla="*/ 8 w 10"/>
                <a:gd name="T49" fmla="*/ 23 h 29"/>
                <a:gd name="T50" fmla="*/ 8 w 10"/>
                <a:gd name="T51" fmla="*/ 23 h 29"/>
                <a:gd name="T52" fmla="*/ 8 w 10"/>
                <a:gd name="T53" fmla="*/ 22 h 29"/>
                <a:gd name="T54" fmla="*/ 7 w 10"/>
                <a:gd name="T55" fmla="*/ 25 h 29"/>
                <a:gd name="T56" fmla="*/ 7 w 10"/>
                <a:gd name="T57" fmla="*/ 24 h 29"/>
                <a:gd name="T58" fmla="*/ 7 w 10"/>
                <a:gd name="T59" fmla="*/ 24 h 29"/>
                <a:gd name="T60" fmla="*/ 9 w 10"/>
                <a:gd name="T61" fmla="*/ 26 h 29"/>
                <a:gd name="T62" fmla="*/ 8 w 10"/>
                <a:gd name="T63" fmla="*/ 26 h 29"/>
                <a:gd name="T64" fmla="*/ 9 w 10"/>
                <a:gd name="T65" fmla="*/ 27 h 29"/>
                <a:gd name="T66" fmla="*/ 9 w 10"/>
                <a:gd name="T67" fmla="*/ 28 h 29"/>
                <a:gd name="T68" fmla="*/ 9 w 10"/>
                <a:gd name="T69" fmla="*/ 29 h 29"/>
                <a:gd name="T70" fmla="*/ 10 w 10"/>
                <a:gd name="T71" fmla="*/ 28 h 29"/>
                <a:gd name="T72" fmla="*/ 9 w 10"/>
                <a:gd name="T7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29">
                  <a:moveTo>
                    <a:pt x="3" y="5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  <a:moveTo>
                    <a:pt x="3" y="10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lose/>
                  <a:moveTo>
                    <a:pt x="0" y="9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lose/>
                  <a:moveTo>
                    <a:pt x="2" y="14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4"/>
                    <a:pt x="2" y="14"/>
                  </a:cubicBezTo>
                  <a:close/>
                  <a:moveTo>
                    <a:pt x="5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lose/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lose/>
                  <a:moveTo>
                    <a:pt x="8" y="22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7" y="24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8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lose/>
                  <a:moveTo>
                    <a:pt x="9" y="27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lnTo>
                    <a:pt x="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" name="Freeform 10"/>
            <p:cNvSpPr>
              <a:spLocks noEditPoints="1"/>
            </p:cNvSpPr>
            <p:nvPr/>
          </p:nvSpPr>
          <p:spPr bwMode="auto">
            <a:xfrm>
              <a:off x="4760068" y="808568"/>
              <a:ext cx="2781696" cy="1523371"/>
            </a:xfrm>
            <a:custGeom>
              <a:avLst/>
              <a:gdLst>
                <a:gd name="T0" fmla="*/ 447 w 584"/>
                <a:gd name="T1" fmla="*/ 261 h 319"/>
                <a:gd name="T2" fmla="*/ 408 w 584"/>
                <a:gd name="T3" fmla="*/ 228 h 319"/>
                <a:gd name="T4" fmla="*/ 364 w 584"/>
                <a:gd name="T5" fmla="*/ 257 h 319"/>
                <a:gd name="T6" fmla="*/ 283 w 584"/>
                <a:gd name="T7" fmla="*/ 258 h 319"/>
                <a:gd name="T8" fmla="*/ 199 w 584"/>
                <a:gd name="T9" fmla="*/ 245 h 319"/>
                <a:gd name="T10" fmla="*/ 147 w 584"/>
                <a:gd name="T11" fmla="*/ 252 h 319"/>
                <a:gd name="T12" fmla="*/ 99 w 584"/>
                <a:gd name="T13" fmla="*/ 272 h 319"/>
                <a:gd name="T14" fmla="*/ 84 w 584"/>
                <a:gd name="T15" fmla="*/ 318 h 319"/>
                <a:gd name="T16" fmla="*/ 49 w 584"/>
                <a:gd name="T17" fmla="*/ 272 h 319"/>
                <a:gd name="T18" fmla="*/ 8 w 584"/>
                <a:gd name="T19" fmla="*/ 214 h 319"/>
                <a:gd name="T20" fmla="*/ 16 w 584"/>
                <a:gd name="T21" fmla="*/ 152 h 319"/>
                <a:gd name="T22" fmla="*/ 21 w 584"/>
                <a:gd name="T23" fmla="*/ 173 h 319"/>
                <a:gd name="T24" fmla="*/ 59 w 584"/>
                <a:gd name="T25" fmla="*/ 168 h 319"/>
                <a:gd name="T26" fmla="*/ 91 w 584"/>
                <a:gd name="T27" fmla="*/ 153 h 319"/>
                <a:gd name="T28" fmla="*/ 144 w 584"/>
                <a:gd name="T29" fmla="*/ 144 h 319"/>
                <a:gd name="T30" fmla="*/ 160 w 584"/>
                <a:gd name="T31" fmla="*/ 145 h 319"/>
                <a:gd name="T32" fmla="*/ 174 w 584"/>
                <a:gd name="T33" fmla="*/ 141 h 319"/>
                <a:gd name="T34" fmla="*/ 168 w 584"/>
                <a:gd name="T35" fmla="*/ 110 h 319"/>
                <a:gd name="T36" fmla="*/ 175 w 584"/>
                <a:gd name="T37" fmla="*/ 92 h 319"/>
                <a:gd name="T38" fmla="*/ 193 w 584"/>
                <a:gd name="T39" fmla="*/ 62 h 319"/>
                <a:gd name="T40" fmla="*/ 220 w 584"/>
                <a:gd name="T41" fmla="*/ 42 h 319"/>
                <a:gd name="T42" fmla="*/ 257 w 584"/>
                <a:gd name="T43" fmla="*/ 61 h 319"/>
                <a:gd name="T44" fmla="*/ 272 w 584"/>
                <a:gd name="T45" fmla="*/ 73 h 319"/>
                <a:gd name="T46" fmla="*/ 329 w 584"/>
                <a:gd name="T47" fmla="*/ 70 h 319"/>
                <a:gd name="T48" fmla="*/ 371 w 584"/>
                <a:gd name="T49" fmla="*/ 66 h 319"/>
                <a:gd name="T50" fmla="*/ 410 w 584"/>
                <a:gd name="T51" fmla="*/ 59 h 319"/>
                <a:gd name="T52" fmla="*/ 497 w 584"/>
                <a:gd name="T53" fmla="*/ 60 h 319"/>
                <a:gd name="T54" fmla="*/ 553 w 584"/>
                <a:gd name="T55" fmla="*/ 50 h 319"/>
                <a:gd name="T56" fmla="*/ 578 w 584"/>
                <a:gd name="T57" fmla="*/ 63 h 319"/>
                <a:gd name="T58" fmla="*/ 562 w 584"/>
                <a:gd name="T59" fmla="*/ 84 h 319"/>
                <a:gd name="T60" fmla="*/ 565 w 584"/>
                <a:gd name="T61" fmla="*/ 120 h 319"/>
                <a:gd name="T62" fmla="*/ 535 w 584"/>
                <a:gd name="T63" fmla="*/ 159 h 319"/>
                <a:gd name="T64" fmla="*/ 545 w 584"/>
                <a:gd name="T65" fmla="*/ 217 h 319"/>
                <a:gd name="T66" fmla="*/ 523 w 584"/>
                <a:gd name="T67" fmla="*/ 132 h 319"/>
                <a:gd name="T68" fmla="*/ 498 w 584"/>
                <a:gd name="T69" fmla="*/ 147 h 319"/>
                <a:gd name="T70" fmla="*/ 467 w 584"/>
                <a:gd name="T71" fmla="*/ 169 h 319"/>
                <a:gd name="T72" fmla="*/ 460 w 584"/>
                <a:gd name="T73" fmla="*/ 213 h 319"/>
                <a:gd name="T74" fmla="*/ 463 w 584"/>
                <a:gd name="T75" fmla="*/ 290 h 319"/>
                <a:gd name="T76" fmla="*/ 39 w 584"/>
                <a:gd name="T77" fmla="*/ 33 h 319"/>
                <a:gd name="T78" fmla="*/ 54 w 584"/>
                <a:gd name="T79" fmla="*/ 20 h 319"/>
                <a:gd name="T80" fmla="*/ 50 w 584"/>
                <a:gd name="T81" fmla="*/ 33 h 319"/>
                <a:gd name="T82" fmla="*/ 52 w 584"/>
                <a:gd name="T83" fmla="*/ 34 h 319"/>
                <a:gd name="T84" fmla="*/ 65 w 584"/>
                <a:gd name="T85" fmla="*/ 29 h 319"/>
                <a:gd name="T86" fmla="*/ 84 w 584"/>
                <a:gd name="T87" fmla="*/ 110 h 319"/>
                <a:gd name="T88" fmla="*/ 102 w 584"/>
                <a:gd name="T89" fmla="*/ 72 h 319"/>
                <a:gd name="T90" fmla="*/ 80 w 584"/>
                <a:gd name="T91" fmla="*/ 102 h 319"/>
                <a:gd name="T92" fmla="*/ 76 w 584"/>
                <a:gd name="T93" fmla="*/ 115 h 319"/>
                <a:gd name="T94" fmla="*/ 96 w 584"/>
                <a:gd name="T95" fmla="*/ 135 h 319"/>
                <a:gd name="T96" fmla="*/ 187 w 584"/>
                <a:gd name="T97" fmla="*/ 122 h 319"/>
                <a:gd name="T98" fmla="*/ 146 w 584"/>
                <a:gd name="T99" fmla="*/ 106 h 319"/>
                <a:gd name="T100" fmla="*/ 158 w 584"/>
                <a:gd name="T101" fmla="*/ 70 h 319"/>
                <a:gd name="T102" fmla="*/ 190 w 584"/>
                <a:gd name="T103" fmla="*/ 51 h 319"/>
                <a:gd name="T104" fmla="*/ 145 w 584"/>
                <a:gd name="T105" fmla="*/ 6 h 319"/>
                <a:gd name="T106" fmla="*/ 166 w 584"/>
                <a:gd name="T107" fmla="*/ 25 h 319"/>
                <a:gd name="T108" fmla="*/ 360 w 584"/>
                <a:gd name="T109" fmla="*/ 17 h 319"/>
                <a:gd name="T110" fmla="*/ 326 w 584"/>
                <a:gd name="T111" fmla="*/ 25 h 319"/>
                <a:gd name="T112" fmla="*/ 195 w 584"/>
                <a:gd name="T113" fmla="*/ 19 h 319"/>
                <a:gd name="T114" fmla="*/ 265 w 584"/>
                <a:gd name="T115" fmla="*/ 66 h 319"/>
                <a:gd name="T116" fmla="*/ 461 w 584"/>
                <a:gd name="T117" fmla="*/ 63 h 319"/>
                <a:gd name="T118" fmla="*/ 494 w 584"/>
                <a:gd name="T119" fmla="*/ 243 h 319"/>
                <a:gd name="T120" fmla="*/ 490 w 584"/>
                <a:gd name="T121" fmla="*/ 257 h 319"/>
                <a:gd name="T122" fmla="*/ 540 w 584"/>
                <a:gd name="T123" fmla="*/ 162 h 319"/>
                <a:gd name="T124" fmla="*/ 537 w 584"/>
                <a:gd name="T125" fmla="*/ 24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4" h="319">
                  <a:moveTo>
                    <a:pt x="453" y="293"/>
                  </a:moveTo>
                  <a:cubicBezTo>
                    <a:pt x="453" y="293"/>
                    <a:pt x="453" y="293"/>
                    <a:pt x="453" y="293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2"/>
                    <a:pt x="452" y="292"/>
                    <a:pt x="452" y="292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1"/>
                    <a:pt x="452" y="291"/>
                    <a:pt x="452" y="291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2" y="290"/>
                    <a:pt x="452" y="290"/>
                    <a:pt x="452" y="290"/>
                  </a:cubicBezTo>
                  <a:cubicBezTo>
                    <a:pt x="453" y="290"/>
                    <a:pt x="453" y="290"/>
                    <a:pt x="453" y="290"/>
                  </a:cubicBezTo>
                  <a:cubicBezTo>
                    <a:pt x="454" y="290"/>
                    <a:pt x="454" y="290"/>
                    <a:pt x="454" y="290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9"/>
                    <a:pt x="454" y="289"/>
                    <a:pt x="454" y="289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8"/>
                    <a:pt x="454" y="288"/>
                    <a:pt x="454" y="288"/>
                  </a:cubicBezTo>
                  <a:cubicBezTo>
                    <a:pt x="454" y="287"/>
                    <a:pt x="454" y="287"/>
                    <a:pt x="454" y="287"/>
                  </a:cubicBezTo>
                  <a:cubicBezTo>
                    <a:pt x="454" y="286"/>
                    <a:pt x="454" y="286"/>
                    <a:pt x="454" y="286"/>
                  </a:cubicBezTo>
                  <a:cubicBezTo>
                    <a:pt x="453" y="286"/>
                    <a:pt x="453" y="286"/>
                    <a:pt x="453" y="286"/>
                  </a:cubicBezTo>
                  <a:cubicBezTo>
                    <a:pt x="453" y="285"/>
                    <a:pt x="453" y="285"/>
                    <a:pt x="453" y="285"/>
                  </a:cubicBezTo>
                  <a:cubicBezTo>
                    <a:pt x="453" y="284"/>
                    <a:pt x="453" y="284"/>
                    <a:pt x="453" y="284"/>
                  </a:cubicBezTo>
                  <a:cubicBezTo>
                    <a:pt x="453" y="283"/>
                    <a:pt x="453" y="283"/>
                    <a:pt x="453" y="283"/>
                  </a:cubicBezTo>
                  <a:cubicBezTo>
                    <a:pt x="453" y="282"/>
                    <a:pt x="453" y="282"/>
                    <a:pt x="453" y="282"/>
                  </a:cubicBezTo>
                  <a:cubicBezTo>
                    <a:pt x="452" y="282"/>
                    <a:pt x="452" y="282"/>
                    <a:pt x="452" y="282"/>
                  </a:cubicBezTo>
                  <a:cubicBezTo>
                    <a:pt x="452" y="281"/>
                    <a:pt x="452" y="281"/>
                    <a:pt x="452" y="281"/>
                  </a:cubicBezTo>
                  <a:cubicBezTo>
                    <a:pt x="452" y="280"/>
                    <a:pt x="452" y="280"/>
                    <a:pt x="452" y="280"/>
                  </a:cubicBezTo>
                  <a:cubicBezTo>
                    <a:pt x="451" y="279"/>
                    <a:pt x="451" y="279"/>
                    <a:pt x="451" y="279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1" y="278"/>
                    <a:pt x="451" y="278"/>
                    <a:pt x="451" y="278"/>
                  </a:cubicBezTo>
                  <a:cubicBezTo>
                    <a:pt x="452" y="278"/>
                    <a:pt x="452" y="278"/>
                    <a:pt x="452" y="278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2" y="277"/>
                    <a:pt x="452" y="277"/>
                    <a:pt x="452" y="277"/>
                  </a:cubicBezTo>
                  <a:cubicBezTo>
                    <a:pt x="453" y="275"/>
                    <a:pt x="453" y="275"/>
                    <a:pt x="453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4" y="275"/>
                    <a:pt x="454" y="275"/>
                    <a:pt x="454" y="275"/>
                  </a:cubicBezTo>
                  <a:cubicBezTo>
                    <a:pt x="455" y="276"/>
                    <a:pt x="455" y="276"/>
                    <a:pt x="455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8" y="276"/>
                    <a:pt x="458" y="276"/>
                    <a:pt x="458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6"/>
                    <a:pt x="459" y="276"/>
                    <a:pt x="459" y="276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5"/>
                    <a:pt x="459" y="275"/>
                    <a:pt x="459" y="275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9" y="274"/>
                    <a:pt x="459" y="274"/>
                    <a:pt x="459" y="274"/>
                  </a:cubicBezTo>
                  <a:cubicBezTo>
                    <a:pt x="458" y="273"/>
                    <a:pt x="458" y="273"/>
                    <a:pt x="458" y="273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2"/>
                    <a:pt x="459" y="272"/>
                    <a:pt x="459" y="272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1"/>
                    <a:pt x="459" y="271"/>
                    <a:pt x="459" y="271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70"/>
                    <a:pt x="459" y="270"/>
                    <a:pt x="459" y="270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9"/>
                    <a:pt x="459" y="269"/>
                    <a:pt x="459" y="26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459" y="267"/>
                    <a:pt x="459" y="267"/>
                    <a:pt x="459" y="267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6"/>
                    <a:pt x="459" y="266"/>
                    <a:pt x="459" y="266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5"/>
                    <a:pt x="459" y="265"/>
                    <a:pt x="459" y="265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8" y="264"/>
                    <a:pt x="458" y="264"/>
                    <a:pt x="458" y="264"/>
                  </a:cubicBezTo>
                  <a:cubicBezTo>
                    <a:pt x="459" y="264"/>
                    <a:pt x="459" y="264"/>
                    <a:pt x="459" y="264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9" y="263"/>
                    <a:pt x="459" y="263"/>
                    <a:pt x="459" y="263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8" y="262"/>
                    <a:pt x="458" y="262"/>
                    <a:pt x="458" y="262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59" y="261"/>
                    <a:pt x="459" y="261"/>
                    <a:pt x="459" y="261"/>
                  </a:cubicBezTo>
                  <a:cubicBezTo>
                    <a:pt x="460" y="261"/>
                    <a:pt x="460" y="261"/>
                    <a:pt x="460" y="261"/>
                  </a:cubicBezTo>
                  <a:cubicBezTo>
                    <a:pt x="460" y="260"/>
                    <a:pt x="460" y="260"/>
                    <a:pt x="460" y="260"/>
                  </a:cubicBezTo>
                  <a:cubicBezTo>
                    <a:pt x="460" y="259"/>
                    <a:pt x="460" y="259"/>
                    <a:pt x="460" y="259"/>
                  </a:cubicBezTo>
                  <a:cubicBezTo>
                    <a:pt x="459" y="259"/>
                    <a:pt x="459" y="259"/>
                    <a:pt x="459" y="259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9" y="258"/>
                    <a:pt x="459" y="258"/>
                    <a:pt x="459" y="258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7"/>
                    <a:pt x="458" y="257"/>
                    <a:pt x="458" y="257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6"/>
                    <a:pt x="458" y="256"/>
                    <a:pt x="458" y="256"/>
                  </a:cubicBezTo>
                  <a:cubicBezTo>
                    <a:pt x="458" y="255"/>
                    <a:pt x="458" y="255"/>
                    <a:pt x="458" y="255"/>
                  </a:cubicBezTo>
                  <a:cubicBezTo>
                    <a:pt x="457" y="255"/>
                    <a:pt x="457" y="255"/>
                    <a:pt x="457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6" y="255"/>
                    <a:pt x="456" y="255"/>
                    <a:pt x="456" y="255"/>
                  </a:cubicBezTo>
                  <a:cubicBezTo>
                    <a:pt x="455" y="255"/>
                    <a:pt x="455" y="255"/>
                    <a:pt x="455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5"/>
                    <a:pt x="454" y="255"/>
                    <a:pt x="454" y="255"/>
                  </a:cubicBezTo>
                  <a:cubicBezTo>
                    <a:pt x="454" y="256"/>
                    <a:pt x="454" y="256"/>
                    <a:pt x="454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6"/>
                    <a:pt x="453" y="256"/>
                    <a:pt x="453" y="256"/>
                  </a:cubicBezTo>
                  <a:cubicBezTo>
                    <a:pt x="453" y="257"/>
                    <a:pt x="453" y="257"/>
                    <a:pt x="453" y="257"/>
                  </a:cubicBezTo>
                  <a:cubicBezTo>
                    <a:pt x="452" y="257"/>
                    <a:pt x="452" y="257"/>
                    <a:pt x="452" y="257"/>
                  </a:cubicBezTo>
                  <a:cubicBezTo>
                    <a:pt x="451" y="257"/>
                    <a:pt x="451" y="257"/>
                    <a:pt x="451" y="257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1" y="258"/>
                    <a:pt x="451" y="258"/>
                    <a:pt x="451" y="258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59"/>
                    <a:pt x="450" y="259"/>
                    <a:pt x="450" y="259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50" y="260"/>
                    <a:pt x="450" y="260"/>
                    <a:pt x="450" y="260"/>
                  </a:cubicBezTo>
                  <a:cubicBezTo>
                    <a:pt x="449" y="260"/>
                    <a:pt x="449" y="260"/>
                    <a:pt x="449" y="260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8" y="261"/>
                    <a:pt x="448" y="261"/>
                    <a:pt x="448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7" y="261"/>
                    <a:pt x="447" y="261"/>
                    <a:pt x="447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6" y="261"/>
                    <a:pt x="446" y="261"/>
                    <a:pt x="446" y="261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5" y="260"/>
                    <a:pt x="445" y="260"/>
                    <a:pt x="445" y="260"/>
                  </a:cubicBezTo>
                  <a:cubicBezTo>
                    <a:pt x="444" y="261"/>
                    <a:pt x="444" y="261"/>
                    <a:pt x="444" y="261"/>
                  </a:cubicBezTo>
                  <a:cubicBezTo>
                    <a:pt x="443" y="261"/>
                    <a:pt x="443" y="261"/>
                    <a:pt x="443" y="261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3" y="260"/>
                    <a:pt x="443" y="260"/>
                    <a:pt x="443" y="260"/>
                  </a:cubicBezTo>
                  <a:cubicBezTo>
                    <a:pt x="442" y="259"/>
                    <a:pt x="442" y="259"/>
                    <a:pt x="442" y="259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1" y="258"/>
                    <a:pt x="441" y="258"/>
                    <a:pt x="441" y="258"/>
                  </a:cubicBezTo>
                  <a:cubicBezTo>
                    <a:pt x="442" y="258"/>
                    <a:pt x="442" y="258"/>
                    <a:pt x="442" y="258"/>
                  </a:cubicBezTo>
                  <a:cubicBezTo>
                    <a:pt x="442" y="257"/>
                    <a:pt x="442" y="257"/>
                    <a:pt x="442" y="257"/>
                  </a:cubicBezTo>
                  <a:cubicBezTo>
                    <a:pt x="441" y="256"/>
                    <a:pt x="441" y="256"/>
                    <a:pt x="441" y="256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1" y="255"/>
                    <a:pt x="441" y="255"/>
                    <a:pt x="441" y="255"/>
                  </a:cubicBezTo>
                  <a:cubicBezTo>
                    <a:pt x="440" y="255"/>
                    <a:pt x="440" y="255"/>
                    <a:pt x="440" y="255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41" y="254"/>
                    <a:pt x="441" y="254"/>
                    <a:pt x="441" y="254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1" y="253"/>
                    <a:pt x="441" y="253"/>
                    <a:pt x="441" y="253"/>
                  </a:cubicBezTo>
                  <a:cubicBezTo>
                    <a:pt x="440" y="253"/>
                    <a:pt x="440" y="253"/>
                    <a:pt x="440" y="253"/>
                  </a:cubicBezTo>
                  <a:cubicBezTo>
                    <a:pt x="440" y="254"/>
                    <a:pt x="440" y="254"/>
                    <a:pt x="440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9" y="254"/>
                    <a:pt x="439" y="254"/>
                    <a:pt x="439" y="254"/>
                  </a:cubicBezTo>
                  <a:cubicBezTo>
                    <a:pt x="438" y="254"/>
                    <a:pt x="438" y="254"/>
                    <a:pt x="438" y="254"/>
                  </a:cubicBezTo>
                  <a:cubicBezTo>
                    <a:pt x="438" y="253"/>
                    <a:pt x="438" y="253"/>
                    <a:pt x="438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7" y="253"/>
                    <a:pt x="437" y="253"/>
                    <a:pt x="437" y="253"/>
                  </a:cubicBezTo>
                  <a:cubicBezTo>
                    <a:pt x="436" y="253"/>
                    <a:pt x="436" y="253"/>
                    <a:pt x="436" y="253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6" y="252"/>
                    <a:pt x="436" y="252"/>
                    <a:pt x="436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2"/>
                    <a:pt x="435" y="252"/>
                    <a:pt x="435" y="252"/>
                  </a:cubicBezTo>
                  <a:cubicBezTo>
                    <a:pt x="435" y="251"/>
                    <a:pt x="435" y="251"/>
                    <a:pt x="435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1"/>
                    <a:pt x="434" y="251"/>
                    <a:pt x="434" y="251"/>
                  </a:cubicBezTo>
                  <a:cubicBezTo>
                    <a:pt x="434" y="250"/>
                    <a:pt x="434" y="250"/>
                    <a:pt x="434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0"/>
                    <a:pt x="433" y="250"/>
                    <a:pt x="433" y="250"/>
                  </a:cubicBezTo>
                  <a:cubicBezTo>
                    <a:pt x="433" y="251"/>
                    <a:pt x="433" y="251"/>
                    <a:pt x="433" y="251"/>
                  </a:cubicBezTo>
                  <a:cubicBezTo>
                    <a:pt x="432" y="250"/>
                    <a:pt x="432" y="250"/>
                    <a:pt x="432" y="250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2" y="251"/>
                    <a:pt x="432" y="251"/>
                    <a:pt x="432" y="251"/>
                  </a:cubicBezTo>
                  <a:cubicBezTo>
                    <a:pt x="431" y="251"/>
                    <a:pt x="431" y="251"/>
                    <a:pt x="431" y="251"/>
                  </a:cubicBezTo>
                  <a:cubicBezTo>
                    <a:pt x="431" y="250"/>
                    <a:pt x="431" y="250"/>
                    <a:pt x="431" y="250"/>
                  </a:cubicBezTo>
                  <a:cubicBezTo>
                    <a:pt x="430" y="250"/>
                    <a:pt x="430" y="250"/>
                    <a:pt x="430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50"/>
                    <a:pt x="429" y="250"/>
                    <a:pt x="429" y="250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9" y="249"/>
                    <a:pt x="429" y="249"/>
                    <a:pt x="429" y="249"/>
                  </a:cubicBezTo>
                  <a:cubicBezTo>
                    <a:pt x="428" y="250"/>
                    <a:pt x="428" y="250"/>
                    <a:pt x="428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7" y="250"/>
                    <a:pt x="427" y="250"/>
                    <a:pt x="427" y="250"/>
                  </a:cubicBezTo>
                  <a:cubicBezTo>
                    <a:pt x="427" y="249"/>
                    <a:pt x="427" y="249"/>
                    <a:pt x="427" y="249"/>
                  </a:cubicBezTo>
                  <a:cubicBezTo>
                    <a:pt x="426" y="250"/>
                    <a:pt x="426" y="250"/>
                    <a:pt x="426" y="250"/>
                  </a:cubicBezTo>
                  <a:cubicBezTo>
                    <a:pt x="426" y="249"/>
                    <a:pt x="426" y="249"/>
                    <a:pt x="426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5" y="249"/>
                    <a:pt x="425" y="249"/>
                    <a:pt x="425" y="249"/>
                  </a:cubicBezTo>
                  <a:cubicBezTo>
                    <a:pt x="424" y="248"/>
                    <a:pt x="424" y="248"/>
                    <a:pt x="424" y="248"/>
                  </a:cubicBezTo>
                  <a:cubicBezTo>
                    <a:pt x="423" y="247"/>
                    <a:pt x="423" y="247"/>
                    <a:pt x="423" y="247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3" y="246"/>
                    <a:pt x="423" y="246"/>
                    <a:pt x="423" y="246"/>
                  </a:cubicBezTo>
                  <a:cubicBezTo>
                    <a:pt x="422" y="246"/>
                    <a:pt x="422" y="246"/>
                    <a:pt x="422" y="246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5"/>
                    <a:pt x="422" y="245"/>
                    <a:pt x="422" y="245"/>
                  </a:cubicBezTo>
                  <a:cubicBezTo>
                    <a:pt x="422" y="244"/>
                    <a:pt x="422" y="244"/>
                    <a:pt x="422" y="244"/>
                  </a:cubicBezTo>
                  <a:cubicBezTo>
                    <a:pt x="421" y="244"/>
                    <a:pt x="421" y="244"/>
                    <a:pt x="421" y="244"/>
                  </a:cubicBezTo>
                  <a:cubicBezTo>
                    <a:pt x="421" y="243"/>
                    <a:pt x="421" y="243"/>
                    <a:pt x="421" y="243"/>
                  </a:cubicBezTo>
                  <a:cubicBezTo>
                    <a:pt x="420" y="242"/>
                    <a:pt x="420" y="242"/>
                    <a:pt x="420" y="242"/>
                  </a:cubicBezTo>
                  <a:cubicBezTo>
                    <a:pt x="419" y="241"/>
                    <a:pt x="419" y="241"/>
                    <a:pt x="419" y="241"/>
                  </a:cubicBezTo>
                  <a:cubicBezTo>
                    <a:pt x="419" y="240"/>
                    <a:pt x="419" y="240"/>
                    <a:pt x="419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8" y="240"/>
                    <a:pt x="418" y="240"/>
                    <a:pt x="418" y="240"/>
                  </a:cubicBezTo>
                  <a:cubicBezTo>
                    <a:pt x="417" y="240"/>
                    <a:pt x="417" y="240"/>
                    <a:pt x="417" y="240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8" y="239"/>
                    <a:pt x="418" y="239"/>
                    <a:pt x="418" y="239"/>
                  </a:cubicBezTo>
                  <a:cubicBezTo>
                    <a:pt x="417" y="239"/>
                    <a:pt x="417" y="239"/>
                    <a:pt x="417" y="239"/>
                  </a:cubicBezTo>
                  <a:cubicBezTo>
                    <a:pt x="417" y="238"/>
                    <a:pt x="417" y="238"/>
                    <a:pt x="417" y="238"/>
                  </a:cubicBezTo>
                  <a:cubicBezTo>
                    <a:pt x="416" y="238"/>
                    <a:pt x="416" y="238"/>
                    <a:pt x="416" y="238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6" y="237"/>
                    <a:pt x="416" y="237"/>
                    <a:pt x="416" y="237"/>
                  </a:cubicBezTo>
                  <a:cubicBezTo>
                    <a:pt x="415" y="236"/>
                    <a:pt x="415" y="236"/>
                    <a:pt x="415" y="236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5"/>
                    <a:pt x="414" y="235"/>
                    <a:pt x="414" y="235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4" y="234"/>
                    <a:pt x="414" y="234"/>
                    <a:pt x="414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4"/>
                    <a:pt x="413" y="234"/>
                    <a:pt x="413" y="234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3"/>
                    <a:pt x="413" y="233"/>
                    <a:pt x="413" y="233"/>
                  </a:cubicBezTo>
                  <a:cubicBezTo>
                    <a:pt x="413" y="232"/>
                    <a:pt x="413" y="232"/>
                    <a:pt x="413" y="232"/>
                  </a:cubicBezTo>
                  <a:cubicBezTo>
                    <a:pt x="412" y="232"/>
                    <a:pt x="412" y="232"/>
                    <a:pt x="412" y="232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2" y="231"/>
                    <a:pt x="412" y="231"/>
                    <a:pt x="412" y="231"/>
                  </a:cubicBezTo>
                  <a:cubicBezTo>
                    <a:pt x="411" y="231"/>
                    <a:pt x="411" y="231"/>
                    <a:pt x="411" y="231"/>
                  </a:cubicBezTo>
                  <a:cubicBezTo>
                    <a:pt x="410" y="231"/>
                    <a:pt x="410" y="231"/>
                    <a:pt x="410" y="231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30"/>
                    <a:pt x="410" y="230"/>
                    <a:pt x="410" y="230"/>
                  </a:cubicBezTo>
                  <a:cubicBezTo>
                    <a:pt x="410" y="229"/>
                    <a:pt x="410" y="229"/>
                    <a:pt x="410" y="229"/>
                  </a:cubicBezTo>
                  <a:cubicBezTo>
                    <a:pt x="409" y="230"/>
                    <a:pt x="409" y="230"/>
                    <a:pt x="409" y="230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9"/>
                    <a:pt x="408" y="229"/>
                    <a:pt x="408" y="229"/>
                  </a:cubicBezTo>
                  <a:cubicBezTo>
                    <a:pt x="409" y="229"/>
                    <a:pt x="409" y="229"/>
                    <a:pt x="409" y="229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8" y="228"/>
                    <a:pt x="408" y="228"/>
                    <a:pt x="408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7" y="228"/>
                    <a:pt x="407" y="228"/>
                    <a:pt x="407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6" y="228"/>
                    <a:pt x="406" y="228"/>
                    <a:pt x="406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8"/>
                    <a:pt x="405" y="228"/>
                    <a:pt x="405" y="228"/>
                  </a:cubicBezTo>
                  <a:cubicBezTo>
                    <a:pt x="405" y="229"/>
                    <a:pt x="405" y="229"/>
                    <a:pt x="405" y="229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4" y="228"/>
                    <a:pt x="404" y="228"/>
                    <a:pt x="404" y="228"/>
                  </a:cubicBezTo>
                  <a:cubicBezTo>
                    <a:pt x="403" y="228"/>
                    <a:pt x="403" y="228"/>
                    <a:pt x="403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2" y="228"/>
                    <a:pt x="402" y="228"/>
                    <a:pt x="402" y="228"/>
                  </a:cubicBezTo>
                  <a:cubicBezTo>
                    <a:pt x="401" y="227"/>
                    <a:pt x="401" y="227"/>
                    <a:pt x="401" y="227"/>
                  </a:cubicBezTo>
                  <a:cubicBezTo>
                    <a:pt x="400" y="227"/>
                    <a:pt x="400" y="227"/>
                    <a:pt x="400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9" y="227"/>
                    <a:pt x="399" y="227"/>
                    <a:pt x="399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8" y="227"/>
                    <a:pt x="398" y="227"/>
                    <a:pt x="398" y="227"/>
                  </a:cubicBezTo>
                  <a:cubicBezTo>
                    <a:pt x="397" y="227"/>
                    <a:pt x="397" y="227"/>
                    <a:pt x="397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7"/>
                    <a:pt x="396" y="227"/>
                    <a:pt x="396" y="227"/>
                  </a:cubicBezTo>
                  <a:cubicBezTo>
                    <a:pt x="396" y="228"/>
                    <a:pt x="396" y="228"/>
                    <a:pt x="396" y="228"/>
                  </a:cubicBezTo>
                  <a:cubicBezTo>
                    <a:pt x="395" y="228"/>
                    <a:pt x="395" y="228"/>
                    <a:pt x="395" y="228"/>
                  </a:cubicBezTo>
                  <a:cubicBezTo>
                    <a:pt x="394" y="228"/>
                    <a:pt x="394" y="228"/>
                    <a:pt x="394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3" y="228"/>
                    <a:pt x="393" y="228"/>
                    <a:pt x="393" y="228"/>
                  </a:cubicBezTo>
                  <a:cubicBezTo>
                    <a:pt x="392" y="228"/>
                    <a:pt x="392" y="228"/>
                    <a:pt x="392" y="228"/>
                  </a:cubicBezTo>
                  <a:cubicBezTo>
                    <a:pt x="392" y="229"/>
                    <a:pt x="392" y="229"/>
                    <a:pt x="392" y="229"/>
                  </a:cubicBezTo>
                  <a:cubicBezTo>
                    <a:pt x="391" y="229"/>
                    <a:pt x="391" y="229"/>
                    <a:pt x="391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90" y="229"/>
                    <a:pt x="390" y="229"/>
                    <a:pt x="390" y="229"/>
                  </a:cubicBezTo>
                  <a:cubicBezTo>
                    <a:pt x="389" y="229"/>
                    <a:pt x="389" y="229"/>
                    <a:pt x="389" y="229"/>
                  </a:cubicBezTo>
                  <a:cubicBezTo>
                    <a:pt x="388" y="230"/>
                    <a:pt x="388" y="230"/>
                    <a:pt x="388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0"/>
                    <a:pt x="387" y="230"/>
                    <a:pt x="387" y="230"/>
                  </a:cubicBezTo>
                  <a:cubicBezTo>
                    <a:pt x="387" y="231"/>
                    <a:pt x="387" y="231"/>
                    <a:pt x="387" y="231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2"/>
                    <a:pt x="386" y="232"/>
                    <a:pt x="386" y="232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3"/>
                    <a:pt x="386" y="233"/>
                    <a:pt x="386" y="233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6" y="234"/>
                    <a:pt x="386" y="234"/>
                    <a:pt x="386" y="234"/>
                  </a:cubicBezTo>
                  <a:cubicBezTo>
                    <a:pt x="387" y="234"/>
                    <a:pt x="387" y="234"/>
                    <a:pt x="387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8" y="234"/>
                    <a:pt x="388" y="234"/>
                    <a:pt x="388" y="234"/>
                  </a:cubicBezTo>
                  <a:cubicBezTo>
                    <a:pt x="389" y="234"/>
                    <a:pt x="389" y="234"/>
                    <a:pt x="389" y="234"/>
                  </a:cubicBezTo>
                  <a:cubicBezTo>
                    <a:pt x="389" y="235"/>
                    <a:pt x="389" y="235"/>
                    <a:pt x="389" y="235"/>
                  </a:cubicBezTo>
                  <a:cubicBezTo>
                    <a:pt x="390" y="235"/>
                    <a:pt x="390" y="235"/>
                    <a:pt x="390" y="235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0" y="236"/>
                    <a:pt x="390" y="236"/>
                    <a:pt x="390" y="236"/>
                  </a:cubicBezTo>
                  <a:cubicBezTo>
                    <a:pt x="391" y="237"/>
                    <a:pt x="391" y="237"/>
                    <a:pt x="391" y="237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90" y="238"/>
                    <a:pt x="390" y="238"/>
                    <a:pt x="390" y="238"/>
                  </a:cubicBezTo>
                  <a:cubicBezTo>
                    <a:pt x="389" y="239"/>
                    <a:pt x="389" y="239"/>
                    <a:pt x="389" y="239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9" y="240"/>
                    <a:pt x="389" y="240"/>
                    <a:pt x="389" y="240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2"/>
                    <a:pt x="388" y="242"/>
                    <a:pt x="388" y="242"/>
                  </a:cubicBezTo>
                  <a:cubicBezTo>
                    <a:pt x="388" y="243"/>
                    <a:pt x="388" y="243"/>
                    <a:pt x="388" y="243"/>
                  </a:cubicBezTo>
                  <a:cubicBezTo>
                    <a:pt x="388" y="244"/>
                    <a:pt x="388" y="244"/>
                    <a:pt x="388" y="244"/>
                  </a:cubicBezTo>
                  <a:cubicBezTo>
                    <a:pt x="389" y="244"/>
                    <a:pt x="389" y="244"/>
                    <a:pt x="389" y="244"/>
                  </a:cubicBezTo>
                  <a:cubicBezTo>
                    <a:pt x="389" y="245"/>
                    <a:pt x="389" y="245"/>
                    <a:pt x="389" y="245"/>
                  </a:cubicBezTo>
                  <a:cubicBezTo>
                    <a:pt x="388" y="245"/>
                    <a:pt x="388" y="245"/>
                    <a:pt x="388" y="245"/>
                  </a:cubicBezTo>
                  <a:cubicBezTo>
                    <a:pt x="388" y="246"/>
                    <a:pt x="388" y="246"/>
                    <a:pt x="388" y="246"/>
                  </a:cubicBezTo>
                  <a:cubicBezTo>
                    <a:pt x="389" y="246"/>
                    <a:pt x="389" y="246"/>
                    <a:pt x="389" y="246"/>
                  </a:cubicBezTo>
                  <a:cubicBezTo>
                    <a:pt x="389" y="248"/>
                    <a:pt x="389" y="248"/>
                    <a:pt x="389" y="248"/>
                  </a:cubicBezTo>
                  <a:cubicBezTo>
                    <a:pt x="388" y="248"/>
                    <a:pt x="388" y="248"/>
                    <a:pt x="388" y="248"/>
                  </a:cubicBezTo>
                  <a:cubicBezTo>
                    <a:pt x="388" y="249"/>
                    <a:pt x="388" y="249"/>
                    <a:pt x="388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89" y="249"/>
                    <a:pt x="389" y="249"/>
                    <a:pt x="389" y="249"/>
                  </a:cubicBezTo>
                  <a:cubicBezTo>
                    <a:pt x="390" y="249"/>
                    <a:pt x="390" y="249"/>
                    <a:pt x="390" y="249"/>
                  </a:cubicBezTo>
                  <a:cubicBezTo>
                    <a:pt x="390" y="250"/>
                    <a:pt x="390" y="250"/>
                    <a:pt x="390" y="250"/>
                  </a:cubicBezTo>
                  <a:cubicBezTo>
                    <a:pt x="390" y="251"/>
                    <a:pt x="390" y="251"/>
                    <a:pt x="390" y="251"/>
                  </a:cubicBezTo>
                  <a:cubicBezTo>
                    <a:pt x="389" y="252"/>
                    <a:pt x="389" y="252"/>
                    <a:pt x="389" y="252"/>
                  </a:cubicBezTo>
                  <a:cubicBezTo>
                    <a:pt x="387" y="252"/>
                    <a:pt x="387" y="252"/>
                    <a:pt x="387" y="252"/>
                  </a:cubicBezTo>
                  <a:cubicBezTo>
                    <a:pt x="386" y="252"/>
                    <a:pt x="386" y="252"/>
                    <a:pt x="386" y="252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4" y="254"/>
                    <a:pt x="384" y="254"/>
                    <a:pt x="384" y="254"/>
                  </a:cubicBezTo>
                  <a:cubicBezTo>
                    <a:pt x="383" y="254"/>
                    <a:pt x="383" y="254"/>
                    <a:pt x="383" y="254"/>
                  </a:cubicBezTo>
                  <a:cubicBezTo>
                    <a:pt x="382" y="254"/>
                    <a:pt x="382" y="254"/>
                    <a:pt x="382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1" y="254"/>
                    <a:pt x="381" y="254"/>
                    <a:pt x="381" y="254"/>
                  </a:cubicBezTo>
                  <a:cubicBezTo>
                    <a:pt x="380" y="253"/>
                    <a:pt x="380" y="253"/>
                    <a:pt x="380" y="253"/>
                  </a:cubicBezTo>
                  <a:cubicBezTo>
                    <a:pt x="380" y="254"/>
                    <a:pt x="380" y="254"/>
                    <a:pt x="380" y="254"/>
                  </a:cubicBezTo>
                  <a:cubicBezTo>
                    <a:pt x="379" y="253"/>
                    <a:pt x="379" y="253"/>
                    <a:pt x="379" y="253"/>
                  </a:cubicBezTo>
                  <a:cubicBezTo>
                    <a:pt x="378" y="253"/>
                    <a:pt x="378" y="253"/>
                    <a:pt x="378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6" y="253"/>
                    <a:pt x="376" y="253"/>
                    <a:pt x="376" y="253"/>
                  </a:cubicBezTo>
                  <a:cubicBezTo>
                    <a:pt x="375" y="254"/>
                    <a:pt x="375" y="254"/>
                    <a:pt x="375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4" y="254"/>
                    <a:pt x="374" y="254"/>
                    <a:pt x="374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3" y="254"/>
                    <a:pt x="373" y="254"/>
                    <a:pt x="373" y="254"/>
                  </a:cubicBezTo>
                  <a:cubicBezTo>
                    <a:pt x="372" y="253"/>
                    <a:pt x="372" y="253"/>
                    <a:pt x="372" y="253"/>
                  </a:cubicBezTo>
                  <a:cubicBezTo>
                    <a:pt x="371" y="252"/>
                    <a:pt x="371" y="252"/>
                    <a:pt x="371" y="252"/>
                  </a:cubicBezTo>
                  <a:cubicBezTo>
                    <a:pt x="370" y="252"/>
                    <a:pt x="370" y="252"/>
                    <a:pt x="370" y="252"/>
                  </a:cubicBezTo>
                  <a:cubicBezTo>
                    <a:pt x="369" y="253"/>
                    <a:pt x="369" y="253"/>
                    <a:pt x="369" y="253"/>
                  </a:cubicBezTo>
                  <a:cubicBezTo>
                    <a:pt x="369" y="252"/>
                    <a:pt x="369" y="252"/>
                    <a:pt x="369" y="252"/>
                  </a:cubicBezTo>
                  <a:cubicBezTo>
                    <a:pt x="368" y="252"/>
                    <a:pt x="368" y="252"/>
                    <a:pt x="368" y="252"/>
                  </a:cubicBezTo>
                  <a:cubicBezTo>
                    <a:pt x="367" y="253"/>
                    <a:pt x="367" y="253"/>
                    <a:pt x="367" y="253"/>
                  </a:cubicBezTo>
                  <a:cubicBezTo>
                    <a:pt x="367" y="254"/>
                    <a:pt x="367" y="254"/>
                    <a:pt x="367" y="254"/>
                  </a:cubicBezTo>
                  <a:cubicBezTo>
                    <a:pt x="366" y="254"/>
                    <a:pt x="366" y="254"/>
                    <a:pt x="366" y="254"/>
                  </a:cubicBezTo>
                  <a:cubicBezTo>
                    <a:pt x="365" y="255"/>
                    <a:pt x="365" y="255"/>
                    <a:pt x="365" y="255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5" y="256"/>
                    <a:pt x="365" y="256"/>
                    <a:pt x="365" y="256"/>
                  </a:cubicBezTo>
                  <a:cubicBezTo>
                    <a:pt x="364" y="257"/>
                    <a:pt x="364" y="257"/>
                    <a:pt x="364" y="257"/>
                  </a:cubicBezTo>
                  <a:cubicBezTo>
                    <a:pt x="363" y="257"/>
                    <a:pt x="363" y="257"/>
                    <a:pt x="363" y="257"/>
                  </a:cubicBezTo>
                  <a:cubicBezTo>
                    <a:pt x="361" y="257"/>
                    <a:pt x="361" y="257"/>
                    <a:pt x="361" y="257"/>
                  </a:cubicBezTo>
                  <a:cubicBezTo>
                    <a:pt x="361" y="258"/>
                    <a:pt x="361" y="258"/>
                    <a:pt x="361" y="258"/>
                  </a:cubicBezTo>
                  <a:cubicBezTo>
                    <a:pt x="360" y="258"/>
                    <a:pt x="360" y="258"/>
                    <a:pt x="360" y="258"/>
                  </a:cubicBezTo>
                  <a:cubicBezTo>
                    <a:pt x="359" y="258"/>
                    <a:pt x="359" y="258"/>
                    <a:pt x="359" y="258"/>
                  </a:cubicBezTo>
                  <a:cubicBezTo>
                    <a:pt x="357" y="259"/>
                    <a:pt x="357" y="259"/>
                    <a:pt x="357" y="259"/>
                  </a:cubicBezTo>
                  <a:cubicBezTo>
                    <a:pt x="357" y="260"/>
                    <a:pt x="357" y="260"/>
                    <a:pt x="357" y="260"/>
                  </a:cubicBezTo>
                  <a:cubicBezTo>
                    <a:pt x="356" y="260"/>
                    <a:pt x="356" y="260"/>
                    <a:pt x="356" y="260"/>
                  </a:cubicBezTo>
                  <a:cubicBezTo>
                    <a:pt x="355" y="260"/>
                    <a:pt x="355" y="260"/>
                    <a:pt x="355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4" y="260"/>
                    <a:pt x="354" y="260"/>
                    <a:pt x="354" y="260"/>
                  </a:cubicBezTo>
                  <a:cubicBezTo>
                    <a:pt x="353" y="260"/>
                    <a:pt x="353" y="260"/>
                    <a:pt x="353" y="260"/>
                  </a:cubicBezTo>
                  <a:cubicBezTo>
                    <a:pt x="350" y="260"/>
                    <a:pt x="350" y="260"/>
                    <a:pt x="350" y="260"/>
                  </a:cubicBezTo>
                  <a:cubicBezTo>
                    <a:pt x="348" y="260"/>
                    <a:pt x="348" y="260"/>
                    <a:pt x="348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6" y="260"/>
                    <a:pt x="346" y="260"/>
                    <a:pt x="346" y="260"/>
                  </a:cubicBezTo>
                  <a:cubicBezTo>
                    <a:pt x="345" y="259"/>
                    <a:pt x="345" y="259"/>
                    <a:pt x="345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4" y="259"/>
                    <a:pt x="344" y="259"/>
                    <a:pt x="344" y="259"/>
                  </a:cubicBezTo>
                  <a:cubicBezTo>
                    <a:pt x="343" y="258"/>
                    <a:pt x="343" y="258"/>
                    <a:pt x="343" y="258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2" y="257"/>
                    <a:pt x="342" y="257"/>
                    <a:pt x="342" y="257"/>
                  </a:cubicBezTo>
                  <a:cubicBezTo>
                    <a:pt x="341" y="257"/>
                    <a:pt x="341" y="257"/>
                    <a:pt x="341" y="257"/>
                  </a:cubicBezTo>
                  <a:cubicBezTo>
                    <a:pt x="340" y="257"/>
                    <a:pt x="340" y="257"/>
                    <a:pt x="340" y="257"/>
                  </a:cubicBezTo>
                  <a:cubicBezTo>
                    <a:pt x="338" y="256"/>
                    <a:pt x="338" y="256"/>
                    <a:pt x="338" y="256"/>
                  </a:cubicBezTo>
                  <a:cubicBezTo>
                    <a:pt x="337" y="255"/>
                    <a:pt x="337" y="255"/>
                    <a:pt x="337" y="255"/>
                  </a:cubicBezTo>
                  <a:cubicBezTo>
                    <a:pt x="336" y="255"/>
                    <a:pt x="336" y="255"/>
                    <a:pt x="336" y="255"/>
                  </a:cubicBezTo>
                  <a:cubicBezTo>
                    <a:pt x="334" y="255"/>
                    <a:pt x="334" y="255"/>
                    <a:pt x="334" y="255"/>
                  </a:cubicBezTo>
                  <a:cubicBezTo>
                    <a:pt x="333" y="255"/>
                    <a:pt x="333" y="255"/>
                    <a:pt x="333" y="255"/>
                  </a:cubicBezTo>
                  <a:cubicBezTo>
                    <a:pt x="332" y="255"/>
                    <a:pt x="332" y="255"/>
                    <a:pt x="332" y="255"/>
                  </a:cubicBezTo>
                  <a:cubicBezTo>
                    <a:pt x="331" y="255"/>
                    <a:pt x="331" y="255"/>
                    <a:pt x="331" y="255"/>
                  </a:cubicBezTo>
                  <a:cubicBezTo>
                    <a:pt x="330" y="255"/>
                    <a:pt x="330" y="255"/>
                    <a:pt x="330" y="255"/>
                  </a:cubicBezTo>
                  <a:cubicBezTo>
                    <a:pt x="328" y="255"/>
                    <a:pt x="328" y="255"/>
                    <a:pt x="328" y="255"/>
                  </a:cubicBezTo>
                  <a:cubicBezTo>
                    <a:pt x="327" y="256"/>
                    <a:pt x="327" y="256"/>
                    <a:pt x="327" y="256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6" y="257"/>
                    <a:pt x="326" y="257"/>
                    <a:pt x="326" y="257"/>
                  </a:cubicBezTo>
                  <a:cubicBezTo>
                    <a:pt x="325" y="257"/>
                    <a:pt x="325" y="257"/>
                    <a:pt x="325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4" y="257"/>
                    <a:pt x="324" y="257"/>
                    <a:pt x="324" y="257"/>
                  </a:cubicBezTo>
                  <a:cubicBezTo>
                    <a:pt x="323" y="257"/>
                    <a:pt x="323" y="257"/>
                    <a:pt x="323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2" y="257"/>
                    <a:pt x="322" y="257"/>
                    <a:pt x="322" y="257"/>
                  </a:cubicBezTo>
                  <a:cubicBezTo>
                    <a:pt x="320" y="256"/>
                    <a:pt x="320" y="256"/>
                    <a:pt x="320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9" y="256"/>
                    <a:pt x="319" y="256"/>
                    <a:pt x="319" y="256"/>
                  </a:cubicBezTo>
                  <a:cubicBezTo>
                    <a:pt x="318" y="255"/>
                    <a:pt x="318" y="255"/>
                    <a:pt x="318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5"/>
                    <a:pt x="317" y="255"/>
                    <a:pt x="317" y="255"/>
                  </a:cubicBezTo>
                  <a:cubicBezTo>
                    <a:pt x="317" y="254"/>
                    <a:pt x="317" y="254"/>
                    <a:pt x="317" y="254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3"/>
                    <a:pt x="316" y="253"/>
                    <a:pt x="316" y="253"/>
                  </a:cubicBezTo>
                  <a:cubicBezTo>
                    <a:pt x="316" y="252"/>
                    <a:pt x="316" y="252"/>
                    <a:pt x="316" y="252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1"/>
                    <a:pt x="315" y="251"/>
                    <a:pt x="315" y="251"/>
                  </a:cubicBezTo>
                  <a:cubicBezTo>
                    <a:pt x="315" y="250"/>
                    <a:pt x="315" y="250"/>
                    <a:pt x="315" y="250"/>
                  </a:cubicBezTo>
                  <a:cubicBezTo>
                    <a:pt x="314" y="250"/>
                    <a:pt x="314" y="250"/>
                    <a:pt x="314" y="250"/>
                  </a:cubicBezTo>
                  <a:cubicBezTo>
                    <a:pt x="313" y="250"/>
                    <a:pt x="313" y="250"/>
                    <a:pt x="313" y="250"/>
                  </a:cubicBezTo>
                  <a:cubicBezTo>
                    <a:pt x="312" y="250"/>
                    <a:pt x="312" y="250"/>
                    <a:pt x="312" y="250"/>
                  </a:cubicBezTo>
                  <a:cubicBezTo>
                    <a:pt x="311" y="250"/>
                    <a:pt x="311" y="250"/>
                    <a:pt x="311" y="250"/>
                  </a:cubicBezTo>
                  <a:cubicBezTo>
                    <a:pt x="310" y="250"/>
                    <a:pt x="310" y="250"/>
                    <a:pt x="310" y="250"/>
                  </a:cubicBezTo>
                  <a:cubicBezTo>
                    <a:pt x="310" y="249"/>
                    <a:pt x="310" y="249"/>
                    <a:pt x="310" y="249"/>
                  </a:cubicBezTo>
                  <a:cubicBezTo>
                    <a:pt x="309" y="249"/>
                    <a:pt x="309" y="249"/>
                    <a:pt x="309" y="249"/>
                  </a:cubicBezTo>
                  <a:cubicBezTo>
                    <a:pt x="307" y="249"/>
                    <a:pt x="307" y="249"/>
                    <a:pt x="307" y="249"/>
                  </a:cubicBezTo>
                  <a:cubicBezTo>
                    <a:pt x="306" y="249"/>
                    <a:pt x="306" y="249"/>
                    <a:pt x="306" y="249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5" y="248"/>
                    <a:pt x="305" y="248"/>
                    <a:pt x="305" y="248"/>
                  </a:cubicBezTo>
                  <a:cubicBezTo>
                    <a:pt x="304" y="248"/>
                    <a:pt x="304" y="248"/>
                    <a:pt x="304" y="248"/>
                  </a:cubicBezTo>
                  <a:cubicBezTo>
                    <a:pt x="303" y="247"/>
                    <a:pt x="303" y="247"/>
                    <a:pt x="303" y="247"/>
                  </a:cubicBezTo>
                  <a:cubicBezTo>
                    <a:pt x="302" y="247"/>
                    <a:pt x="302" y="247"/>
                    <a:pt x="302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299" y="250"/>
                    <a:pt x="299" y="250"/>
                    <a:pt x="299" y="250"/>
                  </a:cubicBezTo>
                  <a:cubicBezTo>
                    <a:pt x="299" y="251"/>
                    <a:pt x="299" y="251"/>
                    <a:pt x="299" y="251"/>
                  </a:cubicBezTo>
                  <a:cubicBezTo>
                    <a:pt x="298" y="252"/>
                    <a:pt x="298" y="252"/>
                    <a:pt x="298" y="252"/>
                  </a:cubicBezTo>
                  <a:cubicBezTo>
                    <a:pt x="298" y="254"/>
                    <a:pt x="298" y="254"/>
                    <a:pt x="298" y="254"/>
                  </a:cubicBezTo>
                  <a:cubicBezTo>
                    <a:pt x="298" y="255"/>
                    <a:pt x="298" y="255"/>
                    <a:pt x="298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0" y="255"/>
                    <a:pt x="300" y="255"/>
                    <a:pt x="300" y="255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6"/>
                    <a:pt x="301" y="256"/>
                    <a:pt x="301" y="256"/>
                  </a:cubicBezTo>
                  <a:cubicBezTo>
                    <a:pt x="301" y="258"/>
                    <a:pt x="301" y="258"/>
                    <a:pt x="301" y="258"/>
                  </a:cubicBezTo>
                  <a:cubicBezTo>
                    <a:pt x="301" y="259"/>
                    <a:pt x="301" y="259"/>
                    <a:pt x="301" y="259"/>
                  </a:cubicBezTo>
                  <a:cubicBezTo>
                    <a:pt x="302" y="259"/>
                    <a:pt x="302" y="259"/>
                    <a:pt x="302" y="259"/>
                  </a:cubicBezTo>
                  <a:cubicBezTo>
                    <a:pt x="302" y="260"/>
                    <a:pt x="302" y="260"/>
                    <a:pt x="302" y="260"/>
                  </a:cubicBezTo>
                  <a:cubicBezTo>
                    <a:pt x="301" y="261"/>
                    <a:pt x="301" y="261"/>
                    <a:pt x="301" y="261"/>
                  </a:cubicBezTo>
                  <a:cubicBezTo>
                    <a:pt x="300" y="261"/>
                    <a:pt x="300" y="261"/>
                    <a:pt x="300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9" y="261"/>
                    <a:pt x="299" y="261"/>
                    <a:pt x="299" y="261"/>
                  </a:cubicBezTo>
                  <a:cubicBezTo>
                    <a:pt x="298" y="261"/>
                    <a:pt x="298" y="261"/>
                    <a:pt x="298" y="261"/>
                  </a:cubicBezTo>
                  <a:cubicBezTo>
                    <a:pt x="297" y="261"/>
                    <a:pt x="297" y="261"/>
                    <a:pt x="297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5" y="261"/>
                    <a:pt x="295" y="261"/>
                    <a:pt x="295" y="261"/>
                  </a:cubicBezTo>
                  <a:cubicBezTo>
                    <a:pt x="294" y="261"/>
                    <a:pt x="294" y="261"/>
                    <a:pt x="294" y="261"/>
                  </a:cubicBezTo>
                  <a:cubicBezTo>
                    <a:pt x="293" y="261"/>
                    <a:pt x="293" y="261"/>
                    <a:pt x="293" y="261"/>
                  </a:cubicBezTo>
                  <a:cubicBezTo>
                    <a:pt x="292" y="261"/>
                    <a:pt x="292" y="261"/>
                    <a:pt x="292" y="261"/>
                  </a:cubicBezTo>
                  <a:cubicBezTo>
                    <a:pt x="291" y="261"/>
                    <a:pt x="291" y="261"/>
                    <a:pt x="291" y="261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90" y="262"/>
                    <a:pt x="290" y="262"/>
                    <a:pt x="290" y="262"/>
                  </a:cubicBezTo>
                  <a:cubicBezTo>
                    <a:pt x="288" y="261"/>
                    <a:pt x="288" y="261"/>
                    <a:pt x="288" y="261"/>
                  </a:cubicBezTo>
                  <a:cubicBezTo>
                    <a:pt x="287" y="261"/>
                    <a:pt x="287" y="261"/>
                    <a:pt x="287" y="261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9"/>
                    <a:pt x="285" y="259"/>
                    <a:pt x="285" y="259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5" y="258"/>
                    <a:pt x="285" y="258"/>
                    <a:pt x="285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3" y="258"/>
                    <a:pt x="283" y="258"/>
                    <a:pt x="283" y="258"/>
                  </a:cubicBezTo>
                  <a:cubicBezTo>
                    <a:pt x="282" y="258"/>
                    <a:pt x="282" y="258"/>
                    <a:pt x="282" y="258"/>
                  </a:cubicBezTo>
                  <a:cubicBezTo>
                    <a:pt x="281" y="258"/>
                    <a:pt x="281" y="258"/>
                    <a:pt x="281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8"/>
                    <a:pt x="280" y="258"/>
                    <a:pt x="280" y="258"/>
                  </a:cubicBezTo>
                  <a:cubicBezTo>
                    <a:pt x="280" y="257"/>
                    <a:pt x="280" y="257"/>
                    <a:pt x="280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9" y="257"/>
                    <a:pt x="279" y="257"/>
                    <a:pt x="279" y="257"/>
                  </a:cubicBezTo>
                  <a:cubicBezTo>
                    <a:pt x="278" y="257"/>
                    <a:pt x="278" y="257"/>
                    <a:pt x="278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7" y="257"/>
                    <a:pt x="277" y="257"/>
                    <a:pt x="277" y="257"/>
                  </a:cubicBezTo>
                  <a:cubicBezTo>
                    <a:pt x="276" y="257"/>
                    <a:pt x="276" y="257"/>
                    <a:pt x="276" y="257"/>
                  </a:cubicBezTo>
                  <a:cubicBezTo>
                    <a:pt x="274" y="257"/>
                    <a:pt x="274" y="257"/>
                    <a:pt x="274" y="257"/>
                  </a:cubicBezTo>
                  <a:cubicBezTo>
                    <a:pt x="273" y="258"/>
                    <a:pt x="273" y="258"/>
                    <a:pt x="273" y="258"/>
                  </a:cubicBezTo>
                  <a:cubicBezTo>
                    <a:pt x="273" y="259"/>
                    <a:pt x="273" y="259"/>
                    <a:pt x="273" y="259"/>
                  </a:cubicBezTo>
                  <a:cubicBezTo>
                    <a:pt x="272" y="259"/>
                    <a:pt x="272" y="259"/>
                    <a:pt x="272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59"/>
                    <a:pt x="271" y="259"/>
                    <a:pt x="271" y="259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1" y="260"/>
                    <a:pt x="271" y="260"/>
                    <a:pt x="271" y="260"/>
                  </a:cubicBezTo>
                  <a:cubicBezTo>
                    <a:pt x="270" y="261"/>
                    <a:pt x="270" y="261"/>
                    <a:pt x="270" y="261"/>
                  </a:cubicBezTo>
                  <a:cubicBezTo>
                    <a:pt x="269" y="261"/>
                    <a:pt x="269" y="261"/>
                    <a:pt x="269" y="261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9" y="262"/>
                    <a:pt x="269" y="262"/>
                    <a:pt x="269" y="262"/>
                  </a:cubicBezTo>
                  <a:cubicBezTo>
                    <a:pt x="267" y="263"/>
                    <a:pt x="267" y="263"/>
                    <a:pt x="267" y="263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7" y="264"/>
                    <a:pt x="267" y="264"/>
                    <a:pt x="267" y="264"/>
                  </a:cubicBezTo>
                  <a:cubicBezTo>
                    <a:pt x="266" y="265"/>
                    <a:pt x="266" y="265"/>
                    <a:pt x="266" y="265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5" y="266"/>
                    <a:pt x="265" y="266"/>
                    <a:pt x="265" y="266"/>
                  </a:cubicBezTo>
                  <a:cubicBezTo>
                    <a:pt x="263" y="266"/>
                    <a:pt x="263" y="266"/>
                    <a:pt x="263" y="266"/>
                  </a:cubicBezTo>
                  <a:cubicBezTo>
                    <a:pt x="262" y="266"/>
                    <a:pt x="262" y="266"/>
                    <a:pt x="262" y="266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1" y="268"/>
                    <a:pt x="261" y="268"/>
                    <a:pt x="261" y="268"/>
                  </a:cubicBezTo>
                  <a:cubicBezTo>
                    <a:pt x="260" y="268"/>
                    <a:pt x="260" y="268"/>
                    <a:pt x="260" y="268"/>
                  </a:cubicBezTo>
                  <a:cubicBezTo>
                    <a:pt x="259" y="268"/>
                    <a:pt x="259" y="268"/>
                    <a:pt x="259" y="268"/>
                  </a:cubicBezTo>
                  <a:cubicBezTo>
                    <a:pt x="259" y="267"/>
                    <a:pt x="259" y="267"/>
                    <a:pt x="259" y="267"/>
                  </a:cubicBezTo>
                  <a:cubicBezTo>
                    <a:pt x="258" y="267"/>
                    <a:pt x="258" y="267"/>
                    <a:pt x="258" y="267"/>
                  </a:cubicBezTo>
                  <a:cubicBezTo>
                    <a:pt x="257" y="266"/>
                    <a:pt x="257" y="266"/>
                    <a:pt x="257" y="266"/>
                  </a:cubicBezTo>
                  <a:cubicBezTo>
                    <a:pt x="256" y="266"/>
                    <a:pt x="256" y="266"/>
                    <a:pt x="256" y="266"/>
                  </a:cubicBezTo>
                  <a:cubicBezTo>
                    <a:pt x="256" y="265"/>
                    <a:pt x="256" y="265"/>
                    <a:pt x="256" y="265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6" y="264"/>
                    <a:pt x="256" y="264"/>
                    <a:pt x="256" y="264"/>
                  </a:cubicBezTo>
                  <a:cubicBezTo>
                    <a:pt x="255" y="265"/>
                    <a:pt x="255" y="265"/>
                    <a:pt x="255" y="265"/>
                  </a:cubicBezTo>
                  <a:cubicBezTo>
                    <a:pt x="254" y="265"/>
                    <a:pt x="254" y="265"/>
                    <a:pt x="254" y="265"/>
                  </a:cubicBezTo>
                  <a:cubicBezTo>
                    <a:pt x="253" y="265"/>
                    <a:pt x="253" y="265"/>
                    <a:pt x="253" y="265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1" y="266"/>
                    <a:pt x="251" y="266"/>
                    <a:pt x="251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50" y="266"/>
                    <a:pt x="250" y="266"/>
                    <a:pt x="250" y="266"/>
                  </a:cubicBezTo>
                  <a:cubicBezTo>
                    <a:pt x="249" y="266"/>
                    <a:pt x="249" y="266"/>
                    <a:pt x="249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6"/>
                    <a:pt x="248" y="266"/>
                    <a:pt x="248" y="266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5"/>
                    <a:pt x="248" y="265"/>
                    <a:pt x="248" y="265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4"/>
                    <a:pt x="248" y="264"/>
                    <a:pt x="248" y="264"/>
                  </a:cubicBezTo>
                  <a:cubicBezTo>
                    <a:pt x="248" y="263"/>
                    <a:pt x="248" y="263"/>
                    <a:pt x="248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7" y="263"/>
                    <a:pt x="247" y="263"/>
                    <a:pt x="247" y="263"/>
                  </a:cubicBezTo>
                  <a:cubicBezTo>
                    <a:pt x="246" y="262"/>
                    <a:pt x="246" y="262"/>
                    <a:pt x="246" y="262"/>
                  </a:cubicBezTo>
                  <a:cubicBezTo>
                    <a:pt x="245" y="262"/>
                    <a:pt x="245" y="262"/>
                    <a:pt x="245" y="262"/>
                  </a:cubicBezTo>
                  <a:cubicBezTo>
                    <a:pt x="244" y="262"/>
                    <a:pt x="244" y="262"/>
                    <a:pt x="244" y="262"/>
                  </a:cubicBezTo>
                  <a:cubicBezTo>
                    <a:pt x="244" y="261"/>
                    <a:pt x="244" y="261"/>
                    <a:pt x="244" y="261"/>
                  </a:cubicBezTo>
                  <a:cubicBezTo>
                    <a:pt x="243" y="260"/>
                    <a:pt x="243" y="260"/>
                    <a:pt x="243" y="260"/>
                  </a:cubicBezTo>
                  <a:cubicBezTo>
                    <a:pt x="242" y="259"/>
                    <a:pt x="242" y="259"/>
                    <a:pt x="242" y="259"/>
                  </a:cubicBezTo>
                  <a:cubicBezTo>
                    <a:pt x="240" y="259"/>
                    <a:pt x="240" y="259"/>
                    <a:pt x="240" y="259"/>
                  </a:cubicBezTo>
                  <a:cubicBezTo>
                    <a:pt x="239" y="259"/>
                    <a:pt x="239" y="259"/>
                    <a:pt x="239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7" y="259"/>
                    <a:pt x="237" y="259"/>
                    <a:pt x="237" y="259"/>
                  </a:cubicBezTo>
                  <a:cubicBezTo>
                    <a:pt x="238" y="260"/>
                    <a:pt x="238" y="260"/>
                    <a:pt x="238" y="260"/>
                  </a:cubicBezTo>
                  <a:cubicBezTo>
                    <a:pt x="237" y="260"/>
                    <a:pt x="237" y="260"/>
                    <a:pt x="237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6" y="260"/>
                    <a:pt x="236" y="260"/>
                    <a:pt x="236" y="260"/>
                  </a:cubicBezTo>
                  <a:cubicBezTo>
                    <a:pt x="235" y="261"/>
                    <a:pt x="235" y="261"/>
                    <a:pt x="235" y="261"/>
                  </a:cubicBezTo>
                  <a:cubicBezTo>
                    <a:pt x="234" y="260"/>
                    <a:pt x="234" y="260"/>
                    <a:pt x="234" y="260"/>
                  </a:cubicBezTo>
                  <a:cubicBezTo>
                    <a:pt x="233" y="260"/>
                    <a:pt x="233" y="260"/>
                    <a:pt x="233" y="260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2" y="261"/>
                    <a:pt x="232" y="261"/>
                    <a:pt x="232" y="261"/>
                  </a:cubicBezTo>
                  <a:cubicBezTo>
                    <a:pt x="231" y="260"/>
                    <a:pt x="231" y="260"/>
                    <a:pt x="231" y="260"/>
                  </a:cubicBezTo>
                  <a:cubicBezTo>
                    <a:pt x="230" y="260"/>
                    <a:pt x="230" y="260"/>
                    <a:pt x="230" y="260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29" y="258"/>
                    <a:pt x="229" y="258"/>
                    <a:pt x="229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59"/>
                    <a:pt x="228" y="259"/>
                    <a:pt x="228" y="259"/>
                  </a:cubicBezTo>
                  <a:cubicBezTo>
                    <a:pt x="228" y="260"/>
                    <a:pt x="228" y="260"/>
                    <a:pt x="228" y="260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6" y="260"/>
                    <a:pt x="226" y="260"/>
                    <a:pt x="226" y="260"/>
                  </a:cubicBezTo>
                  <a:cubicBezTo>
                    <a:pt x="215" y="248"/>
                    <a:pt x="215" y="248"/>
                    <a:pt x="215" y="248"/>
                  </a:cubicBezTo>
                  <a:cubicBezTo>
                    <a:pt x="207" y="243"/>
                    <a:pt x="207" y="243"/>
                    <a:pt x="207" y="243"/>
                  </a:cubicBezTo>
                  <a:cubicBezTo>
                    <a:pt x="207" y="242"/>
                    <a:pt x="207" y="242"/>
                    <a:pt x="207" y="242"/>
                  </a:cubicBezTo>
                  <a:cubicBezTo>
                    <a:pt x="208" y="242"/>
                    <a:pt x="208" y="242"/>
                    <a:pt x="208" y="242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1"/>
                    <a:pt x="208" y="241"/>
                    <a:pt x="208" y="241"/>
                  </a:cubicBezTo>
                  <a:cubicBezTo>
                    <a:pt x="208" y="240"/>
                    <a:pt x="208" y="240"/>
                    <a:pt x="208" y="240"/>
                  </a:cubicBezTo>
                  <a:cubicBezTo>
                    <a:pt x="207" y="241"/>
                    <a:pt x="207" y="241"/>
                    <a:pt x="207" y="241"/>
                  </a:cubicBezTo>
                  <a:cubicBezTo>
                    <a:pt x="206" y="241"/>
                    <a:pt x="206" y="241"/>
                    <a:pt x="206" y="241"/>
                  </a:cubicBezTo>
                  <a:cubicBezTo>
                    <a:pt x="205" y="241"/>
                    <a:pt x="205" y="241"/>
                    <a:pt x="205" y="241"/>
                  </a:cubicBezTo>
                  <a:cubicBezTo>
                    <a:pt x="205" y="242"/>
                    <a:pt x="205" y="242"/>
                    <a:pt x="205" y="242"/>
                  </a:cubicBezTo>
                  <a:cubicBezTo>
                    <a:pt x="204" y="243"/>
                    <a:pt x="204" y="243"/>
                    <a:pt x="204" y="243"/>
                  </a:cubicBezTo>
                  <a:cubicBezTo>
                    <a:pt x="203" y="243"/>
                    <a:pt x="203" y="243"/>
                    <a:pt x="203" y="243"/>
                  </a:cubicBezTo>
                  <a:cubicBezTo>
                    <a:pt x="203" y="244"/>
                    <a:pt x="203" y="244"/>
                    <a:pt x="203" y="244"/>
                  </a:cubicBezTo>
                  <a:cubicBezTo>
                    <a:pt x="202" y="244"/>
                    <a:pt x="202" y="244"/>
                    <a:pt x="202" y="244"/>
                  </a:cubicBezTo>
                  <a:cubicBezTo>
                    <a:pt x="202" y="245"/>
                    <a:pt x="202" y="245"/>
                    <a:pt x="202" y="245"/>
                  </a:cubicBezTo>
                  <a:cubicBezTo>
                    <a:pt x="200" y="245"/>
                    <a:pt x="200" y="245"/>
                    <a:pt x="200" y="245"/>
                  </a:cubicBezTo>
                  <a:cubicBezTo>
                    <a:pt x="199" y="245"/>
                    <a:pt x="199" y="245"/>
                    <a:pt x="199" y="245"/>
                  </a:cubicBezTo>
                  <a:cubicBezTo>
                    <a:pt x="200" y="246"/>
                    <a:pt x="200" y="246"/>
                    <a:pt x="200" y="246"/>
                  </a:cubicBezTo>
                  <a:cubicBezTo>
                    <a:pt x="199" y="247"/>
                    <a:pt x="199" y="247"/>
                    <a:pt x="199" y="247"/>
                  </a:cubicBezTo>
                  <a:cubicBezTo>
                    <a:pt x="199" y="246"/>
                    <a:pt x="199" y="246"/>
                    <a:pt x="199" y="246"/>
                  </a:cubicBezTo>
                  <a:cubicBezTo>
                    <a:pt x="197" y="246"/>
                    <a:pt x="197" y="246"/>
                    <a:pt x="197" y="246"/>
                  </a:cubicBezTo>
                  <a:cubicBezTo>
                    <a:pt x="196" y="246"/>
                    <a:pt x="196" y="246"/>
                    <a:pt x="196" y="246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5" y="247"/>
                    <a:pt x="195" y="247"/>
                    <a:pt x="195" y="247"/>
                  </a:cubicBezTo>
                  <a:cubicBezTo>
                    <a:pt x="194" y="246"/>
                    <a:pt x="194" y="246"/>
                    <a:pt x="194" y="246"/>
                  </a:cubicBezTo>
                  <a:cubicBezTo>
                    <a:pt x="194" y="245"/>
                    <a:pt x="194" y="245"/>
                    <a:pt x="194" y="245"/>
                  </a:cubicBezTo>
                  <a:cubicBezTo>
                    <a:pt x="195" y="245"/>
                    <a:pt x="195" y="245"/>
                    <a:pt x="195" y="245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5" y="244"/>
                    <a:pt x="195" y="244"/>
                    <a:pt x="195" y="244"/>
                  </a:cubicBezTo>
                  <a:cubicBezTo>
                    <a:pt x="194" y="244"/>
                    <a:pt x="194" y="244"/>
                    <a:pt x="194" y="244"/>
                  </a:cubicBezTo>
                  <a:cubicBezTo>
                    <a:pt x="193" y="244"/>
                    <a:pt x="193" y="244"/>
                    <a:pt x="193" y="244"/>
                  </a:cubicBezTo>
                  <a:cubicBezTo>
                    <a:pt x="192" y="243"/>
                    <a:pt x="192" y="243"/>
                    <a:pt x="192" y="243"/>
                  </a:cubicBezTo>
                  <a:cubicBezTo>
                    <a:pt x="191" y="243"/>
                    <a:pt x="191" y="243"/>
                    <a:pt x="191" y="243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4"/>
                    <a:pt x="191" y="244"/>
                    <a:pt x="191" y="244"/>
                  </a:cubicBezTo>
                  <a:cubicBezTo>
                    <a:pt x="191" y="245"/>
                    <a:pt x="191" y="245"/>
                    <a:pt x="191" y="245"/>
                  </a:cubicBezTo>
                  <a:cubicBezTo>
                    <a:pt x="190" y="245"/>
                    <a:pt x="190" y="245"/>
                    <a:pt x="190" y="245"/>
                  </a:cubicBezTo>
                  <a:cubicBezTo>
                    <a:pt x="190" y="244"/>
                    <a:pt x="190" y="244"/>
                    <a:pt x="190" y="244"/>
                  </a:cubicBezTo>
                  <a:cubicBezTo>
                    <a:pt x="190" y="243"/>
                    <a:pt x="190" y="243"/>
                    <a:pt x="190" y="243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2"/>
                    <a:pt x="188" y="242"/>
                    <a:pt x="188" y="242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8" y="243"/>
                    <a:pt x="188" y="243"/>
                    <a:pt x="188" y="243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7" y="242"/>
                    <a:pt x="187" y="242"/>
                    <a:pt x="187" y="242"/>
                  </a:cubicBezTo>
                  <a:cubicBezTo>
                    <a:pt x="187" y="243"/>
                    <a:pt x="187" y="243"/>
                    <a:pt x="187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6" y="243"/>
                    <a:pt x="186" y="243"/>
                    <a:pt x="186" y="243"/>
                  </a:cubicBezTo>
                  <a:cubicBezTo>
                    <a:pt x="185" y="243"/>
                    <a:pt x="185" y="243"/>
                    <a:pt x="185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4" y="243"/>
                    <a:pt x="184" y="243"/>
                    <a:pt x="184" y="243"/>
                  </a:cubicBezTo>
                  <a:cubicBezTo>
                    <a:pt x="183" y="242"/>
                    <a:pt x="183" y="242"/>
                    <a:pt x="183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2"/>
                    <a:pt x="184" y="242"/>
                    <a:pt x="184" y="242"/>
                  </a:cubicBezTo>
                  <a:cubicBezTo>
                    <a:pt x="184" y="241"/>
                    <a:pt x="184" y="241"/>
                    <a:pt x="184" y="241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4" y="240"/>
                    <a:pt x="184" y="240"/>
                    <a:pt x="184" y="240"/>
                  </a:cubicBezTo>
                  <a:cubicBezTo>
                    <a:pt x="183" y="240"/>
                    <a:pt x="183" y="240"/>
                    <a:pt x="183" y="240"/>
                  </a:cubicBezTo>
                  <a:cubicBezTo>
                    <a:pt x="183" y="239"/>
                    <a:pt x="183" y="239"/>
                    <a:pt x="183" y="239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8"/>
                    <a:pt x="182" y="238"/>
                    <a:pt x="182" y="238"/>
                  </a:cubicBezTo>
                  <a:cubicBezTo>
                    <a:pt x="182" y="237"/>
                    <a:pt x="182" y="237"/>
                    <a:pt x="182" y="237"/>
                  </a:cubicBezTo>
                  <a:cubicBezTo>
                    <a:pt x="181" y="237"/>
                    <a:pt x="181" y="237"/>
                    <a:pt x="181" y="237"/>
                  </a:cubicBezTo>
                  <a:cubicBezTo>
                    <a:pt x="180" y="237"/>
                    <a:pt x="180" y="237"/>
                    <a:pt x="180" y="237"/>
                  </a:cubicBezTo>
                  <a:cubicBezTo>
                    <a:pt x="179" y="237"/>
                    <a:pt x="179" y="237"/>
                    <a:pt x="179" y="237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77" y="237"/>
                    <a:pt x="177" y="237"/>
                    <a:pt x="177" y="237"/>
                  </a:cubicBezTo>
                  <a:cubicBezTo>
                    <a:pt x="175" y="236"/>
                    <a:pt x="175" y="236"/>
                    <a:pt x="175" y="236"/>
                  </a:cubicBezTo>
                  <a:cubicBezTo>
                    <a:pt x="175" y="237"/>
                    <a:pt x="175" y="237"/>
                    <a:pt x="175" y="237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3" y="237"/>
                    <a:pt x="173" y="237"/>
                    <a:pt x="173" y="237"/>
                  </a:cubicBezTo>
                  <a:cubicBezTo>
                    <a:pt x="173" y="238"/>
                    <a:pt x="173" y="238"/>
                    <a:pt x="173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8"/>
                    <a:pt x="172" y="238"/>
                    <a:pt x="172" y="238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2" y="239"/>
                    <a:pt x="172" y="239"/>
                    <a:pt x="172" y="239"/>
                  </a:cubicBezTo>
                  <a:cubicBezTo>
                    <a:pt x="171" y="239"/>
                    <a:pt x="171" y="239"/>
                    <a:pt x="171" y="239"/>
                  </a:cubicBezTo>
                  <a:cubicBezTo>
                    <a:pt x="170" y="239"/>
                    <a:pt x="170" y="239"/>
                    <a:pt x="170" y="239"/>
                  </a:cubicBezTo>
                  <a:cubicBezTo>
                    <a:pt x="170" y="240"/>
                    <a:pt x="170" y="240"/>
                    <a:pt x="170" y="240"/>
                  </a:cubicBezTo>
                  <a:cubicBezTo>
                    <a:pt x="169" y="240"/>
                    <a:pt x="169" y="240"/>
                    <a:pt x="169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8" y="240"/>
                    <a:pt x="168" y="240"/>
                    <a:pt x="168" y="240"/>
                  </a:cubicBezTo>
                  <a:cubicBezTo>
                    <a:pt x="166" y="242"/>
                    <a:pt x="166" y="242"/>
                    <a:pt x="166" y="242"/>
                  </a:cubicBezTo>
                  <a:cubicBezTo>
                    <a:pt x="165" y="242"/>
                    <a:pt x="165" y="242"/>
                    <a:pt x="165" y="242"/>
                  </a:cubicBezTo>
                  <a:cubicBezTo>
                    <a:pt x="164" y="242"/>
                    <a:pt x="164" y="242"/>
                    <a:pt x="164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3" y="242"/>
                    <a:pt x="163" y="242"/>
                    <a:pt x="163" y="242"/>
                  </a:cubicBezTo>
                  <a:cubicBezTo>
                    <a:pt x="162" y="242"/>
                    <a:pt x="162" y="242"/>
                    <a:pt x="162" y="242"/>
                  </a:cubicBezTo>
                  <a:cubicBezTo>
                    <a:pt x="162" y="243"/>
                    <a:pt x="162" y="243"/>
                    <a:pt x="162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3"/>
                    <a:pt x="161" y="243"/>
                    <a:pt x="161" y="243"/>
                  </a:cubicBezTo>
                  <a:cubicBezTo>
                    <a:pt x="161" y="244"/>
                    <a:pt x="161" y="244"/>
                    <a:pt x="161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60" y="244"/>
                    <a:pt x="160" y="244"/>
                    <a:pt x="160" y="244"/>
                  </a:cubicBezTo>
                  <a:cubicBezTo>
                    <a:pt x="159" y="244"/>
                    <a:pt x="159" y="244"/>
                    <a:pt x="159" y="244"/>
                  </a:cubicBezTo>
                  <a:cubicBezTo>
                    <a:pt x="158" y="244"/>
                    <a:pt x="158" y="244"/>
                    <a:pt x="158" y="244"/>
                  </a:cubicBezTo>
                  <a:cubicBezTo>
                    <a:pt x="157" y="245"/>
                    <a:pt x="157" y="245"/>
                    <a:pt x="157" y="245"/>
                  </a:cubicBezTo>
                  <a:cubicBezTo>
                    <a:pt x="156" y="245"/>
                    <a:pt x="156" y="245"/>
                    <a:pt x="156" y="245"/>
                  </a:cubicBezTo>
                  <a:cubicBezTo>
                    <a:pt x="156" y="246"/>
                    <a:pt x="156" y="246"/>
                    <a:pt x="156" y="246"/>
                  </a:cubicBezTo>
                  <a:cubicBezTo>
                    <a:pt x="155" y="246"/>
                    <a:pt x="155" y="246"/>
                    <a:pt x="155" y="246"/>
                  </a:cubicBezTo>
                  <a:cubicBezTo>
                    <a:pt x="154" y="246"/>
                    <a:pt x="154" y="246"/>
                    <a:pt x="154" y="246"/>
                  </a:cubicBezTo>
                  <a:cubicBezTo>
                    <a:pt x="153" y="246"/>
                    <a:pt x="153" y="246"/>
                    <a:pt x="153" y="246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7"/>
                    <a:pt x="151" y="247"/>
                    <a:pt x="151" y="247"/>
                  </a:cubicBezTo>
                  <a:cubicBezTo>
                    <a:pt x="151" y="248"/>
                    <a:pt x="151" y="248"/>
                    <a:pt x="151" y="248"/>
                  </a:cubicBezTo>
                  <a:cubicBezTo>
                    <a:pt x="150" y="247"/>
                    <a:pt x="150" y="247"/>
                    <a:pt x="150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49" y="248"/>
                    <a:pt x="149" y="248"/>
                    <a:pt x="149" y="248"/>
                  </a:cubicBezTo>
                  <a:cubicBezTo>
                    <a:pt x="148" y="248"/>
                    <a:pt x="148" y="248"/>
                    <a:pt x="148" y="248"/>
                  </a:cubicBezTo>
                  <a:cubicBezTo>
                    <a:pt x="147" y="248"/>
                    <a:pt x="147" y="248"/>
                    <a:pt x="147" y="248"/>
                  </a:cubicBezTo>
                  <a:cubicBezTo>
                    <a:pt x="146" y="248"/>
                    <a:pt x="146" y="248"/>
                    <a:pt x="146" y="248"/>
                  </a:cubicBezTo>
                  <a:cubicBezTo>
                    <a:pt x="146" y="247"/>
                    <a:pt x="146" y="247"/>
                    <a:pt x="146" y="247"/>
                  </a:cubicBezTo>
                  <a:cubicBezTo>
                    <a:pt x="145" y="247"/>
                    <a:pt x="145" y="247"/>
                    <a:pt x="145" y="247"/>
                  </a:cubicBezTo>
                  <a:cubicBezTo>
                    <a:pt x="145" y="248"/>
                    <a:pt x="145" y="248"/>
                    <a:pt x="145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8"/>
                    <a:pt x="144" y="248"/>
                    <a:pt x="144" y="248"/>
                  </a:cubicBezTo>
                  <a:cubicBezTo>
                    <a:pt x="144" y="249"/>
                    <a:pt x="144" y="249"/>
                    <a:pt x="144" y="249"/>
                  </a:cubicBezTo>
                  <a:cubicBezTo>
                    <a:pt x="144" y="250"/>
                    <a:pt x="144" y="250"/>
                    <a:pt x="144" y="250"/>
                  </a:cubicBezTo>
                  <a:cubicBezTo>
                    <a:pt x="145" y="250"/>
                    <a:pt x="145" y="250"/>
                    <a:pt x="145" y="250"/>
                  </a:cubicBezTo>
                  <a:cubicBezTo>
                    <a:pt x="146" y="250"/>
                    <a:pt x="146" y="250"/>
                    <a:pt x="146" y="250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4" y="251"/>
                    <a:pt x="144" y="251"/>
                    <a:pt x="144" y="251"/>
                  </a:cubicBezTo>
                  <a:cubicBezTo>
                    <a:pt x="145" y="251"/>
                    <a:pt x="145" y="251"/>
                    <a:pt x="145" y="251"/>
                  </a:cubicBezTo>
                  <a:cubicBezTo>
                    <a:pt x="146" y="251"/>
                    <a:pt x="146" y="251"/>
                    <a:pt x="146" y="251"/>
                  </a:cubicBezTo>
                  <a:cubicBezTo>
                    <a:pt x="147" y="252"/>
                    <a:pt x="147" y="252"/>
                    <a:pt x="147" y="252"/>
                  </a:cubicBezTo>
                  <a:cubicBezTo>
                    <a:pt x="147" y="251"/>
                    <a:pt x="147" y="251"/>
                    <a:pt x="147" y="251"/>
                  </a:cubicBezTo>
                  <a:cubicBezTo>
                    <a:pt x="148" y="251"/>
                    <a:pt x="148" y="251"/>
                    <a:pt x="148" y="251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2"/>
                    <a:pt x="149" y="252"/>
                    <a:pt x="149" y="252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9" y="253"/>
                    <a:pt x="149" y="253"/>
                    <a:pt x="149" y="253"/>
                  </a:cubicBezTo>
                  <a:cubicBezTo>
                    <a:pt x="148" y="253"/>
                    <a:pt x="148" y="253"/>
                    <a:pt x="148" y="253"/>
                  </a:cubicBezTo>
                  <a:cubicBezTo>
                    <a:pt x="146" y="253"/>
                    <a:pt x="146" y="253"/>
                    <a:pt x="146" y="253"/>
                  </a:cubicBezTo>
                  <a:cubicBezTo>
                    <a:pt x="145" y="254"/>
                    <a:pt x="145" y="254"/>
                    <a:pt x="145" y="254"/>
                  </a:cubicBezTo>
                  <a:cubicBezTo>
                    <a:pt x="144" y="255"/>
                    <a:pt x="144" y="255"/>
                    <a:pt x="144" y="255"/>
                  </a:cubicBezTo>
                  <a:cubicBezTo>
                    <a:pt x="144" y="256"/>
                    <a:pt x="144" y="256"/>
                    <a:pt x="144" y="256"/>
                  </a:cubicBezTo>
                  <a:cubicBezTo>
                    <a:pt x="145" y="256"/>
                    <a:pt x="145" y="256"/>
                    <a:pt x="145" y="256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45" y="258"/>
                    <a:pt x="145" y="258"/>
                    <a:pt x="145" y="258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4" y="259"/>
                    <a:pt x="144" y="259"/>
                    <a:pt x="144" y="259"/>
                  </a:cubicBezTo>
                  <a:cubicBezTo>
                    <a:pt x="143" y="259"/>
                    <a:pt x="143" y="259"/>
                    <a:pt x="143" y="259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4" y="260"/>
                    <a:pt x="144" y="260"/>
                    <a:pt x="144" y="260"/>
                  </a:cubicBezTo>
                  <a:cubicBezTo>
                    <a:pt x="145" y="260"/>
                    <a:pt x="145" y="260"/>
                    <a:pt x="145" y="260"/>
                  </a:cubicBezTo>
                  <a:cubicBezTo>
                    <a:pt x="145" y="261"/>
                    <a:pt x="145" y="261"/>
                    <a:pt x="145" y="261"/>
                  </a:cubicBezTo>
                  <a:cubicBezTo>
                    <a:pt x="146" y="261"/>
                    <a:pt x="146" y="261"/>
                    <a:pt x="146" y="261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7" y="262"/>
                    <a:pt x="147" y="262"/>
                    <a:pt x="147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2"/>
                    <a:pt x="149" y="262"/>
                    <a:pt x="149" y="262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9" y="266"/>
                    <a:pt x="149" y="266"/>
                    <a:pt x="149" y="266"/>
                  </a:cubicBezTo>
                  <a:cubicBezTo>
                    <a:pt x="147" y="267"/>
                    <a:pt x="147" y="267"/>
                    <a:pt x="147" y="267"/>
                  </a:cubicBezTo>
                  <a:cubicBezTo>
                    <a:pt x="146" y="267"/>
                    <a:pt x="146" y="267"/>
                    <a:pt x="146" y="267"/>
                  </a:cubicBezTo>
                  <a:cubicBezTo>
                    <a:pt x="145" y="266"/>
                    <a:pt x="145" y="266"/>
                    <a:pt x="145" y="266"/>
                  </a:cubicBezTo>
                  <a:cubicBezTo>
                    <a:pt x="144" y="266"/>
                    <a:pt x="144" y="266"/>
                    <a:pt x="144" y="266"/>
                  </a:cubicBezTo>
                  <a:cubicBezTo>
                    <a:pt x="144" y="267"/>
                    <a:pt x="144" y="267"/>
                    <a:pt x="144" y="267"/>
                  </a:cubicBezTo>
                  <a:cubicBezTo>
                    <a:pt x="144" y="268"/>
                    <a:pt x="144" y="268"/>
                    <a:pt x="144" y="268"/>
                  </a:cubicBezTo>
                  <a:cubicBezTo>
                    <a:pt x="143" y="268"/>
                    <a:pt x="143" y="268"/>
                    <a:pt x="143" y="268"/>
                  </a:cubicBezTo>
                  <a:cubicBezTo>
                    <a:pt x="141" y="267"/>
                    <a:pt x="141" y="267"/>
                    <a:pt x="141" y="267"/>
                  </a:cubicBezTo>
                  <a:cubicBezTo>
                    <a:pt x="140" y="267"/>
                    <a:pt x="140" y="267"/>
                    <a:pt x="140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9" y="267"/>
                    <a:pt x="139" y="267"/>
                    <a:pt x="139" y="267"/>
                  </a:cubicBezTo>
                  <a:cubicBezTo>
                    <a:pt x="138" y="267"/>
                    <a:pt x="138" y="267"/>
                    <a:pt x="138" y="267"/>
                  </a:cubicBezTo>
                  <a:cubicBezTo>
                    <a:pt x="137" y="266"/>
                    <a:pt x="137" y="266"/>
                    <a:pt x="137" y="266"/>
                  </a:cubicBezTo>
                  <a:cubicBezTo>
                    <a:pt x="138" y="266"/>
                    <a:pt x="138" y="266"/>
                    <a:pt x="138" y="266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8" y="265"/>
                    <a:pt x="138" y="265"/>
                    <a:pt x="138" y="265"/>
                  </a:cubicBezTo>
                  <a:cubicBezTo>
                    <a:pt x="137" y="264"/>
                    <a:pt x="137" y="264"/>
                    <a:pt x="137" y="264"/>
                  </a:cubicBezTo>
                  <a:cubicBezTo>
                    <a:pt x="136" y="265"/>
                    <a:pt x="136" y="265"/>
                    <a:pt x="136" y="265"/>
                  </a:cubicBezTo>
                  <a:cubicBezTo>
                    <a:pt x="135" y="265"/>
                    <a:pt x="135" y="265"/>
                    <a:pt x="135" y="265"/>
                  </a:cubicBezTo>
                  <a:cubicBezTo>
                    <a:pt x="134" y="265"/>
                    <a:pt x="134" y="265"/>
                    <a:pt x="134" y="265"/>
                  </a:cubicBezTo>
                  <a:cubicBezTo>
                    <a:pt x="135" y="266"/>
                    <a:pt x="135" y="266"/>
                    <a:pt x="135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3" y="266"/>
                    <a:pt x="133" y="266"/>
                    <a:pt x="133" y="266"/>
                  </a:cubicBezTo>
                  <a:cubicBezTo>
                    <a:pt x="132" y="265"/>
                    <a:pt x="132" y="265"/>
                    <a:pt x="132" y="265"/>
                  </a:cubicBezTo>
                  <a:cubicBezTo>
                    <a:pt x="131" y="265"/>
                    <a:pt x="131" y="265"/>
                    <a:pt x="131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30" y="265"/>
                    <a:pt x="130" y="265"/>
                    <a:pt x="130" y="265"/>
                  </a:cubicBezTo>
                  <a:cubicBezTo>
                    <a:pt x="129" y="265"/>
                    <a:pt x="129" y="265"/>
                    <a:pt x="129" y="265"/>
                  </a:cubicBezTo>
                  <a:cubicBezTo>
                    <a:pt x="129" y="266"/>
                    <a:pt x="129" y="266"/>
                    <a:pt x="129" y="266"/>
                  </a:cubicBezTo>
                  <a:cubicBezTo>
                    <a:pt x="128" y="266"/>
                    <a:pt x="128" y="266"/>
                    <a:pt x="128" y="266"/>
                  </a:cubicBezTo>
                  <a:cubicBezTo>
                    <a:pt x="128" y="267"/>
                    <a:pt x="128" y="267"/>
                    <a:pt x="128" y="267"/>
                  </a:cubicBezTo>
                  <a:cubicBezTo>
                    <a:pt x="127" y="268"/>
                    <a:pt x="127" y="268"/>
                    <a:pt x="127" y="268"/>
                  </a:cubicBezTo>
                  <a:cubicBezTo>
                    <a:pt x="126" y="268"/>
                    <a:pt x="126" y="268"/>
                    <a:pt x="126" y="268"/>
                  </a:cubicBezTo>
                  <a:cubicBezTo>
                    <a:pt x="126" y="267"/>
                    <a:pt x="126" y="267"/>
                    <a:pt x="126" y="267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24" y="266"/>
                    <a:pt x="124" y="266"/>
                    <a:pt x="124" y="266"/>
                  </a:cubicBezTo>
                  <a:cubicBezTo>
                    <a:pt x="123" y="267"/>
                    <a:pt x="123" y="267"/>
                    <a:pt x="123" y="267"/>
                  </a:cubicBezTo>
                  <a:cubicBezTo>
                    <a:pt x="123" y="268"/>
                    <a:pt x="123" y="268"/>
                    <a:pt x="123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8"/>
                    <a:pt x="122" y="268"/>
                    <a:pt x="122" y="268"/>
                  </a:cubicBezTo>
                  <a:cubicBezTo>
                    <a:pt x="122" y="267"/>
                    <a:pt x="122" y="267"/>
                    <a:pt x="122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21" y="267"/>
                    <a:pt x="121" y="267"/>
                    <a:pt x="121" y="267"/>
                  </a:cubicBezTo>
                  <a:cubicBezTo>
                    <a:pt x="119" y="266"/>
                    <a:pt x="119" y="266"/>
                    <a:pt x="119" y="266"/>
                  </a:cubicBezTo>
                  <a:cubicBezTo>
                    <a:pt x="119" y="265"/>
                    <a:pt x="119" y="265"/>
                    <a:pt x="119" y="265"/>
                  </a:cubicBezTo>
                  <a:cubicBezTo>
                    <a:pt x="118" y="265"/>
                    <a:pt x="118" y="265"/>
                    <a:pt x="118" y="265"/>
                  </a:cubicBezTo>
                  <a:cubicBezTo>
                    <a:pt x="117" y="264"/>
                    <a:pt x="117" y="264"/>
                    <a:pt x="117" y="264"/>
                  </a:cubicBezTo>
                  <a:cubicBezTo>
                    <a:pt x="116" y="264"/>
                    <a:pt x="116" y="264"/>
                    <a:pt x="116" y="264"/>
                  </a:cubicBezTo>
                  <a:cubicBezTo>
                    <a:pt x="116" y="263"/>
                    <a:pt x="116" y="263"/>
                    <a:pt x="116" y="263"/>
                  </a:cubicBezTo>
                  <a:cubicBezTo>
                    <a:pt x="115" y="263"/>
                    <a:pt x="115" y="263"/>
                    <a:pt x="115" y="263"/>
                  </a:cubicBezTo>
                  <a:cubicBezTo>
                    <a:pt x="113" y="264"/>
                    <a:pt x="113" y="264"/>
                    <a:pt x="113" y="264"/>
                  </a:cubicBezTo>
                  <a:cubicBezTo>
                    <a:pt x="112" y="263"/>
                    <a:pt x="112" y="263"/>
                    <a:pt x="112" y="263"/>
                  </a:cubicBezTo>
                  <a:cubicBezTo>
                    <a:pt x="112" y="262"/>
                    <a:pt x="112" y="262"/>
                    <a:pt x="112" y="262"/>
                  </a:cubicBezTo>
                  <a:cubicBezTo>
                    <a:pt x="111" y="262"/>
                    <a:pt x="111" y="262"/>
                    <a:pt x="111" y="262"/>
                  </a:cubicBezTo>
                  <a:cubicBezTo>
                    <a:pt x="110" y="263"/>
                    <a:pt x="110" y="263"/>
                    <a:pt x="110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9" y="264"/>
                    <a:pt x="109" y="264"/>
                    <a:pt x="109" y="264"/>
                  </a:cubicBezTo>
                  <a:cubicBezTo>
                    <a:pt x="109" y="263"/>
                    <a:pt x="109" y="263"/>
                    <a:pt x="109" y="263"/>
                  </a:cubicBezTo>
                  <a:cubicBezTo>
                    <a:pt x="108" y="263"/>
                    <a:pt x="108" y="263"/>
                    <a:pt x="108" y="263"/>
                  </a:cubicBezTo>
                  <a:cubicBezTo>
                    <a:pt x="108" y="264"/>
                    <a:pt x="108" y="264"/>
                    <a:pt x="108" y="264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07" y="264"/>
                    <a:pt x="107" y="264"/>
                    <a:pt x="107" y="264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7" y="263"/>
                    <a:pt x="107" y="263"/>
                    <a:pt x="107" y="263"/>
                  </a:cubicBezTo>
                  <a:cubicBezTo>
                    <a:pt x="106" y="263"/>
                    <a:pt x="106" y="263"/>
                    <a:pt x="106" y="263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2"/>
                    <a:pt x="105" y="262"/>
                    <a:pt x="105" y="262"/>
                  </a:cubicBezTo>
                  <a:cubicBezTo>
                    <a:pt x="105" y="263"/>
                    <a:pt x="105" y="263"/>
                    <a:pt x="105" y="263"/>
                  </a:cubicBezTo>
                  <a:cubicBezTo>
                    <a:pt x="105" y="264"/>
                    <a:pt x="105" y="264"/>
                    <a:pt x="105" y="264"/>
                  </a:cubicBezTo>
                  <a:cubicBezTo>
                    <a:pt x="104" y="264"/>
                    <a:pt x="104" y="264"/>
                    <a:pt x="104" y="264"/>
                  </a:cubicBezTo>
                  <a:cubicBezTo>
                    <a:pt x="103" y="264"/>
                    <a:pt x="103" y="264"/>
                    <a:pt x="103" y="264"/>
                  </a:cubicBezTo>
                  <a:cubicBezTo>
                    <a:pt x="103" y="265"/>
                    <a:pt x="103" y="265"/>
                    <a:pt x="103" y="265"/>
                  </a:cubicBezTo>
                  <a:cubicBezTo>
                    <a:pt x="102" y="265"/>
                    <a:pt x="102" y="265"/>
                    <a:pt x="102" y="265"/>
                  </a:cubicBezTo>
                  <a:cubicBezTo>
                    <a:pt x="101" y="266"/>
                    <a:pt x="101" y="266"/>
                    <a:pt x="101" y="266"/>
                  </a:cubicBezTo>
                  <a:cubicBezTo>
                    <a:pt x="101" y="267"/>
                    <a:pt x="101" y="267"/>
                    <a:pt x="101" y="267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1" y="268"/>
                    <a:pt x="101" y="268"/>
                    <a:pt x="101" y="268"/>
                  </a:cubicBezTo>
                  <a:cubicBezTo>
                    <a:pt x="100" y="268"/>
                    <a:pt x="100" y="268"/>
                    <a:pt x="100" y="268"/>
                  </a:cubicBezTo>
                  <a:cubicBezTo>
                    <a:pt x="98" y="269"/>
                    <a:pt x="98" y="269"/>
                    <a:pt x="98" y="269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2"/>
                    <a:pt x="99" y="272"/>
                    <a:pt x="99" y="272"/>
                  </a:cubicBezTo>
                  <a:cubicBezTo>
                    <a:pt x="99" y="273"/>
                    <a:pt x="99" y="273"/>
                    <a:pt x="99" y="273"/>
                  </a:cubicBezTo>
                  <a:cubicBezTo>
                    <a:pt x="98" y="274"/>
                    <a:pt x="98" y="274"/>
                    <a:pt x="98" y="274"/>
                  </a:cubicBezTo>
                  <a:cubicBezTo>
                    <a:pt x="96" y="273"/>
                    <a:pt x="96" y="273"/>
                    <a:pt x="96" y="273"/>
                  </a:cubicBezTo>
                  <a:cubicBezTo>
                    <a:pt x="96" y="272"/>
                    <a:pt x="96" y="272"/>
                    <a:pt x="96" y="272"/>
                  </a:cubicBezTo>
                  <a:cubicBezTo>
                    <a:pt x="94" y="270"/>
                    <a:pt x="94" y="270"/>
                    <a:pt x="94" y="270"/>
                  </a:cubicBezTo>
                  <a:cubicBezTo>
                    <a:pt x="93" y="271"/>
                    <a:pt x="93" y="271"/>
                    <a:pt x="93" y="271"/>
                  </a:cubicBezTo>
                  <a:cubicBezTo>
                    <a:pt x="93" y="272"/>
                    <a:pt x="93" y="272"/>
                    <a:pt x="93" y="272"/>
                  </a:cubicBezTo>
                  <a:cubicBezTo>
                    <a:pt x="92" y="273"/>
                    <a:pt x="92" y="273"/>
                    <a:pt x="92" y="273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6"/>
                    <a:pt x="91" y="276"/>
                    <a:pt x="91" y="276"/>
                  </a:cubicBezTo>
                  <a:cubicBezTo>
                    <a:pt x="92" y="276"/>
                    <a:pt x="92" y="276"/>
                    <a:pt x="92" y="276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1" y="280"/>
                    <a:pt x="91" y="280"/>
                    <a:pt x="91" y="280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3" y="282"/>
                    <a:pt x="93" y="282"/>
                    <a:pt x="93" y="282"/>
                  </a:cubicBezTo>
                  <a:cubicBezTo>
                    <a:pt x="95" y="284"/>
                    <a:pt x="95" y="284"/>
                    <a:pt x="95" y="284"/>
                  </a:cubicBezTo>
                  <a:cubicBezTo>
                    <a:pt x="95" y="283"/>
                    <a:pt x="95" y="283"/>
                    <a:pt x="95" y="283"/>
                  </a:cubicBezTo>
                  <a:cubicBezTo>
                    <a:pt x="98" y="284"/>
                    <a:pt x="98" y="284"/>
                    <a:pt x="98" y="284"/>
                  </a:cubicBezTo>
                  <a:cubicBezTo>
                    <a:pt x="100" y="285"/>
                    <a:pt x="100" y="285"/>
                    <a:pt x="100" y="285"/>
                  </a:cubicBezTo>
                  <a:cubicBezTo>
                    <a:pt x="102" y="288"/>
                    <a:pt x="102" y="288"/>
                    <a:pt x="102" y="288"/>
                  </a:cubicBezTo>
                  <a:cubicBezTo>
                    <a:pt x="100" y="288"/>
                    <a:pt x="100" y="288"/>
                    <a:pt x="100" y="288"/>
                  </a:cubicBezTo>
                  <a:cubicBezTo>
                    <a:pt x="100" y="289"/>
                    <a:pt x="100" y="289"/>
                    <a:pt x="100" y="289"/>
                  </a:cubicBezTo>
                  <a:cubicBezTo>
                    <a:pt x="101" y="290"/>
                    <a:pt x="101" y="290"/>
                    <a:pt x="101" y="290"/>
                  </a:cubicBezTo>
                  <a:cubicBezTo>
                    <a:pt x="103" y="289"/>
                    <a:pt x="103" y="289"/>
                    <a:pt x="103" y="289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0"/>
                    <a:pt x="104" y="290"/>
                    <a:pt x="104" y="290"/>
                  </a:cubicBezTo>
                  <a:cubicBezTo>
                    <a:pt x="104" y="291"/>
                    <a:pt x="104" y="291"/>
                    <a:pt x="104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1"/>
                    <a:pt x="103" y="291"/>
                    <a:pt x="103" y="291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3" y="292"/>
                    <a:pt x="103" y="292"/>
                    <a:pt x="103" y="292"/>
                  </a:cubicBezTo>
                  <a:cubicBezTo>
                    <a:pt x="102" y="292"/>
                    <a:pt x="102" y="292"/>
                    <a:pt x="102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1" y="292"/>
                    <a:pt x="101" y="292"/>
                    <a:pt x="101" y="292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4"/>
                    <a:pt x="102" y="294"/>
                    <a:pt x="102" y="294"/>
                  </a:cubicBezTo>
                  <a:cubicBezTo>
                    <a:pt x="102" y="293"/>
                    <a:pt x="102" y="293"/>
                    <a:pt x="102" y="293"/>
                  </a:cubicBezTo>
                  <a:cubicBezTo>
                    <a:pt x="102" y="293"/>
                    <a:pt x="101" y="293"/>
                    <a:pt x="101" y="293"/>
                  </a:cubicBezTo>
                  <a:cubicBezTo>
                    <a:pt x="101" y="293"/>
                    <a:pt x="100" y="293"/>
                    <a:pt x="100" y="293"/>
                  </a:cubicBezTo>
                  <a:cubicBezTo>
                    <a:pt x="100" y="293"/>
                    <a:pt x="100" y="293"/>
                    <a:pt x="100" y="293"/>
                  </a:cubicBezTo>
                  <a:cubicBezTo>
                    <a:pt x="101" y="293"/>
                    <a:pt x="101" y="293"/>
                    <a:pt x="101" y="293"/>
                  </a:cubicBezTo>
                  <a:cubicBezTo>
                    <a:pt x="101" y="294"/>
                    <a:pt x="101" y="294"/>
                    <a:pt x="101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100" y="294"/>
                    <a:pt x="100" y="294"/>
                    <a:pt x="100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9" y="294"/>
                    <a:pt x="99" y="294"/>
                    <a:pt x="99" y="294"/>
                  </a:cubicBezTo>
                  <a:cubicBezTo>
                    <a:pt x="99" y="295"/>
                    <a:pt x="99" y="295"/>
                    <a:pt x="99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8" y="295"/>
                    <a:pt x="98" y="295"/>
                    <a:pt x="98" y="295"/>
                  </a:cubicBezTo>
                  <a:cubicBezTo>
                    <a:pt x="97" y="294"/>
                    <a:pt x="97" y="294"/>
                    <a:pt x="97" y="294"/>
                  </a:cubicBezTo>
                  <a:cubicBezTo>
                    <a:pt x="97" y="295"/>
                    <a:pt x="97" y="295"/>
                    <a:pt x="97" y="295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7" y="296"/>
                    <a:pt x="97" y="296"/>
                    <a:pt x="97" y="296"/>
                  </a:cubicBezTo>
                  <a:cubicBezTo>
                    <a:pt x="96" y="297"/>
                    <a:pt x="96" y="297"/>
                    <a:pt x="96" y="297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298"/>
                    <a:pt x="96" y="298"/>
                    <a:pt x="96" y="298"/>
                  </a:cubicBezTo>
                  <a:cubicBezTo>
                    <a:pt x="96" y="300"/>
                    <a:pt x="96" y="300"/>
                    <a:pt x="96" y="300"/>
                  </a:cubicBezTo>
                  <a:cubicBezTo>
                    <a:pt x="95" y="300"/>
                    <a:pt x="95" y="300"/>
                    <a:pt x="95" y="300"/>
                  </a:cubicBezTo>
                  <a:cubicBezTo>
                    <a:pt x="95" y="301"/>
                    <a:pt x="95" y="301"/>
                    <a:pt x="95" y="301"/>
                  </a:cubicBezTo>
                  <a:cubicBezTo>
                    <a:pt x="95" y="302"/>
                    <a:pt x="95" y="302"/>
                    <a:pt x="95" y="302"/>
                  </a:cubicBezTo>
                  <a:cubicBezTo>
                    <a:pt x="96" y="302"/>
                    <a:pt x="96" y="302"/>
                    <a:pt x="96" y="302"/>
                  </a:cubicBezTo>
                  <a:cubicBezTo>
                    <a:pt x="97" y="302"/>
                    <a:pt x="97" y="302"/>
                    <a:pt x="97" y="302"/>
                  </a:cubicBezTo>
                  <a:cubicBezTo>
                    <a:pt x="97" y="303"/>
                    <a:pt x="97" y="303"/>
                    <a:pt x="97" y="303"/>
                  </a:cubicBezTo>
                  <a:cubicBezTo>
                    <a:pt x="98" y="303"/>
                    <a:pt x="98" y="303"/>
                    <a:pt x="98" y="303"/>
                  </a:cubicBezTo>
                  <a:cubicBezTo>
                    <a:pt x="98" y="304"/>
                    <a:pt x="98" y="304"/>
                    <a:pt x="98" y="304"/>
                  </a:cubicBezTo>
                  <a:cubicBezTo>
                    <a:pt x="99" y="305"/>
                    <a:pt x="99" y="305"/>
                    <a:pt x="99" y="305"/>
                  </a:cubicBezTo>
                  <a:cubicBezTo>
                    <a:pt x="99" y="304"/>
                    <a:pt x="99" y="304"/>
                    <a:pt x="99" y="304"/>
                  </a:cubicBezTo>
                  <a:cubicBezTo>
                    <a:pt x="100" y="304"/>
                    <a:pt x="100" y="304"/>
                    <a:pt x="100" y="304"/>
                  </a:cubicBezTo>
                  <a:cubicBezTo>
                    <a:pt x="100" y="305"/>
                    <a:pt x="100" y="305"/>
                    <a:pt x="100" y="305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99" y="306"/>
                    <a:pt x="99" y="306"/>
                    <a:pt x="99" y="306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7"/>
                    <a:pt x="100" y="307"/>
                    <a:pt x="100" y="307"/>
                  </a:cubicBezTo>
                  <a:cubicBezTo>
                    <a:pt x="100" y="308"/>
                    <a:pt x="100" y="308"/>
                    <a:pt x="100" y="308"/>
                  </a:cubicBezTo>
                  <a:cubicBezTo>
                    <a:pt x="101" y="309"/>
                    <a:pt x="101" y="309"/>
                    <a:pt x="101" y="309"/>
                  </a:cubicBezTo>
                  <a:cubicBezTo>
                    <a:pt x="101" y="310"/>
                    <a:pt x="101" y="310"/>
                    <a:pt x="101" y="310"/>
                  </a:cubicBezTo>
                  <a:cubicBezTo>
                    <a:pt x="103" y="312"/>
                    <a:pt x="103" y="312"/>
                    <a:pt x="103" y="312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5" y="314"/>
                    <a:pt x="105" y="314"/>
                    <a:pt x="105" y="314"/>
                  </a:cubicBezTo>
                  <a:cubicBezTo>
                    <a:pt x="104" y="316"/>
                    <a:pt x="104" y="316"/>
                    <a:pt x="104" y="316"/>
                  </a:cubicBezTo>
                  <a:cubicBezTo>
                    <a:pt x="102" y="316"/>
                    <a:pt x="102" y="316"/>
                    <a:pt x="102" y="316"/>
                  </a:cubicBezTo>
                  <a:cubicBezTo>
                    <a:pt x="102" y="317"/>
                    <a:pt x="102" y="317"/>
                    <a:pt x="102" y="317"/>
                  </a:cubicBezTo>
                  <a:cubicBezTo>
                    <a:pt x="100" y="317"/>
                    <a:pt x="100" y="317"/>
                    <a:pt x="100" y="317"/>
                  </a:cubicBezTo>
                  <a:cubicBezTo>
                    <a:pt x="99" y="316"/>
                    <a:pt x="99" y="316"/>
                    <a:pt x="99" y="316"/>
                  </a:cubicBezTo>
                  <a:cubicBezTo>
                    <a:pt x="97" y="315"/>
                    <a:pt x="97" y="315"/>
                    <a:pt x="97" y="315"/>
                  </a:cubicBezTo>
                  <a:cubicBezTo>
                    <a:pt x="96" y="314"/>
                    <a:pt x="96" y="314"/>
                    <a:pt x="96" y="314"/>
                  </a:cubicBezTo>
                  <a:cubicBezTo>
                    <a:pt x="96" y="316"/>
                    <a:pt x="96" y="316"/>
                    <a:pt x="96" y="316"/>
                  </a:cubicBezTo>
                  <a:cubicBezTo>
                    <a:pt x="97" y="316"/>
                    <a:pt x="97" y="316"/>
                    <a:pt x="97" y="316"/>
                  </a:cubicBezTo>
                  <a:cubicBezTo>
                    <a:pt x="97" y="317"/>
                    <a:pt x="97" y="317"/>
                    <a:pt x="97" y="317"/>
                  </a:cubicBezTo>
                  <a:cubicBezTo>
                    <a:pt x="97" y="319"/>
                    <a:pt x="97" y="319"/>
                    <a:pt x="97" y="319"/>
                  </a:cubicBezTo>
                  <a:cubicBezTo>
                    <a:pt x="96" y="318"/>
                    <a:pt x="96" y="318"/>
                    <a:pt x="96" y="318"/>
                  </a:cubicBezTo>
                  <a:cubicBezTo>
                    <a:pt x="94" y="318"/>
                    <a:pt x="94" y="318"/>
                    <a:pt x="94" y="318"/>
                  </a:cubicBezTo>
                  <a:cubicBezTo>
                    <a:pt x="91" y="317"/>
                    <a:pt x="91" y="317"/>
                    <a:pt x="91" y="317"/>
                  </a:cubicBezTo>
                  <a:cubicBezTo>
                    <a:pt x="90" y="317"/>
                    <a:pt x="90" y="317"/>
                    <a:pt x="90" y="317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91" y="319"/>
                    <a:pt x="91" y="319"/>
                    <a:pt x="91" y="319"/>
                  </a:cubicBezTo>
                  <a:cubicBezTo>
                    <a:pt x="90" y="318"/>
                    <a:pt x="90" y="318"/>
                    <a:pt x="90" y="318"/>
                  </a:cubicBezTo>
                  <a:cubicBezTo>
                    <a:pt x="87" y="318"/>
                    <a:pt x="87" y="318"/>
                    <a:pt x="87" y="318"/>
                  </a:cubicBezTo>
                  <a:cubicBezTo>
                    <a:pt x="86" y="318"/>
                    <a:pt x="86" y="318"/>
                    <a:pt x="86" y="318"/>
                  </a:cubicBezTo>
                  <a:cubicBezTo>
                    <a:pt x="84" y="318"/>
                    <a:pt x="84" y="318"/>
                    <a:pt x="84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3" y="318"/>
                    <a:pt x="83" y="318"/>
                    <a:pt x="83" y="318"/>
                  </a:cubicBezTo>
                  <a:cubicBezTo>
                    <a:pt x="82" y="318"/>
                    <a:pt x="82" y="318"/>
                    <a:pt x="82" y="318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80" y="317"/>
                    <a:pt x="80" y="317"/>
                    <a:pt x="80" y="317"/>
                  </a:cubicBezTo>
                  <a:cubicBezTo>
                    <a:pt x="79" y="317"/>
                    <a:pt x="79" y="317"/>
                    <a:pt x="79" y="317"/>
                  </a:cubicBezTo>
                  <a:cubicBezTo>
                    <a:pt x="78" y="317"/>
                    <a:pt x="78" y="317"/>
                    <a:pt x="78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7" y="317"/>
                    <a:pt x="77" y="317"/>
                    <a:pt x="77" y="317"/>
                  </a:cubicBezTo>
                  <a:cubicBezTo>
                    <a:pt x="76" y="317"/>
                    <a:pt x="76" y="317"/>
                    <a:pt x="76" y="317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6"/>
                    <a:pt x="76" y="316"/>
                    <a:pt x="76" y="316"/>
                  </a:cubicBezTo>
                  <a:cubicBezTo>
                    <a:pt x="76" y="315"/>
                    <a:pt x="76" y="315"/>
                    <a:pt x="76" y="315"/>
                  </a:cubicBezTo>
                  <a:cubicBezTo>
                    <a:pt x="75" y="314"/>
                    <a:pt x="75" y="314"/>
                    <a:pt x="75" y="314"/>
                  </a:cubicBezTo>
                  <a:cubicBezTo>
                    <a:pt x="75" y="312"/>
                    <a:pt x="75" y="312"/>
                    <a:pt x="75" y="312"/>
                  </a:cubicBezTo>
                  <a:cubicBezTo>
                    <a:pt x="74" y="312"/>
                    <a:pt x="74" y="312"/>
                    <a:pt x="74" y="312"/>
                  </a:cubicBezTo>
                  <a:cubicBezTo>
                    <a:pt x="73" y="310"/>
                    <a:pt x="73" y="310"/>
                    <a:pt x="73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2" y="310"/>
                    <a:pt x="72" y="310"/>
                    <a:pt x="72" y="310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1" y="309"/>
                    <a:pt x="71" y="309"/>
                    <a:pt x="71" y="309"/>
                  </a:cubicBezTo>
                  <a:cubicBezTo>
                    <a:pt x="70" y="309"/>
                    <a:pt x="70" y="309"/>
                    <a:pt x="70" y="309"/>
                  </a:cubicBezTo>
                  <a:cubicBezTo>
                    <a:pt x="69" y="309"/>
                    <a:pt x="69" y="309"/>
                    <a:pt x="69" y="309"/>
                  </a:cubicBezTo>
                  <a:cubicBezTo>
                    <a:pt x="69" y="308"/>
                    <a:pt x="69" y="308"/>
                    <a:pt x="69" y="308"/>
                  </a:cubicBezTo>
                  <a:cubicBezTo>
                    <a:pt x="68" y="308"/>
                    <a:pt x="68" y="308"/>
                    <a:pt x="68" y="308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7" y="307"/>
                    <a:pt x="67" y="307"/>
                    <a:pt x="67" y="307"/>
                  </a:cubicBezTo>
                  <a:cubicBezTo>
                    <a:pt x="66" y="307"/>
                    <a:pt x="66" y="307"/>
                    <a:pt x="66" y="307"/>
                  </a:cubicBezTo>
                  <a:cubicBezTo>
                    <a:pt x="66" y="306"/>
                    <a:pt x="66" y="306"/>
                    <a:pt x="66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5" y="306"/>
                    <a:pt x="65" y="306"/>
                    <a:pt x="65" y="306"/>
                  </a:cubicBezTo>
                  <a:cubicBezTo>
                    <a:pt x="64" y="305"/>
                    <a:pt x="64" y="305"/>
                    <a:pt x="64" y="305"/>
                  </a:cubicBezTo>
                  <a:cubicBezTo>
                    <a:pt x="61" y="303"/>
                    <a:pt x="61" y="303"/>
                    <a:pt x="61" y="303"/>
                  </a:cubicBezTo>
                  <a:cubicBezTo>
                    <a:pt x="60" y="302"/>
                    <a:pt x="60" y="302"/>
                    <a:pt x="60" y="302"/>
                  </a:cubicBezTo>
                  <a:cubicBezTo>
                    <a:pt x="58" y="301"/>
                    <a:pt x="58" y="301"/>
                    <a:pt x="58" y="301"/>
                  </a:cubicBezTo>
                  <a:cubicBezTo>
                    <a:pt x="57" y="302"/>
                    <a:pt x="57" y="302"/>
                    <a:pt x="57" y="302"/>
                  </a:cubicBezTo>
                  <a:cubicBezTo>
                    <a:pt x="56" y="301"/>
                    <a:pt x="56" y="301"/>
                    <a:pt x="56" y="301"/>
                  </a:cubicBezTo>
                  <a:cubicBezTo>
                    <a:pt x="56" y="300"/>
                    <a:pt x="56" y="300"/>
                    <a:pt x="56" y="300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4" y="299"/>
                    <a:pt x="54" y="299"/>
                    <a:pt x="54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3" y="299"/>
                    <a:pt x="53" y="299"/>
                    <a:pt x="53" y="299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8"/>
                    <a:pt x="54" y="298"/>
                    <a:pt x="54" y="298"/>
                  </a:cubicBezTo>
                  <a:cubicBezTo>
                    <a:pt x="54" y="297"/>
                    <a:pt x="54" y="297"/>
                    <a:pt x="54" y="297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5" y="298"/>
                    <a:pt x="55" y="298"/>
                    <a:pt x="55" y="298"/>
                  </a:cubicBezTo>
                  <a:cubicBezTo>
                    <a:pt x="56" y="298"/>
                    <a:pt x="56" y="298"/>
                    <a:pt x="56" y="298"/>
                  </a:cubicBezTo>
                  <a:cubicBezTo>
                    <a:pt x="57" y="298"/>
                    <a:pt x="57" y="298"/>
                    <a:pt x="57" y="298"/>
                  </a:cubicBezTo>
                  <a:cubicBezTo>
                    <a:pt x="57" y="297"/>
                    <a:pt x="57" y="297"/>
                    <a:pt x="57" y="297"/>
                  </a:cubicBezTo>
                  <a:cubicBezTo>
                    <a:pt x="56" y="297"/>
                    <a:pt x="56" y="297"/>
                    <a:pt x="56" y="297"/>
                  </a:cubicBezTo>
                  <a:cubicBezTo>
                    <a:pt x="56" y="296"/>
                    <a:pt x="56" y="296"/>
                    <a:pt x="56" y="296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7" y="295"/>
                    <a:pt x="57" y="295"/>
                    <a:pt x="57" y="295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8" y="294"/>
                    <a:pt x="58" y="294"/>
                    <a:pt x="58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9" y="294"/>
                    <a:pt x="59" y="294"/>
                    <a:pt x="59" y="294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8" y="293"/>
                    <a:pt x="58" y="293"/>
                    <a:pt x="58" y="293"/>
                  </a:cubicBezTo>
                  <a:cubicBezTo>
                    <a:pt x="57" y="293"/>
                    <a:pt x="57" y="293"/>
                    <a:pt x="57" y="293"/>
                  </a:cubicBezTo>
                  <a:cubicBezTo>
                    <a:pt x="56" y="291"/>
                    <a:pt x="56" y="291"/>
                    <a:pt x="56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9" y="291"/>
                    <a:pt x="59" y="291"/>
                    <a:pt x="59" y="291"/>
                  </a:cubicBezTo>
                  <a:cubicBezTo>
                    <a:pt x="58" y="291"/>
                    <a:pt x="58" y="291"/>
                    <a:pt x="58" y="291"/>
                  </a:cubicBezTo>
                  <a:cubicBezTo>
                    <a:pt x="59" y="290"/>
                    <a:pt x="59" y="290"/>
                    <a:pt x="59" y="290"/>
                  </a:cubicBezTo>
                  <a:cubicBezTo>
                    <a:pt x="62" y="289"/>
                    <a:pt x="62" y="289"/>
                    <a:pt x="62" y="289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2" y="288"/>
                    <a:pt x="62" y="288"/>
                    <a:pt x="62" y="288"/>
                  </a:cubicBezTo>
                  <a:cubicBezTo>
                    <a:pt x="61" y="288"/>
                    <a:pt x="61" y="288"/>
                    <a:pt x="61" y="288"/>
                  </a:cubicBezTo>
                  <a:cubicBezTo>
                    <a:pt x="60" y="288"/>
                    <a:pt x="60" y="288"/>
                    <a:pt x="60" y="288"/>
                  </a:cubicBezTo>
                  <a:cubicBezTo>
                    <a:pt x="59" y="288"/>
                    <a:pt x="59" y="288"/>
                    <a:pt x="59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8" y="288"/>
                    <a:pt x="58" y="288"/>
                    <a:pt x="58" y="288"/>
                  </a:cubicBezTo>
                  <a:cubicBezTo>
                    <a:pt x="59" y="287"/>
                    <a:pt x="59" y="287"/>
                    <a:pt x="59" y="287"/>
                  </a:cubicBezTo>
                  <a:cubicBezTo>
                    <a:pt x="59" y="286"/>
                    <a:pt x="59" y="286"/>
                    <a:pt x="59" y="286"/>
                  </a:cubicBezTo>
                  <a:cubicBezTo>
                    <a:pt x="60" y="285"/>
                    <a:pt x="60" y="285"/>
                    <a:pt x="60" y="285"/>
                  </a:cubicBezTo>
                  <a:cubicBezTo>
                    <a:pt x="62" y="285"/>
                    <a:pt x="62" y="285"/>
                    <a:pt x="62" y="285"/>
                  </a:cubicBezTo>
                  <a:cubicBezTo>
                    <a:pt x="63" y="284"/>
                    <a:pt x="63" y="284"/>
                    <a:pt x="63" y="284"/>
                  </a:cubicBezTo>
                  <a:cubicBezTo>
                    <a:pt x="63" y="283"/>
                    <a:pt x="63" y="283"/>
                    <a:pt x="63" y="283"/>
                  </a:cubicBezTo>
                  <a:cubicBezTo>
                    <a:pt x="64" y="282"/>
                    <a:pt x="64" y="282"/>
                    <a:pt x="64" y="282"/>
                  </a:cubicBezTo>
                  <a:cubicBezTo>
                    <a:pt x="63" y="281"/>
                    <a:pt x="63" y="281"/>
                    <a:pt x="63" y="281"/>
                  </a:cubicBezTo>
                  <a:cubicBezTo>
                    <a:pt x="62" y="280"/>
                    <a:pt x="62" y="280"/>
                    <a:pt x="62" y="280"/>
                  </a:cubicBezTo>
                  <a:cubicBezTo>
                    <a:pt x="62" y="278"/>
                    <a:pt x="62" y="278"/>
                    <a:pt x="62" y="278"/>
                  </a:cubicBezTo>
                  <a:cubicBezTo>
                    <a:pt x="63" y="278"/>
                    <a:pt x="63" y="278"/>
                    <a:pt x="63" y="278"/>
                  </a:cubicBezTo>
                  <a:cubicBezTo>
                    <a:pt x="64" y="277"/>
                    <a:pt x="64" y="277"/>
                    <a:pt x="64" y="277"/>
                  </a:cubicBezTo>
                  <a:cubicBezTo>
                    <a:pt x="64" y="276"/>
                    <a:pt x="64" y="276"/>
                    <a:pt x="64" y="276"/>
                  </a:cubicBezTo>
                  <a:cubicBezTo>
                    <a:pt x="63" y="276"/>
                    <a:pt x="63" y="276"/>
                    <a:pt x="63" y="276"/>
                  </a:cubicBezTo>
                  <a:cubicBezTo>
                    <a:pt x="63" y="275"/>
                    <a:pt x="63" y="275"/>
                    <a:pt x="63" y="275"/>
                  </a:cubicBezTo>
                  <a:cubicBezTo>
                    <a:pt x="62" y="275"/>
                    <a:pt x="62" y="275"/>
                    <a:pt x="62" y="275"/>
                  </a:cubicBezTo>
                  <a:cubicBezTo>
                    <a:pt x="61" y="275"/>
                    <a:pt x="61" y="275"/>
                    <a:pt x="61" y="275"/>
                  </a:cubicBezTo>
                  <a:cubicBezTo>
                    <a:pt x="60" y="274"/>
                    <a:pt x="60" y="274"/>
                    <a:pt x="60" y="274"/>
                  </a:cubicBezTo>
                  <a:cubicBezTo>
                    <a:pt x="59" y="275"/>
                    <a:pt x="59" y="275"/>
                    <a:pt x="59" y="275"/>
                  </a:cubicBezTo>
                  <a:cubicBezTo>
                    <a:pt x="58" y="274"/>
                    <a:pt x="58" y="274"/>
                    <a:pt x="58" y="274"/>
                  </a:cubicBezTo>
                  <a:cubicBezTo>
                    <a:pt x="57" y="274"/>
                    <a:pt x="57" y="274"/>
                    <a:pt x="57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5" y="274"/>
                    <a:pt x="55" y="274"/>
                    <a:pt x="55" y="274"/>
                  </a:cubicBezTo>
                  <a:cubicBezTo>
                    <a:pt x="54" y="274"/>
                    <a:pt x="54" y="274"/>
                    <a:pt x="54" y="274"/>
                  </a:cubicBezTo>
                  <a:cubicBezTo>
                    <a:pt x="53" y="273"/>
                    <a:pt x="53" y="273"/>
                    <a:pt x="53" y="273"/>
                  </a:cubicBezTo>
                  <a:cubicBezTo>
                    <a:pt x="52" y="271"/>
                    <a:pt x="52" y="271"/>
                    <a:pt x="52" y="271"/>
                  </a:cubicBezTo>
                  <a:cubicBezTo>
                    <a:pt x="51" y="271"/>
                    <a:pt x="51" y="271"/>
                    <a:pt x="51" y="271"/>
                  </a:cubicBezTo>
                  <a:cubicBezTo>
                    <a:pt x="50" y="272"/>
                    <a:pt x="50" y="272"/>
                    <a:pt x="50" y="272"/>
                  </a:cubicBezTo>
                  <a:cubicBezTo>
                    <a:pt x="49" y="272"/>
                    <a:pt x="49" y="272"/>
                    <a:pt x="49" y="272"/>
                  </a:cubicBezTo>
                  <a:cubicBezTo>
                    <a:pt x="48" y="272"/>
                    <a:pt x="48" y="272"/>
                    <a:pt x="48" y="272"/>
                  </a:cubicBezTo>
                  <a:cubicBezTo>
                    <a:pt x="46" y="271"/>
                    <a:pt x="46" y="271"/>
                    <a:pt x="46" y="271"/>
                  </a:cubicBezTo>
                  <a:cubicBezTo>
                    <a:pt x="46" y="272"/>
                    <a:pt x="46" y="272"/>
                    <a:pt x="46" y="272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3" y="269"/>
                    <a:pt x="43" y="269"/>
                    <a:pt x="43" y="269"/>
                  </a:cubicBezTo>
                  <a:cubicBezTo>
                    <a:pt x="43" y="268"/>
                    <a:pt x="43" y="268"/>
                    <a:pt x="43" y="268"/>
                  </a:cubicBezTo>
                  <a:cubicBezTo>
                    <a:pt x="42" y="268"/>
                    <a:pt x="42" y="268"/>
                    <a:pt x="42" y="268"/>
                  </a:cubicBezTo>
                  <a:cubicBezTo>
                    <a:pt x="42" y="267"/>
                    <a:pt x="42" y="267"/>
                    <a:pt x="42" y="267"/>
                  </a:cubicBezTo>
                  <a:cubicBezTo>
                    <a:pt x="41" y="266"/>
                    <a:pt x="41" y="266"/>
                    <a:pt x="41" y="266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5"/>
                    <a:pt x="38" y="265"/>
                    <a:pt x="38" y="265"/>
                  </a:cubicBezTo>
                  <a:cubicBezTo>
                    <a:pt x="38" y="264"/>
                    <a:pt x="38" y="264"/>
                    <a:pt x="38" y="264"/>
                  </a:cubicBezTo>
                  <a:cubicBezTo>
                    <a:pt x="37" y="264"/>
                    <a:pt x="37" y="264"/>
                    <a:pt x="37" y="264"/>
                  </a:cubicBezTo>
                  <a:cubicBezTo>
                    <a:pt x="37" y="262"/>
                    <a:pt x="37" y="262"/>
                    <a:pt x="37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2" y="262"/>
                    <a:pt x="32" y="262"/>
                    <a:pt x="32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9" y="262"/>
                    <a:pt x="29" y="262"/>
                    <a:pt x="29" y="262"/>
                  </a:cubicBezTo>
                  <a:cubicBezTo>
                    <a:pt x="29" y="263"/>
                    <a:pt x="29" y="263"/>
                    <a:pt x="29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3"/>
                    <a:pt x="28" y="263"/>
                    <a:pt x="28" y="263"/>
                  </a:cubicBezTo>
                  <a:cubicBezTo>
                    <a:pt x="28" y="262"/>
                    <a:pt x="28" y="262"/>
                    <a:pt x="28" y="262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0"/>
                    <a:pt x="27" y="260"/>
                    <a:pt x="27" y="260"/>
                  </a:cubicBezTo>
                  <a:cubicBezTo>
                    <a:pt x="26" y="259"/>
                    <a:pt x="26" y="259"/>
                    <a:pt x="26" y="2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6" y="257"/>
                    <a:pt x="26" y="257"/>
                    <a:pt x="26" y="257"/>
                  </a:cubicBezTo>
                  <a:cubicBezTo>
                    <a:pt x="27" y="258"/>
                    <a:pt x="27" y="258"/>
                    <a:pt x="27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30" y="256"/>
                    <a:pt x="30" y="256"/>
                    <a:pt x="30" y="256"/>
                  </a:cubicBezTo>
                  <a:cubicBezTo>
                    <a:pt x="31" y="256"/>
                    <a:pt x="31" y="256"/>
                    <a:pt x="31" y="256"/>
                  </a:cubicBezTo>
                  <a:cubicBezTo>
                    <a:pt x="30" y="255"/>
                    <a:pt x="30" y="255"/>
                    <a:pt x="30" y="255"/>
                  </a:cubicBezTo>
                  <a:cubicBezTo>
                    <a:pt x="30" y="254"/>
                    <a:pt x="30" y="254"/>
                    <a:pt x="30" y="254"/>
                  </a:cubicBezTo>
                  <a:cubicBezTo>
                    <a:pt x="28" y="253"/>
                    <a:pt x="28" y="253"/>
                    <a:pt x="28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1"/>
                    <a:pt x="26" y="251"/>
                    <a:pt x="26" y="251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4" y="249"/>
                    <a:pt x="24" y="249"/>
                    <a:pt x="24" y="249"/>
                  </a:cubicBezTo>
                  <a:cubicBezTo>
                    <a:pt x="23" y="248"/>
                    <a:pt x="23" y="248"/>
                    <a:pt x="23" y="248"/>
                  </a:cubicBezTo>
                  <a:cubicBezTo>
                    <a:pt x="22" y="247"/>
                    <a:pt x="22" y="247"/>
                    <a:pt x="22" y="247"/>
                  </a:cubicBezTo>
                  <a:cubicBezTo>
                    <a:pt x="22" y="246"/>
                    <a:pt x="22" y="246"/>
                    <a:pt x="22" y="246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0" y="243"/>
                    <a:pt x="20" y="243"/>
                    <a:pt x="20" y="243"/>
                  </a:cubicBezTo>
                  <a:cubicBezTo>
                    <a:pt x="19" y="243"/>
                    <a:pt x="19" y="243"/>
                    <a:pt x="19" y="243"/>
                  </a:cubicBezTo>
                  <a:cubicBezTo>
                    <a:pt x="19" y="242"/>
                    <a:pt x="19" y="242"/>
                    <a:pt x="19" y="242"/>
                  </a:cubicBezTo>
                  <a:cubicBezTo>
                    <a:pt x="17" y="242"/>
                    <a:pt x="17" y="242"/>
                    <a:pt x="17" y="242"/>
                  </a:cubicBezTo>
                  <a:cubicBezTo>
                    <a:pt x="16" y="243"/>
                    <a:pt x="16" y="243"/>
                    <a:pt x="16" y="243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4" y="242"/>
                    <a:pt x="14" y="242"/>
                    <a:pt x="14" y="242"/>
                  </a:cubicBezTo>
                  <a:cubicBezTo>
                    <a:pt x="13" y="242"/>
                    <a:pt x="13" y="242"/>
                    <a:pt x="13" y="242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8" y="237"/>
                    <a:pt x="8" y="237"/>
                    <a:pt x="8" y="237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6"/>
                    <a:pt x="8" y="236"/>
                    <a:pt x="8" y="236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5"/>
                    <a:pt x="8" y="235"/>
                    <a:pt x="8" y="235"/>
                  </a:cubicBezTo>
                  <a:cubicBezTo>
                    <a:pt x="8" y="234"/>
                    <a:pt x="8" y="234"/>
                    <a:pt x="8" y="234"/>
                  </a:cubicBezTo>
                  <a:cubicBezTo>
                    <a:pt x="7" y="234"/>
                    <a:pt x="7" y="234"/>
                    <a:pt x="7" y="234"/>
                  </a:cubicBezTo>
                  <a:cubicBezTo>
                    <a:pt x="8" y="233"/>
                    <a:pt x="8" y="233"/>
                    <a:pt x="8" y="233"/>
                  </a:cubicBezTo>
                  <a:cubicBezTo>
                    <a:pt x="7" y="232"/>
                    <a:pt x="7" y="232"/>
                    <a:pt x="7" y="232"/>
                  </a:cubicBezTo>
                  <a:cubicBezTo>
                    <a:pt x="8" y="232"/>
                    <a:pt x="8" y="232"/>
                    <a:pt x="8" y="232"/>
                  </a:cubicBezTo>
                  <a:cubicBezTo>
                    <a:pt x="8" y="231"/>
                    <a:pt x="8" y="231"/>
                    <a:pt x="8" y="231"/>
                  </a:cubicBezTo>
                  <a:cubicBezTo>
                    <a:pt x="6" y="228"/>
                    <a:pt x="6" y="228"/>
                    <a:pt x="6" y="228"/>
                  </a:cubicBezTo>
                  <a:cubicBezTo>
                    <a:pt x="6" y="225"/>
                    <a:pt x="6" y="225"/>
                    <a:pt x="6" y="225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7" y="223"/>
                    <a:pt x="7" y="223"/>
                    <a:pt x="7" y="223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2"/>
                    <a:pt x="8" y="222"/>
                    <a:pt x="8" y="222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1"/>
                    <a:pt x="8" y="221"/>
                    <a:pt x="8" y="221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7" y="220"/>
                    <a:pt x="7" y="220"/>
                    <a:pt x="7" y="220"/>
                  </a:cubicBezTo>
                  <a:cubicBezTo>
                    <a:pt x="7" y="219"/>
                    <a:pt x="7" y="219"/>
                    <a:pt x="7" y="219"/>
                  </a:cubicBezTo>
                  <a:cubicBezTo>
                    <a:pt x="8" y="219"/>
                    <a:pt x="8" y="219"/>
                    <a:pt x="8" y="219"/>
                  </a:cubicBezTo>
                  <a:cubicBezTo>
                    <a:pt x="8" y="220"/>
                    <a:pt x="8" y="220"/>
                    <a:pt x="8" y="220"/>
                  </a:cubicBezTo>
                  <a:cubicBezTo>
                    <a:pt x="9" y="220"/>
                    <a:pt x="9" y="220"/>
                    <a:pt x="9" y="220"/>
                  </a:cubicBezTo>
                  <a:cubicBezTo>
                    <a:pt x="9" y="219"/>
                    <a:pt x="9" y="219"/>
                    <a:pt x="9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0" y="219"/>
                    <a:pt x="10" y="219"/>
                    <a:pt x="10" y="219"/>
                  </a:cubicBezTo>
                  <a:cubicBezTo>
                    <a:pt x="11" y="218"/>
                    <a:pt x="11" y="218"/>
                    <a:pt x="11" y="218"/>
                  </a:cubicBezTo>
                  <a:cubicBezTo>
                    <a:pt x="12" y="218"/>
                    <a:pt x="12" y="218"/>
                    <a:pt x="12" y="218"/>
                  </a:cubicBezTo>
                  <a:cubicBezTo>
                    <a:pt x="12" y="217"/>
                    <a:pt x="12" y="217"/>
                    <a:pt x="12" y="217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4" y="217"/>
                    <a:pt x="14" y="217"/>
                    <a:pt x="14" y="217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2" y="216"/>
                    <a:pt x="12" y="216"/>
                    <a:pt x="12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1" y="216"/>
                    <a:pt x="11" y="216"/>
                    <a:pt x="11" y="216"/>
                  </a:cubicBezTo>
                  <a:cubicBezTo>
                    <a:pt x="10" y="216"/>
                    <a:pt x="10" y="216"/>
                    <a:pt x="10" y="216"/>
                  </a:cubicBezTo>
                  <a:cubicBezTo>
                    <a:pt x="9" y="215"/>
                    <a:pt x="9" y="215"/>
                    <a:pt x="9" y="215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5"/>
                    <a:pt x="10" y="215"/>
                    <a:pt x="10" y="215"/>
                  </a:cubicBezTo>
                  <a:cubicBezTo>
                    <a:pt x="10" y="214"/>
                    <a:pt x="10" y="214"/>
                    <a:pt x="10" y="214"/>
                  </a:cubicBezTo>
                  <a:cubicBezTo>
                    <a:pt x="9" y="214"/>
                    <a:pt x="9" y="214"/>
                    <a:pt x="9" y="214"/>
                  </a:cubicBezTo>
                  <a:cubicBezTo>
                    <a:pt x="10" y="213"/>
                    <a:pt x="10" y="213"/>
                    <a:pt x="10" y="213"/>
                  </a:cubicBezTo>
                  <a:cubicBezTo>
                    <a:pt x="9" y="213"/>
                    <a:pt x="9" y="213"/>
                    <a:pt x="9" y="213"/>
                  </a:cubicBezTo>
                  <a:cubicBezTo>
                    <a:pt x="9" y="213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8" y="214"/>
                    <a:pt x="8" y="214"/>
                    <a:pt x="8" y="214"/>
                  </a:cubicBezTo>
                  <a:cubicBezTo>
                    <a:pt x="7" y="213"/>
                    <a:pt x="7" y="213"/>
                    <a:pt x="7" y="213"/>
                  </a:cubicBezTo>
                  <a:cubicBezTo>
                    <a:pt x="9" y="211"/>
                    <a:pt x="9" y="211"/>
                    <a:pt x="9" y="211"/>
                  </a:cubicBezTo>
                  <a:cubicBezTo>
                    <a:pt x="11" y="211"/>
                    <a:pt x="11" y="211"/>
                    <a:pt x="11" y="211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7"/>
                    <a:pt x="13" y="207"/>
                    <a:pt x="13" y="207"/>
                  </a:cubicBezTo>
                  <a:cubicBezTo>
                    <a:pt x="14" y="205"/>
                    <a:pt x="14" y="205"/>
                    <a:pt x="14" y="205"/>
                  </a:cubicBezTo>
                  <a:cubicBezTo>
                    <a:pt x="16" y="202"/>
                    <a:pt x="16" y="202"/>
                    <a:pt x="16" y="202"/>
                  </a:cubicBezTo>
                  <a:cubicBezTo>
                    <a:pt x="17" y="200"/>
                    <a:pt x="17" y="200"/>
                    <a:pt x="17" y="200"/>
                  </a:cubicBezTo>
                  <a:cubicBezTo>
                    <a:pt x="17" y="198"/>
                    <a:pt x="17" y="198"/>
                    <a:pt x="17" y="198"/>
                  </a:cubicBezTo>
                  <a:cubicBezTo>
                    <a:pt x="15" y="196"/>
                    <a:pt x="15" y="196"/>
                    <a:pt x="15" y="196"/>
                  </a:cubicBezTo>
                  <a:cubicBezTo>
                    <a:pt x="14" y="196"/>
                    <a:pt x="14" y="196"/>
                    <a:pt x="14" y="196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2" y="192"/>
                    <a:pt x="12" y="192"/>
                    <a:pt x="12" y="192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13" y="190"/>
                    <a:pt x="13" y="190"/>
                    <a:pt x="13" y="190"/>
                  </a:cubicBezTo>
                  <a:cubicBezTo>
                    <a:pt x="11" y="189"/>
                    <a:pt x="11" y="189"/>
                    <a:pt x="11" y="189"/>
                  </a:cubicBezTo>
                  <a:cubicBezTo>
                    <a:pt x="11" y="188"/>
                    <a:pt x="11" y="188"/>
                    <a:pt x="11" y="188"/>
                  </a:cubicBezTo>
                  <a:cubicBezTo>
                    <a:pt x="11" y="187"/>
                    <a:pt x="11" y="187"/>
                    <a:pt x="11" y="187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1" y="186"/>
                    <a:pt x="11" y="186"/>
                    <a:pt x="11" y="186"/>
                  </a:cubicBezTo>
                  <a:cubicBezTo>
                    <a:pt x="10" y="185"/>
                    <a:pt x="10" y="185"/>
                    <a:pt x="10" y="185"/>
                  </a:cubicBezTo>
                  <a:cubicBezTo>
                    <a:pt x="9" y="185"/>
                    <a:pt x="9" y="185"/>
                    <a:pt x="9" y="185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10" y="183"/>
                    <a:pt x="10" y="183"/>
                    <a:pt x="10" y="183"/>
                  </a:cubicBezTo>
                  <a:cubicBezTo>
                    <a:pt x="9" y="183"/>
                    <a:pt x="9" y="183"/>
                    <a:pt x="9" y="183"/>
                  </a:cubicBezTo>
                  <a:cubicBezTo>
                    <a:pt x="9" y="182"/>
                    <a:pt x="9" y="182"/>
                    <a:pt x="9" y="182"/>
                  </a:cubicBezTo>
                  <a:cubicBezTo>
                    <a:pt x="9" y="179"/>
                    <a:pt x="9" y="179"/>
                    <a:pt x="9" y="179"/>
                  </a:cubicBezTo>
                  <a:cubicBezTo>
                    <a:pt x="10" y="179"/>
                    <a:pt x="10" y="179"/>
                    <a:pt x="10" y="179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6" y="172"/>
                    <a:pt x="6" y="172"/>
                    <a:pt x="6" y="172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6" y="166"/>
                    <a:pt x="6" y="166"/>
                    <a:pt x="6" y="166"/>
                  </a:cubicBezTo>
                  <a:cubicBezTo>
                    <a:pt x="7" y="165"/>
                    <a:pt x="7" y="165"/>
                    <a:pt x="7" y="165"/>
                  </a:cubicBezTo>
                  <a:cubicBezTo>
                    <a:pt x="6" y="165"/>
                    <a:pt x="6" y="165"/>
                    <a:pt x="6" y="165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4" y="163"/>
                    <a:pt x="4" y="163"/>
                    <a:pt x="4" y="163"/>
                  </a:cubicBezTo>
                  <a:cubicBezTo>
                    <a:pt x="3" y="162"/>
                    <a:pt x="3" y="162"/>
                    <a:pt x="3" y="162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1" y="161"/>
                    <a:pt x="1" y="161"/>
                    <a:pt x="1" y="161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9"/>
                    <a:pt x="0" y="159"/>
                    <a:pt x="0" y="159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4"/>
                    <a:pt x="2" y="154"/>
                    <a:pt x="2" y="154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1"/>
                  </a:cubicBezTo>
                  <a:cubicBezTo>
                    <a:pt x="9" y="151"/>
                    <a:pt x="9" y="151"/>
                    <a:pt x="9" y="151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2" y="148"/>
                    <a:pt x="12" y="148"/>
                    <a:pt x="12" y="148"/>
                  </a:cubicBezTo>
                  <a:cubicBezTo>
                    <a:pt x="12" y="149"/>
                    <a:pt x="12" y="149"/>
                    <a:pt x="12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4" y="149"/>
                    <a:pt x="14" y="149"/>
                    <a:pt x="14" y="149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5" y="150"/>
                    <a:pt x="15" y="150"/>
                    <a:pt x="15" y="150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3" y="150"/>
                    <a:pt x="13" y="150"/>
                    <a:pt x="13" y="150"/>
                  </a:cubicBezTo>
                  <a:cubicBezTo>
                    <a:pt x="12" y="150"/>
                    <a:pt x="12" y="150"/>
                    <a:pt x="12" y="150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49"/>
                    <a:pt x="11" y="149"/>
                    <a:pt x="11" y="149"/>
                  </a:cubicBezTo>
                  <a:cubicBezTo>
                    <a:pt x="11" y="150"/>
                    <a:pt x="11" y="150"/>
                    <a:pt x="11" y="150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1" y="151"/>
                    <a:pt x="11" y="151"/>
                    <a:pt x="11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1"/>
                    <a:pt x="12" y="151"/>
                    <a:pt x="12" y="151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4" y="151"/>
                    <a:pt x="14" y="151"/>
                    <a:pt x="14" y="151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4" y="152"/>
                    <a:pt x="14" y="152"/>
                    <a:pt x="14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5" y="152"/>
                    <a:pt x="15" y="152"/>
                    <a:pt x="15" y="152"/>
                  </a:cubicBezTo>
                  <a:cubicBezTo>
                    <a:pt x="16" y="151"/>
                    <a:pt x="16" y="151"/>
                    <a:pt x="16" y="151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6" y="153"/>
                    <a:pt x="16" y="153"/>
                    <a:pt x="16" y="153"/>
                  </a:cubicBezTo>
                  <a:cubicBezTo>
                    <a:pt x="16" y="154"/>
                    <a:pt x="16" y="154"/>
                    <a:pt x="16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7" y="153"/>
                    <a:pt x="17" y="153"/>
                    <a:pt x="17" y="153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7" y="152"/>
                    <a:pt x="17" y="152"/>
                    <a:pt x="17" y="152"/>
                  </a:cubicBezTo>
                  <a:cubicBezTo>
                    <a:pt x="18" y="152"/>
                    <a:pt x="18" y="152"/>
                    <a:pt x="18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9" y="152"/>
                    <a:pt x="19" y="152"/>
                    <a:pt x="19" y="152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8" y="151"/>
                    <a:pt x="18" y="151"/>
                    <a:pt x="18" y="151"/>
                  </a:cubicBezTo>
                  <a:cubicBezTo>
                    <a:pt x="19" y="151"/>
                    <a:pt x="19" y="151"/>
                    <a:pt x="19" y="151"/>
                  </a:cubicBezTo>
                  <a:cubicBezTo>
                    <a:pt x="20" y="152"/>
                    <a:pt x="20" y="152"/>
                    <a:pt x="20" y="152"/>
                  </a:cubicBezTo>
                  <a:cubicBezTo>
                    <a:pt x="21" y="152"/>
                    <a:pt x="21" y="152"/>
                    <a:pt x="21" y="152"/>
                  </a:cubicBezTo>
                  <a:cubicBezTo>
                    <a:pt x="22" y="152"/>
                    <a:pt x="22" y="152"/>
                    <a:pt x="22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4" y="152"/>
                    <a:pt x="24" y="152"/>
                    <a:pt x="24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6" y="152"/>
                    <a:pt x="26" y="152"/>
                    <a:pt x="26" y="152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9"/>
                    <a:pt x="36" y="159"/>
                    <a:pt x="36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45" y="162"/>
                    <a:pt x="45" y="162"/>
                    <a:pt x="45" y="162"/>
                  </a:cubicBezTo>
                  <a:cubicBezTo>
                    <a:pt x="46" y="163"/>
                    <a:pt x="46" y="163"/>
                    <a:pt x="46" y="163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6" y="164"/>
                    <a:pt x="46" y="164"/>
                    <a:pt x="46" y="164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7" y="165"/>
                    <a:pt x="47" y="165"/>
                    <a:pt x="47" y="165"/>
                  </a:cubicBezTo>
                  <a:cubicBezTo>
                    <a:pt x="48" y="165"/>
                    <a:pt x="48" y="165"/>
                    <a:pt x="48" y="165"/>
                  </a:cubicBezTo>
                  <a:cubicBezTo>
                    <a:pt x="48" y="166"/>
                    <a:pt x="48" y="166"/>
                    <a:pt x="48" y="166"/>
                  </a:cubicBezTo>
                  <a:cubicBezTo>
                    <a:pt x="48" y="167"/>
                    <a:pt x="48" y="167"/>
                    <a:pt x="48" y="167"/>
                  </a:cubicBezTo>
                  <a:cubicBezTo>
                    <a:pt x="48" y="169"/>
                    <a:pt x="48" y="169"/>
                    <a:pt x="48" y="169"/>
                  </a:cubicBezTo>
                  <a:cubicBezTo>
                    <a:pt x="47" y="169"/>
                    <a:pt x="47" y="169"/>
                    <a:pt x="47" y="169"/>
                  </a:cubicBezTo>
                  <a:cubicBezTo>
                    <a:pt x="47" y="170"/>
                    <a:pt x="47" y="170"/>
                    <a:pt x="47" y="170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6" y="171"/>
                    <a:pt x="46" y="171"/>
                    <a:pt x="46" y="171"/>
                  </a:cubicBezTo>
                  <a:cubicBezTo>
                    <a:pt x="45" y="173"/>
                    <a:pt x="45" y="173"/>
                    <a:pt x="45" y="173"/>
                  </a:cubicBezTo>
                  <a:cubicBezTo>
                    <a:pt x="43" y="174"/>
                    <a:pt x="43" y="174"/>
                    <a:pt x="43" y="174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1" y="175"/>
                    <a:pt x="41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40" y="175"/>
                    <a:pt x="40" y="175"/>
                    <a:pt x="40" y="175"/>
                  </a:cubicBezTo>
                  <a:cubicBezTo>
                    <a:pt x="38" y="175"/>
                    <a:pt x="38" y="175"/>
                    <a:pt x="38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3"/>
                    <a:pt x="24" y="173"/>
                    <a:pt x="24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20" y="171"/>
                    <a:pt x="20" y="171"/>
                    <a:pt x="20" y="171"/>
                  </a:cubicBezTo>
                  <a:cubicBezTo>
                    <a:pt x="18" y="170"/>
                    <a:pt x="18" y="170"/>
                    <a:pt x="18" y="170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0" y="175"/>
                    <a:pt x="20" y="175"/>
                    <a:pt x="20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3" y="175"/>
                    <a:pt x="23" y="175"/>
                    <a:pt x="23" y="175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8"/>
                    <a:pt x="26" y="178"/>
                    <a:pt x="26" y="178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3"/>
                    <a:pt x="27" y="183"/>
                    <a:pt x="27" y="183"/>
                  </a:cubicBezTo>
                  <a:cubicBezTo>
                    <a:pt x="27" y="184"/>
                    <a:pt x="27" y="184"/>
                    <a:pt x="27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86"/>
                    <a:pt x="28" y="186"/>
                    <a:pt x="28" y="186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8" y="187"/>
                    <a:pt x="28" y="187"/>
                    <a:pt x="28" y="187"/>
                  </a:cubicBezTo>
                  <a:cubicBezTo>
                    <a:pt x="29" y="188"/>
                    <a:pt x="29" y="188"/>
                    <a:pt x="29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5" y="190"/>
                    <a:pt x="35" y="190"/>
                    <a:pt x="35" y="190"/>
                  </a:cubicBezTo>
                  <a:cubicBezTo>
                    <a:pt x="35" y="191"/>
                    <a:pt x="35" y="191"/>
                    <a:pt x="35" y="191"/>
                  </a:cubicBezTo>
                  <a:cubicBezTo>
                    <a:pt x="37" y="191"/>
                    <a:pt x="37" y="191"/>
                    <a:pt x="37" y="191"/>
                  </a:cubicBezTo>
                  <a:cubicBezTo>
                    <a:pt x="38" y="191"/>
                    <a:pt x="38" y="191"/>
                    <a:pt x="38" y="191"/>
                  </a:cubicBezTo>
                  <a:cubicBezTo>
                    <a:pt x="38" y="192"/>
                    <a:pt x="38" y="192"/>
                    <a:pt x="38" y="192"/>
                  </a:cubicBezTo>
                  <a:cubicBezTo>
                    <a:pt x="39" y="191"/>
                    <a:pt x="39" y="191"/>
                    <a:pt x="39" y="191"/>
                  </a:cubicBezTo>
                  <a:cubicBezTo>
                    <a:pt x="40" y="191"/>
                    <a:pt x="40" y="191"/>
                    <a:pt x="40" y="191"/>
                  </a:cubicBezTo>
                  <a:cubicBezTo>
                    <a:pt x="40" y="190"/>
                    <a:pt x="40" y="190"/>
                    <a:pt x="40" y="190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9" y="187"/>
                    <a:pt x="39" y="187"/>
                    <a:pt x="39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6" y="187"/>
                    <a:pt x="36" y="187"/>
                    <a:pt x="36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7" y="182"/>
                    <a:pt x="37" y="182"/>
                    <a:pt x="37" y="182"/>
                  </a:cubicBezTo>
                  <a:cubicBezTo>
                    <a:pt x="38" y="183"/>
                    <a:pt x="38" y="183"/>
                    <a:pt x="38" y="183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7" y="185"/>
                    <a:pt x="47" y="185"/>
                    <a:pt x="47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7" y="182"/>
                    <a:pt x="47" y="182"/>
                    <a:pt x="47" y="182"/>
                  </a:cubicBezTo>
                  <a:cubicBezTo>
                    <a:pt x="45" y="180"/>
                    <a:pt x="45" y="180"/>
                    <a:pt x="45" y="180"/>
                  </a:cubicBezTo>
                  <a:cubicBezTo>
                    <a:pt x="45" y="179"/>
                    <a:pt x="45" y="179"/>
                    <a:pt x="45" y="179"/>
                  </a:cubicBezTo>
                  <a:cubicBezTo>
                    <a:pt x="45" y="178"/>
                    <a:pt x="45" y="178"/>
                    <a:pt x="45" y="178"/>
                  </a:cubicBezTo>
                  <a:cubicBezTo>
                    <a:pt x="46" y="178"/>
                    <a:pt x="46" y="178"/>
                    <a:pt x="46" y="178"/>
                  </a:cubicBezTo>
                  <a:cubicBezTo>
                    <a:pt x="47" y="176"/>
                    <a:pt x="47" y="176"/>
                    <a:pt x="47" y="176"/>
                  </a:cubicBezTo>
                  <a:cubicBezTo>
                    <a:pt x="47" y="175"/>
                    <a:pt x="47" y="175"/>
                    <a:pt x="47" y="175"/>
                  </a:cubicBezTo>
                  <a:cubicBezTo>
                    <a:pt x="48" y="175"/>
                    <a:pt x="48" y="175"/>
                    <a:pt x="48" y="175"/>
                  </a:cubicBezTo>
                  <a:cubicBezTo>
                    <a:pt x="49" y="174"/>
                    <a:pt x="49" y="174"/>
                    <a:pt x="49" y="174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1" y="171"/>
                    <a:pt x="51" y="171"/>
                    <a:pt x="51" y="171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53" y="171"/>
                    <a:pt x="53" y="171"/>
                    <a:pt x="53" y="171"/>
                  </a:cubicBezTo>
                  <a:cubicBezTo>
                    <a:pt x="54" y="172"/>
                    <a:pt x="54" y="172"/>
                    <a:pt x="54" y="172"/>
                  </a:cubicBezTo>
                  <a:cubicBezTo>
                    <a:pt x="55" y="172"/>
                    <a:pt x="55" y="172"/>
                    <a:pt x="55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9" y="173"/>
                    <a:pt x="59" y="173"/>
                    <a:pt x="59" y="173"/>
                  </a:cubicBezTo>
                  <a:cubicBezTo>
                    <a:pt x="59" y="174"/>
                    <a:pt x="59" y="174"/>
                    <a:pt x="59" y="174"/>
                  </a:cubicBezTo>
                  <a:cubicBezTo>
                    <a:pt x="60" y="175"/>
                    <a:pt x="60" y="175"/>
                    <a:pt x="60" y="175"/>
                  </a:cubicBezTo>
                  <a:cubicBezTo>
                    <a:pt x="60" y="173"/>
                    <a:pt x="60" y="173"/>
                    <a:pt x="60" y="173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0"/>
                    <a:pt x="60" y="170"/>
                    <a:pt x="60" y="170"/>
                  </a:cubicBezTo>
                  <a:cubicBezTo>
                    <a:pt x="60" y="169"/>
                    <a:pt x="60" y="169"/>
                    <a:pt x="60" y="169"/>
                  </a:cubicBezTo>
                  <a:cubicBezTo>
                    <a:pt x="59" y="169"/>
                    <a:pt x="59" y="169"/>
                    <a:pt x="59" y="169"/>
                  </a:cubicBezTo>
                  <a:cubicBezTo>
                    <a:pt x="59" y="168"/>
                    <a:pt x="59" y="168"/>
                    <a:pt x="59" y="168"/>
                  </a:cubicBezTo>
                  <a:cubicBezTo>
                    <a:pt x="60" y="168"/>
                    <a:pt x="60" y="168"/>
                    <a:pt x="60" y="168"/>
                  </a:cubicBezTo>
                  <a:cubicBezTo>
                    <a:pt x="59" y="167"/>
                    <a:pt x="59" y="167"/>
                    <a:pt x="59" y="167"/>
                  </a:cubicBezTo>
                  <a:cubicBezTo>
                    <a:pt x="60" y="167"/>
                    <a:pt x="60" y="167"/>
                    <a:pt x="60" y="167"/>
                  </a:cubicBezTo>
                  <a:cubicBezTo>
                    <a:pt x="59" y="166"/>
                    <a:pt x="59" y="166"/>
                    <a:pt x="59" y="166"/>
                  </a:cubicBezTo>
                  <a:cubicBezTo>
                    <a:pt x="58" y="166"/>
                    <a:pt x="58" y="166"/>
                    <a:pt x="58" y="166"/>
                  </a:cubicBezTo>
                  <a:cubicBezTo>
                    <a:pt x="57" y="166"/>
                    <a:pt x="57" y="166"/>
                    <a:pt x="57" y="166"/>
                  </a:cubicBezTo>
                  <a:cubicBezTo>
                    <a:pt x="56" y="165"/>
                    <a:pt x="56" y="165"/>
                    <a:pt x="56" y="165"/>
                  </a:cubicBezTo>
                  <a:cubicBezTo>
                    <a:pt x="57" y="164"/>
                    <a:pt x="57" y="164"/>
                    <a:pt x="57" y="164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2"/>
                    <a:pt x="57" y="162"/>
                    <a:pt x="57" y="162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1"/>
                    <a:pt x="57" y="161"/>
                    <a:pt x="57" y="161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60"/>
                    <a:pt x="57" y="160"/>
                    <a:pt x="57" y="160"/>
                  </a:cubicBezTo>
                  <a:cubicBezTo>
                    <a:pt x="57" y="159"/>
                    <a:pt x="57" y="159"/>
                    <a:pt x="57" y="159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5" y="156"/>
                    <a:pt x="55" y="156"/>
                    <a:pt x="55" y="156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4" y="154"/>
                    <a:pt x="54" y="154"/>
                    <a:pt x="54" y="154"/>
                  </a:cubicBezTo>
                  <a:cubicBezTo>
                    <a:pt x="55" y="155"/>
                    <a:pt x="55" y="155"/>
                    <a:pt x="55" y="155"/>
                  </a:cubicBezTo>
                  <a:cubicBezTo>
                    <a:pt x="56" y="155"/>
                    <a:pt x="56" y="155"/>
                    <a:pt x="56" y="155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9" y="155"/>
                    <a:pt x="59" y="155"/>
                    <a:pt x="59" y="155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2" y="156"/>
                    <a:pt x="62" y="156"/>
                    <a:pt x="62" y="156"/>
                  </a:cubicBezTo>
                  <a:cubicBezTo>
                    <a:pt x="63" y="157"/>
                    <a:pt x="63" y="157"/>
                    <a:pt x="63" y="157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4" y="158"/>
                    <a:pt x="64" y="158"/>
                    <a:pt x="64" y="158"/>
                  </a:cubicBezTo>
                  <a:cubicBezTo>
                    <a:pt x="66" y="160"/>
                    <a:pt x="66" y="160"/>
                    <a:pt x="66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3" y="161"/>
                    <a:pt x="63" y="161"/>
                    <a:pt x="63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1"/>
                    <a:pt x="62" y="161"/>
                    <a:pt x="62" y="161"/>
                  </a:cubicBezTo>
                  <a:cubicBezTo>
                    <a:pt x="62" y="162"/>
                    <a:pt x="62" y="162"/>
                    <a:pt x="62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2"/>
                    <a:pt x="61" y="162"/>
                    <a:pt x="61" y="162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1" y="164"/>
                    <a:pt x="61" y="164"/>
                    <a:pt x="61" y="164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5" y="167"/>
                    <a:pt x="65" y="167"/>
                    <a:pt x="65" y="167"/>
                  </a:cubicBezTo>
                  <a:cubicBezTo>
                    <a:pt x="66" y="167"/>
                    <a:pt x="66" y="167"/>
                    <a:pt x="66" y="167"/>
                  </a:cubicBezTo>
                  <a:cubicBezTo>
                    <a:pt x="67" y="167"/>
                    <a:pt x="67" y="167"/>
                    <a:pt x="67" y="167"/>
                  </a:cubicBezTo>
                  <a:cubicBezTo>
                    <a:pt x="67" y="168"/>
                    <a:pt x="67" y="168"/>
                    <a:pt x="67" y="168"/>
                  </a:cubicBezTo>
                  <a:cubicBezTo>
                    <a:pt x="68" y="167"/>
                    <a:pt x="68" y="167"/>
                    <a:pt x="68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69" y="167"/>
                    <a:pt x="69" y="167"/>
                    <a:pt x="69" y="167"/>
                  </a:cubicBezTo>
                  <a:cubicBezTo>
                    <a:pt x="71" y="166"/>
                    <a:pt x="71" y="166"/>
                    <a:pt x="71" y="166"/>
                  </a:cubicBezTo>
                  <a:cubicBezTo>
                    <a:pt x="71" y="165"/>
                    <a:pt x="71" y="165"/>
                    <a:pt x="71" y="165"/>
                  </a:cubicBezTo>
                  <a:cubicBezTo>
                    <a:pt x="70" y="164"/>
                    <a:pt x="70" y="164"/>
                    <a:pt x="70" y="164"/>
                  </a:cubicBezTo>
                  <a:cubicBezTo>
                    <a:pt x="71" y="163"/>
                    <a:pt x="71" y="163"/>
                    <a:pt x="71" y="163"/>
                  </a:cubicBezTo>
                  <a:cubicBezTo>
                    <a:pt x="71" y="162"/>
                    <a:pt x="71" y="162"/>
                    <a:pt x="71" y="162"/>
                  </a:cubicBezTo>
                  <a:cubicBezTo>
                    <a:pt x="70" y="162"/>
                    <a:pt x="70" y="162"/>
                    <a:pt x="70" y="162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3" y="161"/>
                    <a:pt x="73" y="161"/>
                    <a:pt x="73" y="161"/>
                  </a:cubicBezTo>
                  <a:cubicBezTo>
                    <a:pt x="74" y="161"/>
                    <a:pt x="74" y="161"/>
                    <a:pt x="74" y="161"/>
                  </a:cubicBezTo>
                  <a:cubicBezTo>
                    <a:pt x="75" y="161"/>
                    <a:pt x="75" y="161"/>
                    <a:pt x="75" y="161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3" y="159"/>
                    <a:pt x="73" y="159"/>
                    <a:pt x="73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4" y="159"/>
                    <a:pt x="74" y="159"/>
                    <a:pt x="74" y="159"/>
                  </a:cubicBezTo>
                  <a:cubicBezTo>
                    <a:pt x="75" y="159"/>
                    <a:pt x="75" y="159"/>
                    <a:pt x="75" y="159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7" y="157"/>
                    <a:pt x="77" y="157"/>
                    <a:pt x="77" y="157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79" y="155"/>
                    <a:pt x="79" y="155"/>
                    <a:pt x="79" y="155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5"/>
                    <a:pt x="81" y="155"/>
                    <a:pt x="81" y="155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2" y="154"/>
                    <a:pt x="82" y="154"/>
                    <a:pt x="82" y="154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4"/>
                    <a:pt x="84" y="154"/>
                    <a:pt x="84" y="154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4" y="155"/>
                    <a:pt x="84" y="155"/>
                    <a:pt x="84" y="155"/>
                  </a:cubicBezTo>
                  <a:cubicBezTo>
                    <a:pt x="85" y="154"/>
                    <a:pt x="85" y="154"/>
                    <a:pt x="85" y="154"/>
                  </a:cubicBezTo>
                  <a:cubicBezTo>
                    <a:pt x="86" y="154"/>
                    <a:pt x="86" y="154"/>
                    <a:pt x="86" y="154"/>
                  </a:cubicBezTo>
                  <a:cubicBezTo>
                    <a:pt x="85" y="153"/>
                    <a:pt x="85" y="153"/>
                    <a:pt x="85" y="153"/>
                  </a:cubicBezTo>
                  <a:cubicBezTo>
                    <a:pt x="84" y="153"/>
                    <a:pt x="84" y="153"/>
                    <a:pt x="84" y="153"/>
                  </a:cubicBezTo>
                  <a:cubicBezTo>
                    <a:pt x="84" y="152"/>
                    <a:pt x="84" y="152"/>
                    <a:pt x="84" y="152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7" y="152"/>
                    <a:pt x="87" y="152"/>
                    <a:pt x="87" y="152"/>
                  </a:cubicBezTo>
                  <a:cubicBezTo>
                    <a:pt x="87" y="151"/>
                    <a:pt x="87" y="151"/>
                    <a:pt x="87" y="151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87" y="150"/>
                    <a:pt x="87" y="150"/>
                    <a:pt x="87" y="150"/>
                  </a:cubicBezTo>
                  <a:cubicBezTo>
                    <a:pt x="90" y="149"/>
                    <a:pt x="90" y="149"/>
                    <a:pt x="90" y="149"/>
                  </a:cubicBezTo>
                  <a:cubicBezTo>
                    <a:pt x="91" y="149"/>
                    <a:pt x="91" y="149"/>
                    <a:pt x="91" y="149"/>
                  </a:cubicBezTo>
                  <a:cubicBezTo>
                    <a:pt x="92" y="149"/>
                    <a:pt x="92" y="149"/>
                    <a:pt x="92" y="149"/>
                  </a:cubicBezTo>
                  <a:cubicBezTo>
                    <a:pt x="91" y="150"/>
                    <a:pt x="91" y="150"/>
                    <a:pt x="91" y="150"/>
                  </a:cubicBezTo>
                  <a:cubicBezTo>
                    <a:pt x="90" y="150"/>
                    <a:pt x="90" y="150"/>
                    <a:pt x="90" y="150"/>
                  </a:cubicBezTo>
                  <a:cubicBezTo>
                    <a:pt x="88" y="150"/>
                    <a:pt x="88" y="150"/>
                    <a:pt x="88" y="150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89" y="151"/>
                    <a:pt x="89" y="151"/>
                    <a:pt x="89" y="151"/>
                  </a:cubicBezTo>
                  <a:cubicBezTo>
                    <a:pt x="90" y="151"/>
                    <a:pt x="90" y="151"/>
                    <a:pt x="90" y="151"/>
                  </a:cubicBezTo>
                  <a:cubicBezTo>
                    <a:pt x="91" y="151"/>
                    <a:pt x="91" y="151"/>
                    <a:pt x="91" y="151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0" y="152"/>
                    <a:pt x="90" y="152"/>
                    <a:pt x="90" y="152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3"/>
                    <a:pt x="90" y="153"/>
                    <a:pt x="90" y="153"/>
                  </a:cubicBezTo>
                  <a:cubicBezTo>
                    <a:pt x="89" y="153"/>
                    <a:pt x="89" y="153"/>
                    <a:pt x="89" y="153"/>
                  </a:cubicBezTo>
                  <a:cubicBezTo>
                    <a:pt x="88" y="154"/>
                    <a:pt x="88" y="154"/>
                    <a:pt x="88" y="154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89" y="155"/>
                    <a:pt x="89" y="155"/>
                    <a:pt x="89" y="155"/>
                  </a:cubicBezTo>
                  <a:cubicBezTo>
                    <a:pt x="90" y="155"/>
                    <a:pt x="90" y="155"/>
                    <a:pt x="90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1" y="155"/>
                    <a:pt x="91" y="155"/>
                    <a:pt x="91" y="155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2" y="156"/>
                    <a:pt x="92" y="156"/>
                    <a:pt x="92" y="156"/>
                  </a:cubicBezTo>
                  <a:cubicBezTo>
                    <a:pt x="92" y="155"/>
                    <a:pt x="92" y="155"/>
                    <a:pt x="92" y="155"/>
                  </a:cubicBezTo>
                  <a:cubicBezTo>
                    <a:pt x="93" y="154"/>
                    <a:pt x="93" y="154"/>
                    <a:pt x="93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5"/>
                    <a:pt x="95" y="155"/>
                    <a:pt x="95" y="155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4"/>
                    <a:pt x="95" y="154"/>
                    <a:pt x="95" y="154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3"/>
                    <a:pt x="95" y="153"/>
                    <a:pt x="95" y="153"/>
                  </a:cubicBezTo>
                  <a:cubicBezTo>
                    <a:pt x="95" y="152"/>
                    <a:pt x="95" y="152"/>
                    <a:pt x="95" y="152"/>
                  </a:cubicBezTo>
                  <a:cubicBezTo>
                    <a:pt x="96" y="152"/>
                    <a:pt x="96" y="152"/>
                    <a:pt x="96" y="152"/>
                  </a:cubicBezTo>
                  <a:cubicBezTo>
                    <a:pt x="97" y="151"/>
                    <a:pt x="97" y="151"/>
                    <a:pt x="97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8" y="151"/>
                    <a:pt x="98" y="151"/>
                    <a:pt x="98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99" y="151"/>
                    <a:pt x="99" y="151"/>
                    <a:pt x="99" y="151"/>
                  </a:cubicBezTo>
                  <a:cubicBezTo>
                    <a:pt x="100" y="151"/>
                    <a:pt x="100" y="151"/>
                    <a:pt x="100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1"/>
                    <a:pt x="102" y="151"/>
                    <a:pt x="102" y="151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50"/>
                    <a:pt x="103" y="150"/>
                    <a:pt x="103" y="150"/>
                  </a:cubicBezTo>
                  <a:cubicBezTo>
                    <a:pt x="104" y="150"/>
                    <a:pt x="104" y="150"/>
                    <a:pt x="104" y="150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5" y="149"/>
                    <a:pt x="105" y="149"/>
                    <a:pt x="105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7" y="147"/>
                    <a:pt x="107" y="147"/>
                    <a:pt x="107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8" y="147"/>
                    <a:pt x="108" y="147"/>
                    <a:pt x="108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8"/>
                    <a:pt x="108" y="148"/>
                    <a:pt x="108" y="148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0"/>
                    <a:pt x="108" y="150"/>
                    <a:pt x="108" y="150"/>
                  </a:cubicBezTo>
                  <a:cubicBezTo>
                    <a:pt x="109" y="151"/>
                    <a:pt x="109" y="151"/>
                    <a:pt x="109" y="151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09" y="152"/>
                    <a:pt x="109" y="152"/>
                    <a:pt x="109" y="152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151"/>
                    <a:pt x="112" y="151"/>
                    <a:pt x="112" y="151"/>
                  </a:cubicBezTo>
                  <a:cubicBezTo>
                    <a:pt x="111" y="151"/>
                    <a:pt x="111" y="151"/>
                    <a:pt x="111" y="151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12" y="150"/>
                    <a:pt x="112" y="150"/>
                    <a:pt x="112" y="150"/>
                  </a:cubicBezTo>
                  <a:cubicBezTo>
                    <a:pt x="113" y="149"/>
                    <a:pt x="113" y="149"/>
                    <a:pt x="113" y="149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4" y="148"/>
                    <a:pt x="114" y="148"/>
                    <a:pt x="114" y="148"/>
                  </a:cubicBezTo>
                  <a:cubicBezTo>
                    <a:pt x="115" y="148"/>
                    <a:pt x="115" y="148"/>
                    <a:pt x="115" y="148"/>
                  </a:cubicBezTo>
                  <a:cubicBezTo>
                    <a:pt x="116" y="148"/>
                    <a:pt x="116" y="148"/>
                    <a:pt x="116" y="148"/>
                  </a:cubicBezTo>
                  <a:cubicBezTo>
                    <a:pt x="115" y="147"/>
                    <a:pt x="115" y="147"/>
                    <a:pt x="115" y="147"/>
                  </a:cubicBezTo>
                  <a:cubicBezTo>
                    <a:pt x="114" y="147"/>
                    <a:pt x="114" y="147"/>
                    <a:pt x="114" y="147"/>
                  </a:cubicBezTo>
                  <a:cubicBezTo>
                    <a:pt x="114" y="146"/>
                    <a:pt x="114" y="146"/>
                    <a:pt x="114" y="146"/>
                  </a:cubicBezTo>
                  <a:cubicBezTo>
                    <a:pt x="113" y="145"/>
                    <a:pt x="113" y="145"/>
                    <a:pt x="113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2" y="145"/>
                    <a:pt x="112" y="145"/>
                    <a:pt x="112" y="145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1" y="143"/>
                    <a:pt x="111" y="143"/>
                    <a:pt x="111" y="143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1" y="139"/>
                    <a:pt x="111" y="139"/>
                    <a:pt x="111" y="139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4" y="140"/>
                    <a:pt x="114" y="140"/>
                    <a:pt x="114" y="140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2" y="140"/>
                    <a:pt x="122" y="140"/>
                    <a:pt x="122" y="140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7" y="145"/>
                    <a:pt x="137" y="145"/>
                    <a:pt x="137" y="145"/>
                  </a:cubicBezTo>
                  <a:cubicBezTo>
                    <a:pt x="137" y="146"/>
                    <a:pt x="137" y="146"/>
                    <a:pt x="137" y="146"/>
                  </a:cubicBezTo>
                  <a:cubicBezTo>
                    <a:pt x="138" y="147"/>
                    <a:pt x="138" y="147"/>
                    <a:pt x="138" y="147"/>
                  </a:cubicBezTo>
                  <a:cubicBezTo>
                    <a:pt x="139" y="147"/>
                    <a:pt x="139" y="147"/>
                    <a:pt x="139" y="147"/>
                  </a:cubicBezTo>
                  <a:cubicBezTo>
                    <a:pt x="141" y="148"/>
                    <a:pt x="141" y="148"/>
                    <a:pt x="141" y="148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8"/>
                    <a:pt x="143" y="148"/>
                    <a:pt x="143" y="148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4" y="144"/>
                    <a:pt x="144" y="144"/>
                    <a:pt x="144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1" y="144"/>
                    <a:pt x="141" y="144"/>
                    <a:pt x="141" y="144"/>
                  </a:cubicBezTo>
                  <a:cubicBezTo>
                    <a:pt x="140" y="144"/>
                    <a:pt x="140" y="144"/>
                    <a:pt x="140" y="144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8" y="142"/>
                    <a:pt x="138" y="142"/>
                    <a:pt x="138" y="142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7" y="139"/>
                    <a:pt x="137" y="139"/>
                    <a:pt x="137" y="139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5"/>
                    <a:pt x="132" y="135"/>
                    <a:pt x="132" y="135"/>
                  </a:cubicBezTo>
                  <a:cubicBezTo>
                    <a:pt x="132" y="134"/>
                    <a:pt x="132" y="134"/>
                    <a:pt x="132" y="134"/>
                  </a:cubicBezTo>
                  <a:cubicBezTo>
                    <a:pt x="131" y="134"/>
                    <a:pt x="131" y="134"/>
                    <a:pt x="131" y="134"/>
                  </a:cubicBezTo>
                  <a:cubicBezTo>
                    <a:pt x="131" y="133"/>
                    <a:pt x="131" y="133"/>
                    <a:pt x="131" y="133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2" y="132"/>
                    <a:pt x="132" y="132"/>
                    <a:pt x="132" y="132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30" y="131"/>
                    <a:pt x="130" y="131"/>
                    <a:pt x="130" y="131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4"/>
                    <a:pt x="130" y="114"/>
                    <a:pt x="130" y="114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30" y="110"/>
                    <a:pt x="130" y="110"/>
                    <a:pt x="130" y="110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1" y="109"/>
                    <a:pt x="131" y="109"/>
                    <a:pt x="131" y="109"/>
                  </a:cubicBezTo>
                  <a:cubicBezTo>
                    <a:pt x="132" y="109"/>
                    <a:pt x="132" y="109"/>
                    <a:pt x="132" y="109"/>
                  </a:cubicBezTo>
                  <a:cubicBezTo>
                    <a:pt x="133" y="109"/>
                    <a:pt x="133" y="109"/>
                    <a:pt x="133" y="109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6" y="109"/>
                    <a:pt x="136" y="109"/>
                    <a:pt x="136" y="109"/>
                  </a:cubicBezTo>
                  <a:cubicBezTo>
                    <a:pt x="137" y="108"/>
                    <a:pt x="137" y="108"/>
                    <a:pt x="137" y="108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40" y="109"/>
                    <a:pt x="140" y="109"/>
                    <a:pt x="140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3" y="110"/>
                    <a:pt x="143" y="110"/>
                    <a:pt x="143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3" y="114"/>
                    <a:pt x="143" y="114"/>
                    <a:pt x="143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4" y="118"/>
                    <a:pt x="144" y="118"/>
                    <a:pt x="144" y="11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0"/>
                    <a:pt x="144" y="120"/>
                    <a:pt x="144" y="120"/>
                  </a:cubicBezTo>
                  <a:cubicBezTo>
                    <a:pt x="143" y="120"/>
                    <a:pt x="143" y="120"/>
                    <a:pt x="143" y="120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5" y="123"/>
                    <a:pt x="145" y="123"/>
                    <a:pt x="145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148" y="125"/>
                    <a:pt x="148" y="125"/>
                    <a:pt x="148" y="125"/>
                  </a:cubicBezTo>
                  <a:cubicBezTo>
                    <a:pt x="149" y="126"/>
                    <a:pt x="149" y="126"/>
                    <a:pt x="149" y="126"/>
                  </a:cubicBezTo>
                  <a:cubicBezTo>
                    <a:pt x="149" y="127"/>
                    <a:pt x="149" y="127"/>
                    <a:pt x="149" y="127"/>
                  </a:cubicBezTo>
                  <a:cubicBezTo>
                    <a:pt x="150" y="129"/>
                    <a:pt x="150" y="129"/>
                    <a:pt x="150" y="129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0"/>
                    <a:pt x="150" y="130"/>
                    <a:pt x="150" y="130"/>
                  </a:cubicBezTo>
                  <a:cubicBezTo>
                    <a:pt x="150" y="131"/>
                    <a:pt x="150" y="131"/>
                    <a:pt x="150" y="131"/>
                  </a:cubicBezTo>
                  <a:cubicBezTo>
                    <a:pt x="151" y="132"/>
                    <a:pt x="151" y="132"/>
                    <a:pt x="151" y="132"/>
                  </a:cubicBezTo>
                  <a:cubicBezTo>
                    <a:pt x="151" y="133"/>
                    <a:pt x="151" y="133"/>
                    <a:pt x="151" y="133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7"/>
                    <a:pt x="153" y="137"/>
                    <a:pt x="153" y="137"/>
                  </a:cubicBezTo>
                  <a:cubicBezTo>
                    <a:pt x="153" y="138"/>
                    <a:pt x="153" y="138"/>
                    <a:pt x="153" y="138"/>
                  </a:cubicBezTo>
                  <a:cubicBezTo>
                    <a:pt x="154" y="139"/>
                    <a:pt x="154" y="139"/>
                    <a:pt x="154" y="139"/>
                  </a:cubicBezTo>
                  <a:cubicBezTo>
                    <a:pt x="154" y="140"/>
                    <a:pt x="154" y="140"/>
                    <a:pt x="154" y="140"/>
                  </a:cubicBezTo>
                  <a:cubicBezTo>
                    <a:pt x="156" y="142"/>
                    <a:pt x="156" y="142"/>
                    <a:pt x="156" y="142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8" y="144"/>
                    <a:pt x="158" y="144"/>
                    <a:pt x="158" y="144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60" y="145"/>
                    <a:pt x="160" y="145"/>
                    <a:pt x="160" y="145"/>
                  </a:cubicBezTo>
                  <a:cubicBezTo>
                    <a:pt x="159" y="145"/>
                    <a:pt x="159" y="145"/>
                    <a:pt x="159" y="145"/>
                  </a:cubicBezTo>
                  <a:cubicBezTo>
                    <a:pt x="159" y="146"/>
                    <a:pt x="159" y="146"/>
                    <a:pt x="159" y="146"/>
                  </a:cubicBezTo>
                  <a:cubicBezTo>
                    <a:pt x="159" y="147"/>
                    <a:pt x="159" y="147"/>
                    <a:pt x="159" y="147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161" y="150"/>
                    <a:pt x="161" y="150"/>
                    <a:pt x="161" y="150"/>
                  </a:cubicBezTo>
                  <a:cubicBezTo>
                    <a:pt x="161" y="151"/>
                    <a:pt x="161" y="151"/>
                    <a:pt x="161" y="151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59" y="153"/>
                    <a:pt x="159" y="153"/>
                    <a:pt x="159" y="153"/>
                  </a:cubicBezTo>
                  <a:cubicBezTo>
                    <a:pt x="160" y="153"/>
                    <a:pt x="160" y="153"/>
                    <a:pt x="160" y="153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59" y="155"/>
                    <a:pt x="159" y="155"/>
                    <a:pt x="159" y="155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60" y="155"/>
                    <a:pt x="160" y="155"/>
                    <a:pt x="160" y="155"/>
                  </a:cubicBezTo>
                  <a:cubicBezTo>
                    <a:pt x="160" y="156"/>
                    <a:pt x="160" y="156"/>
                    <a:pt x="160" y="156"/>
                  </a:cubicBezTo>
                  <a:cubicBezTo>
                    <a:pt x="159" y="156"/>
                    <a:pt x="159" y="156"/>
                    <a:pt x="159" y="156"/>
                  </a:cubicBezTo>
                  <a:cubicBezTo>
                    <a:pt x="159" y="158"/>
                    <a:pt x="159" y="158"/>
                    <a:pt x="159" y="158"/>
                  </a:cubicBezTo>
                  <a:cubicBezTo>
                    <a:pt x="158" y="159"/>
                    <a:pt x="158" y="159"/>
                    <a:pt x="158" y="159"/>
                  </a:cubicBezTo>
                  <a:cubicBezTo>
                    <a:pt x="157" y="158"/>
                    <a:pt x="157" y="158"/>
                    <a:pt x="157" y="158"/>
                  </a:cubicBezTo>
                  <a:cubicBezTo>
                    <a:pt x="157" y="159"/>
                    <a:pt x="157" y="159"/>
                    <a:pt x="157" y="159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8" y="160"/>
                    <a:pt x="158" y="160"/>
                    <a:pt x="158" y="160"/>
                  </a:cubicBezTo>
                  <a:cubicBezTo>
                    <a:pt x="157" y="161"/>
                    <a:pt x="157" y="161"/>
                    <a:pt x="157" y="161"/>
                  </a:cubicBezTo>
                  <a:cubicBezTo>
                    <a:pt x="156" y="161"/>
                    <a:pt x="156" y="161"/>
                    <a:pt x="156" y="161"/>
                  </a:cubicBezTo>
                  <a:cubicBezTo>
                    <a:pt x="155" y="161"/>
                    <a:pt x="155" y="161"/>
                    <a:pt x="155" y="161"/>
                  </a:cubicBezTo>
                  <a:cubicBezTo>
                    <a:pt x="154" y="161"/>
                    <a:pt x="154" y="161"/>
                    <a:pt x="154" y="161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5" y="160"/>
                    <a:pt x="155" y="160"/>
                    <a:pt x="155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4" y="160"/>
                    <a:pt x="154" y="160"/>
                    <a:pt x="154" y="160"/>
                  </a:cubicBezTo>
                  <a:cubicBezTo>
                    <a:pt x="152" y="159"/>
                    <a:pt x="152" y="159"/>
                    <a:pt x="152" y="159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47" y="160"/>
                    <a:pt x="147" y="160"/>
                    <a:pt x="147" y="160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7" y="161"/>
                    <a:pt x="147" y="161"/>
                    <a:pt x="147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8" y="161"/>
                    <a:pt x="148" y="161"/>
                    <a:pt x="148" y="161"/>
                  </a:cubicBezTo>
                  <a:cubicBezTo>
                    <a:pt x="149" y="160"/>
                    <a:pt x="149" y="160"/>
                    <a:pt x="149" y="160"/>
                  </a:cubicBezTo>
                  <a:cubicBezTo>
                    <a:pt x="150" y="161"/>
                    <a:pt x="150" y="161"/>
                    <a:pt x="150" y="161"/>
                  </a:cubicBezTo>
                  <a:cubicBezTo>
                    <a:pt x="151" y="162"/>
                    <a:pt x="151" y="162"/>
                    <a:pt x="151" y="162"/>
                  </a:cubicBezTo>
                  <a:cubicBezTo>
                    <a:pt x="154" y="163"/>
                    <a:pt x="154" y="163"/>
                    <a:pt x="154" y="163"/>
                  </a:cubicBezTo>
                  <a:cubicBezTo>
                    <a:pt x="156" y="163"/>
                    <a:pt x="156" y="163"/>
                    <a:pt x="156" y="163"/>
                  </a:cubicBezTo>
                  <a:cubicBezTo>
                    <a:pt x="157" y="163"/>
                    <a:pt x="157" y="163"/>
                    <a:pt x="157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59" y="163"/>
                    <a:pt x="159" y="163"/>
                    <a:pt x="159" y="163"/>
                  </a:cubicBezTo>
                  <a:cubicBezTo>
                    <a:pt x="161" y="164"/>
                    <a:pt x="161" y="164"/>
                    <a:pt x="161" y="164"/>
                  </a:cubicBezTo>
                  <a:cubicBezTo>
                    <a:pt x="162" y="163"/>
                    <a:pt x="162" y="163"/>
                    <a:pt x="162" y="163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2"/>
                    <a:pt x="162" y="162"/>
                    <a:pt x="162" y="162"/>
                  </a:cubicBezTo>
                  <a:cubicBezTo>
                    <a:pt x="162" y="161"/>
                    <a:pt x="162" y="161"/>
                    <a:pt x="162" y="161"/>
                  </a:cubicBezTo>
                  <a:cubicBezTo>
                    <a:pt x="162" y="160"/>
                    <a:pt x="162" y="160"/>
                    <a:pt x="162" y="160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3" y="159"/>
                    <a:pt x="163" y="159"/>
                    <a:pt x="163" y="159"/>
                  </a:cubicBezTo>
                  <a:cubicBezTo>
                    <a:pt x="164" y="158"/>
                    <a:pt x="164" y="158"/>
                    <a:pt x="164" y="158"/>
                  </a:cubicBezTo>
                  <a:cubicBezTo>
                    <a:pt x="164" y="157"/>
                    <a:pt x="164" y="157"/>
                    <a:pt x="164" y="157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164" y="154"/>
                    <a:pt x="164" y="154"/>
                    <a:pt x="164" y="154"/>
                  </a:cubicBezTo>
                  <a:cubicBezTo>
                    <a:pt x="165" y="153"/>
                    <a:pt x="165" y="153"/>
                    <a:pt x="165" y="1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5" y="147"/>
                    <a:pt x="165" y="147"/>
                    <a:pt x="165" y="147"/>
                  </a:cubicBezTo>
                  <a:cubicBezTo>
                    <a:pt x="163" y="146"/>
                    <a:pt x="163" y="146"/>
                    <a:pt x="163" y="146"/>
                  </a:cubicBezTo>
                  <a:cubicBezTo>
                    <a:pt x="163" y="145"/>
                    <a:pt x="163" y="145"/>
                    <a:pt x="163" y="145"/>
                  </a:cubicBezTo>
                  <a:cubicBezTo>
                    <a:pt x="162" y="143"/>
                    <a:pt x="162" y="143"/>
                    <a:pt x="162" y="143"/>
                  </a:cubicBezTo>
                  <a:cubicBezTo>
                    <a:pt x="164" y="142"/>
                    <a:pt x="164" y="142"/>
                    <a:pt x="164" y="142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6" y="141"/>
                    <a:pt x="166" y="141"/>
                    <a:pt x="166" y="141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1"/>
                    <a:pt x="170" y="141"/>
                    <a:pt x="170" y="141"/>
                  </a:cubicBezTo>
                  <a:cubicBezTo>
                    <a:pt x="171" y="142"/>
                    <a:pt x="171" y="142"/>
                    <a:pt x="171" y="142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2" y="143"/>
                    <a:pt x="172" y="143"/>
                    <a:pt x="172" y="143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4" y="146"/>
                    <a:pt x="174" y="146"/>
                    <a:pt x="174" y="146"/>
                  </a:cubicBezTo>
                  <a:cubicBezTo>
                    <a:pt x="175" y="147"/>
                    <a:pt x="175" y="147"/>
                    <a:pt x="175" y="147"/>
                  </a:cubicBezTo>
                  <a:cubicBezTo>
                    <a:pt x="175" y="148"/>
                    <a:pt x="175" y="148"/>
                    <a:pt x="175" y="148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5" y="149"/>
                    <a:pt x="175" y="149"/>
                    <a:pt x="175" y="149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78" y="150"/>
                    <a:pt x="178" y="150"/>
                    <a:pt x="178" y="150"/>
                  </a:cubicBezTo>
                  <a:cubicBezTo>
                    <a:pt x="179" y="150"/>
                    <a:pt x="179" y="150"/>
                    <a:pt x="179" y="150"/>
                  </a:cubicBezTo>
                  <a:cubicBezTo>
                    <a:pt x="180" y="150"/>
                    <a:pt x="180" y="150"/>
                    <a:pt x="180" y="150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1" y="149"/>
                    <a:pt x="181" y="149"/>
                    <a:pt x="181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0" y="148"/>
                    <a:pt x="180" y="148"/>
                    <a:pt x="180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7" y="149"/>
                    <a:pt x="177" y="149"/>
                    <a:pt x="177" y="149"/>
                  </a:cubicBezTo>
                  <a:cubicBezTo>
                    <a:pt x="176" y="149"/>
                    <a:pt x="176" y="149"/>
                    <a:pt x="176" y="149"/>
                  </a:cubicBezTo>
                  <a:cubicBezTo>
                    <a:pt x="176" y="148"/>
                    <a:pt x="176" y="148"/>
                    <a:pt x="176" y="148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5" y="146"/>
                    <a:pt x="175" y="146"/>
                    <a:pt x="175" y="146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4"/>
                    <a:pt x="176" y="144"/>
                    <a:pt x="176" y="144"/>
                  </a:cubicBezTo>
                  <a:cubicBezTo>
                    <a:pt x="177" y="144"/>
                    <a:pt x="177" y="144"/>
                    <a:pt x="177" y="144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175" y="142"/>
                    <a:pt x="175" y="142"/>
                    <a:pt x="175" y="142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4" y="141"/>
                    <a:pt x="174" y="141"/>
                    <a:pt x="174" y="141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68" y="138"/>
                    <a:pt x="168" y="138"/>
                    <a:pt x="168" y="138"/>
                  </a:cubicBezTo>
                  <a:cubicBezTo>
                    <a:pt x="166" y="137"/>
                    <a:pt x="166" y="137"/>
                    <a:pt x="166" y="137"/>
                  </a:cubicBezTo>
                  <a:cubicBezTo>
                    <a:pt x="165" y="137"/>
                    <a:pt x="165" y="137"/>
                    <a:pt x="165" y="137"/>
                  </a:cubicBezTo>
                  <a:cubicBezTo>
                    <a:pt x="164" y="137"/>
                    <a:pt x="164" y="137"/>
                    <a:pt x="164" y="137"/>
                  </a:cubicBezTo>
                  <a:cubicBezTo>
                    <a:pt x="163" y="138"/>
                    <a:pt x="163" y="138"/>
                    <a:pt x="163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40"/>
                    <a:pt x="162" y="140"/>
                    <a:pt x="162" y="140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59" y="140"/>
                    <a:pt x="159" y="140"/>
                    <a:pt x="159" y="140"/>
                  </a:cubicBezTo>
                  <a:cubicBezTo>
                    <a:pt x="158" y="140"/>
                    <a:pt x="158" y="140"/>
                    <a:pt x="158" y="140"/>
                  </a:cubicBezTo>
                  <a:cubicBezTo>
                    <a:pt x="158" y="139"/>
                    <a:pt x="158" y="139"/>
                    <a:pt x="158" y="139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6" y="136"/>
                    <a:pt x="156" y="136"/>
                    <a:pt x="156" y="136"/>
                  </a:cubicBezTo>
                  <a:cubicBezTo>
                    <a:pt x="156" y="135"/>
                    <a:pt x="156" y="135"/>
                    <a:pt x="156" y="135"/>
                  </a:cubicBezTo>
                  <a:cubicBezTo>
                    <a:pt x="156" y="133"/>
                    <a:pt x="156" y="133"/>
                    <a:pt x="156" y="133"/>
                  </a:cubicBezTo>
                  <a:cubicBezTo>
                    <a:pt x="155" y="131"/>
                    <a:pt x="155" y="131"/>
                    <a:pt x="155" y="131"/>
                  </a:cubicBezTo>
                  <a:cubicBezTo>
                    <a:pt x="155" y="130"/>
                    <a:pt x="155" y="130"/>
                    <a:pt x="155" y="130"/>
                  </a:cubicBezTo>
                  <a:cubicBezTo>
                    <a:pt x="155" y="128"/>
                    <a:pt x="155" y="128"/>
                    <a:pt x="155" y="128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3" y="125"/>
                    <a:pt x="153" y="125"/>
                    <a:pt x="153" y="125"/>
                  </a:cubicBezTo>
                  <a:cubicBezTo>
                    <a:pt x="152" y="125"/>
                    <a:pt x="152" y="125"/>
                    <a:pt x="152" y="125"/>
                  </a:cubicBezTo>
                  <a:cubicBezTo>
                    <a:pt x="152" y="124"/>
                    <a:pt x="152" y="124"/>
                    <a:pt x="152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9" y="119"/>
                    <a:pt x="149" y="119"/>
                    <a:pt x="149" y="119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3"/>
                    <a:pt x="151" y="113"/>
                    <a:pt x="151" y="113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8" y="107"/>
                    <a:pt x="148" y="107"/>
                    <a:pt x="148" y="107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8"/>
                    <a:pt x="150" y="108"/>
                    <a:pt x="150" y="108"/>
                  </a:cubicBezTo>
                  <a:cubicBezTo>
                    <a:pt x="150" y="109"/>
                    <a:pt x="150" y="109"/>
                    <a:pt x="150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6"/>
                    <a:pt x="153" y="116"/>
                    <a:pt x="153" y="116"/>
                  </a:cubicBezTo>
                  <a:cubicBezTo>
                    <a:pt x="154" y="117"/>
                    <a:pt x="154" y="117"/>
                    <a:pt x="154" y="117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5" y="119"/>
                    <a:pt x="155" y="119"/>
                    <a:pt x="155" y="119"/>
                  </a:cubicBezTo>
                  <a:cubicBezTo>
                    <a:pt x="154" y="120"/>
                    <a:pt x="154" y="120"/>
                    <a:pt x="154" y="120"/>
                  </a:cubicBezTo>
                  <a:cubicBezTo>
                    <a:pt x="155" y="120"/>
                    <a:pt x="155" y="120"/>
                    <a:pt x="155" y="120"/>
                  </a:cubicBezTo>
                  <a:cubicBezTo>
                    <a:pt x="156" y="120"/>
                    <a:pt x="156" y="120"/>
                    <a:pt x="156" y="120"/>
                  </a:cubicBezTo>
                  <a:cubicBezTo>
                    <a:pt x="157" y="121"/>
                    <a:pt x="157" y="121"/>
                    <a:pt x="157" y="121"/>
                  </a:cubicBezTo>
                  <a:cubicBezTo>
                    <a:pt x="159" y="121"/>
                    <a:pt x="159" y="121"/>
                    <a:pt x="159" y="121"/>
                  </a:cubicBezTo>
                  <a:cubicBezTo>
                    <a:pt x="160" y="120"/>
                    <a:pt x="160" y="120"/>
                    <a:pt x="160" y="120"/>
                  </a:cubicBezTo>
                  <a:cubicBezTo>
                    <a:pt x="160" y="121"/>
                    <a:pt x="160" y="121"/>
                    <a:pt x="160" y="121"/>
                  </a:cubicBezTo>
                  <a:cubicBezTo>
                    <a:pt x="161" y="122"/>
                    <a:pt x="161" y="122"/>
                    <a:pt x="161" y="122"/>
                  </a:cubicBezTo>
                  <a:cubicBezTo>
                    <a:pt x="161" y="121"/>
                    <a:pt x="161" y="121"/>
                    <a:pt x="161" y="121"/>
                  </a:cubicBezTo>
                  <a:cubicBezTo>
                    <a:pt x="162" y="121"/>
                    <a:pt x="162" y="121"/>
                    <a:pt x="162" y="121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5" y="122"/>
                    <a:pt x="165" y="122"/>
                    <a:pt x="165" y="122"/>
                  </a:cubicBezTo>
                  <a:cubicBezTo>
                    <a:pt x="166" y="122"/>
                    <a:pt x="166" y="122"/>
                    <a:pt x="166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7" y="122"/>
                    <a:pt x="167" y="122"/>
                    <a:pt x="167" y="122"/>
                  </a:cubicBezTo>
                  <a:cubicBezTo>
                    <a:pt x="167" y="121"/>
                    <a:pt x="167" y="121"/>
                    <a:pt x="167" y="121"/>
                  </a:cubicBezTo>
                  <a:cubicBezTo>
                    <a:pt x="166" y="121"/>
                    <a:pt x="166" y="121"/>
                    <a:pt x="166" y="121"/>
                  </a:cubicBezTo>
                  <a:cubicBezTo>
                    <a:pt x="166" y="120"/>
                    <a:pt x="166" y="120"/>
                    <a:pt x="166" y="120"/>
                  </a:cubicBezTo>
                  <a:cubicBezTo>
                    <a:pt x="164" y="120"/>
                    <a:pt x="164" y="120"/>
                    <a:pt x="164" y="120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4" y="119"/>
                    <a:pt x="164" y="119"/>
                    <a:pt x="164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1" y="119"/>
                    <a:pt x="161" y="119"/>
                    <a:pt x="161" y="119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59" y="119"/>
                    <a:pt x="159" y="119"/>
                    <a:pt x="159" y="119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7" y="116"/>
                    <a:pt x="157" y="116"/>
                    <a:pt x="157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3"/>
                    <a:pt x="158" y="113"/>
                    <a:pt x="158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1" y="111"/>
                    <a:pt x="161" y="111"/>
                    <a:pt x="161" y="111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1"/>
                    <a:pt x="160" y="111"/>
                    <a:pt x="160" y="111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2" y="108"/>
                    <a:pt x="162" y="108"/>
                    <a:pt x="162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6" y="108"/>
                    <a:pt x="166" y="108"/>
                    <a:pt x="166" y="10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8" y="110"/>
                    <a:pt x="168" y="110"/>
                    <a:pt x="168" y="110"/>
                  </a:cubicBezTo>
                  <a:cubicBezTo>
                    <a:pt x="171" y="110"/>
                    <a:pt x="171" y="110"/>
                    <a:pt x="171" y="110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8" y="113"/>
                    <a:pt x="178" y="113"/>
                    <a:pt x="178" y="113"/>
                  </a:cubicBezTo>
                  <a:cubicBezTo>
                    <a:pt x="180" y="112"/>
                    <a:pt x="180" y="112"/>
                    <a:pt x="180" y="112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81" y="113"/>
                    <a:pt x="181" y="113"/>
                    <a:pt x="181" y="113"/>
                  </a:cubicBezTo>
                  <a:cubicBezTo>
                    <a:pt x="182" y="113"/>
                    <a:pt x="182" y="113"/>
                    <a:pt x="182" y="113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82" y="115"/>
                    <a:pt x="182" y="115"/>
                    <a:pt x="182" y="115"/>
                  </a:cubicBezTo>
                  <a:cubicBezTo>
                    <a:pt x="181" y="115"/>
                    <a:pt x="181" y="115"/>
                    <a:pt x="181" y="115"/>
                  </a:cubicBezTo>
                  <a:cubicBezTo>
                    <a:pt x="180" y="116"/>
                    <a:pt x="180" y="116"/>
                    <a:pt x="180" y="116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8"/>
                    <a:pt x="181" y="118"/>
                    <a:pt x="181" y="118"/>
                  </a:cubicBezTo>
                  <a:cubicBezTo>
                    <a:pt x="181" y="119"/>
                    <a:pt x="181" y="119"/>
                    <a:pt x="181" y="119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1"/>
                    <a:pt x="182" y="121"/>
                    <a:pt x="182" y="121"/>
                  </a:cubicBezTo>
                  <a:cubicBezTo>
                    <a:pt x="182" y="122"/>
                    <a:pt x="182" y="122"/>
                    <a:pt x="182" y="122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3" y="125"/>
                    <a:pt x="183" y="125"/>
                    <a:pt x="183" y="125"/>
                  </a:cubicBezTo>
                  <a:cubicBezTo>
                    <a:pt x="183" y="124"/>
                    <a:pt x="183" y="124"/>
                    <a:pt x="183" y="124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3"/>
                    <a:pt x="183" y="123"/>
                    <a:pt x="183" y="123"/>
                  </a:cubicBezTo>
                  <a:cubicBezTo>
                    <a:pt x="183" y="122"/>
                    <a:pt x="183" y="122"/>
                    <a:pt x="183" y="122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5" y="121"/>
                    <a:pt x="185" y="121"/>
                    <a:pt x="185" y="121"/>
                  </a:cubicBezTo>
                  <a:cubicBezTo>
                    <a:pt x="185" y="122"/>
                    <a:pt x="185" y="122"/>
                    <a:pt x="185" y="122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5" y="125"/>
                    <a:pt x="185" y="125"/>
                    <a:pt x="185" y="125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5" y="126"/>
                    <a:pt x="185" y="126"/>
                    <a:pt x="185" y="126"/>
                  </a:cubicBezTo>
                  <a:cubicBezTo>
                    <a:pt x="186" y="127"/>
                    <a:pt x="186" y="127"/>
                    <a:pt x="186" y="127"/>
                  </a:cubicBezTo>
                  <a:cubicBezTo>
                    <a:pt x="188" y="127"/>
                    <a:pt x="188" y="127"/>
                    <a:pt x="188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90" y="128"/>
                    <a:pt x="190" y="128"/>
                    <a:pt x="190" y="128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1" y="130"/>
                    <a:pt x="191" y="130"/>
                    <a:pt x="191" y="130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5" y="131"/>
                    <a:pt x="195" y="131"/>
                    <a:pt x="195" y="131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200" y="130"/>
                    <a:pt x="200" y="130"/>
                    <a:pt x="200" y="130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1"/>
                    <a:pt x="201" y="131"/>
                    <a:pt x="201" y="131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200" y="129"/>
                    <a:pt x="200" y="129"/>
                    <a:pt x="200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7" y="128"/>
                    <a:pt x="197" y="128"/>
                    <a:pt x="197" y="128"/>
                  </a:cubicBezTo>
                  <a:cubicBezTo>
                    <a:pt x="195" y="128"/>
                    <a:pt x="195" y="128"/>
                    <a:pt x="195" y="128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1" y="129"/>
                    <a:pt x="191" y="129"/>
                    <a:pt x="191" y="129"/>
                  </a:cubicBezTo>
                  <a:cubicBezTo>
                    <a:pt x="190" y="127"/>
                    <a:pt x="190" y="127"/>
                    <a:pt x="190" y="127"/>
                  </a:cubicBezTo>
                  <a:cubicBezTo>
                    <a:pt x="189" y="127"/>
                    <a:pt x="189" y="127"/>
                    <a:pt x="189" y="127"/>
                  </a:cubicBezTo>
                  <a:cubicBezTo>
                    <a:pt x="187" y="126"/>
                    <a:pt x="187" y="126"/>
                    <a:pt x="187" y="126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7" y="125"/>
                    <a:pt x="187" y="125"/>
                    <a:pt x="187" y="125"/>
                  </a:cubicBezTo>
                  <a:cubicBezTo>
                    <a:pt x="188" y="125"/>
                    <a:pt x="188" y="125"/>
                    <a:pt x="188" y="125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7" y="120"/>
                    <a:pt x="187" y="120"/>
                    <a:pt x="187" y="120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4" y="118"/>
                    <a:pt x="184" y="118"/>
                    <a:pt x="184" y="118"/>
                  </a:cubicBezTo>
                  <a:cubicBezTo>
                    <a:pt x="183" y="117"/>
                    <a:pt x="183" y="117"/>
                    <a:pt x="183" y="117"/>
                  </a:cubicBezTo>
                  <a:cubicBezTo>
                    <a:pt x="184" y="116"/>
                    <a:pt x="184" y="116"/>
                    <a:pt x="184" y="116"/>
                  </a:cubicBezTo>
                  <a:cubicBezTo>
                    <a:pt x="183" y="115"/>
                    <a:pt x="183" y="115"/>
                    <a:pt x="183" y="115"/>
                  </a:cubicBezTo>
                  <a:cubicBezTo>
                    <a:pt x="183" y="113"/>
                    <a:pt x="183" y="113"/>
                    <a:pt x="183" y="113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0" y="111"/>
                    <a:pt x="180" y="111"/>
                    <a:pt x="180" y="111"/>
                  </a:cubicBezTo>
                  <a:cubicBezTo>
                    <a:pt x="178" y="111"/>
                    <a:pt x="178" y="111"/>
                    <a:pt x="178" y="111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5" y="107"/>
                    <a:pt x="175" y="107"/>
                    <a:pt x="175" y="107"/>
                  </a:cubicBezTo>
                  <a:cubicBezTo>
                    <a:pt x="174" y="107"/>
                    <a:pt x="174" y="107"/>
                    <a:pt x="174" y="107"/>
                  </a:cubicBezTo>
                  <a:cubicBezTo>
                    <a:pt x="171" y="107"/>
                    <a:pt x="171" y="107"/>
                    <a:pt x="171" y="107"/>
                  </a:cubicBezTo>
                  <a:cubicBezTo>
                    <a:pt x="170" y="107"/>
                    <a:pt x="170" y="107"/>
                    <a:pt x="170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5"/>
                    <a:pt x="169" y="105"/>
                    <a:pt x="169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5"/>
                    <a:pt x="168" y="105"/>
                    <a:pt x="168" y="105"/>
                  </a:cubicBezTo>
                  <a:cubicBezTo>
                    <a:pt x="168" y="103"/>
                    <a:pt x="168" y="103"/>
                    <a:pt x="168" y="103"/>
                  </a:cubicBezTo>
                  <a:cubicBezTo>
                    <a:pt x="167" y="102"/>
                    <a:pt x="167" y="102"/>
                    <a:pt x="167" y="102"/>
                  </a:cubicBezTo>
                  <a:cubicBezTo>
                    <a:pt x="165" y="101"/>
                    <a:pt x="165" y="101"/>
                    <a:pt x="165" y="101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6" y="100"/>
                    <a:pt x="166" y="100"/>
                    <a:pt x="166" y="100"/>
                  </a:cubicBezTo>
                  <a:cubicBezTo>
                    <a:pt x="165" y="100"/>
                    <a:pt x="165" y="100"/>
                    <a:pt x="165" y="100"/>
                  </a:cubicBezTo>
                  <a:cubicBezTo>
                    <a:pt x="164" y="99"/>
                    <a:pt x="164" y="99"/>
                    <a:pt x="164" y="99"/>
                  </a:cubicBezTo>
                  <a:cubicBezTo>
                    <a:pt x="165" y="98"/>
                    <a:pt x="165" y="98"/>
                    <a:pt x="165" y="98"/>
                  </a:cubicBezTo>
                  <a:cubicBezTo>
                    <a:pt x="165" y="97"/>
                    <a:pt x="165" y="97"/>
                    <a:pt x="165" y="97"/>
                  </a:cubicBezTo>
                  <a:cubicBezTo>
                    <a:pt x="164" y="97"/>
                    <a:pt x="164" y="97"/>
                    <a:pt x="164" y="97"/>
                  </a:cubicBezTo>
                  <a:cubicBezTo>
                    <a:pt x="164" y="96"/>
                    <a:pt x="164" y="96"/>
                    <a:pt x="164" y="96"/>
                  </a:cubicBezTo>
                  <a:cubicBezTo>
                    <a:pt x="165" y="96"/>
                    <a:pt x="165" y="96"/>
                    <a:pt x="165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8" y="95"/>
                    <a:pt x="168" y="95"/>
                    <a:pt x="168" y="95"/>
                  </a:cubicBezTo>
                  <a:cubicBezTo>
                    <a:pt x="170" y="95"/>
                    <a:pt x="170" y="95"/>
                    <a:pt x="170" y="95"/>
                  </a:cubicBezTo>
                  <a:cubicBezTo>
                    <a:pt x="173" y="93"/>
                    <a:pt x="173" y="93"/>
                    <a:pt x="173" y="93"/>
                  </a:cubicBezTo>
                  <a:cubicBezTo>
                    <a:pt x="175" y="92"/>
                    <a:pt x="175" y="92"/>
                    <a:pt x="175" y="92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3"/>
                    <a:pt x="177" y="93"/>
                    <a:pt x="177" y="93"/>
                  </a:cubicBezTo>
                  <a:cubicBezTo>
                    <a:pt x="178" y="92"/>
                    <a:pt x="178" y="92"/>
                    <a:pt x="178" y="92"/>
                  </a:cubicBezTo>
                  <a:cubicBezTo>
                    <a:pt x="178" y="91"/>
                    <a:pt x="178" y="91"/>
                    <a:pt x="178" y="91"/>
                  </a:cubicBezTo>
                  <a:cubicBezTo>
                    <a:pt x="180" y="91"/>
                    <a:pt x="180" y="91"/>
                    <a:pt x="180" y="91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83" y="90"/>
                    <a:pt x="183" y="90"/>
                    <a:pt x="183" y="90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3" y="91"/>
                    <a:pt x="183" y="91"/>
                    <a:pt x="183" y="91"/>
                  </a:cubicBezTo>
                  <a:cubicBezTo>
                    <a:pt x="182" y="92"/>
                    <a:pt x="182" y="92"/>
                    <a:pt x="182" y="92"/>
                  </a:cubicBezTo>
                  <a:cubicBezTo>
                    <a:pt x="181" y="93"/>
                    <a:pt x="181" y="93"/>
                    <a:pt x="181" y="93"/>
                  </a:cubicBezTo>
                  <a:cubicBezTo>
                    <a:pt x="181" y="94"/>
                    <a:pt x="181" y="94"/>
                    <a:pt x="181" y="94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5" y="96"/>
                    <a:pt x="185" y="96"/>
                    <a:pt x="185" y="96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2" y="94"/>
                    <a:pt x="182" y="94"/>
                    <a:pt x="182" y="94"/>
                  </a:cubicBezTo>
                  <a:cubicBezTo>
                    <a:pt x="182" y="93"/>
                    <a:pt x="182" y="93"/>
                    <a:pt x="182" y="93"/>
                  </a:cubicBezTo>
                  <a:cubicBezTo>
                    <a:pt x="183" y="92"/>
                    <a:pt x="183" y="92"/>
                    <a:pt x="183" y="92"/>
                  </a:cubicBezTo>
                  <a:cubicBezTo>
                    <a:pt x="185" y="91"/>
                    <a:pt x="185" y="91"/>
                    <a:pt x="185" y="91"/>
                  </a:cubicBezTo>
                  <a:cubicBezTo>
                    <a:pt x="185" y="90"/>
                    <a:pt x="185" y="90"/>
                    <a:pt x="185" y="90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89"/>
                    <a:pt x="184" y="89"/>
                    <a:pt x="184" y="89"/>
                  </a:cubicBezTo>
                  <a:cubicBezTo>
                    <a:pt x="182" y="88"/>
                    <a:pt x="182" y="88"/>
                    <a:pt x="182" y="88"/>
                  </a:cubicBezTo>
                  <a:cubicBezTo>
                    <a:pt x="183" y="87"/>
                    <a:pt x="183" y="87"/>
                    <a:pt x="183" y="87"/>
                  </a:cubicBezTo>
                  <a:cubicBezTo>
                    <a:pt x="181" y="87"/>
                    <a:pt x="181" y="87"/>
                    <a:pt x="181" y="87"/>
                  </a:cubicBezTo>
                  <a:cubicBezTo>
                    <a:pt x="181" y="88"/>
                    <a:pt x="181" y="88"/>
                    <a:pt x="181" y="88"/>
                  </a:cubicBezTo>
                  <a:cubicBezTo>
                    <a:pt x="180" y="87"/>
                    <a:pt x="180" y="87"/>
                    <a:pt x="180" y="87"/>
                  </a:cubicBezTo>
                  <a:cubicBezTo>
                    <a:pt x="180" y="86"/>
                    <a:pt x="180" y="86"/>
                    <a:pt x="180" y="86"/>
                  </a:cubicBezTo>
                  <a:cubicBezTo>
                    <a:pt x="178" y="86"/>
                    <a:pt x="178" y="86"/>
                    <a:pt x="178" y="86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5"/>
                    <a:pt x="177" y="85"/>
                    <a:pt x="177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9" y="85"/>
                    <a:pt x="179" y="85"/>
                    <a:pt x="179" y="85"/>
                  </a:cubicBezTo>
                  <a:cubicBezTo>
                    <a:pt x="180" y="85"/>
                    <a:pt x="180" y="85"/>
                    <a:pt x="180" y="85"/>
                  </a:cubicBezTo>
                  <a:cubicBezTo>
                    <a:pt x="181" y="84"/>
                    <a:pt x="181" y="84"/>
                    <a:pt x="181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84"/>
                    <a:pt x="179" y="84"/>
                    <a:pt x="179" y="84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5" y="83"/>
                    <a:pt x="175" y="83"/>
                    <a:pt x="175" y="83"/>
                  </a:cubicBezTo>
                  <a:cubicBezTo>
                    <a:pt x="174" y="82"/>
                    <a:pt x="174" y="82"/>
                    <a:pt x="174" y="82"/>
                  </a:cubicBezTo>
                  <a:cubicBezTo>
                    <a:pt x="175" y="82"/>
                    <a:pt x="175" y="82"/>
                    <a:pt x="175" y="82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4" y="80"/>
                    <a:pt x="174" y="80"/>
                    <a:pt x="174" y="80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6" y="81"/>
                    <a:pt x="176" y="81"/>
                    <a:pt x="176" y="81"/>
                  </a:cubicBezTo>
                  <a:cubicBezTo>
                    <a:pt x="177" y="82"/>
                    <a:pt x="177" y="82"/>
                    <a:pt x="177" y="82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8" y="81"/>
                    <a:pt x="178" y="81"/>
                    <a:pt x="178" y="81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9" y="78"/>
                    <a:pt x="179" y="78"/>
                    <a:pt x="179" y="78"/>
                  </a:cubicBezTo>
                  <a:cubicBezTo>
                    <a:pt x="177" y="77"/>
                    <a:pt x="177" y="77"/>
                    <a:pt x="177" y="77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7"/>
                    <a:pt x="176" y="77"/>
                    <a:pt x="176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9" y="76"/>
                    <a:pt x="179" y="76"/>
                    <a:pt x="179" y="76"/>
                  </a:cubicBezTo>
                  <a:cubicBezTo>
                    <a:pt x="180" y="76"/>
                    <a:pt x="180" y="76"/>
                    <a:pt x="180" y="76"/>
                  </a:cubicBezTo>
                  <a:cubicBezTo>
                    <a:pt x="179" y="75"/>
                    <a:pt x="179" y="75"/>
                    <a:pt x="179" y="75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0" y="74"/>
                    <a:pt x="180" y="74"/>
                    <a:pt x="180" y="74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3"/>
                    <a:pt x="181" y="73"/>
                    <a:pt x="181" y="73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2" y="72"/>
                    <a:pt x="182" y="72"/>
                    <a:pt x="182" y="72"/>
                  </a:cubicBezTo>
                  <a:cubicBezTo>
                    <a:pt x="183" y="72"/>
                    <a:pt x="183" y="72"/>
                    <a:pt x="183" y="72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1"/>
                    <a:pt x="183" y="71"/>
                    <a:pt x="183" y="71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5" y="69"/>
                    <a:pt x="185" y="69"/>
                    <a:pt x="185" y="69"/>
                  </a:cubicBezTo>
                  <a:cubicBezTo>
                    <a:pt x="186" y="69"/>
                    <a:pt x="186" y="69"/>
                    <a:pt x="186" y="69"/>
                  </a:cubicBezTo>
                  <a:cubicBezTo>
                    <a:pt x="188" y="69"/>
                    <a:pt x="188" y="69"/>
                    <a:pt x="188" y="69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7" y="68"/>
                    <a:pt x="187" y="68"/>
                    <a:pt x="187" y="68"/>
                  </a:cubicBezTo>
                  <a:cubicBezTo>
                    <a:pt x="189" y="67"/>
                    <a:pt x="189" y="67"/>
                    <a:pt x="189" y="67"/>
                  </a:cubicBezTo>
                  <a:cubicBezTo>
                    <a:pt x="190" y="67"/>
                    <a:pt x="190" y="67"/>
                    <a:pt x="190" y="67"/>
                  </a:cubicBezTo>
                  <a:cubicBezTo>
                    <a:pt x="191" y="66"/>
                    <a:pt x="191" y="66"/>
                    <a:pt x="191" y="66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1" y="65"/>
                    <a:pt x="191" y="65"/>
                    <a:pt x="191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5"/>
                    <a:pt x="190" y="65"/>
                    <a:pt x="190" y="65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3"/>
                    <a:pt x="190" y="63"/>
                    <a:pt x="190" y="63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3"/>
                    <a:pt x="198" y="63"/>
                    <a:pt x="198" y="63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0" y="61"/>
                    <a:pt x="200" y="61"/>
                    <a:pt x="200" y="61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2"/>
                    <a:pt x="201" y="62"/>
                    <a:pt x="201" y="62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3"/>
                    <a:pt x="202" y="63"/>
                    <a:pt x="202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2" y="61"/>
                    <a:pt x="202" y="61"/>
                    <a:pt x="202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203" y="62"/>
                    <a:pt x="203" y="62"/>
                    <a:pt x="203" y="62"/>
                  </a:cubicBezTo>
                  <a:cubicBezTo>
                    <a:pt x="205" y="61"/>
                    <a:pt x="205" y="61"/>
                    <a:pt x="205" y="61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5" y="60"/>
                    <a:pt x="205" y="60"/>
                    <a:pt x="205" y="60"/>
                  </a:cubicBezTo>
                  <a:cubicBezTo>
                    <a:pt x="206" y="59"/>
                    <a:pt x="206" y="59"/>
                    <a:pt x="206" y="59"/>
                  </a:cubicBezTo>
                  <a:cubicBezTo>
                    <a:pt x="205" y="59"/>
                    <a:pt x="205" y="59"/>
                    <a:pt x="205" y="59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209" y="58"/>
                    <a:pt x="209" y="58"/>
                    <a:pt x="209" y="58"/>
                  </a:cubicBezTo>
                  <a:cubicBezTo>
                    <a:pt x="210" y="58"/>
                    <a:pt x="210" y="58"/>
                    <a:pt x="210" y="58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0" y="62"/>
                    <a:pt x="210" y="62"/>
                    <a:pt x="210" y="62"/>
                  </a:cubicBezTo>
                  <a:cubicBezTo>
                    <a:pt x="211" y="61"/>
                    <a:pt x="211" y="61"/>
                    <a:pt x="211" y="61"/>
                  </a:cubicBezTo>
                  <a:cubicBezTo>
                    <a:pt x="212" y="60"/>
                    <a:pt x="212" y="60"/>
                    <a:pt x="212" y="60"/>
                  </a:cubicBezTo>
                  <a:cubicBezTo>
                    <a:pt x="211" y="58"/>
                    <a:pt x="211" y="58"/>
                    <a:pt x="211" y="58"/>
                  </a:cubicBezTo>
                  <a:cubicBezTo>
                    <a:pt x="210" y="57"/>
                    <a:pt x="210" y="57"/>
                    <a:pt x="210" y="57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08" y="57"/>
                    <a:pt x="208" y="57"/>
                    <a:pt x="208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6" y="57"/>
                    <a:pt x="206" y="57"/>
                    <a:pt x="206" y="57"/>
                  </a:cubicBezTo>
                  <a:cubicBezTo>
                    <a:pt x="206" y="56"/>
                    <a:pt x="206" y="56"/>
                    <a:pt x="206" y="56"/>
                  </a:cubicBezTo>
                  <a:cubicBezTo>
                    <a:pt x="205" y="56"/>
                    <a:pt x="205" y="56"/>
                    <a:pt x="205" y="56"/>
                  </a:cubicBezTo>
                  <a:cubicBezTo>
                    <a:pt x="205" y="55"/>
                    <a:pt x="205" y="55"/>
                    <a:pt x="205" y="55"/>
                  </a:cubicBezTo>
                  <a:cubicBezTo>
                    <a:pt x="206" y="55"/>
                    <a:pt x="206" y="55"/>
                    <a:pt x="206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4"/>
                    <a:pt x="209" y="54"/>
                    <a:pt x="209" y="54"/>
                  </a:cubicBezTo>
                  <a:cubicBezTo>
                    <a:pt x="210" y="54"/>
                    <a:pt x="210" y="54"/>
                    <a:pt x="210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1" y="54"/>
                    <a:pt x="211" y="54"/>
                    <a:pt x="211" y="54"/>
                  </a:cubicBezTo>
                  <a:cubicBezTo>
                    <a:pt x="213" y="54"/>
                    <a:pt x="213" y="54"/>
                    <a:pt x="213" y="54"/>
                  </a:cubicBezTo>
                  <a:cubicBezTo>
                    <a:pt x="214" y="54"/>
                    <a:pt x="214" y="54"/>
                    <a:pt x="214" y="54"/>
                  </a:cubicBezTo>
                  <a:cubicBezTo>
                    <a:pt x="215" y="54"/>
                    <a:pt x="215" y="54"/>
                    <a:pt x="215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3" y="53"/>
                    <a:pt x="213" y="53"/>
                    <a:pt x="213" y="53"/>
                  </a:cubicBezTo>
                  <a:cubicBezTo>
                    <a:pt x="212" y="53"/>
                    <a:pt x="212" y="53"/>
                    <a:pt x="212" y="53"/>
                  </a:cubicBezTo>
                  <a:cubicBezTo>
                    <a:pt x="211" y="53"/>
                    <a:pt x="211" y="53"/>
                    <a:pt x="211" y="53"/>
                  </a:cubicBezTo>
                  <a:cubicBezTo>
                    <a:pt x="211" y="52"/>
                    <a:pt x="211" y="52"/>
                    <a:pt x="211" y="52"/>
                  </a:cubicBezTo>
                  <a:cubicBezTo>
                    <a:pt x="210" y="51"/>
                    <a:pt x="210" y="51"/>
                    <a:pt x="210" y="51"/>
                  </a:cubicBezTo>
                  <a:cubicBezTo>
                    <a:pt x="212" y="51"/>
                    <a:pt x="212" y="51"/>
                    <a:pt x="212" y="51"/>
                  </a:cubicBezTo>
                  <a:cubicBezTo>
                    <a:pt x="210" y="50"/>
                    <a:pt x="210" y="50"/>
                    <a:pt x="210" y="50"/>
                  </a:cubicBezTo>
                  <a:cubicBezTo>
                    <a:pt x="209" y="49"/>
                    <a:pt x="209" y="49"/>
                    <a:pt x="209" y="49"/>
                  </a:cubicBezTo>
                  <a:cubicBezTo>
                    <a:pt x="208" y="49"/>
                    <a:pt x="208" y="49"/>
                    <a:pt x="208" y="49"/>
                  </a:cubicBezTo>
                  <a:cubicBezTo>
                    <a:pt x="208" y="48"/>
                    <a:pt x="208" y="48"/>
                    <a:pt x="208" y="48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8" y="46"/>
                    <a:pt x="208" y="46"/>
                    <a:pt x="208" y="46"/>
                  </a:cubicBezTo>
                  <a:cubicBezTo>
                    <a:pt x="207" y="45"/>
                    <a:pt x="207" y="45"/>
                    <a:pt x="207" y="45"/>
                  </a:cubicBezTo>
                  <a:cubicBezTo>
                    <a:pt x="207" y="42"/>
                    <a:pt x="207" y="42"/>
                    <a:pt x="207" y="42"/>
                  </a:cubicBezTo>
                  <a:cubicBezTo>
                    <a:pt x="208" y="41"/>
                    <a:pt x="208" y="41"/>
                    <a:pt x="208" y="41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08" y="37"/>
                    <a:pt x="208" y="37"/>
                    <a:pt x="208" y="37"/>
                  </a:cubicBezTo>
                  <a:cubicBezTo>
                    <a:pt x="209" y="37"/>
                    <a:pt x="209" y="37"/>
                    <a:pt x="209" y="37"/>
                  </a:cubicBezTo>
                  <a:cubicBezTo>
                    <a:pt x="209" y="36"/>
                    <a:pt x="209" y="36"/>
                    <a:pt x="209" y="36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1" y="35"/>
                    <a:pt x="211" y="35"/>
                    <a:pt x="211" y="35"/>
                  </a:cubicBezTo>
                  <a:cubicBezTo>
                    <a:pt x="212" y="36"/>
                    <a:pt x="212" y="36"/>
                    <a:pt x="212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5"/>
                    <a:pt x="214" y="35"/>
                    <a:pt x="214" y="35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6"/>
                    <a:pt x="217" y="36"/>
                    <a:pt x="217" y="36"/>
                  </a:cubicBezTo>
                  <a:cubicBezTo>
                    <a:pt x="217" y="37"/>
                    <a:pt x="217" y="37"/>
                    <a:pt x="217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39"/>
                    <a:pt x="218" y="39"/>
                    <a:pt x="218" y="39"/>
                  </a:cubicBezTo>
                  <a:cubicBezTo>
                    <a:pt x="218" y="40"/>
                    <a:pt x="218" y="40"/>
                    <a:pt x="218" y="40"/>
                  </a:cubicBezTo>
                  <a:cubicBezTo>
                    <a:pt x="218" y="41"/>
                    <a:pt x="218" y="41"/>
                    <a:pt x="218" y="41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6" y="42"/>
                    <a:pt x="216" y="42"/>
                    <a:pt x="216" y="42"/>
                  </a:cubicBezTo>
                  <a:cubicBezTo>
                    <a:pt x="215" y="43"/>
                    <a:pt x="215" y="43"/>
                    <a:pt x="215" y="43"/>
                  </a:cubicBezTo>
                  <a:cubicBezTo>
                    <a:pt x="216" y="43"/>
                    <a:pt x="216" y="43"/>
                    <a:pt x="216" y="43"/>
                  </a:cubicBezTo>
                  <a:cubicBezTo>
                    <a:pt x="218" y="43"/>
                    <a:pt x="218" y="43"/>
                    <a:pt x="218" y="43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1"/>
                    <a:pt x="220" y="41"/>
                    <a:pt x="220" y="41"/>
                  </a:cubicBezTo>
                  <a:cubicBezTo>
                    <a:pt x="220" y="42"/>
                    <a:pt x="220" y="42"/>
                    <a:pt x="220" y="42"/>
                  </a:cubicBezTo>
                  <a:cubicBezTo>
                    <a:pt x="220" y="43"/>
                    <a:pt x="220" y="43"/>
                    <a:pt x="220" y="43"/>
                  </a:cubicBezTo>
                  <a:cubicBezTo>
                    <a:pt x="221" y="43"/>
                    <a:pt x="221" y="43"/>
                    <a:pt x="221" y="43"/>
                  </a:cubicBezTo>
                  <a:cubicBezTo>
                    <a:pt x="221" y="42"/>
                    <a:pt x="221" y="42"/>
                    <a:pt x="221" y="42"/>
                  </a:cubicBezTo>
                  <a:cubicBezTo>
                    <a:pt x="222" y="41"/>
                    <a:pt x="222" y="41"/>
                    <a:pt x="222" y="41"/>
                  </a:cubicBezTo>
                  <a:cubicBezTo>
                    <a:pt x="223" y="42"/>
                    <a:pt x="223" y="42"/>
                    <a:pt x="223" y="42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1"/>
                    <a:pt x="224" y="41"/>
                    <a:pt x="224" y="41"/>
                  </a:cubicBezTo>
                  <a:cubicBezTo>
                    <a:pt x="224" y="40"/>
                    <a:pt x="224" y="40"/>
                    <a:pt x="224" y="40"/>
                  </a:cubicBezTo>
                  <a:cubicBezTo>
                    <a:pt x="225" y="41"/>
                    <a:pt x="225" y="41"/>
                    <a:pt x="225" y="41"/>
                  </a:cubicBezTo>
                  <a:cubicBezTo>
                    <a:pt x="226" y="40"/>
                    <a:pt x="226" y="40"/>
                    <a:pt x="226" y="40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4"/>
                    <a:pt x="227" y="44"/>
                    <a:pt x="227" y="44"/>
                  </a:cubicBezTo>
                  <a:cubicBezTo>
                    <a:pt x="227" y="45"/>
                    <a:pt x="227" y="45"/>
                    <a:pt x="227" y="45"/>
                  </a:cubicBezTo>
                  <a:cubicBezTo>
                    <a:pt x="226" y="46"/>
                    <a:pt x="226" y="46"/>
                    <a:pt x="226" y="46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7" y="48"/>
                    <a:pt x="227" y="48"/>
                    <a:pt x="227" y="48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7" y="49"/>
                    <a:pt x="227" y="49"/>
                    <a:pt x="227" y="49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9" y="48"/>
                    <a:pt x="229" y="48"/>
                    <a:pt x="229" y="48"/>
                  </a:cubicBezTo>
                  <a:cubicBezTo>
                    <a:pt x="231" y="48"/>
                    <a:pt x="231" y="48"/>
                    <a:pt x="231" y="48"/>
                  </a:cubicBezTo>
                  <a:cubicBezTo>
                    <a:pt x="231" y="47"/>
                    <a:pt x="231" y="47"/>
                    <a:pt x="231" y="47"/>
                  </a:cubicBezTo>
                  <a:cubicBezTo>
                    <a:pt x="231" y="45"/>
                    <a:pt x="231" y="45"/>
                    <a:pt x="231" y="45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4"/>
                    <a:pt x="230" y="44"/>
                    <a:pt x="230" y="44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2" y="43"/>
                    <a:pt x="232" y="43"/>
                    <a:pt x="232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2"/>
                    <a:pt x="236" y="42"/>
                    <a:pt x="236" y="42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7" y="40"/>
                    <a:pt x="237" y="40"/>
                    <a:pt x="237" y="40"/>
                  </a:cubicBezTo>
                  <a:cubicBezTo>
                    <a:pt x="237" y="41"/>
                    <a:pt x="237" y="41"/>
                    <a:pt x="237" y="41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0"/>
                    <a:pt x="240" y="40"/>
                    <a:pt x="240" y="40"/>
                  </a:cubicBezTo>
                  <a:cubicBezTo>
                    <a:pt x="240" y="41"/>
                    <a:pt x="240" y="41"/>
                    <a:pt x="240" y="41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7" y="44"/>
                    <a:pt x="247" y="44"/>
                    <a:pt x="247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9" y="47"/>
                    <a:pt x="249" y="47"/>
                    <a:pt x="249" y="47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2" y="46"/>
                    <a:pt x="252" y="46"/>
                    <a:pt x="252" y="46"/>
                  </a:cubicBezTo>
                  <a:cubicBezTo>
                    <a:pt x="253" y="47"/>
                    <a:pt x="253" y="47"/>
                    <a:pt x="253" y="47"/>
                  </a:cubicBezTo>
                  <a:cubicBezTo>
                    <a:pt x="253" y="48"/>
                    <a:pt x="253" y="48"/>
                    <a:pt x="253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49"/>
                    <a:pt x="256" y="49"/>
                    <a:pt x="256" y="49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3" y="49"/>
                    <a:pt x="253" y="49"/>
                    <a:pt x="253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1" y="49"/>
                    <a:pt x="251" y="49"/>
                    <a:pt x="251" y="49"/>
                  </a:cubicBezTo>
                  <a:cubicBezTo>
                    <a:pt x="252" y="50"/>
                    <a:pt x="252" y="50"/>
                    <a:pt x="252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4" y="52"/>
                    <a:pt x="254" y="52"/>
                    <a:pt x="254" y="52"/>
                  </a:cubicBezTo>
                  <a:cubicBezTo>
                    <a:pt x="255" y="52"/>
                    <a:pt x="255" y="52"/>
                    <a:pt x="255" y="52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5" y="51"/>
                    <a:pt x="255" y="51"/>
                    <a:pt x="255" y="51"/>
                  </a:cubicBezTo>
                  <a:cubicBezTo>
                    <a:pt x="256" y="51"/>
                    <a:pt x="256" y="51"/>
                    <a:pt x="256" y="51"/>
                  </a:cubicBezTo>
                  <a:cubicBezTo>
                    <a:pt x="256" y="52"/>
                    <a:pt x="256" y="52"/>
                    <a:pt x="256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7" y="52"/>
                    <a:pt x="257" y="52"/>
                    <a:pt x="257" y="52"/>
                  </a:cubicBezTo>
                  <a:cubicBezTo>
                    <a:pt x="258" y="52"/>
                    <a:pt x="258" y="52"/>
                    <a:pt x="258" y="52"/>
                  </a:cubicBezTo>
                  <a:cubicBezTo>
                    <a:pt x="257" y="53"/>
                    <a:pt x="257" y="53"/>
                    <a:pt x="257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8" y="55"/>
                    <a:pt x="258" y="55"/>
                    <a:pt x="258" y="55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8"/>
                    <a:pt x="258" y="58"/>
                    <a:pt x="258" y="58"/>
                  </a:cubicBezTo>
                  <a:cubicBezTo>
                    <a:pt x="257" y="58"/>
                    <a:pt x="257" y="58"/>
                    <a:pt x="257" y="58"/>
                  </a:cubicBezTo>
                  <a:cubicBezTo>
                    <a:pt x="257" y="59"/>
                    <a:pt x="257" y="59"/>
                    <a:pt x="257" y="59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1"/>
                    <a:pt x="257" y="61"/>
                    <a:pt x="257" y="61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7" y="62"/>
                    <a:pt x="257" y="62"/>
                    <a:pt x="257" y="62"/>
                  </a:cubicBezTo>
                  <a:cubicBezTo>
                    <a:pt x="256" y="63"/>
                    <a:pt x="256" y="63"/>
                    <a:pt x="256" y="63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6" y="64"/>
                    <a:pt x="256" y="64"/>
                    <a:pt x="256" y="64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5" y="67"/>
                    <a:pt x="255" y="67"/>
                    <a:pt x="255" y="67"/>
                  </a:cubicBezTo>
                  <a:cubicBezTo>
                    <a:pt x="254" y="67"/>
                    <a:pt x="254" y="67"/>
                    <a:pt x="254" y="67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2" y="68"/>
                    <a:pt x="252" y="68"/>
                    <a:pt x="252" y="68"/>
                  </a:cubicBezTo>
                  <a:cubicBezTo>
                    <a:pt x="253" y="68"/>
                    <a:pt x="253" y="68"/>
                    <a:pt x="253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4" y="68"/>
                    <a:pt x="254" y="68"/>
                    <a:pt x="254" y="68"/>
                  </a:cubicBezTo>
                  <a:cubicBezTo>
                    <a:pt x="255" y="69"/>
                    <a:pt x="255" y="69"/>
                    <a:pt x="255" y="69"/>
                  </a:cubicBezTo>
                  <a:cubicBezTo>
                    <a:pt x="254" y="70"/>
                    <a:pt x="254" y="70"/>
                    <a:pt x="254" y="70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5"/>
                    <a:pt x="253" y="75"/>
                    <a:pt x="253" y="75"/>
                  </a:cubicBezTo>
                  <a:cubicBezTo>
                    <a:pt x="253" y="76"/>
                    <a:pt x="253" y="76"/>
                    <a:pt x="253" y="76"/>
                  </a:cubicBezTo>
                  <a:cubicBezTo>
                    <a:pt x="252" y="77"/>
                    <a:pt x="252" y="77"/>
                    <a:pt x="252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1" y="77"/>
                    <a:pt x="251" y="77"/>
                    <a:pt x="251" y="77"/>
                  </a:cubicBezTo>
                  <a:cubicBezTo>
                    <a:pt x="250" y="77"/>
                    <a:pt x="250" y="77"/>
                    <a:pt x="250" y="77"/>
                  </a:cubicBezTo>
                  <a:cubicBezTo>
                    <a:pt x="251" y="78"/>
                    <a:pt x="251" y="78"/>
                    <a:pt x="251" y="78"/>
                  </a:cubicBezTo>
                  <a:cubicBezTo>
                    <a:pt x="251" y="79"/>
                    <a:pt x="251" y="79"/>
                    <a:pt x="251" y="79"/>
                  </a:cubicBezTo>
                  <a:cubicBezTo>
                    <a:pt x="251" y="80"/>
                    <a:pt x="251" y="80"/>
                    <a:pt x="251" y="80"/>
                  </a:cubicBezTo>
                  <a:cubicBezTo>
                    <a:pt x="250" y="80"/>
                    <a:pt x="250" y="80"/>
                    <a:pt x="250" y="80"/>
                  </a:cubicBezTo>
                  <a:cubicBezTo>
                    <a:pt x="249" y="82"/>
                    <a:pt x="249" y="82"/>
                    <a:pt x="249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5"/>
                    <a:pt x="250" y="85"/>
                    <a:pt x="250" y="85"/>
                  </a:cubicBezTo>
                  <a:cubicBezTo>
                    <a:pt x="250" y="87"/>
                    <a:pt x="250" y="87"/>
                    <a:pt x="250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50" y="88"/>
                    <a:pt x="250" y="88"/>
                    <a:pt x="250" y="88"/>
                  </a:cubicBezTo>
                  <a:cubicBezTo>
                    <a:pt x="251" y="87"/>
                    <a:pt x="251" y="87"/>
                    <a:pt x="251" y="87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1" y="86"/>
                    <a:pt x="251" y="86"/>
                    <a:pt x="251" y="86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3" y="85"/>
                    <a:pt x="253" y="85"/>
                    <a:pt x="253" y="85"/>
                  </a:cubicBezTo>
                  <a:cubicBezTo>
                    <a:pt x="252" y="85"/>
                    <a:pt x="252" y="85"/>
                    <a:pt x="252" y="85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5" y="80"/>
                    <a:pt x="255" y="80"/>
                    <a:pt x="255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80"/>
                    <a:pt x="256" y="80"/>
                    <a:pt x="256" y="80"/>
                  </a:cubicBezTo>
                  <a:cubicBezTo>
                    <a:pt x="256" y="79"/>
                    <a:pt x="256" y="79"/>
                    <a:pt x="256" y="79"/>
                  </a:cubicBezTo>
                  <a:cubicBezTo>
                    <a:pt x="257" y="78"/>
                    <a:pt x="257" y="78"/>
                    <a:pt x="257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7" y="77"/>
                    <a:pt x="257" y="77"/>
                    <a:pt x="257" y="77"/>
                  </a:cubicBezTo>
                  <a:cubicBezTo>
                    <a:pt x="257" y="76"/>
                    <a:pt x="257" y="76"/>
                    <a:pt x="257" y="76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0" y="75"/>
                    <a:pt x="260" y="75"/>
                    <a:pt x="260" y="75"/>
                  </a:cubicBezTo>
                  <a:cubicBezTo>
                    <a:pt x="261" y="74"/>
                    <a:pt x="261" y="74"/>
                    <a:pt x="261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59" y="73"/>
                    <a:pt x="259" y="73"/>
                    <a:pt x="259" y="73"/>
                  </a:cubicBezTo>
                  <a:cubicBezTo>
                    <a:pt x="259" y="74"/>
                    <a:pt x="259" y="74"/>
                    <a:pt x="259" y="74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6" y="73"/>
                    <a:pt x="256" y="73"/>
                    <a:pt x="256" y="73"/>
                  </a:cubicBezTo>
                  <a:cubicBezTo>
                    <a:pt x="257" y="72"/>
                    <a:pt x="257" y="72"/>
                    <a:pt x="257" y="72"/>
                  </a:cubicBezTo>
                  <a:cubicBezTo>
                    <a:pt x="257" y="71"/>
                    <a:pt x="257" y="71"/>
                    <a:pt x="257" y="71"/>
                  </a:cubicBezTo>
                  <a:cubicBezTo>
                    <a:pt x="258" y="70"/>
                    <a:pt x="258" y="70"/>
                    <a:pt x="258" y="70"/>
                  </a:cubicBezTo>
                  <a:cubicBezTo>
                    <a:pt x="259" y="70"/>
                    <a:pt x="259" y="70"/>
                    <a:pt x="259" y="70"/>
                  </a:cubicBezTo>
                  <a:cubicBezTo>
                    <a:pt x="260" y="71"/>
                    <a:pt x="260" y="71"/>
                    <a:pt x="260" y="71"/>
                  </a:cubicBezTo>
                  <a:cubicBezTo>
                    <a:pt x="261" y="71"/>
                    <a:pt x="261" y="71"/>
                    <a:pt x="261" y="71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2" y="69"/>
                    <a:pt x="262" y="69"/>
                    <a:pt x="262" y="69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2" y="71"/>
                    <a:pt x="262" y="71"/>
                    <a:pt x="262" y="71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7" y="69"/>
                    <a:pt x="267" y="69"/>
                    <a:pt x="267" y="69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0" y="71"/>
                    <a:pt x="270" y="71"/>
                    <a:pt x="270" y="71"/>
                  </a:cubicBezTo>
                  <a:cubicBezTo>
                    <a:pt x="271" y="71"/>
                    <a:pt x="271" y="71"/>
                    <a:pt x="271" y="71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1" y="72"/>
                    <a:pt x="271" y="72"/>
                    <a:pt x="271" y="72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3" y="74"/>
                    <a:pt x="273" y="74"/>
                    <a:pt x="273" y="74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4" y="73"/>
                    <a:pt x="274" y="73"/>
                    <a:pt x="274" y="73"/>
                  </a:cubicBezTo>
                  <a:cubicBezTo>
                    <a:pt x="273" y="73"/>
                    <a:pt x="273" y="73"/>
                    <a:pt x="273" y="73"/>
                  </a:cubicBezTo>
                  <a:cubicBezTo>
                    <a:pt x="272" y="73"/>
                    <a:pt x="272" y="73"/>
                    <a:pt x="272" y="73"/>
                  </a:cubicBezTo>
                  <a:cubicBezTo>
                    <a:pt x="272" y="72"/>
                    <a:pt x="272" y="72"/>
                    <a:pt x="272" y="72"/>
                  </a:cubicBezTo>
                  <a:cubicBezTo>
                    <a:pt x="273" y="71"/>
                    <a:pt x="273" y="71"/>
                    <a:pt x="273" y="71"/>
                  </a:cubicBezTo>
                  <a:cubicBezTo>
                    <a:pt x="274" y="71"/>
                    <a:pt x="274" y="71"/>
                    <a:pt x="274" y="71"/>
                  </a:cubicBezTo>
                  <a:cubicBezTo>
                    <a:pt x="274" y="70"/>
                    <a:pt x="274" y="70"/>
                    <a:pt x="274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5" y="70"/>
                    <a:pt x="275" y="70"/>
                    <a:pt x="275" y="70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3" y="68"/>
                    <a:pt x="283" y="68"/>
                    <a:pt x="283" y="68"/>
                  </a:cubicBezTo>
                  <a:cubicBezTo>
                    <a:pt x="286" y="67"/>
                    <a:pt x="286" y="67"/>
                    <a:pt x="286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9" y="68"/>
                    <a:pt x="289" y="68"/>
                    <a:pt x="289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71"/>
                    <a:pt x="288" y="71"/>
                    <a:pt x="288" y="71"/>
                  </a:cubicBezTo>
                  <a:cubicBezTo>
                    <a:pt x="289" y="72"/>
                    <a:pt x="289" y="72"/>
                    <a:pt x="289" y="72"/>
                  </a:cubicBezTo>
                  <a:cubicBezTo>
                    <a:pt x="293" y="72"/>
                    <a:pt x="293" y="72"/>
                    <a:pt x="293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2" y="71"/>
                    <a:pt x="302" y="71"/>
                    <a:pt x="302" y="71"/>
                  </a:cubicBezTo>
                  <a:cubicBezTo>
                    <a:pt x="303" y="71"/>
                    <a:pt x="303" y="71"/>
                    <a:pt x="303" y="71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4" y="70"/>
                    <a:pt x="304" y="70"/>
                    <a:pt x="304" y="70"/>
                  </a:cubicBezTo>
                  <a:cubicBezTo>
                    <a:pt x="305" y="70"/>
                    <a:pt x="305" y="70"/>
                    <a:pt x="305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7" y="70"/>
                    <a:pt x="307" y="70"/>
                    <a:pt x="307" y="70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7" y="69"/>
                    <a:pt x="307" y="69"/>
                    <a:pt x="307" y="69"/>
                  </a:cubicBezTo>
                  <a:cubicBezTo>
                    <a:pt x="306" y="68"/>
                    <a:pt x="306" y="68"/>
                    <a:pt x="306" y="68"/>
                  </a:cubicBezTo>
                  <a:cubicBezTo>
                    <a:pt x="307" y="67"/>
                    <a:pt x="307" y="67"/>
                    <a:pt x="307" y="67"/>
                  </a:cubicBezTo>
                  <a:cubicBezTo>
                    <a:pt x="306" y="67"/>
                    <a:pt x="306" y="67"/>
                    <a:pt x="306" y="67"/>
                  </a:cubicBezTo>
                  <a:cubicBezTo>
                    <a:pt x="305" y="67"/>
                    <a:pt x="305" y="67"/>
                    <a:pt x="305" y="67"/>
                  </a:cubicBezTo>
                  <a:cubicBezTo>
                    <a:pt x="305" y="66"/>
                    <a:pt x="305" y="66"/>
                    <a:pt x="305" y="66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5"/>
                    <a:pt x="304" y="65"/>
                    <a:pt x="304" y="65"/>
                  </a:cubicBezTo>
                  <a:cubicBezTo>
                    <a:pt x="304" y="64"/>
                    <a:pt x="304" y="64"/>
                    <a:pt x="304" y="64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4" y="62"/>
                    <a:pt x="304" y="62"/>
                    <a:pt x="304" y="62"/>
                  </a:cubicBezTo>
                  <a:cubicBezTo>
                    <a:pt x="304" y="63"/>
                    <a:pt x="304" y="63"/>
                    <a:pt x="304" y="63"/>
                  </a:cubicBezTo>
                  <a:cubicBezTo>
                    <a:pt x="305" y="63"/>
                    <a:pt x="305" y="63"/>
                    <a:pt x="305" y="63"/>
                  </a:cubicBezTo>
                  <a:cubicBezTo>
                    <a:pt x="306" y="62"/>
                    <a:pt x="306" y="62"/>
                    <a:pt x="306" y="62"/>
                  </a:cubicBezTo>
                  <a:cubicBezTo>
                    <a:pt x="305" y="62"/>
                    <a:pt x="305" y="62"/>
                    <a:pt x="305" y="62"/>
                  </a:cubicBezTo>
                  <a:cubicBezTo>
                    <a:pt x="305" y="61"/>
                    <a:pt x="305" y="61"/>
                    <a:pt x="305" y="61"/>
                  </a:cubicBezTo>
                  <a:cubicBezTo>
                    <a:pt x="306" y="61"/>
                    <a:pt x="306" y="61"/>
                    <a:pt x="306" y="61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7" y="62"/>
                    <a:pt x="307" y="62"/>
                    <a:pt x="307" y="62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8" y="61"/>
                    <a:pt x="308" y="61"/>
                    <a:pt x="308" y="61"/>
                  </a:cubicBezTo>
                  <a:cubicBezTo>
                    <a:pt x="309" y="61"/>
                    <a:pt x="309" y="61"/>
                    <a:pt x="309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0" y="61"/>
                    <a:pt x="310" y="61"/>
                    <a:pt x="310" y="61"/>
                  </a:cubicBezTo>
                  <a:cubicBezTo>
                    <a:pt x="311" y="61"/>
                    <a:pt x="311" y="61"/>
                    <a:pt x="311" y="61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2" y="62"/>
                    <a:pt x="312" y="62"/>
                    <a:pt x="312" y="62"/>
                  </a:cubicBezTo>
                  <a:cubicBezTo>
                    <a:pt x="313" y="62"/>
                    <a:pt x="313" y="62"/>
                    <a:pt x="313" y="62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3" y="61"/>
                    <a:pt x="313" y="61"/>
                    <a:pt x="313" y="61"/>
                  </a:cubicBezTo>
                  <a:cubicBezTo>
                    <a:pt x="314" y="62"/>
                    <a:pt x="314" y="62"/>
                    <a:pt x="314" y="62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3" y="63"/>
                    <a:pt x="313" y="63"/>
                    <a:pt x="313" y="63"/>
                  </a:cubicBezTo>
                  <a:cubicBezTo>
                    <a:pt x="314" y="63"/>
                    <a:pt x="314" y="63"/>
                    <a:pt x="314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2"/>
                    <a:pt x="315" y="62"/>
                    <a:pt x="315" y="62"/>
                  </a:cubicBezTo>
                  <a:cubicBezTo>
                    <a:pt x="315" y="61"/>
                    <a:pt x="315" y="61"/>
                    <a:pt x="315" y="61"/>
                  </a:cubicBezTo>
                  <a:cubicBezTo>
                    <a:pt x="316" y="61"/>
                    <a:pt x="316" y="61"/>
                    <a:pt x="316" y="61"/>
                  </a:cubicBezTo>
                  <a:cubicBezTo>
                    <a:pt x="317" y="61"/>
                    <a:pt x="317" y="61"/>
                    <a:pt x="317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2"/>
                    <a:pt x="319" y="62"/>
                    <a:pt x="319" y="62"/>
                  </a:cubicBezTo>
                  <a:cubicBezTo>
                    <a:pt x="320" y="63"/>
                    <a:pt x="320" y="63"/>
                    <a:pt x="320" y="63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0" y="62"/>
                    <a:pt x="320" y="62"/>
                    <a:pt x="320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2" y="63"/>
                    <a:pt x="322" y="63"/>
                    <a:pt x="322" y="63"/>
                  </a:cubicBezTo>
                  <a:cubicBezTo>
                    <a:pt x="323" y="62"/>
                    <a:pt x="323" y="62"/>
                    <a:pt x="323" y="62"/>
                  </a:cubicBezTo>
                  <a:cubicBezTo>
                    <a:pt x="323" y="63"/>
                    <a:pt x="323" y="63"/>
                    <a:pt x="323" y="63"/>
                  </a:cubicBezTo>
                  <a:cubicBezTo>
                    <a:pt x="324" y="64"/>
                    <a:pt x="324" y="64"/>
                    <a:pt x="324" y="64"/>
                  </a:cubicBezTo>
                  <a:cubicBezTo>
                    <a:pt x="324" y="63"/>
                    <a:pt x="324" y="63"/>
                    <a:pt x="324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3"/>
                    <a:pt x="325" y="63"/>
                    <a:pt x="325" y="63"/>
                  </a:cubicBezTo>
                  <a:cubicBezTo>
                    <a:pt x="325" y="64"/>
                    <a:pt x="325" y="64"/>
                    <a:pt x="325" y="64"/>
                  </a:cubicBezTo>
                  <a:cubicBezTo>
                    <a:pt x="325" y="65"/>
                    <a:pt x="325" y="65"/>
                    <a:pt x="325" y="65"/>
                  </a:cubicBezTo>
                  <a:cubicBezTo>
                    <a:pt x="326" y="65"/>
                    <a:pt x="326" y="65"/>
                    <a:pt x="326" y="65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7" y="66"/>
                    <a:pt x="327" y="66"/>
                    <a:pt x="327" y="66"/>
                  </a:cubicBezTo>
                  <a:cubicBezTo>
                    <a:pt x="327" y="65"/>
                    <a:pt x="327" y="65"/>
                    <a:pt x="327" y="65"/>
                  </a:cubicBezTo>
                  <a:cubicBezTo>
                    <a:pt x="328" y="65"/>
                    <a:pt x="328" y="65"/>
                    <a:pt x="328" y="65"/>
                  </a:cubicBezTo>
                  <a:cubicBezTo>
                    <a:pt x="328" y="66"/>
                    <a:pt x="328" y="66"/>
                    <a:pt x="328" y="66"/>
                  </a:cubicBezTo>
                  <a:cubicBezTo>
                    <a:pt x="327" y="67"/>
                    <a:pt x="327" y="67"/>
                    <a:pt x="327" y="67"/>
                  </a:cubicBezTo>
                  <a:cubicBezTo>
                    <a:pt x="327" y="68"/>
                    <a:pt x="327" y="68"/>
                    <a:pt x="327" y="68"/>
                  </a:cubicBezTo>
                  <a:cubicBezTo>
                    <a:pt x="328" y="67"/>
                    <a:pt x="328" y="67"/>
                    <a:pt x="328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9" y="67"/>
                    <a:pt x="329" y="67"/>
                    <a:pt x="329" y="67"/>
                  </a:cubicBezTo>
                  <a:cubicBezTo>
                    <a:pt x="328" y="69"/>
                    <a:pt x="328" y="69"/>
                    <a:pt x="328" y="69"/>
                  </a:cubicBezTo>
                  <a:cubicBezTo>
                    <a:pt x="328" y="70"/>
                    <a:pt x="328" y="70"/>
                    <a:pt x="328" y="70"/>
                  </a:cubicBezTo>
                  <a:cubicBezTo>
                    <a:pt x="329" y="70"/>
                    <a:pt x="329" y="70"/>
                    <a:pt x="329" y="70"/>
                  </a:cubicBezTo>
                  <a:cubicBezTo>
                    <a:pt x="330" y="70"/>
                    <a:pt x="330" y="70"/>
                    <a:pt x="330" y="70"/>
                  </a:cubicBezTo>
                  <a:cubicBezTo>
                    <a:pt x="330" y="69"/>
                    <a:pt x="330" y="69"/>
                    <a:pt x="330" y="69"/>
                  </a:cubicBezTo>
                  <a:cubicBezTo>
                    <a:pt x="331" y="69"/>
                    <a:pt x="331" y="69"/>
                    <a:pt x="331" y="69"/>
                  </a:cubicBezTo>
                  <a:cubicBezTo>
                    <a:pt x="331" y="70"/>
                    <a:pt x="331" y="70"/>
                    <a:pt x="331" y="70"/>
                  </a:cubicBezTo>
                  <a:cubicBezTo>
                    <a:pt x="332" y="70"/>
                    <a:pt x="332" y="70"/>
                    <a:pt x="332" y="70"/>
                  </a:cubicBezTo>
                  <a:cubicBezTo>
                    <a:pt x="332" y="71"/>
                    <a:pt x="332" y="71"/>
                    <a:pt x="332" y="71"/>
                  </a:cubicBezTo>
                  <a:cubicBezTo>
                    <a:pt x="332" y="72"/>
                    <a:pt x="332" y="72"/>
                    <a:pt x="332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3" y="72"/>
                    <a:pt x="333" y="72"/>
                    <a:pt x="333" y="72"/>
                  </a:cubicBezTo>
                  <a:cubicBezTo>
                    <a:pt x="334" y="72"/>
                    <a:pt x="334" y="72"/>
                    <a:pt x="334" y="72"/>
                  </a:cubicBezTo>
                  <a:cubicBezTo>
                    <a:pt x="334" y="73"/>
                    <a:pt x="334" y="73"/>
                    <a:pt x="334" y="73"/>
                  </a:cubicBezTo>
                  <a:cubicBezTo>
                    <a:pt x="333" y="74"/>
                    <a:pt x="333" y="74"/>
                    <a:pt x="333" y="74"/>
                  </a:cubicBezTo>
                  <a:cubicBezTo>
                    <a:pt x="332" y="74"/>
                    <a:pt x="332" y="74"/>
                    <a:pt x="332" y="74"/>
                  </a:cubicBezTo>
                  <a:cubicBezTo>
                    <a:pt x="331" y="74"/>
                    <a:pt x="331" y="74"/>
                    <a:pt x="331" y="74"/>
                  </a:cubicBezTo>
                  <a:cubicBezTo>
                    <a:pt x="330" y="73"/>
                    <a:pt x="330" y="73"/>
                    <a:pt x="330" y="73"/>
                  </a:cubicBezTo>
                  <a:cubicBezTo>
                    <a:pt x="328" y="73"/>
                    <a:pt x="328" y="73"/>
                    <a:pt x="328" y="73"/>
                  </a:cubicBezTo>
                  <a:cubicBezTo>
                    <a:pt x="329" y="74"/>
                    <a:pt x="329" y="74"/>
                    <a:pt x="329" y="74"/>
                  </a:cubicBezTo>
                  <a:cubicBezTo>
                    <a:pt x="329" y="75"/>
                    <a:pt x="329" y="75"/>
                    <a:pt x="329" y="75"/>
                  </a:cubicBezTo>
                  <a:cubicBezTo>
                    <a:pt x="331" y="75"/>
                    <a:pt x="331" y="75"/>
                    <a:pt x="331" y="75"/>
                  </a:cubicBezTo>
                  <a:cubicBezTo>
                    <a:pt x="331" y="76"/>
                    <a:pt x="331" y="76"/>
                    <a:pt x="331" y="76"/>
                  </a:cubicBezTo>
                  <a:cubicBezTo>
                    <a:pt x="333" y="77"/>
                    <a:pt x="333" y="77"/>
                    <a:pt x="333" y="77"/>
                  </a:cubicBezTo>
                  <a:cubicBezTo>
                    <a:pt x="334" y="77"/>
                    <a:pt x="334" y="77"/>
                    <a:pt x="334" y="77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6"/>
                    <a:pt x="335" y="76"/>
                    <a:pt x="335" y="76"/>
                  </a:cubicBezTo>
                  <a:cubicBezTo>
                    <a:pt x="335" y="75"/>
                    <a:pt x="335" y="75"/>
                    <a:pt x="335" y="75"/>
                  </a:cubicBezTo>
                  <a:cubicBezTo>
                    <a:pt x="334" y="74"/>
                    <a:pt x="334" y="74"/>
                    <a:pt x="334" y="74"/>
                  </a:cubicBezTo>
                  <a:cubicBezTo>
                    <a:pt x="335" y="74"/>
                    <a:pt x="335" y="74"/>
                    <a:pt x="335" y="74"/>
                  </a:cubicBezTo>
                  <a:cubicBezTo>
                    <a:pt x="336" y="75"/>
                    <a:pt x="336" y="75"/>
                    <a:pt x="336" y="75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7" y="76"/>
                    <a:pt x="337" y="76"/>
                    <a:pt x="337" y="76"/>
                  </a:cubicBezTo>
                  <a:cubicBezTo>
                    <a:pt x="336" y="76"/>
                    <a:pt x="336" y="76"/>
                    <a:pt x="336" y="76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5" y="78"/>
                    <a:pt x="335" y="78"/>
                    <a:pt x="335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6" y="78"/>
                    <a:pt x="336" y="78"/>
                    <a:pt x="336" y="78"/>
                  </a:cubicBezTo>
                  <a:cubicBezTo>
                    <a:pt x="337" y="78"/>
                    <a:pt x="337" y="78"/>
                    <a:pt x="337" y="78"/>
                  </a:cubicBezTo>
                  <a:cubicBezTo>
                    <a:pt x="340" y="80"/>
                    <a:pt x="340" y="80"/>
                    <a:pt x="340" y="80"/>
                  </a:cubicBezTo>
                  <a:cubicBezTo>
                    <a:pt x="341" y="80"/>
                    <a:pt x="341" y="80"/>
                    <a:pt x="341" y="80"/>
                  </a:cubicBezTo>
                  <a:cubicBezTo>
                    <a:pt x="341" y="81"/>
                    <a:pt x="341" y="81"/>
                    <a:pt x="341" y="81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5" y="83"/>
                    <a:pt x="345" y="83"/>
                    <a:pt x="345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3"/>
                    <a:pt x="346" y="83"/>
                    <a:pt x="346" y="83"/>
                  </a:cubicBezTo>
                  <a:cubicBezTo>
                    <a:pt x="346" y="82"/>
                    <a:pt x="346" y="82"/>
                    <a:pt x="346" y="82"/>
                  </a:cubicBezTo>
                  <a:cubicBezTo>
                    <a:pt x="347" y="82"/>
                    <a:pt x="347" y="82"/>
                    <a:pt x="347" y="82"/>
                  </a:cubicBezTo>
                  <a:cubicBezTo>
                    <a:pt x="347" y="83"/>
                    <a:pt x="347" y="83"/>
                    <a:pt x="347" y="83"/>
                  </a:cubicBezTo>
                  <a:cubicBezTo>
                    <a:pt x="348" y="83"/>
                    <a:pt x="348" y="83"/>
                    <a:pt x="348" y="83"/>
                  </a:cubicBezTo>
                  <a:cubicBezTo>
                    <a:pt x="348" y="84"/>
                    <a:pt x="348" y="84"/>
                    <a:pt x="348" y="84"/>
                  </a:cubicBezTo>
                  <a:cubicBezTo>
                    <a:pt x="349" y="84"/>
                    <a:pt x="349" y="84"/>
                    <a:pt x="349" y="84"/>
                  </a:cubicBezTo>
                  <a:cubicBezTo>
                    <a:pt x="349" y="83"/>
                    <a:pt x="349" y="83"/>
                    <a:pt x="349" y="83"/>
                  </a:cubicBezTo>
                  <a:cubicBezTo>
                    <a:pt x="348" y="79"/>
                    <a:pt x="348" y="79"/>
                    <a:pt x="348" y="79"/>
                  </a:cubicBezTo>
                  <a:cubicBezTo>
                    <a:pt x="347" y="77"/>
                    <a:pt x="347" y="77"/>
                    <a:pt x="347" y="77"/>
                  </a:cubicBezTo>
                  <a:cubicBezTo>
                    <a:pt x="346" y="74"/>
                    <a:pt x="346" y="74"/>
                    <a:pt x="346" y="74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5" y="71"/>
                    <a:pt x="345" y="71"/>
                    <a:pt x="345" y="71"/>
                  </a:cubicBezTo>
                  <a:cubicBezTo>
                    <a:pt x="345" y="70"/>
                    <a:pt x="345" y="70"/>
                    <a:pt x="345" y="70"/>
                  </a:cubicBezTo>
                  <a:cubicBezTo>
                    <a:pt x="346" y="71"/>
                    <a:pt x="346" y="71"/>
                    <a:pt x="346" y="71"/>
                  </a:cubicBezTo>
                  <a:cubicBezTo>
                    <a:pt x="346" y="72"/>
                    <a:pt x="346" y="72"/>
                    <a:pt x="346" y="72"/>
                  </a:cubicBezTo>
                  <a:cubicBezTo>
                    <a:pt x="347" y="73"/>
                    <a:pt x="347" y="73"/>
                    <a:pt x="347" y="73"/>
                  </a:cubicBezTo>
                  <a:cubicBezTo>
                    <a:pt x="348" y="73"/>
                    <a:pt x="348" y="73"/>
                    <a:pt x="348" y="73"/>
                  </a:cubicBezTo>
                  <a:cubicBezTo>
                    <a:pt x="349" y="74"/>
                    <a:pt x="349" y="74"/>
                    <a:pt x="349" y="74"/>
                  </a:cubicBezTo>
                  <a:cubicBezTo>
                    <a:pt x="351" y="74"/>
                    <a:pt x="351" y="74"/>
                    <a:pt x="351" y="74"/>
                  </a:cubicBezTo>
                  <a:cubicBezTo>
                    <a:pt x="354" y="74"/>
                    <a:pt x="354" y="74"/>
                    <a:pt x="354" y="74"/>
                  </a:cubicBezTo>
                  <a:cubicBezTo>
                    <a:pt x="355" y="74"/>
                    <a:pt x="355" y="74"/>
                    <a:pt x="355" y="74"/>
                  </a:cubicBezTo>
                  <a:cubicBezTo>
                    <a:pt x="356" y="74"/>
                    <a:pt x="356" y="74"/>
                    <a:pt x="356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7" y="74"/>
                    <a:pt x="357" y="74"/>
                    <a:pt x="357" y="74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3"/>
                    <a:pt x="356" y="73"/>
                    <a:pt x="356" y="73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2"/>
                    <a:pt x="356" y="72"/>
                    <a:pt x="356" y="72"/>
                  </a:cubicBezTo>
                  <a:cubicBezTo>
                    <a:pt x="356" y="71"/>
                    <a:pt x="356" y="71"/>
                    <a:pt x="356" y="71"/>
                  </a:cubicBezTo>
                  <a:cubicBezTo>
                    <a:pt x="359" y="70"/>
                    <a:pt x="359" y="70"/>
                    <a:pt x="359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0" y="70"/>
                    <a:pt x="360" y="70"/>
                    <a:pt x="360" y="70"/>
                  </a:cubicBezTo>
                  <a:cubicBezTo>
                    <a:pt x="361" y="70"/>
                    <a:pt x="361" y="70"/>
                    <a:pt x="361" y="70"/>
                  </a:cubicBezTo>
                  <a:cubicBezTo>
                    <a:pt x="363" y="70"/>
                    <a:pt x="363" y="70"/>
                    <a:pt x="363" y="70"/>
                  </a:cubicBezTo>
                  <a:cubicBezTo>
                    <a:pt x="364" y="71"/>
                    <a:pt x="364" y="71"/>
                    <a:pt x="364" y="71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5" y="72"/>
                    <a:pt x="365" y="72"/>
                    <a:pt x="365" y="72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7" y="73"/>
                    <a:pt x="367" y="73"/>
                    <a:pt x="367" y="73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68" y="73"/>
                    <a:pt x="368" y="73"/>
                    <a:pt x="368" y="73"/>
                  </a:cubicBezTo>
                  <a:cubicBezTo>
                    <a:pt x="368" y="72"/>
                    <a:pt x="368" y="72"/>
                    <a:pt x="368" y="72"/>
                  </a:cubicBezTo>
                  <a:cubicBezTo>
                    <a:pt x="369" y="73"/>
                    <a:pt x="369" y="73"/>
                    <a:pt x="369" y="73"/>
                  </a:cubicBezTo>
                  <a:cubicBezTo>
                    <a:pt x="370" y="72"/>
                    <a:pt x="370" y="72"/>
                    <a:pt x="370" y="72"/>
                  </a:cubicBezTo>
                  <a:cubicBezTo>
                    <a:pt x="369" y="72"/>
                    <a:pt x="369" y="72"/>
                    <a:pt x="369" y="72"/>
                  </a:cubicBezTo>
                  <a:cubicBezTo>
                    <a:pt x="370" y="71"/>
                    <a:pt x="370" y="71"/>
                    <a:pt x="370" y="71"/>
                  </a:cubicBezTo>
                  <a:cubicBezTo>
                    <a:pt x="369" y="70"/>
                    <a:pt x="369" y="70"/>
                    <a:pt x="369" y="70"/>
                  </a:cubicBezTo>
                  <a:cubicBezTo>
                    <a:pt x="368" y="71"/>
                    <a:pt x="368" y="71"/>
                    <a:pt x="368" y="71"/>
                  </a:cubicBezTo>
                  <a:cubicBezTo>
                    <a:pt x="367" y="71"/>
                    <a:pt x="367" y="71"/>
                    <a:pt x="367" y="71"/>
                  </a:cubicBezTo>
                  <a:cubicBezTo>
                    <a:pt x="367" y="69"/>
                    <a:pt x="367" y="69"/>
                    <a:pt x="367" y="69"/>
                  </a:cubicBezTo>
                  <a:cubicBezTo>
                    <a:pt x="366" y="68"/>
                    <a:pt x="366" y="68"/>
                    <a:pt x="366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7" y="68"/>
                    <a:pt x="367" y="68"/>
                    <a:pt x="367" y="68"/>
                  </a:cubicBezTo>
                  <a:cubicBezTo>
                    <a:pt x="368" y="68"/>
                    <a:pt x="368" y="68"/>
                    <a:pt x="368" y="68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68" y="67"/>
                    <a:pt x="368" y="67"/>
                    <a:pt x="368" y="67"/>
                  </a:cubicBezTo>
                  <a:cubicBezTo>
                    <a:pt x="370" y="68"/>
                    <a:pt x="370" y="68"/>
                    <a:pt x="370" y="68"/>
                  </a:cubicBezTo>
                  <a:cubicBezTo>
                    <a:pt x="370" y="69"/>
                    <a:pt x="370" y="69"/>
                    <a:pt x="370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1" y="69"/>
                    <a:pt x="371" y="69"/>
                    <a:pt x="371" y="69"/>
                  </a:cubicBezTo>
                  <a:cubicBezTo>
                    <a:pt x="372" y="69"/>
                    <a:pt x="372" y="69"/>
                    <a:pt x="372" y="69"/>
                  </a:cubicBezTo>
                  <a:cubicBezTo>
                    <a:pt x="371" y="68"/>
                    <a:pt x="371" y="68"/>
                    <a:pt x="371" y="68"/>
                  </a:cubicBezTo>
                  <a:cubicBezTo>
                    <a:pt x="372" y="68"/>
                    <a:pt x="372" y="68"/>
                    <a:pt x="372" y="68"/>
                  </a:cubicBezTo>
                  <a:cubicBezTo>
                    <a:pt x="373" y="68"/>
                    <a:pt x="373" y="68"/>
                    <a:pt x="373" y="68"/>
                  </a:cubicBezTo>
                  <a:cubicBezTo>
                    <a:pt x="373" y="67"/>
                    <a:pt x="373" y="67"/>
                    <a:pt x="373" y="67"/>
                  </a:cubicBezTo>
                  <a:cubicBezTo>
                    <a:pt x="372" y="66"/>
                    <a:pt x="372" y="66"/>
                    <a:pt x="372" y="66"/>
                  </a:cubicBezTo>
                  <a:cubicBezTo>
                    <a:pt x="371" y="66"/>
                    <a:pt x="371" y="66"/>
                    <a:pt x="371" y="66"/>
                  </a:cubicBezTo>
                  <a:cubicBezTo>
                    <a:pt x="370" y="65"/>
                    <a:pt x="370" y="65"/>
                    <a:pt x="370" y="65"/>
                  </a:cubicBezTo>
                  <a:cubicBezTo>
                    <a:pt x="370" y="64"/>
                    <a:pt x="370" y="64"/>
                    <a:pt x="370" y="64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4"/>
                    <a:pt x="368" y="64"/>
                    <a:pt x="368" y="64"/>
                  </a:cubicBezTo>
                  <a:cubicBezTo>
                    <a:pt x="367" y="63"/>
                    <a:pt x="367" y="63"/>
                    <a:pt x="367" y="63"/>
                  </a:cubicBezTo>
                  <a:cubicBezTo>
                    <a:pt x="369" y="63"/>
                    <a:pt x="369" y="63"/>
                    <a:pt x="369" y="63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8" y="61"/>
                    <a:pt x="368" y="61"/>
                    <a:pt x="368" y="61"/>
                  </a:cubicBezTo>
                  <a:cubicBezTo>
                    <a:pt x="369" y="61"/>
                    <a:pt x="369" y="61"/>
                    <a:pt x="369" y="61"/>
                  </a:cubicBezTo>
                  <a:cubicBezTo>
                    <a:pt x="369" y="59"/>
                    <a:pt x="369" y="59"/>
                    <a:pt x="369" y="59"/>
                  </a:cubicBezTo>
                  <a:cubicBezTo>
                    <a:pt x="368" y="60"/>
                    <a:pt x="368" y="60"/>
                    <a:pt x="368" y="60"/>
                  </a:cubicBezTo>
                  <a:cubicBezTo>
                    <a:pt x="367" y="61"/>
                    <a:pt x="367" y="61"/>
                    <a:pt x="367" y="61"/>
                  </a:cubicBezTo>
                  <a:cubicBezTo>
                    <a:pt x="367" y="62"/>
                    <a:pt x="367" y="62"/>
                    <a:pt x="367" y="62"/>
                  </a:cubicBezTo>
                  <a:cubicBezTo>
                    <a:pt x="365" y="61"/>
                    <a:pt x="365" y="61"/>
                    <a:pt x="365" y="61"/>
                  </a:cubicBezTo>
                  <a:cubicBezTo>
                    <a:pt x="364" y="60"/>
                    <a:pt x="364" y="60"/>
                    <a:pt x="364" y="60"/>
                  </a:cubicBezTo>
                  <a:cubicBezTo>
                    <a:pt x="365" y="59"/>
                    <a:pt x="365" y="59"/>
                    <a:pt x="365" y="59"/>
                  </a:cubicBezTo>
                  <a:cubicBezTo>
                    <a:pt x="365" y="58"/>
                    <a:pt x="365" y="58"/>
                    <a:pt x="365" y="58"/>
                  </a:cubicBezTo>
                  <a:cubicBezTo>
                    <a:pt x="366" y="57"/>
                    <a:pt x="366" y="57"/>
                    <a:pt x="366" y="57"/>
                  </a:cubicBezTo>
                  <a:cubicBezTo>
                    <a:pt x="367" y="57"/>
                    <a:pt x="367" y="57"/>
                    <a:pt x="367" y="57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9" y="56"/>
                    <a:pt x="369" y="56"/>
                    <a:pt x="369" y="56"/>
                  </a:cubicBezTo>
                  <a:cubicBezTo>
                    <a:pt x="368" y="55"/>
                    <a:pt x="368" y="55"/>
                    <a:pt x="368" y="55"/>
                  </a:cubicBezTo>
                  <a:cubicBezTo>
                    <a:pt x="367" y="55"/>
                    <a:pt x="367" y="55"/>
                    <a:pt x="367" y="55"/>
                  </a:cubicBezTo>
                  <a:cubicBezTo>
                    <a:pt x="366" y="54"/>
                    <a:pt x="366" y="54"/>
                    <a:pt x="366" y="54"/>
                  </a:cubicBezTo>
                  <a:cubicBezTo>
                    <a:pt x="365" y="54"/>
                    <a:pt x="365" y="54"/>
                    <a:pt x="365" y="54"/>
                  </a:cubicBezTo>
                  <a:cubicBezTo>
                    <a:pt x="364" y="53"/>
                    <a:pt x="364" y="53"/>
                    <a:pt x="364" y="53"/>
                  </a:cubicBezTo>
                  <a:cubicBezTo>
                    <a:pt x="365" y="53"/>
                    <a:pt x="365" y="53"/>
                    <a:pt x="365" y="53"/>
                  </a:cubicBezTo>
                  <a:cubicBezTo>
                    <a:pt x="367" y="53"/>
                    <a:pt x="367" y="53"/>
                    <a:pt x="367" y="53"/>
                  </a:cubicBezTo>
                  <a:cubicBezTo>
                    <a:pt x="369" y="53"/>
                    <a:pt x="369" y="53"/>
                    <a:pt x="369" y="53"/>
                  </a:cubicBezTo>
                  <a:cubicBezTo>
                    <a:pt x="371" y="53"/>
                    <a:pt x="371" y="53"/>
                    <a:pt x="371" y="53"/>
                  </a:cubicBezTo>
                  <a:cubicBezTo>
                    <a:pt x="374" y="53"/>
                    <a:pt x="374" y="53"/>
                    <a:pt x="374" y="53"/>
                  </a:cubicBezTo>
                  <a:cubicBezTo>
                    <a:pt x="379" y="53"/>
                    <a:pt x="379" y="53"/>
                    <a:pt x="379" y="53"/>
                  </a:cubicBezTo>
                  <a:cubicBezTo>
                    <a:pt x="380" y="52"/>
                    <a:pt x="380" y="52"/>
                    <a:pt x="380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85" y="52"/>
                    <a:pt x="385" y="52"/>
                    <a:pt x="385" y="52"/>
                  </a:cubicBezTo>
                  <a:cubicBezTo>
                    <a:pt x="386" y="52"/>
                    <a:pt x="386" y="52"/>
                    <a:pt x="386" y="52"/>
                  </a:cubicBezTo>
                  <a:cubicBezTo>
                    <a:pt x="389" y="52"/>
                    <a:pt x="389" y="52"/>
                    <a:pt x="389" y="52"/>
                  </a:cubicBezTo>
                  <a:cubicBezTo>
                    <a:pt x="387" y="53"/>
                    <a:pt x="387" y="53"/>
                    <a:pt x="387" y="53"/>
                  </a:cubicBezTo>
                  <a:cubicBezTo>
                    <a:pt x="385" y="54"/>
                    <a:pt x="385" y="54"/>
                    <a:pt x="385" y="54"/>
                  </a:cubicBezTo>
                  <a:cubicBezTo>
                    <a:pt x="384" y="53"/>
                    <a:pt x="384" y="53"/>
                    <a:pt x="384" y="53"/>
                  </a:cubicBezTo>
                  <a:cubicBezTo>
                    <a:pt x="383" y="53"/>
                    <a:pt x="383" y="53"/>
                    <a:pt x="383" y="53"/>
                  </a:cubicBezTo>
                  <a:cubicBezTo>
                    <a:pt x="382" y="53"/>
                    <a:pt x="382" y="53"/>
                    <a:pt x="382" y="53"/>
                  </a:cubicBezTo>
                  <a:cubicBezTo>
                    <a:pt x="382" y="55"/>
                    <a:pt x="382" y="55"/>
                    <a:pt x="382" y="55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6"/>
                    <a:pt x="382" y="56"/>
                    <a:pt x="382" y="56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2" y="57"/>
                    <a:pt x="382" y="57"/>
                    <a:pt x="382" y="57"/>
                  </a:cubicBezTo>
                  <a:cubicBezTo>
                    <a:pt x="384" y="56"/>
                    <a:pt x="384" y="56"/>
                    <a:pt x="384" y="56"/>
                  </a:cubicBezTo>
                  <a:cubicBezTo>
                    <a:pt x="384" y="55"/>
                    <a:pt x="384" y="55"/>
                    <a:pt x="384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9" y="53"/>
                    <a:pt x="389" y="53"/>
                    <a:pt x="389" y="53"/>
                  </a:cubicBezTo>
                  <a:cubicBezTo>
                    <a:pt x="390" y="54"/>
                    <a:pt x="390" y="54"/>
                    <a:pt x="390" y="54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89" y="57"/>
                    <a:pt x="389" y="57"/>
                    <a:pt x="389" y="57"/>
                  </a:cubicBezTo>
                  <a:cubicBezTo>
                    <a:pt x="389" y="56"/>
                    <a:pt x="389" y="56"/>
                    <a:pt x="389" y="56"/>
                  </a:cubicBezTo>
                  <a:cubicBezTo>
                    <a:pt x="388" y="55"/>
                    <a:pt x="388" y="55"/>
                    <a:pt x="388" y="55"/>
                  </a:cubicBezTo>
                  <a:cubicBezTo>
                    <a:pt x="388" y="54"/>
                    <a:pt x="388" y="54"/>
                    <a:pt x="388" y="54"/>
                  </a:cubicBezTo>
                  <a:cubicBezTo>
                    <a:pt x="387" y="55"/>
                    <a:pt x="387" y="55"/>
                    <a:pt x="387" y="55"/>
                  </a:cubicBezTo>
                  <a:cubicBezTo>
                    <a:pt x="386" y="54"/>
                    <a:pt x="386" y="54"/>
                    <a:pt x="386" y="54"/>
                  </a:cubicBezTo>
                  <a:cubicBezTo>
                    <a:pt x="387" y="56"/>
                    <a:pt x="387" y="56"/>
                    <a:pt x="387" y="56"/>
                  </a:cubicBezTo>
                  <a:cubicBezTo>
                    <a:pt x="388" y="56"/>
                    <a:pt x="388" y="56"/>
                    <a:pt x="388" y="56"/>
                  </a:cubicBezTo>
                  <a:cubicBezTo>
                    <a:pt x="388" y="58"/>
                    <a:pt x="388" y="58"/>
                    <a:pt x="388" y="58"/>
                  </a:cubicBezTo>
                  <a:cubicBezTo>
                    <a:pt x="388" y="59"/>
                    <a:pt x="388" y="59"/>
                    <a:pt x="388" y="59"/>
                  </a:cubicBezTo>
                  <a:cubicBezTo>
                    <a:pt x="387" y="59"/>
                    <a:pt x="387" y="59"/>
                    <a:pt x="387" y="59"/>
                  </a:cubicBezTo>
                  <a:cubicBezTo>
                    <a:pt x="386" y="59"/>
                    <a:pt x="386" y="59"/>
                    <a:pt x="386" y="59"/>
                  </a:cubicBezTo>
                  <a:cubicBezTo>
                    <a:pt x="387" y="60"/>
                    <a:pt x="387" y="60"/>
                    <a:pt x="387" y="60"/>
                  </a:cubicBezTo>
                  <a:cubicBezTo>
                    <a:pt x="387" y="61"/>
                    <a:pt x="387" y="61"/>
                    <a:pt x="387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88" y="61"/>
                    <a:pt x="388" y="61"/>
                    <a:pt x="388" y="61"/>
                  </a:cubicBezTo>
                  <a:cubicBezTo>
                    <a:pt x="390" y="60"/>
                    <a:pt x="390" y="60"/>
                    <a:pt x="390" y="60"/>
                  </a:cubicBezTo>
                  <a:cubicBezTo>
                    <a:pt x="390" y="59"/>
                    <a:pt x="390" y="59"/>
                    <a:pt x="390" y="59"/>
                  </a:cubicBezTo>
                  <a:cubicBezTo>
                    <a:pt x="390" y="58"/>
                    <a:pt x="390" y="58"/>
                    <a:pt x="390" y="58"/>
                  </a:cubicBezTo>
                  <a:cubicBezTo>
                    <a:pt x="390" y="57"/>
                    <a:pt x="390" y="57"/>
                    <a:pt x="390" y="57"/>
                  </a:cubicBezTo>
                  <a:cubicBezTo>
                    <a:pt x="390" y="56"/>
                    <a:pt x="390" y="56"/>
                    <a:pt x="390" y="56"/>
                  </a:cubicBezTo>
                  <a:cubicBezTo>
                    <a:pt x="390" y="52"/>
                    <a:pt x="390" y="52"/>
                    <a:pt x="390" y="52"/>
                  </a:cubicBezTo>
                  <a:cubicBezTo>
                    <a:pt x="391" y="51"/>
                    <a:pt x="391" y="51"/>
                    <a:pt x="391" y="51"/>
                  </a:cubicBezTo>
                  <a:cubicBezTo>
                    <a:pt x="394" y="50"/>
                    <a:pt x="394" y="50"/>
                    <a:pt x="394" y="50"/>
                  </a:cubicBezTo>
                  <a:cubicBezTo>
                    <a:pt x="396" y="50"/>
                    <a:pt x="396" y="50"/>
                    <a:pt x="396" y="50"/>
                  </a:cubicBezTo>
                  <a:cubicBezTo>
                    <a:pt x="399" y="50"/>
                    <a:pt x="399" y="50"/>
                    <a:pt x="399" y="50"/>
                  </a:cubicBezTo>
                  <a:cubicBezTo>
                    <a:pt x="402" y="51"/>
                    <a:pt x="402" y="51"/>
                    <a:pt x="402" y="51"/>
                  </a:cubicBezTo>
                  <a:cubicBezTo>
                    <a:pt x="403" y="53"/>
                    <a:pt x="403" y="53"/>
                    <a:pt x="403" y="53"/>
                  </a:cubicBezTo>
                  <a:cubicBezTo>
                    <a:pt x="403" y="54"/>
                    <a:pt x="403" y="54"/>
                    <a:pt x="403" y="54"/>
                  </a:cubicBezTo>
                  <a:cubicBezTo>
                    <a:pt x="402" y="54"/>
                    <a:pt x="402" y="54"/>
                    <a:pt x="402" y="54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3"/>
                    <a:pt x="401" y="53"/>
                    <a:pt x="401" y="53"/>
                  </a:cubicBezTo>
                  <a:cubicBezTo>
                    <a:pt x="401" y="54"/>
                    <a:pt x="401" y="54"/>
                    <a:pt x="401" y="54"/>
                  </a:cubicBezTo>
                  <a:cubicBezTo>
                    <a:pt x="401" y="55"/>
                    <a:pt x="401" y="55"/>
                    <a:pt x="401" y="55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0" y="56"/>
                    <a:pt x="400" y="56"/>
                    <a:pt x="400" y="56"/>
                  </a:cubicBezTo>
                  <a:cubicBezTo>
                    <a:pt x="401" y="56"/>
                    <a:pt x="401" y="56"/>
                    <a:pt x="401" y="56"/>
                  </a:cubicBezTo>
                  <a:cubicBezTo>
                    <a:pt x="402" y="56"/>
                    <a:pt x="402" y="56"/>
                    <a:pt x="402" y="56"/>
                  </a:cubicBezTo>
                  <a:cubicBezTo>
                    <a:pt x="403" y="56"/>
                    <a:pt x="403" y="56"/>
                    <a:pt x="403" y="56"/>
                  </a:cubicBezTo>
                  <a:cubicBezTo>
                    <a:pt x="404" y="55"/>
                    <a:pt x="404" y="55"/>
                    <a:pt x="404" y="55"/>
                  </a:cubicBezTo>
                  <a:cubicBezTo>
                    <a:pt x="405" y="56"/>
                    <a:pt x="405" y="56"/>
                    <a:pt x="405" y="56"/>
                  </a:cubicBezTo>
                  <a:cubicBezTo>
                    <a:pt x="405" y="57"/>
                    <a:pt x="405" y="57"/>
                    <a:pt x="405" y="57"/>
                  </a:cubicBezTo>
                  <a:cubicBezTo>
                    <a:pt x="405" y="58"/>
                    <a:pt x="405" y="58"/>
                    <a:pt x="405" y="58"/>
                  </a:cubicBezTo>
                  <a:cubicBezTo>
                    <a:pt x="406" y="59"/>
                    <a:pt x="406" y="59"/>
                    <a:pt x="406" y="59"/>
                  </a:cubicBezTo>
                  <a:cubicBezTo>
                    <a:pt x="406" y="58"/>
                    <a:pt x="406" y="58"/>
                    <a:pt x="406" y="58"/>
                  </a:cubicBezTo>
                  <a:cubicBezTo>
                    <a:pt x="406" y="57"/>
                    <a:pt x="406" y="57"/>
                    <a:pt x="406" y="57"/>
                  </a:cubicBezTo>
                  <a:cubicBezTo>
                    <a:pt x="407" y="56"/>
                    <a:pt x="407" y="56"/>
                    <a:pt x="407" y="56"/>
                  </a:cubicBezTo>
                  <a:cubicBezTo>
                    <a:pt x="408" y="57"/>
                    <a:pt x="408" y="57"/>
                    <a:pt x="408" y="57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08" y="58"/>
                    <a:pt x="408" y="58"/>
                    <a:pt x="408" y="58"/>
                  </a:cubicBezTo>
                  <a:cubicBezTo>
                    <a:pt x="408" y="59"/>
                    <a:pt x="408" y="59"/>
                    <a:pt x="408" y="59"/>
                  </a:cubicBezTo>
                  <a:cubicBezTo>
                    <a:pt x="408" y="60"/>
                    <a:pt x="408" y="60"/>
                    <a:pt x="408" y="60"/>
                  </a:cubicBezTo>
                  <a:cubicBezTo>
                    <a:pt x="409" y="59"/>
                    <a:pt x="409" y="59"/>
                    <a:pt x="409" y="59"/>
                  </a:cubicBezTo>
                  <a:cubicBezTo>
                    <a:pt x="409" y="58"/>
                    <a:pt x="409" y="58"/>
                    <a:pt x="409" y="58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0" y="59"/>
                    <a:pt x="410" y="59"/>
                    <a:pt x="410" y="59"/>
                  </a:cubicBezTo>
                  <a:cubicBezTo>
                    <a:pt x="410" y="58"/>
                    <a:pt x="410" y="58"/>
                    <a:pt x="410" y="58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1" y="56"/>
                    <a:pt x="411" y="56"/>
                    <a:pt x="411" y="56"/>
                  </a:cubicBezTo>
                  <a:cubicBezTo>
                    <a:pt x="412" y="56"/>
                    <a:pt x="412" y="56"/>
                    <a:pt x="412" y="56"/>
                  </a:cubicBezTo>
                  <a:cubicBezTo>
                    <a:pt x="414" y="58"/>
                    <a:pt x="414" y="58"/>
                    <a:pt x="414" y="58"/>
                  </a:cubicBezTo>
                  <a:cubicBezTo>
                    <a:pt x="416" y="58"/>
                    <a:pt x="416" y="58"/>
                    <a:pt x="416" y="58"/>
                  </a:cubicBezTo>
                  <a:cubicBezTo>
                    <a:pt x="418" y="59"/>
                    <a:pt x="418" y="59"/>
                    <a:pt x="418" y="59"/>
                  </a:cubicBezTo>
                  <a:cubicBezTo>
                    <a:pt x="417" y="60"/>
                    <a:pt x="417" y="60"/>
                    <a:pt x="417" y="60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5" y="62"/>
                    <a:pt x="415" y="62"/>
                    <a:pt x="415" y="62"/>
                  </a:cubicBezTo>
                  <a:cubicBezTo>
                    <a:pt x="416" y="61"/>
                    <a:pt x="416" y="61"/>
                    <a:pt x="416" y="61"/>
                  </a:cubicBezTo>
                  <a:cubicBezTo>
                    <a:pt x="418" y="61"/>
                    <a:pt x="418" y="61"/>
                    <a:pt x="418" y="61"/>
                  </a:cubicBezTo>
                  <a:cubicBezTo>
                    <a:pt x="419" y="61"/>
                    <a:pt x="419" y="61"/>
                    <a:pt x="419" y="61"/>
                  </a:cubicBezTo>
                  <a:cubicBezTo>
                    <a:pt x="421" y="61"/>
                    <a:pt x="421" y="61"/>
                    <a:pt x="421" y="61"/>
                  </a:cubicBezTo>
                  <a:cubicBezTo>
                    <a:pt x="422" y="60"/>
                    <a:pt x="422" y="60"/>
                    <a:pt x="422" y="60"/>
                  </a:cubicBezTo>
                  <a:cubicBezTo>
                    <a:pt x="423" y="60"/>
                    <a:pt x="423" y="60"/>
                    <a:pt x="423" y="60"/>
                  </a:cubicBezTo>
                  <a:cubicBezTo>
                    <a:pt x="425" y="58"/>
                    <a:pt x="425" y="58"/>
                    <a:pt x="425" y="58"/>
                  </a:cubicBezTo>
                  <a:cubicBezTo>
                    <a:pt x="426" y="58"/>
                    <a:pt x="426" y="58"/>
                    <a:pt x="426" y="58"/>
                  </a:cubicBezTo>
                  <a:cubicBezTo>
                    <a:pt x="427" y="57"/>
                    <a:pt x="427" y="57"/>
                    <a:pt x="427" y="57"/>
                  </a:cubicBezTo>
                  <a:cubicBezTo>
                    <a:pt x="428" y="56"/>
                    <a:pt x="428" y="56"/>
                    <a:pt x="428" y="56"/>
                  </a:cubicBezTo>
                  <a:cubicBezTo>
                    <a:pt x="432" y="55"/>
                    <a:pt x="432" y="55"/>
                    <a:pt x="432" y="55"/>
                  </a:cubicBezTo>
                  <a:cubicBezTo>
                    <a:pt x="433" y="54"/>
                    <a:pt x="433" y="54"/>
                    <a:pt x="433" y="54"/>
                  </a:cubicBezTo>
                  <a:cubicBezTo>
                    <a:pt x="434" y="55"/>
                    <a:pt x="434" y="55"/>
                    <a:pt x="434" y="55"/>
                  </a:cubicBezTo>
                  <a:cubicBezTo>
                    <a:pt x="434" y="54"/>
                    <a:pt x="434" y="54"/>
                    <a:pt x="434" y="54"/>
                  </a:cubicBezTo>
                  <a:cubicBezTo>
                    <a:pt x="436" y="53"/>
                    <a:pt x="436" y="53"/>
                    <a:pt x="436" y="53"/>
                  </a:cubicBezTo>
                  <a:cubicBezTo>
                    <a:pt x="437" y="53"/>
                    <a:pt x="437" y="53"/>
                    <a:pt x="437" y="53"/>
                  </a:cubicBezTo>
                  <a:cubicBezTo>
                    <a:pt x="440" y="53"/>
                    <a:pt x="440" y="53"/>
                    <a:pt x="440" y="53"/>
                  </a:cubicBezTo>
                  <a:cubicBezTo>
                    <a:pt x="444" y="54"/>
                    <a:pt x="444" y="54"/>
                    <a:pt x="444" y="54"/>
                  </a:cubicBezTo>
                  <a:cubicBezTo>
                    <a:pt x="446" y="56"/>
                    <a:pt x="446" y="56"/>
                    <a:pt x="446" y="56"/>
                  </a:cubicBezTo>
                  <a:cubicBezTo>
                    <a:pt x="448" y="57"/>
                    <a:pt x="448" y="57"/>
                    <a:pt x="448" y="57"/>
                  </a:cubicBezTo>
                  <a:cubicBezTo>
                    <a:pt x="449" y="59"/>
                    <a:pt x="449" y="59"/>
                    <a:pt x="449" y="59"/>
                  </a:cubicBezTo>
                  <a:cubicBezTo>
                    <a:pt x="450" y="60"/>
                    <a:pt x="450" y="60"/>
                    <a:pt x="450" y="60"/>
                  </a:cubicBezTo>
                  <a:cubicBezTo>
                    <a:pt x="450" y="61"/>
                    <a:pt x="450" y="61"/>
                    <a:pt x="450" y="61"/>
                  </a:cubicBezTo>
                  <a:cubicBezTo>
                    <a:pt x="451" y="61"/>
                    <a:pt x="451" y="61"/>
                    <a:pt x="451" y="61"/>
                  </a:cubicBezTo>
                  <a:cubicBezTo>
                    <a:pt x="450" y="62"/>
                    <a:pt x="450" y="62"/>
                    <a:pt x="450" y="62"/>
                  </a:cubicBezTo>
                  <a:cubicBezTo>
                    <a:pt x="451" y="64"/>
                    <a:pt x="451" y="64"/>
                    <a:pt x="451" y="64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1" y="65"/>
                    <a:pt x="451" y="65"/>
                    <a:pt x="451" y="65"/>
                  </a:cubicBezTo>
                  <a:cubicBezTo>
                    <a:pt x="452" y="65"/>
                    <a:pt x="452" y="65"/>
                    <a:pt x="452" y="65"/>
                  </a:cubicBezTo>
                  <a:cubicBezTo>
                    <a:pt x="453" y="64"/>
                    <a:pt x="453" y="64"/>
                    <a:pt x="453" y="64"/>
                  </a:cubicBezTo>
                  <a:cubicBezTo>
                    <a:pt x="454" y="64"/>
                    <a:pt x="454" y="64"/>
                    <a:pt x="454" y="64"/>
                  </a:cubicBezTo>
                  <a:cubicBezTo>
                    <a:pt x="455" y="65"/>
                    <a:pt x="455" y="65"/>
                    <a:pt x="455" y="65"/>
                  </a:cubicBezTo>
                  <a:cubicBezTo>
                    <a:pt x="455" y="64"/>
                    <a:pt x="455" y="64"/>
                    <a:pt x="455" y="64"/>
                  </a:cubicBezTo>
                  <a:cubicBezTo>
                    <a:pt x="456" y="64"/>
                    <a:pt x="456" y="64"/>
                    <a:pt x="456" y="64"/>
                  </a:cubicBezTo>
                  <a:cubicBezTo>
                    <a:pt x="457" y="64"/>
                    <a:pt x="457" y="64"/>
                    <a:pt x="457" y="64"/>
                  </a:cubicBezTo>
                  <a:cubicBezTo>
                    <a:pt x="457" y="65"/>
                    <a:pt x="457" y="65"/>
                    <a:pt x="457" y="65"/>
                  </a:cubicBezTo>
                  <a:cubicBezTo>
                    <a:pt x="458" y="65"/>
                    <a:pt x="458" y="65"/>
                    <a:pt x="458" y="65"/>
                  </a:cubicBezTo>
                  <a:cubicBezTo>
                    <a:pt x="457" y="63"/>
                    <a:pt x="457" y="63"/>
                    <a:pt x="457" y="63"/>
                  </a:cubicBezTo>
                  <a:cubicBezTo>
                    <a:pt x="458" y="63"/>
                    <a:pt x="458" y="63"/>
                    <a:pt x="458" y="63"/>
                  </a:cubicBezTo>
                  <a:cubicBezTo>
                    <a:pt x="459" y="64"/>
                    <a:pt x="459" y="64"/>
                    <a:pt x="459" y="64"/>
                  </a:cubicBezTo>
                  <a:cubicBezTo>
                    <a:pt x="460" y="66"/>
                    <a:pt x="460" y="66"/>
                    <a:pt x="460" y="66"/>
                  </a:cubicBezTo>
                  <a:cubicBezTo>
                    <a:pt x="460" y="67"/>
                    <a:pt x="460" y="67"/>
                    <a:pt x="460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2" y="69"/>
                    <a:pt x="462" y="69"/>
                    <a:pt x="462" y="69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67"/>
                    <a:pt x="462" y="67"/>
                    <a:pt x="462" y="67"/>
                  </a:cubicBezTo>
                  <a:cubicBezTo>
                    <a:pt x="461" y="67"/>
                    <a:pt x="461" y="67"/>
                    <a:pt x="461" y="67"/>
                  </a:cubicBezTo>
                  <a:cubicBezTo>
                    <a:pt x="461" y="66"/>
                    <a:pt x="461" y="66"/>
                    <a:pt x="461" y="66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3" y="66"/>
                    <a:pt x="463" y="66"/>
                    <a:pt x="463" y="66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5" y="69"/>
                    <a:pt x="465" y="69"/>
                    <a:pt x="465" y="69"/>
                  </a:cubicBezTo>
                  <a:cubicBezTo>
                    <a:pt x="464" y="67"/>
                    <a:pt x="464" y="67"/>
                    <a:pt x="464" y="67"/>
                  </a:cubicBezTo>
                  <a:cubicBezTo>
                    <a:pt x="463" y="65"/>
                    <a:pt x="463" y="65"/>
                    <a:pt x="463" y="65"/>
                  </a:cubicBezTo>
                  <a:cubicBezTo>
                    <a:pt x="463" y="63"/>
                    <a:pt x="463" y="63"/>
                    <a:pt x="463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4" y="61"/>
                    <a:pt x="464" y="61"/>
                    <a:pt x="464" y="61"/>
                  </a:cubicBezTo>
                  <a:cubicBezTo>
                    <a:pt x="466" y="61"/>
                    <a:pt x="466" y="61"/>
                    <a:pt x="466" y="61"/>
                  </a:cubicBezTo>
                  <a:cubicBezTo>
                    <a:pt x="467" y="60"/>
                    <a:pt x="467" y="60"/>
                    <a:pt x="467" y="60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9"/>
                    <a:pt x="468" y="59"/>
                    <a:pt x="468" y="59"/>
                  </a:cubicBezTo>
                  <a:cubicBezTo>
                    <a:pt x="468" y="58"/>
                    <a:pt x="468" y="58"/>
                    <a:pt x="468" y="58"/>
                  </a:cubicBezTo>
                  <a:cubicBezTo>
                    <a:pt x="469" y="58"/>
                    <a:pt x="469" y="58"/>
                    <a:pt x="469" y="58"/>
                  </a:cubicBezTo>
                  <a:cubicBezTo>
                    <a:pt x="470" y="59"/>
                    <a:pt x="470" y="59"/>
                    <a:pt x="470" y="59"/>
                  </a:cubicBezTo>
                  <a:cubicBezTo>
                    <a:pt x="471" y="59"/>
                    <a:pt x="471" y="59"/>
                    <a:pt x="471" y="59"/>
                  </a:cubicBezTo>
                  <a:cubicBezTo>
                    <a:pt x="472" y="59"/>
                    <a:pt x="472" y="59"/>
                    <a:pt x="472" y="59"/>
                  </a:cubicBezTo>
                  <a:cubicBezTo>
                    <a:pt x="473" y="58"/>
                    <a:pt x="473" y="58"/>
                    <a:pt x="473" y="58"/>
                  </a:cubicBezTo>
                  <a:cubicBezTo>
                    <a:pt x="474" y="59"/>
                    <a:pt x="474" y="59"/>
                    <a:pt x="474" y="59"/>
                  </a:cubicBezTo>
                  <a:cubicBezTo>
                    <a:pt x="475" y="58"/>
                    <a:pt x="475" y="58"/>
                    <a:pt x="475" y="58"/>
                  </a:cubicBezTo>
                  <a:cubicBezTo>
                    <a:pt x="477" y="58"/>
                    <a:pt x="477" y="58"/>
                    <a:pt x="477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8" y="58"/>
                    <a:pt x="478" y="58"/>
                    <a:pt x="478" y="58"/>
                  </a:cubicBezTo>
                  <a:cubicBezTo>
                    <a:pt x="479" y="59"/>
                    <a:pt x="479" y="59"/>
                    <a:pt x="479" y="59"/>
                  </a:cubicBezTo>
                  <a:cubicBezTo>
                    <a:pt x="479" y="58"/>
                    <a:pt x="479" y="58"/>
                    <a:pt x="479" y="58"/>
                  </a:cubicBezTo>
                  <a:cubicBezTo>
                    <a:pt x="480" y="57"/>
                    <a:pt x="480" y="57"/>
                    <a:pt x="480" y="57"/>
                  </a:cubicBezTo>
                  <a:cubicBezTo>
                    <a:pt x="480" y="56"/>
                    <a:pt x="480" y="56"/>
                    <a:pt x="480" y="56"/>
                  </a:cubicBezTo>
                  <a:cubicBezTo>
                    <a:pt x="480" y="55"/>
                    <a:pt x="480" y="55"/>
                    <a:pt x="480" y="55"/>
                  </a:cubicBezTo>
                  <a:cubicBezTo>
                    <a:pt x="480" y="54"/>
                    <a:pt x="480" y="54"/>
                    <a:pt x="480" y="54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3" y="55"/>
                    <a:pt x="483" y="55"/>
                    <a:pt x="483" y="55"/>
                  </a:cubicBezTo>
                  <a:cubicBezTo>
                    <a:pt x="484" y="55"/>
                    <a:pt x="484" y="55"/>
                    <a:pt x="484" y="55"/>
                  </a:cubicBezTo>
                  <a:cubicBezTo>
                    <a:pt x="485" y="56"/>
                    <a:pt x="485" y="56"/>
                    <a:pt x="485" y="56"/>
                  </a:cubicBezTo>
                  <a:cubicBezTo>
                    <a:pt x="485" y="57"/>
                    <a:pt x="485" y="57"/>
                    <a:pt x="485" y="57"/>
                  </a:cubicBezTo>
                  <a:cubicBezTo>
                    <a:pt x="486" y="58"/>
                    <a:pt x="486" y="58"/>
                    <a:pt x="486" y="58"/>
                  </a:cubicBezTo>
                  <a:cubicBezTo>
                    <a:pt x="487" y="59"/>
                    <a:pt x="487" y="59"/>
                    <a:pt x="487" y="59"/>
                  </a:cubicBezTo>
                  <a:cubicBezTo>
                    <a:pt x="488" y="58"/>
                    <a:pt x="488" y="58"/>
                    <a:pt x="488" y="58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0" y="59"/>
                    <a:pt x="490" y="59"/>
                    <a:pt x="490" y="59"/>
                  </a:cubicBezTo>
                  <a:cubicBezTo>
                    <a:pt x="491" y="59"/>
                    <a:pt x="491" y="59"/>
                    <a:pt x="491" y="59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1"/>
                    <a:pt x="493" y="61"/>
                    <a:pt x="493" y="61"/>
                  </a:cubicBezTo>
                  <a:cubicBezTo>
                    <a:pt x="493" y="62"/>
                    <a:pt x="493" y="62"/>
                    <a:pt x="493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2"/>
                  </a:cubicBezTo>
                  <a:cubicBezTo>
                    <a:pt x="496" y="61"/>
                    <a:pt x="496" y="61"/>
                    <a:pt x="496" y="61"/>
                  </a:cubicBezTo>
                  <a:cubicBezTo>
                    <a:pt x="497" y="60"/>
                    <a:pt x="497" y="60"/>
                    <a:pt x="497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60"/>
                    <a:pt x="498" y="60"/>
                    <a:pt x="498" y="60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9"/>
                    <a:pt x="498" y="59"/>
                    <a:pt x="498" y="59"/>
                  </a:cubicBezTo>
                  <a:cubicBezTo>
                    <a:pt x="498" y="58"/>
                    <a:pt x="498" y="58"/>
                    <a:pt x="498" y="58"/>
                  </a:cubicBezTo>
                  <a:cubicBezTo>
                    <a:pt x="497" y="57"/>
                    <a:pt x="497" y="57"/>
                    <a:pt x="497" y="57"/>
                  </a:cubicBezTo>
                  <a:cubicBezTo>
                    <a:pt x="496" y="57"/>
                    <a:pt x="496" y="57"/>
                    <a:pt x="496" y="57"/>
                  </a:cubicBezTo>
                  <a:cubicBezTo>
                    <a:pt x="496" y="55"/>
                    <a:pt x="496" y="55"/>
                    <a:pt x="496" y="55"/>
                  </a:cubicBezTo>
                  <a:cubicBezTo>
                    <a:pt x="494" y="54"/>
                    <a:pt x="494" y="54"/>
                    <a:pt x="494" y="54"/>
                  </a:cubicBezTo>
                  <a:cubicBezTo>
                    <a:pt x="493" y="54"/>
                    <a:pt x="493" y="54"/>
                    <a:pt x="493" y="54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2"/>
                    <a:pt x="491" y="52"/>
                    <a:pt x="491" y="52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3"/>
                    <a:pt x="490" y="53"/>
                    <a:pt x="490" y="53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2"/>
                    <a:pt x="490" y="52"/>
                    <a:pt x="490" y="52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50"/>
                    <a:pt x="489" y="50"/>
                    <a:pt x="489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8"/>
                    <a:pt x="488" y="48"/>
                    <a:pt x="488" y="48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9" y="47"/>
                    <a:pt x="489" y="47"/>
                    <a:pt x="489" y="47"/>
                  </a:cubicBezTo>
                  <a:cubicBezTo>
                    <a:pt x="490" y="47"/>
                    <a:pt x="490" y="47"/>
                    <a:pt x="490" y="47"/>
                  </a:cubicBezTo>
                  <a:cubicBezTo>
                    <a:pt x="492" y="47"/>
                    <a:pt x="492" y="47"/>
                    <a:pt x="492" y="47"/>
                  </a:cubicBezTo>
                  <a:cubicBezTo>
                    <a:pt x="494" y="47"/>
                    <a:pt x="494" y="47"/>
                    <a:pt x="494" y="47"/>
                  </a:cubicBezTo>
                  <a:cubicBezTo>
                    <a:pt x="494" y="46"/>
                    <a:pt x="494" y="46"/>
                    <a:pt x="494" y="46"/>
                  </a:cubicBezTo>
                  <a:cubicBezTo>
                    <a:pt x="495" y="46"/>
                    <a:pt x="495" y="46"/>
                    <a:pt x="495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7" y="46"/>
                    <a:pt x="497" y="46"/>
                    <a:pt x="497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5"/>
                    <a:pt x="499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6"/>
                    <a:pt x="500" y="46"/>
                    <a:pt x="500" y="46"/>
                  </a:cubicBezTo>
                  <a:cubicBezTo>
                    <a:pt x="500" y="45"/>
                    <a:pt x="500" y="45"/>
                    <a:pt x="500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5" y="44"/>
                    <a:pt x="505" y="44"/>
                    <a:pt x="505" y="44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6" y="43"/>
                    <a:pt x="506" y="43"/>
                    <a:pt x="506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3"/>
                    <a:pt x="508" y="43"/>
                    <a:pt x="508" y="43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4"/>
                    <a:pt x="510" y="44"/>
                    <a:pt x="510" y="44"/>
                  </a:cubicBezTo>
                  <a:cubicBezTo>
                    <a:pt x="511" y="43"/>
                    <a:pt x="511" y="43"/>
                    <a:pt x="511" y="43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2" y="44"/>
                    <a:pt x="512" y="44"/>
                    <a:pt x="512" y="44"/>
                  </a:cubicBezTo>
                  <a:cubicBezTo>
                    <a:pt x="513" y="44"/>
                    <a:pt x="513" y="44"/>
                    <a:pt x="513" y="44"/>
                  </a:cubicBezTo>
                  <a:cubicBezTo>
                    <a:pt x="514" y="43"/>
                    <a:pt x="514" y="43"/>
                    <a:pt x="514" y="43"/>
                  </a:cubicBezTo>
                  <a:cubicBezTo>
                    <a:pt x="517" y="44"/>
                    <a:pt x="517" y="44"/>
                    <a:pt x="517" y="44"/>
                  </a:cubicBezTo>
                  <a:cubicBezTo>
                    <a:pt x="518" y="45"/>
                    <a:pt x="518" y="45"/>
                    <a:pt x="518" y="45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18" y="44"/>
                    <a:pt x="518" y="44"/>
                    <a:pt x="518" y="44"/>
                  </a:cubicBezTo>
                  <a:cubicBezTo>
                    <a:pt x="519" y="44"/>
                    <a:pt x="519" y="44"/>
                    <a:pt x="519" y="44"/>
                  </a:cubicBezTo>
                  <a:cubicBezTo>
                    <a:pt x="520" y="44"/>
                    <a:pt x="520" y="44"/>
                    <a:pt x="520" y="44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0" y="45"/>
                    <a:pt x="520" y="45"/>
                    <a:pt x="520" y="45"/>
                  </a:cubicBezTo>
                  <a:cubicBezTo>
                    <a:pt x="521" y="45"/>
                    <a:pt x="521" y="45"/>
                    <a:pt x="521" y="45"/>
                  </a:cubicBezTo>
                  <a:cubicBezTo>
                    <a:pt x="524" y="45"/>
                    <a:pt x="524" y="45"/>
                    <a:pt x="524" y="45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6" y="47"/>
                    <a:pt x="526" y="47"/>
                    <a:pt x="526" y="47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4" y="46"/>
                    <a:pt x="524" y="46"/>
                    <a:pt x="524" y="46"/>
                  </a:cubicBezTo>
                  <a:cubicBezTo>
                    <a:pt x="527" y="47"/>
                    <a:pt x="527" y="47"/>
                    <a:pt x="527" y="47"/>
                  </a:cubicBezTo>
                  <a:cubicBezTo>
                    <a:pt x="528" y="47"/>
                    <a:pt x="528" y="47"/>
                    <a:pt x="528" y="47"/>
                  </a:cubicBezTo>
                  <a:cubicBezTo>
                    <a:pt x="529" y="47"/>
                    <a:pt x="529" y="47"/>
                    <a:pt x="529" y="47"/>
                  </a:cubicBezTo>
                  <a:cubicBezTo>
                    <a:pt x="530" y="47"/>
                    <a:pt x="530" y="47"/>
                    <a:pt x="530" y="47"/>
                  </a:cubicBezTo>
                  <a:cubicBezTo>
                    <a:pt x="531" y="47"/>
                    <a:pt x="531" y="47"/>
                    <a:pt x="531" y="47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1" y="46"/>
                    <a:pt x="531" y="46"/>
                    <a:pt x="531" y="46"/>
                  </a:cubicBezTo>
                  <a:cubicBezTo>
                    <a:pt x="532" y="46"/>
                    <a:pt x="532" y="46"/>
                    <a:pt x="532" y="46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3" y="47"/>
                    <a:pt x="533" y="47"/>
                    <a:pt x="533" y="47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4" y="46"/>
                    <a:pt x="534" y="46"/>
                    <a:pt x="534" y="46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5" y="47"/>
                    <a:pt x="535" y="47"/>
                    <a:pt x="535" y="47"/>
                  </a:cubicBezTo>
                  <a:cubicBezTo>
                    <a:pt x="536" y="48"/>
                    <a:pt x="536" y="48"/>
                    <a:pt x="536" y="48"/>
                  </a:cubicBezTo>
                  <a:cubicBezTo>
                    <a:pt x="537" y="47"/>
                    <a:pt x="537" y="47"/>
                    <a:pt x="537" y="47"/>
                  </a:cubicBezTo>
                  <a:cubicBezTo>
                    <a:pt x="541" y="48"/>
                    <a:pt x="541" y="48"/>
                    <a:pt x="541" y="48"/>
                  </a:cubicBezTo>
                  <a:cubicBezTo>
                    <a:pt x="541" y="47"/>
                    <a:pt x="541" y="47"/>
                    <a:pt x="541" y="47"/>
                  </a:cubicBezTo>
                  <a:cubicBezTo>
                    <a:pt x="542" y="47"/>
                    <a:pt x="542" y="47"/>
                    <a:pt x="542" y="47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8"/>
                    <a:pt x="543" y="48"/>
                    <a:pt x="543" y="48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3" y="47"/>
                    <a:pt x="543" y="47"/>
                    <a:pt x="543" y="47"/>
                  </a:cubicBezTo>
                  <a:cubicBezTo>
                    <a:pt x="545" y="47"/>
                    <a:pt x="545" y="47"/>
                    <a:pt x="545" y="47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9"/>
                    <a:pt x="545" y="49"/>
                    <a:pt x="545" y="49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6" y="48"/>
                    <a:pt x="546" y="48"/>
                    <a:pt x="546" y="48"/>
                  </a:cubicBezTo>
                  <a:cubicBezTo>
                    <a:pt x="547" y="48"/>
                    <a:pt x="547" y="48"/>
                    <a:pt x="547" y="48"/>
                  </a:cubicBezTo>
                  <a:cubicBezTo>
                    <a:pt x="548" y="48"/>
                    <a:pt x="548" y="48"/>
                    <a:pt x="548" y="48"/>
                  </a:cubicBezTo>
                  <a:cubicBezTo>
                    <a:pt x="548" y="49"/>
                    <a:pt x="548" y="49"/>
                    <a:pt x="548" y="4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50" y="50"/>
                    <a:pt x="550" y="50"/>
                    <a:pt x="550" y="50"/>
                  </a:cubicBezTo>
                  <a:cubicBezTo>
                    <a:pt x="551" y="49"/>
                    <a:pt x="551" y="49"/>
                    <a:pt x="551" y="49"/>
                  </a:cubicBezTo>
                  <a:cubicBezTo>
                    <a:pt x="550" y="49"/>
                    <a:pt x="550" y="49"/>
                    <a:pt x="550" y="49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49" y="48"/>
                    <a:pt x="549" y="48"/>
                    <a:pt x="549" y="48"/>
                  </a:cubicBezTo>
                  <a:cubicBezTo>
                    <a:pt x="550" y="48"/>
                    <a:pt x="550" y="48"/>
                    <a:pt x="550" y="48"/>
                  </a:cubicBezTo>
                  <a:cubicBezTo>
                    <a:pt x="551" y="48"/>
                    <a:pt x="551" y="48"/>
                    <a:pt x="551" y="48"/>
                  </a:cubicBezTo>
                  <a:cubicBezTo>
                    <a:pt x="552" y="49"/>
                    <a:pt x="552" y="49"/>
                    <a:pt x="552" y="49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50"/>
                    <a:pt x="553" y="50"/>
                    <a:pt x="553" y="50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3" y="49"/>
                    <a:pt x="553" y="49"/>
                    <a:pt x="553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50"/>
                    <a:pt x="554" y="50"/>
                    <a:pt x="554" y="50"/>
                  </a:cubicBezTo>
                  <a:cubicBezTo>
                    <a:pt x="555" y="51"/>
                    <a:pt x="555" y="51"/>
                    <a:pt x="555" y="51"/>
                  </a:cubicBezTo>
                  <a:cubicBezTo>
                    <a:pt x="557" y="53"/>
                    <a:pt x="557" y="53"/>
                    <a:pt x="557" y="53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8" y="54"/>
                    <a:pt x="558" y="54"/>
                    <a:pt x="558" y="54"/>
                  </a:cubicBezTo>
                  <a:cubicBezTo>
                    <a:pt x="559" y="55"/>
                    <a:pt x="559" y="55"/>
                    <a:pt x="559" y="55"/>
                  </a:cubicBezTo>
                  <a:cubicBezTo>
                    <a:pt x="560" y="56"/>
                    <a:pt x="560" y="56"/>
                    <a:pt x="560" y="56"/>
                  </a:cubicBezTo>
                  <a:cubicBezTo>
                    <a:pt x="559" y="56"/>
                    <a:pt x="559" y="56"/>
                    <a:pt x="559" y="56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0" y="57"/>
                    <a:pt x="560" y="57"/>
                    <a:pt x="560" y="57"/>
                  </a:cubicBezTo>
                  <a:cubicBezTo>
                    <a:pt x="561" y="57"/>
                    <a:pt x="561" y="57"/>
                    <a:pt x="561" y="57"/>
                  </a:cubicBezTo>
                  <a:cubicBezTo>
                    <a:pt x="562" y="57"/>
                    <a:pt x="562" y="57"/>
                    <a:pt x="562" y="57"/>
                  </a:cubicBezTo>
                  <a:cubicBezTo>
                    <a:pt x="563" y="58"/>
                    <a:pt x="563" y="58"/>
                    <a:pt x="563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4" y="58"/>
                    <a:pt x="564" y="58"/>
                    <a:pt x="564" y="58"/>
                  </a:cubicBezTo>
                  <a:cubicBezTo>
                    <a:pt x="563" y="57"/>
                    <a:pt x="563" y="57"/>
                    <a:pt x="563" y="57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4" y="56"/>
                    <a:pt x="564" y="56"/>
                    <a:pt x="564" y="56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6" y="58"/>
                    <a:pt x="566" y="58"/>
                    <a:pt x="566" y="58"/>
                  </a:cubicBezTo>
                  <a:cubicBezTo>
                    <a:pt x="565" y="57"/>
                    <a:pt x="565" y="57"/>
                    <a:pt x="565" y="57"/>
                  </a:cubicBezTo>
                  <a:cubicBezTo>
                    <a:pt x="565" y="56"/>
                    <a:pt x="565" y="56"/>
                    <a:pt x="565" y="56"/>
                  </a:cubicBezTo>
                  <a:cubicBezTo>
                    <a:pt x="564" y="55"/>
                    <a:pt x="564" y="55"/>
                    <a:pt x="564" y="55"/>
                  </a:cubicBezTo>
                  <a:cubicBezTo>
                    <a:pt x="563" y="56"/>
                    <a:pt x="563" y="56"/>
                    <a:pt x="563" y="56"/>
                  </a:cubicBezTo>
                  <a:cubicBezTo>
                    <a:pt x="562" y="56"/>
                    <a:pt x="562" y="56"/>
                    <a:pt x="562" y="56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5"/>
                    <a:pt x="562" y="55"/>
                    <a:pt x="562" y="55"/>
                  </a:cubicBezTo>
                  <a:cubicBezTo>
                    <a:pt x="562" y="54"/>
                    <a:pt x="562" y="54"/>
                    <a:pt x="562" y="54"/>
                  </a:cubicBezTo>
                  <a:cubicBezTo>
                    <a:pt x="561" y="53"/>
                    <a:pt x="561" y="53"/>
                    <a:pt x="561" y="53"/>
                  </a:cubicBezTo>
                  <a:cubicBezTo>
                    <a:pt x="560" y="52"/>
                    <a:pt x="560" y="52"/>
                    <a:pt x="560" y="52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9" y="51"/>
                    <a:pt x="559" y="51"/>
                    <a:pt x="559" y="51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2"/>
                    <a:pt x="558" y="52"/>
                    <a:pt x="558" y="52"/>
                  </a:cubicBezTo>
                  <a:cubicBezTo>
                    <a:pt x="558" y="51"/>
                    <a:pt x="558" y="51"/>
                    <a:pt x="558" y="51"/>
                  </a:cubicBezTo>
                  <a:cubicBezTo>
                    <a:pt x="559" y="50"/>
                    <a:pt x="559" y="50"/>
                    <a:pt x="559" y="50"/>
                  </a:cubicBezTo>
                  <a:cubicBezTo>
                    <a:pt x="560" y="48"/>
                    <a:pt x="560" y="48"/>
                    <a:pt x="560" y="48"/>
                  </a:cubicBezTo>
                  <a:cubicBezTo>
                    <a:pt x="561" y="48"/>
                    <a:pt x="561" y="48"/>
                    <a:pt x="561" y="48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1" y="50"/>
                    <a:pt x="561" y="50"/>
                    <a:pt x="561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50"/>
                    <a:pt x="562" y="50"/>
                    <a:pt x="562" y="50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1" y="49"/>
                    <a:pt x="561" y="49"/>
                    <a:pt x="561" y="49"/>
                  </a:cubicBezTo>
                  <a:cubicBezTo>
                    <a:pt x="562" y="49"/>
                    <a:pt x="562" y="49"/>
                    <a:pt x="562" y="49"/>
                  </a:cubicBezTo>
                  <a:cubicBezTo>
                    <a:pt x="563" y="48"/>
                    <a:pt x="563" y="48"/>
                    <a:pt x="563" y="48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2" y="47"/>
                    <a:pt x="562" y="47"/>
                    <a:pt x="562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3" y="47"/>
                    <a:pt x="563" y="47"/>
                    <a:pt x="563" y="47"/>
                  </a:cubicBezTo>
                  <a:cubicBezTo>
                    <a:pt x="564" y="47"/>
                    <a:pt x="564" y="47"/>
                    <a:pt x="564" y="47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5" y="46"/>
                    <a:pt x="565" y="46"/>
                    <a:pt x="565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6" y="46"/>
                    <a:pt x="566" y="46"/>
                    <a:pt x="566" y="46"/>
                  </a:cubicBezTo>
                  <a:cubicBezTo>
                    <a:pt x="567" y="46"/>
                    <a:pt x="567" y="46"/>
                    <a:pt x="567" y="46"/>
                  </a:cubicBezTo>
                  <a:cubicBezTo>
                    <a:pt x="567" y="47"/>
                    <a:pt x="567" y="47"/>
                    <a:pt x="567" y="47"/>
                  </a:cubicBezTo>
                  <a:cubicBezTo>
                    <a:pt x="568" y="47"/>
                    <a:pt x="568" y="47"/>
                    <a:pt x="568" y="47"/>
                  </a:cubicBezTo>
                  <a:cubicBezTo>
                    <a:pt x="569" y="47"/>
                    <a:pt x="569" y="47"/>
                    <a:pt x="569" y="47"/>
                  </a:cubicBezTo>
                  <a:cubicBezTo>
                    <a:pt x="570" y="47"/>
                    <a:pt x="570" y="47"/>
                    <a:pt x="570" y="47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8"/>
                    <a:pt x="572" y="48"/>
                    <a:pt x="572" y="48"/>
                  </a:cubicBezTo>
                  <a:cubicBezTo>
                    <a:pt x="572" y="49"/>
                    <a:pt x="572" y="49"/>
                    <a:pt x="572" y="49"/>
                  </a:cubicBezTo>
                  <a:cubicBezTo>
                    <a:pt x="573" y="49"/>
                    <a:pt x="573" y="49"/>
                    <a:pt x="573" y="49"/>
                  </a:cubicBezTo>
                  <a:cubicBezTo>
                    <a:pt x="573" y="48"/>
                    <a:pt x="573" y="48"/>
                    <a:pt x="573" y="48"/>
                  </a:cubicBezTo>
                  <a:cubicBezTo>
                    <a:pt x="574" y="48"/>
                    <a:pt x="574" y="48"/>
                    <a:pt x="574" y="48"/>
                  </a:cubicBezTo>
                  <a:cubicBezTo>
                    <a:pt x="574" y="49"/>
                    <a:pt x="574" y="49"/>
                    <a:pt x="574" y="49"/>
                  </a:cubicBezTo>
                  <a:cubicBezTo>
                    <a:pt x="575" y="49"/>
                    <a:pt x="575" y="49"/>
                    <a:pt x="575" y="49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8"/>
                    <a:pt x="576" y="48"/>
                    <a:pt x="576" y="48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49"/>
                    <a:pt x="576" y="49"/>
                    <a:pt x="576" y="49"/>
                  </a:cubicBezTo>
                  <a:cubicBezTo>
                    <a:pt x="576" y="50"/>
                    <a:pt x="576" y="50"/>
                    <a:pt x="576" y="50"/>
                  </a:cubicBezTo>
                  <a:cubicBezTo>
                    <a:pt x="576" y="52"/>
                    <a:pt x="576" y="52"/>
                    <a:pt x="576" y="52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6" y="53"/>
                    <a:pt x="576" y="53"/>
                    <a:pt x="576" y="53"/>
                  </a:cubicBezTo>
                  <a:cubicBezTo>
                    <a:pt x="577" y="53"/>
                    <a:pt x="577" y="53"/>
                    <a:pt x="577" y="53"/>
                  </a:cubicBezTo>
                  <a:cubicBezTo>
                    <a:pt x="578" y="54"/>
                    <a:pt x="578" y="54"/>
                    <a:pt x="578" y="54"/>
                  </a:cubicBezTo>
                  <a:cubicBezTo>
                    <a:pt x="579" y="54"/>
                    <a:pt x="579" y="54"/>
                    <a:pt x="579" y="54"/>
                  </a:cubicBezTo>
                  <a:cubicBezTo>
                    <a:pt x="579" y="55"/>
                    <a:pt x="579" y="55"/>
                    <a:pt x="579" y="55"/>
                  </a:cubicBezTo>
                  <a:cubicBezTo>
                    <a:pt x="578" y="56"/>
                    <a:pt x="578" y="56"/>
                    <a:pt x="578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6" y="56"/>
                    <a:pt x="576" y="56"/>
                    <a:pt x="576" y="56"/>
                  </a:cubicBezTo>
                  <a:cubicBezTo>
                    <a:pt x="577" y="56"/>
                    <a:pt x="577" y="56"/>
                    <a:pt x="577" y="56"/>
                  </a:cubicBezTo>
                  <a:cubicBezTo>
                    <a:pt x="578" y="57"/>
                    <a:pt x="578" y="57"/>
                    <a:pt x="578" y="57"/>
                  </a:cubicBezTo>
                  <a:cubicBezTo>
                    <a:pt x="578" y="58"/>
                    <a:pt x="578" y="58"/>
                    <a:pt x="578" y="58"/>
                  </a:cubicBezTo>
                  <a:cubicBezTo>
                    <a:pt x="577" y="58"/>
                    <a:pt x="577" y="58"/>
                    <a:pt x="577" y="58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6" y="59"/>
                    <a:pt x="576" y="59"/>
                    <a:pt x="576" y="59"/>
                  </a:cubicBezTo>
                  <a:cubicBezTo>
                    <a:pt x="575" y="60"/>
                    <a:pt x="575" y="60"/>
                    <a:pt x="575" y="60"/>
                  </a:cubicBezTo>
                  <a:cubicBezTo>
                    <a:pt x="573" y="60"/>
                    <a:pt x="573" y="60"/>
                    <a:pt x="573" y="60"/>
                  </a:cubicBezTo>
                  <a:cubicBezTo>
                    <a:pt x="572" y="60"/>
                    <a:pt x="572" y="60"/>
                    <a:pt x="572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4" y="60"/>
                    <a:pt x="574" y="60"/>
                    <a:pt x="574" y="60"/>
                  </a:cubicBezTo>
                  <a:cubicBezTo>
                    <a:pt x="575" y="61"/>
                    <a:pt x="575" y="61"/>
                    <a:pt x="575" y="61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0"/>
                    <a:pt x="576" y="60"/>
                    <a:pt x="576" y="60"/>
                  </a:cubicBezTo>
                  <a:cubicBezTo>
                    <a:pt x="576" y="61"/>
                    <a:pt x="576" y="61"/>
                    <a:pt x="576" y="61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6" y="63"/>
                    <a:pt x="576" y="63"/>
                    <a:pt x="576" y="63"/>
                  </a:cubicBezTo>
                  <a:cubicBezTo>
                    <a:pt x="576" y="64"/>
                    <a:pt x="576" y="64"/>
                    <a:pt x="576" y="64"/>
                  </a:cubicBezTo>
                  <a:cubicBezTo>
                    <a:pt x="577" y="63"/>
                    <a:pt x="577" y="63"/>
                    <a:pt x="577" y="63"/>
                  </a:cubicBezTo>
                  <a:cubicBezTo>
                    <a:pt x="578" y="63"/>
                    <a:pt x="578" y="63"/>
                    <a:pt x="578" y="63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79" y="64"/>
                    <a:pt x="579" y="64"/>
                    <a:pt x="579" y="64"/>
                  </a:cubicBezTo>
                  <a:cubicBezTo>
                    <a:pt x="580" y="65"/>
                    <a:pt x="580" y="65"/>
                    <a:pt x="580" y="65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79" y="66"/>
                    <a:pt x="579" y="66"/>
                    <a:pt x="579" y="66"/>
                  </a:cubicBezTo>
                  <a:cubicBezTo>
                    <a:pt x="580" y="67"/>
                    <a:pt x="580" y="67"/>
                    <a:pt x="580" y="67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78" y="68"/>
                    <a:pt x="578" y="68"/>
                    <a:pt x="578" y="68"/>
                  </a:cubicBezTo>
                  <a:cubicBezTo>
                    <a:pt x="579" y="69"/>
                    <a:pt x="579" y="69"/>
                    <a:pt x="579" y="69"/>
                  </a:cubicBezTo>
                  <a:cubicBezTo>
                    <a:pt x="579" y="68"/>
                    <a:pt x="579" y="68"/>
                    <a:pt x="579" y="68"/>
                  </a:cubicBezTo>
                  <a:cubicBezTo>
                    <a:pt x="580" y="68"/>
                    <a:pt x="580" y="68"/>
                    <a:pt x="580" y="68"/>
                  </a:cubicBezTo>
                  <a:cubicBezTo>
                    <a:pt x="580" y="69"/>
                    <a:pt x="580" y="69"/>
                    <a:pt x="580" y="69"/>
                  </a:cubicBezTo>
                  <a:cubicBezTo>
                    <a:pt x="580" y="70"/>
                    <a:pt x="580" y="70"/>
                    <a:pt x="580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1" y="70"/>
                    <a:pt x="581" y="70"/>
                    <a:pt x="581" y="70"/>
                  </a:cubicBezTo>
                  <a:cubicBezTo>
                    <a:pt x="581" y="69"/>
                    <a:pt x="581" y="69"/>
                    <a:pt x="581" y="69"/>
                  </a:cubicBezTo>
                  <a:cubicBezTo>
                    <a:pt x="582" y="69"/>
                    <a:pt x="582" y="69"/>
                    <a:pt x="582" y="69"/>
                  </a:cubicBezTo>
                  <a:cubicBezTo>
                    <a:pt x="583" y="69"/>
                    <a:pt x="583" y="69"/>
                    <a:pt x="583" y="69"/>
                  </a:cubicBezTo>
                  <a:cubicBezTo>
                    <a:pt x="584" y="69"/>
                    <a:pt x="584" y="69"/>
                    <a:pt x="584" y="69"/>
                  </a:cubicBezTo>
                  <a:cubicBezTo>
                    <a:pt x="584" y="70"/>
                    <a:pt x="584" y="70"/>
                    <a:pt x="584" y="70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2" y="70"/>
                    <a:pt x="582" y="70"/>
                    <a:pt x="582" y="70"/>
                  </a:cubicBezTo>
                  <a:cubicBezTo>
                    <a:pt x="582" y="71"/>
                    <a:pt x="582" y="71"/>
                    <a:pt x="582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3" y="71"/>
                    <a:pt x="583" y="71"/>
                    <a:pt x="583" y="71"/>
                  </a:cubicBezTo>
                  <a:cubicBezTo>
                    <a:pt x="584" y="72"/>
                    <a:pt x="584" y="72"/>
                    <a:pt x="584" y="72"/>
                  </a:cubicBezTo>
                  <a:cubicBezTo>
                    <a:pt x="584" y="73"/>
                    <a:pt x="584" y="73"/>
                    <a:pt x="584" y="73"/>
                  </a:cubicBezTo>
                  <a:cubicBezTo>
                    <a:pt x="583" y="73"/>
                    <a:pt x="583" y="73"/>
                    <a:pt x="583" y="73"/>
                  </a:cubicBezTo>
                  <a:cubicBezTo>
                    <a:pt x="582" y="72"/>
                    <a:pt x="582" y="72"/>
                    <a:pt x="582" y="72"/>
                  </a:cubicBezTo>
                  <a:cubicBezTo>
                    <a:pt x="581" y="72"/>
                    <a:pt x="581" y="72"/>
                    <a:pt x="581" y="72"/>
                  </a:cubicBezTo>
                  <a:cubicBezTo>
                    <a:pt x="582" y="73"/>
                    <a:pt x="582" y="73"/>
                    <a:pt x="582" y="73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1" y="74"/>
                    <a:pt x="581" y="74"/>
                    <a:pt x="581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80" y="74"/>
                    <a:pt x="580" y="74"/>
                    <a:pt x="580" y="74"/>
                  </a:cubicBezTo>
                  <a:cubicBezTo>
                    <a:pt x="579" y="73"/>
                    <a:pt x="579" y="73"/>
                    <a:pt x="579" y="73"/>
                  </a:cubicBezTo>
                  <a:cubicBezTo>
                    <a:pt x="577" y="73"/>
                    <a:pt x="577" y="73"/>
                    <a:pt x="577" y="73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4"/>
                    <a:pt x="576" y="74"/>
                    <a:pt x="576" y="74"/>
                  </a:cubicBezTo>
                  <a:cubicBezTo>
                    <a:pt x="576" y="73"/>
                    <a:pt x="576" y="73"/>
                    <a:pt x="576" y="73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2"/>
                    <a:pt x="575" y="72"/>
                    <a:pt x="575" y="72"/>
                  </a:cubicBezTo>
                  <a:cubicBezTo>
                    <a:pt x="575" y="73"/>
                    <a:pt x="575" y="73"/>
                    <a:pt x="575" y="73"/>
                  </a:cubicBezTo>
                  <a:cubicBezTo>
                    <a:pt x="574" y="73"/>
                    <a:pt x="574" y="73"/>
                    <a:pt x="574" y="73"/>
                  </a:cubicBezTo>
                  <a:cubicBezTo>
                    <a:pt x="574" y="74"/>
                    <a:pt x="574" y="74"/>
                    <a:pt x="574" y="74"/>
                  </a:cubicBezTo>
                  <a:cubicBezTo>
                    <a:pt x="575" y="74"/>
                    <a:pt x="575" y="74"/>
                    <a:pt x="575" y="74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4" y="75"/>
                    <a:pt x="574" y="75"/>
                    <a:pt x="574" y="75"/>
                  </a:cubicBezTo>
                  <a:cubicBezTo>
                    <a:pt x="573" y="74"/>
                    <a:pt x="573" y="74"/>
                    <a:pt x="573" y="74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5"/>
                    <a:pt x="571" y="75"/>
                    <a:pt x="571" y="75"/>
                  </a:cubicBezTo>
                  <a:cubicBezTo>
                    <a:pt x="571" y="74"/>
                    <a:pt x="571" y="74"/>
                    <a:pt x="571" y="74"/>
                  </a:cubicBezTo>
                  <a:cubicBezTo>
                    <a:pt x="571" y="73"/>
                    <a:pt x="571" y="73"/>
                    <a:pt x="571" y="73"/>
                  </a:cubicBezTo>
                  <a:cubicBezTo>
                    <a:pt x="570" y="73"/>
                    <a:pt x="570" y="73"/>
                    <a:pt x="570" y="73"/>
                  </a:cubicBezTo>
                  <a:cubicBezTo>
                    <a:pt x="568" y="72"/>
                    <a:pt x="568" y="72"/>
                    <a:pt x="568" y="72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8" y="71"/>
                    <a:pt x="568" y="71"/>
                    <a:pt x="568" y="71"/>
                  </a:cubicBezTo>
                  <a:cubicBezTo>
                    <a:pt x="567" y="70"/>
                    <a:pt x="567" y="70"/>
                    <a:pt x="567" y="70"/>
                  </a:cubicBezTo>
                  <a:cubicBezTo>
                    <a:pt x="566" y="71"/>
                    <a:pt x="566" y="71"/>
                    <a:pt x="566" y="71"/>
                  </a:cubicBezTo>
                  <a:cubicBezTo>
                    <a:pt x="565" y="72"/>
                    <a:pt x="565" y="72"/>
                    <a:pt x="565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2"/>
                    <a:pt x="564" y="72"/>
                    <a:pt x="564" y="72"/>
                  </a:cubicBezTo>
                  <a:cubicBezTo>
                    <a:pt x="564" y="71"/>
                    <a:pt x="564" y="71"/>
                    <a:pt x="564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1"/>
                    <a:pt x="563" y="71"/>
                    <a:pt x="563" y="71"/>
                  </a:cubicBezTo>
                  <a:cubicBezTo>
                    <a:pt x="563" y="73"/>
                    <a:pt x="563" y="73"/>
                    <a:pt x="563" y="73"/>
                  </a:cubicBezTo>
                  <a:cubicBezTo>
                    <a:pt x="564" y="74"/>
                    <a:pt x="564" y="74"/>
                    <a:pt x="564" y="74"/>
                  </a:cubicBezTo>
                  <a:cubicBezTo>
                    <a:pt x="563" y="75"/>
                    <a:pt x="563" y="75"/>
                    <a:pt x="563" y="75"/>
                  </a:cubicBezTo>
                  <a:cubicBezTo>
                    <a:pt x="562" y="77"/>
                    <a:pt x="562" y="77"/>
                    <a:pt x="562" y="77"/>
                  </a:cubicBezTo>
                  <a:cubicBezTo>
                    <a:pt x="561" y="77"/>
                    <a:pt x="561" y="77"/>
                    <a:pt x="561" y="77"/>
                  </a:cubicBezTo>
                  <a:cubicBezTo>
                    <a:pt x="561" y="75"/>
                    <a:pt x="561" y="75"/>
                    <a:pt x="561" y="75"/>
                  </a:cubicBezTo>
                  <a:cubicBezTo>
                    <a:pt x="560" y="75"/>
                    <a:pt x="560" y="75"/>
                    <a:pt x="560" y="75"/>
                  </a:cubicBezTo>
                  <a:cubicBezTo>
                    <a:pt x="559" y="76"/>
                    <a:pt x="559" y="76"/>
                    <a:pt x="559" y="76"/>
                  </a:cubicBezTo>
                  <a:cubicBezTo>
                    <a:pt x="557" y="74"/>
                    <a:pt x="557" y="74"/>
                    <a:pt x="557" y="74"/>
                  </a:cubicBezTo>
                  <a:cubicBezTo>
                    <a:pt x="557" y="73"/>
                    <a:pt x="557" y="73"/>
                    <a:pt x="557" y="73"/>
                  </a:cubicBezTo>
                  <a:cubicBezTo>
                    <a:pt x="557" y="71"/>
                    <a:pt x="557" y="71"/>
                    <a:pt x="557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6" y="71"/>
                    <a:pt x="556" y="71"/>
                    <a:pt x="556" y="71"/>
                  </a:cubicBezTo>
                  <a:cubicBezTo>
                    <a:pt x="555" y="70"/>
                    <a:pt x="555" y="70"/>
                    <a:pt x="555" y="70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1"/>
                    <a:pt x="555" y="71"/>
                    <a:pt x="555" y="71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2"/>
                    <a:pt x="555" y="72"/>
                    <a:pt x="555" y="72"/>
                  </a:cubicBezTo>
                  <a:cubicBezTo>
                    <a:pt x="555" y="73"/>
                    <a:pt x="555" y="73"/>
                    <a:pt x="555" y="73"/>
                  </a:cubicBezTo>
                  <a:cubicBezTo>
                    <a:pt x="554" y="72"/>
                    <a:pt x="554" y="72"/>
                    <a:pt x="554" y="72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1"/>
                    <a:pt x="553" y="71"/>
                    <a:pt x="553" y="71"/>
                  </a:cubicBezTo>
                  <a:cubicBezTo>
                    <a:pt x="553" y="72"/>
                    <a:pt x="553" y="72"/>
                    <a:pt x="553" y="72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3" y="73"/>
                    <a:pt x="553" y="73"/>
                    <a:pt x="553" y="73"/>
                  </a:cubicBezTo>
                  <a:cubicBezTo>
                    <a:pt x="554" y="73"/>
                    <a:pt x="554" y="73"/>
                    <a:pt x="554" y="73"/>
                  </a:cubicBezTo>
                  <a:cubicBezTo>
                    <a:pt x="555" y="74"/>
                    <a:pt x="555" y="74"/>
                    <a:pt x="555" y="74"/>
                  </a:cubicBezTo>
                  <a:cubicBezTo>
                    <a:pt x="554" y="75"/>
                    <a:pt x="554" y="75"/>
                    <a:pt x="554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3" y="75"/>
                    <a:pt x="553" y="75"/>
                    <a:pt x="553" y="75"/>
                  </a:cubicBezTo>
                  <a:cubicBezTo>
                    <a:pt x="556" y="78"/>
                    <a:pt x="556" y="78"/>
                    <a:pt x="556" y="78"/>
                  </a:cubicBezTo>
                  <a:cubicBezTo>
                    <a:pt x="558" y="78"/>
                    <a:pt x="558" y="78"/>
                    <a:pt x="558" y="78"/>
                  </a:cubicBezTo>
                  <a:cubicBezTo>
                    <a:pt x="559" y="78"/>
                    <a:pt x="559" y="78"/>
                    <a:pt x="559" y="78"/>
                  </a:cubicBezTo>
                  <a:cubicBezTo>
                    <a:pt x="560" y="79"/>
                    <a:pt x="560" y="79"/>
                    <a:pt x="560" y="79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60" y="80"/>
                    <a:pt x="560" y="80"/>
                    <a:pt x="560" y="80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79"/>
                    <a:pt x="559" y="79"/>
                    <a:pt x="559" y="79"/>
                  </a:cubicBezTo>
                  <a:cubicBezTo>
                    <a:pt x="559" y="80"/>
                    <a:pt x="559" y="80"/>
                    <a:pt x="559" y="80"/>
                  </a:cubicBezTo>
                  <a:cubicBezTo>
                    <a:pt x="560" y="81"/>
                    <a:pt x="560" y="81"/>
                    <a:pt x="560" y="81"/>
                  </a:cubicBezTo>
                  <a:cubicBezTo>
                    <a:pt x="561" y="82"/>
                    <a:pt x="561" y="82"/>
                    <a:pt x="561" y="82"/>
                  </a:cubicBezTo>
                  <a:cubicBezTo>
                    <a:pt x="562" y="83"/>
                    <a:pt x="562" y="83"/>
                    <a:pt x="562" y="83"/>
                  </a:cubicBezTo>
                  <a:cubicBezTo>
                    <a:pt x="562" y="84"/>
                    <a:pt x="562" y="84"/>
                    <a:pt x="562" y="84"/>
                  </a:cubicBezTo>
                  <a:cubicBezTo>
                    <a:pt x="561" y="87"/>
                    <a:pt x="561" y="87"/>
                    <a:pt x="561" y="87"/>
                  </a:cubicBezTo>
                  <a:cubicBezTo>
                    <a:pt x="561" y="89"/>
                    <a:pt x="561" y="89"/>
                    <a:pt x="561" y="89"/>
                  </a:cubicBezTo>
                  <a:cubicBezTo>
                    <a:pt x="561" y="90"/>
                    <a:pt x="561" y="90"/>
                    <a:pt x="561" y="90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61" y="92"/>
                    <a:pt x="561" y="92"/>
                    <a:pt x="561" y="92"/>
                  </a:cubicBezTo>
                  <a:cubicBezTo>
                    <a:pt x="561" y="93"/>
                    <a:pt x="561" y="93"/>
                    <a:pt x="561" y="93"/>
                  </a:cubicBezTo>
                  <a:cubicBezTo>
                    <a:pt x="560" y="93"/>
                    <a:pt x="560" y="93"/>
                    <a:pt x="560" y="93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60" y="92"/>
                    <a:pt x="560" y="92"/>
                    <a:pt x="560" y="92"/>
                  </a:cubicBezTo>
                  <a:cubicBezTo>
                    <a:pt x="558" y="94"/>
                    <a:pt x="558" y="94"/>
                    <a:pt x="558" y="94"/>
                  </a:cubicBezTo>
                  <a:cubicBezTo>
                    <a:pt x="557" y="93"/>
                    <a:pt x="557" y="93"/>
                    <a:pt x="557" y="93"/>
                  </a:cubicBezTo>
                  <a:cubicBezTo>
                    <a:pt x="556" y="94"/>
                    <a:pt x="556" y="94"/>
                    <a:pt x="556" y="94"/>
                  </a:cubicBezTo>
                  <a:cubicBezTo>
                    <a:pt x="556" y="93"/>
                    <a:pt x="556" y="93"/>
                    <a:pt x="556" y="93"/>
                  </a:cubicBezTo>
                  <a:cubicBezTo>
                    <a:pt x="555" y="93"/>
                    <a:pt x="555" y="93"/>
                    <a:pt x="555" y="93"/>
                  </a:cubicBezTo>
                  <a:cubicBezTo>
                    <a:pt x="554" y="93"/>
                    <a:pt x="554" y="93"/>
                    <a:pt x="554" y="93"/>
                  </a:cubicBezTo>
                  <a:cubicBezTo>
                    <a:pt x="553" y="91"/>
                    <a:pt x="553" y="91"/>
                    <a:pt x="553" y="91"/>
                  </a:cubicBezTo>
                  <a:cubicBezTo>
                    <a:pt x="552" y="91"/>
                    <a:pt x="552" y="91"/>
                    <a:pt x="552" y="91"/>
                  </a:cubicBezTo>
                  <a:cubicBezTo>
                    <a:pt x="551" y="91"/>
                    <a:pt x="551" y="91"/>
                    <a:pt x="551" y="91"/>
                  </a:cubicBezTo>
                  <a:cubicBezTo>
                    <a:pt x="550" y="90"/>
                    <a:pt x="550" y="90"/>
                    <a:pt x="550" y="90"/>
                  </a:cubicBezTo>
                  <a:cubicBezTo>
                    <a:pt x="549" y="90"/>
                    <a:pt x="549" y="90"/>
                    <a:pt x="549" y="90"/>
                  </a:cubicBezTo>
                  <a:cubicBezTo>
                    <a:pt x="548" y="91"/>
                    <a:pt x="548" y="91"/>
                    <a:pt x="548" y="91"/>
                  </a:cubicBezTo>
                  <a:cubicBezTo>
                    <a:pt x="547" y="91"/>
                    <a:pt x="547" y="91"/>
                    <a:pt x="547" y="91"/>
                  </a:cubicBezTo>
                  <a:cubicBezTo>
                    <a:pt x="548" y="92"/>
                    <a:pt x="548" y="92"/>
                    <a:pt x="548" y="92"/>
                  </a:cubicBezTo>
                  <a:cubicBezTo>
                    <a:pt x="550" y="92"/>
                    <a:pt x="550" y="92"/>
                    <a:pt x="550" y="92"/>
                  </a:cubicBezTo>
                  <a:cubicBezTo>
                    <a:pt x="550" y="91"/>
                    <a:pt x="550" y="91"/>
                    <a:pt x="550" y="91"/>
                  </a:cubicBezTo>
                  <a:cubicBezTo>
                    <a:pt x="553" y="92"/>
                    <a:pt x="553" y="92"/>
                    <a:pt x="553" y="92"/>
                  </a:cubicBezTo>
                  <a:cubicBezTo>
                    <a:pt x="553" y="93"/>
                    <a:pt x="553" y="93"/>
                    <a:pt x="553" y="93"/>
                  </a:cubicBezTo>
                  <a:cubicBezTo>
                    <a:pt x="552" y="93"/>
                    <a:pt x="552" y="93"/>
                    <a:pt x="552" y="93"/>
                  </a:cubicBezTo>
                  <a:cubicBezTo>
                    <a:pt x="551" y="93"/>
                    <a:pt x="551" y="93"/>
                    <a:pt x="551" y="93"/>
                  </a:cubicBezTo>
                  <a:cubicBezTo>
                    <a:pt x="550" y="93"/>
                    <a:pt x="550" y="93"/>
                    <a:pt x="550" y="93"/>
                  </a:cubicBezTo>
                  <a:cubicBezTo>
                    <a:pt x="550" y="94"/>
                    <a:pt x="550" y="94"/>
                    <a:pt x="550" y="94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8" y="93"/>
                    <a:pt x="548" y="93"/>
                    <a:pt x="548" y="93"/>
                  </a:cubicBezTo>
                  <a:cubicBezTo>
                    <a:pt x="549" y="93"/>
                    <a:pt x="549" y="93"/>
                    <a:pt x="549" y="93"/>
                  </a:cubicBezTo>
                  <a:cubicBezTo>
                    <a:pt x="549" y="94"/>
                    <a:pt x="549" y="94"/>
                    <a:pt x="549" y="94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0" y="96"/>
                    <a:pt x="550" y="96"/>
                    <a:pt x="550" y="96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2" y="98"/>
                    <a:pt x="552" y="98"/>
                    <a:pt x="552" y="98"/>
                  </a:cubicBezTo>
                  <a:cubicBezTo>
                    <a:pt x="551" y="97"/>
                    <a:pt x="551" y="97"/>
                    <a:pt x="551" y="97"/>
                  </a:cubicBezTo>
                  <a:cubicBezTo>
                    <a:pt x="551" y="95"/>
                    <a:pt x="551" y="95"/>
                    <a:pt x="551" y="95"/>
                  </a:cubicBezTo>
                  <a:cubicBezTo>
                    <a:pt x="552" y="95"/>
                    <a:pt x="552" y="95"/>
                    <a:pt x="552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3" y="95"/>
                    <a:pt x="553" y="95"/>
                    <a:pt x="553" y="95"/>
                  </a:cubicBezTo>
                  <a:cubicBezTo>
                    <a:pt x="554" y="94"/>
                    <a:pt x="554" y="94"/>
                    <a:pt x="554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4"/>
                    <a:pt x="555" y="94"/>
                    <a:pt x="555" y="94"/>
                  </a:cubicBezTo>
                  <a:cubicBezTo>
                    <a:pt x="555" y="95"/>
                    <a:pt x="555" y="95"/>
                    <a:pt x="555" y="95"/>
                  </a:cubicBezTo>
                  <a:cubicBezTo>
                    <a:pt x="556" y="96"/>
                    <a:pt x="556" y="96"/>
                    <a:pt x="556" y="96"/>
                  </a:cubicBezTo>
                  <a:cubicBezTo>
                    <a:pt x="558" y="96"/>
                    <a:pt x="558" y="96"/>
                    <a:pt x="558" y="96"/>
                  </a:cubicBezTo>
                  <a:cubicBezTo>
                    <a:pt x="559" y="97"/>
                    <a:pt x="559" y="97"/>
                    <a:pt x="559" y="97"/>
                  </a:cubicBezTo>
                  <a:cubicBezTo>
                    <a:pt x="560" y="97"/>
                    <a:pt x="560" y="97"/>
                    <a:pt x="560" y="97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0" y="96"/>
                    <a:pt x="560" y="96"/>
                    <a:pt x="560" y="96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3" y="98"/>
                    <a:pt x="563" y="98"/>
                    <a:pt x="563" y="98"/>
                  </a:cubicBezTo>
                  <a:cubicBezTo>
                    <a:pt x="562" y="98"/>
                    <a:pt x="562" y="98"/>
                    <a:pt x="562" y="98"/>
                  </a:cubicBezTo>
                  <a:cubicBezTo>
                    <a:pt x="562" y="99"/>
                    <a:pt x="562" y="99"/>
                    <a:pt x="562" y="99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100"/>
                    <a:pt x="564" y="100"/>
                    <a:pt x="564" y="100"/>
                  </a:cubicBezTo>
                  <a:cubicBezTo>
                    <a:pt x="564" y="99"/>
                    <a:pt x="564" y="99"/>
                    <a:pt x="564" y="99"/>
                  </a:cubicBezTo>
                  <a:cubicBezTo>
                    <a:pt x="566" y="100"/>
                    <a:pt x="566" y="100"/>
                    <a:pt x="566" y="100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7" y="102"/>
                    <a:pt x="567" y="102"/>
                    <a:pt x="567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6" y="102"/>
                    <a:pt x="566" y="102"/>
                    <a:pt x="566" y="102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6" y="103"/>
                    <a:pt x="566" y="103"/>
                    <a:pt x="566" y="103"/>
                  </a:cubicBezTo>
                  <a:cubicBezTo>
                    <a:pt x="566" y="104"/>
                    <a:pt x="566" y="104"/>
                    <a:pt x="566" y="104"/>
                  </a:cubicBezTo>
                  <a:cubicBezTo>
                    <a:pt x="566" y="105"/>
                    <a:pt x="566" y="105"/>
                    <a:pt x="566" y="105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4"/>
                    <a:pt x="567" y="104"/>
                    <a:pt x="567" y="104"/>
                  </a:cubicBezTo>
                  <a:cubicBezTo>
                    <a:pt x="567" y="103"/>
                    <a:pt x="567" y="103"/>
                    <a:pt x="567" y="103"/>
                  </a:cubicBezTo>
                  <a:cubicBezTo>
                    <a:pt x="568" y="104"/>
                    <a:pt x="568" y="104"/>
                    <a:pt x="568" y="104"/>
                  </a:cubicBezTo>
                  <a:cubicBezTo>
                    <a:pt x="568" y="103"/>
                    <a:pt x="568" y="103"/>
                    <a:pt x="568" y="103"/>
                  </a:cubicBezTo>
                  <a:cubicBezTo>
                    <a:pt x="569" y="104"/>
                    <a:pt x="569" y="104"/>
                    <a:pt x="569" y="104"/>
                  </a:cubicBezTo>
                  <a:cubicBezTo>
                    <a:pt x="571" y="105"/>
                    <a:pt x="571" y="105"/>
                    <a:pt x="571" y="105"/>
                  </a:cubicBezTo>
                  <a:cubicBezTo>
                    <a:pt x="573" y="106"/>
                    <a:pt x="573" y="106"/>
                    <a:pt x="573" y="106"/>
                  </a:cubicBezTo>
                  <a:cubicBezTo>
                    <a:pt x="574" y="107"/>
                    <a:pt x="574" y="107"/>
                    <a:pt x="574" y="107"/>
                  </a:cubicBezTo>
                  <a:cubicBezTo>
                    <a:pt x="573" y="107"/>
                    <a:pt x="573" y="107"/>
                    <a:pt x="573" y="107"/>
                  </a:cubicBezTo>
                  <a:cubicBezTo>
                    <a:pt x="575" y="109"/>
                    <a:pt x="575" y="109"/>
                    <a:pt x="575" y="109"/>
                  </a:cubicBezTo>
                  <a:cubicBezTo>
                    <a:pt x="576" y="109"/>
                    <a:pt x="576" y="109"/>
                    <a:pt x="576" y="109"/>
                  </a:cubicBezTo>
                  <a:cubicBezTo>
                    <a:pt x="577" y="110"/>
                    <a:pt x="577" y="110"/>
                    <a:pt x="577" y="110"/>
                  </a:cubicBezTo>
                  <a:cubicBezTo>
                    <a:pt x="577" y="113"/>
                    <a:pt x="577" y="113"/>
                    <a:pt x="577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6" y="113"/>
                    <a:pt x="576" y="113"/>
                    <a:pt x="576" y="113"/>
                  </a:cubicBezTo>
                  <a:cubicBezTo>
                    <a:pt x="577" y="114"/>
                    <a:pt x="577" y="114"/>
                    <a:pt x="577" y="114"/>
                  </a:cubicBezTo>
                  <a:cubicBezTo>
                    <a:pt x="578" y="115"/>
                    <a:pt x="578" y="115"/>
                    <a:pt x="578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7" y="115"/>
                    <a:pt x="577" y="115"/>
                    <a:pt x="577" y="115"/>
                  </a:cubicBezTo>
                  <a:cubicBezTo>
                    <a:pt x="573" y="115"/>
                    <a:pt x="573" y="115"/>
                    <a:pt x="573" y="115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2" y="114"/>
                    <a:pt x="572" y="114"/>
                    <a:pt x="572" y="114"/>
                  </a:cubicBezTo>
                  <a:cubicBezTo>
                    <a:pt x="571" y="114"/>
                    <a:pt x="571" y="114"/>
                    <a:pt x="571" y="114"/>
                  </a:cubicBezTo>
                  <a:cubicBezTo>
                    <a:pt x="571" y="113"/>
                    <a:pt x="571" y="113"/>
                    <a:pt x="571" y="113"/>
                  </a:cubicBezTo>
                  <a:cubicBezTo>
                    <a:pt x="570" y="113"/>
                    <a:pt x="570" y="113"/>
                    <a:pt x="570" y="113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70" y="114"/>
                    <a:pt x="570" y="114"/>
                    <a:pt x="570" y="114"/>
                  </a:cubicBezTo>
                  <a:cubicBezTo>
                    <a:pt x="569" y="115"/>
                    <a:pt x="569" y="115"/>
                    <a:pt x="569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5"/>
                    <a:pt x="568" y="115"/>
                    <a:pt x="568" y="115"/>
                  </a:cubicBezTo>
                  <a:cubicBezTo>
                    <a:pt x="568" y="116"/>
                    <a:pt x="568" y="116"/>
                    <a:pt x="568" y="116"/>
                  </a:cubicBezTo>
                  <a:cubicBezTo>
                    <a:pt x="567" y="117"/>
                    <a:pt x="567" y="117"/>
                    <a:pt x="567" y="117"/>
                  </a:cubicBezTo>
                  <a:cubicBezTo>
                    <a:pt x="566" y="117"/>
                    <a:pt x="566" y="117"/>
                    <a:pt x="566" y="117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6" y="118"/>
                    <a:pt x="566" y="118"/>
                    <a:pt x="566" y="118"/>
                  </a:cubicBezTo>
                  <a:cubicBezTo>
                    <a:pt x="565" y="119"/>
                    <a:pt x="565" y="119"/>
                    <a:pt x="565" y="119"/>
                  </a:cubicBezTo>
                  <a:cubicBezTo>
                    <a:pt x="565" y="120"/>
                    <a:pt x="565" y="120"/>
                    <a:pt x="565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0"/>
                    <a:pt x="564" y="120"/>
                    <a:pt x="564" y="120"/>
                  </a:cubicBezTo>
                  <a:cubicBezTo>
                    <a:pt x="564" y="121"/>
                    <a:pt x="564" y="121"/>
                    <a:pt x="564" y="121"/>
                  </a:cubicBezTo>
                  <a:cubicBezTo>
                    <a:pt x="564" y="122"/>
                    <a:pt x="564" y="122"/>
                    <a:pt x="564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2"/>
                    <a:pt x="563" y="122"/>
                    <a:pt x="563" y="122"/>
                  </a:cubicBezTo>
                  <a:cubicBezTo>
                    <a:pt x="563" y="123"/>
                    <a:pt x="563" y="123"/>
                    <a:pt x="563" y="123"/>
                  </a:cubicBezTo>
                  <a:cubicBezTo>
                    <a:pt x="563" y="124"/>
                    <a:pt x="563" y="124"/>
                    <a:pt x="563" y="124"/>
                  </a:cubicBezTo>
                  <a:cubicBezTo>
                    <a:pt x="562" y="124"/>
                    <a:pt x="562" y="124"/>
                    <a:pt x="562" y="124"/>
                  </a:cubicBezTo>
                  <a:cubicBezTo>
                    <a:pt x="561" y="125"/>
                    <a:pt x="561" y="125"/>
                    <a:pt x="561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2" y="125"/>
                    <a:pt x="562" y="125"/>
                    <a:pt x="562" y="125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1" y="126"/>
                    <a:pt x="561" y="126"/>
                    <a:pt x="561" y="126"/>
                  </a:cubicBezTo>
                  <a:cubicBezTo>
                    <a:pt x="560" y="126"/>
                    <a:pt x="560" y="126"/>
                    <a:pt x="560" y="126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1" y="127"/>
                    <a:pt x="561" y="127"/>
                    <a:pt x="561" y="127"/>
                  </a:cubicBezTo>
                  <a:cubicBezTo>
                    <a:pt x="560" y="128"/>
                    <a:pt x="560" y="128"/>
                    <a:pt x="560" y="128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60" y="129"/>
                    <a:pt x="560" y="129"/>
                    <a:pt x="560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9" y="129"/>
                    <a:pt x="559" y="129"/>
                    <a:pt x="559" y="129"/>
                  </a:cubicBezTo>
                  <a:cubicBezTo>
                    <a:pt x="558" y="129"/>
                    <a:pt x="558" y="129"/>
                    <a:pt x="558" y="129"/>
                  </a:cubicBezTo>
                  <a:cubicBezTo>
                    <a:pt x="559" y="130"/>
                    <a:pt x="559" y="130"/>
                    <a:pt x="559" y="130"/>
                  </a:cubicBezTo>
                  <a:cubicBezTo>
                    <a:pt x="560" y="130"/>
                    <a:pt x="560" y="130"/>
                    <a:pt x="560" y="130"/>
                  </a:cubicBezTo>
                  <a:cubicBezTo>
                    <a:pt x="560" y="131"/>
                    <a:pt x="560" y="131"/>
                    <a:pt x="560" y="131"/>
                  </a:cubicBezTo>
                  <a:cubicBezTo>
                    <a:pt x="558" y="131"/>
                    <a:pt x="558" y="131"/>
                    <a:pt x="558" y="131"/>
                  </a:cubicBezTo>
                  <a:cubicBezTo>
                    <a:pt x="558" y="132"/>
                    <a:pt x="558" y="132"/>
                    <a:pt x="558" y="132"/>
                  </a:cubicBezTo>
                  <a:cubicBezTo>
                    <a:pt x="559" y="132"/>
                    <a:pt x="559" y="132"/>
                    <a:pt x="559" y="132"/>
                  </a:cubicBezTo>
                  <a:cubicBezTo>
                    <a:pt x="560" y="133"/>
                    <a:pt x="560" y="133"/>
                    <a:pt x="560" y="133"/>
                  </a:cubicBezTo>
                  <a:cubicBezTo>
                    <a:pt x="559" y="134"/>
                    <a:pt x="559" y="134"/>
                    <a:pt x="559" y="134"/>
                  </a:cubicBezTo>
                  <a:cubicBezTo>
                    <a:pt x="560" y="134"/>
                    <a:pt x="560" y="134"/>
                    <a:pt x="560" y="134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9" y="136"/>
                    <a:pt x="559" y="136"/>
                    <a:pt x="559" y="136"/>
                  </a:cubicBezTo>
                  <a:cubicBezTo>
                    <a:pt x="558" y="138"/>
                    <a:pt x="558" y="138"/>
                    <a:pt x="558" y="138"/>
                  </a:cubicBezTo>
                  <a:cubicBezTo>
                    <a:pt x="558" y="139"/>
                    <a:pt x="558" y="139"/>
                    <a:pt x="558" y="139"/>
                  </a:cubicBezTo>
                  <a:cubicBezTo>
                    <a:pt x="557" y="140"/>
                    <a:pt x="557" y="140"/>
                    <a:pt x="557" y="140"/>
                  </a:cubicBezTo>
                  <a:cubicBezTo>
                    <a:pt x="557" y="141"/>
                    <a:pt x="557" y="141"/>
                    <a:pt x="557" y="141"/>
                  </a:cubicBezTo>
                  <a:cubicBezTo>
                    <a:pt x="558" y="141"/>
                    <a:pt x="558" y="141"/>
                    <a:pt x="558" y="141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8" y="142"/>
                    <a:pt x="558" y="142"/>
                    <a:pt x="558" y="142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9" y="144"/>
                    <a:pt x="559" y="144"/>
                    <a:pt x="559" y="144"/>
                  </a:cubicBezTo>
                  <a:cubicBezTo>
                    <a:pt x="558" y="144"/>
                    <a:pt x="558" y="144"/>
                    <a:pt x="558" y="144"/>
                  </a:cubicBezTo>
                  <a:cubicBezTo>
                    <a:pt x="557" y="144"/>
                    <a:pt x="557" y="144"/>
                    <a:pt x="557" y="144"/>
                  </a:cubicBezTo>
                  <a:cubicBezTo>
                    <a:pt x="557" y="143"/>
                    <a:pt x="557" y="143"/>
                    <a:pt x="557" y="143"/>
                  </a:cubicBezTo>
                  <a:cubicBezTo>
                    <a:pt x="556" y="144"/>
                    <a:pt x="556" y="144"/>
                    <a:pt x="556" y="144"/>
                  </a:cubicBezTo>
                  <a:cubicBezTo>
                    <a:pt x="555" y="143"/>
                    <a:pt x="555" y="143"/>
                    <a:pt x="555" y="143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5" y="142"/>
                    <a:pt x="555" y="142"/>
                    <a:pt x="555" y="142"/>
                  </a:cubicBezTo>
                  <a:cubicBezTo>
                    <a:pt x="554" y="142"/>
                    <a:pt x="554" y="142"/>
                    <a:pt x="554" y="142"/>
                  </a:cubicBezTo>
                  <a:cubicBezTo>
                    <a:pt x="553" y="142"/>
                    <a:pt x="553" y="142"/>
                    <a:pt x="553" y="142"/>
                  </a:cubicBezTo>
                  <a:cubicBezTo>
                    <a:pt x="553" y="141"/>
                    <a:pt x="553" y="141"/>
                    <a:pt x="553" y="141"/>
                  </a:cubicBezTo>
                  <a:cubicBezTo>
                    <a:pt x="551" y="140"/>
                    <a:pt x="551" y="140"/>
                    <a:pt x="551" y="140"/>
                  </a:cubicBezTo>
                  <a:cubicBezTo>
                    <a:pt x="550" y="140"/>
                    <a:pt x="550" y="140"/>
                    <a:pt x="550" y="140"/>
                  </a:cubicBezTo>
                  <a:cubicBezTo>
                    <a:pt x="548" y="141"/>
                    <a:pt x="548" y="141"/>
                    <a:pt x="548" y="141"/>
                  </a:cubicBezTo>
                  <a:cubicBezTo>
                    <a:pt x="548" y="140"/>
                    <a:pt x="548" y="140"/>
                    <a:pt x="548" y="140"/>
                  </a:cubicBezTo>
                  <a:cubicBezTo>
                    <a:pt x="547" y="141"/>
                    <a:pt x="547" y="141"/>
                    <a:pt x="547" y="141"/>
                  </a:cubicBezTo>
                  <a:cubicBezTo>
                    <a:pt x="546" y="142"/>
                    <a:pt x="546" y="142"/>
                    <a:pt x="546" y="142"/>
                  </a:cubicBezTo>
                  <a:cubicBezTo>
                    <a:pt x="545" y="142"/>
                    <a:pt x="545" y="142"/>
                    <a:pt x="545" y="142"/>
                  </a:cubicBezTo>
                  <a:cubicBezTo>
                    <a:pt x="544" y="143"/>
                    <a:pt x="544" y="143"/>
                    <a:pt x="544" y="143"/>
                  </a:cubicBezTo>
                  <a:cubicBezTo>
                    <a:pt x="544" y="144"/>
                    <a:pt x="544" y="144"/>
                    <a:pt x="544" y="144"/>
                  </a:cubicBezTo>
                  <a:cubicBezTo>
                    <a:pt x="543" y="143"/>
                    <a:pt x="543" y="143"/>
                    <a:pt x="543" y="143"/>
                  </a:cubicBezTo>
                  <a:cubicBezTo>
                    <a:pt x="544" y="145"/>
                    <a:pt x="544" y="145"/>
                    <a:pt x="544" y="145"/>
                  </a:cubicBezTo>
                  <a:cubicBezTo>
                    <a:pt x="543" y="145"/>
                    <a:pt x="543" y="145"/>
                    <a:pt x="543" y="145"/>
                  </a:cubicBezTo>
                  <a:cubicBezTo>
                    <a:pt x="543" y="146"/>
                    <a:pt x="543" y="146"/>
                    <a:pt x="543" y="146"/>
                  </a:cubicBezTo>
                  <a:cubicBezTo>
                    <a:pt x="543" y="147"/>
                    <a:pt x="543" y="147"/>
                    <a:pt x="543" y="147"/>
                  </a:cubicBezTo>
                  <a:cubicBezTo>
                    <a:pt x="543" y="149"/>
                    <a:pt x="543" y="149"/>
                    <a:pt x="543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2" y="149"/>
                    <a:pt x="542" y="149"/>
                    <a:pt x="542" y="149"/>
                  </a:cubicBezTo>
                  <a:cubicBezTo>
                    <a:pt x="541" y="146"/>
                    <a:pt x="541" y="146"/>
                    <a:pt x="541" y="146"/>
                  </a:cubicBezTo>
                  <a:cubicBezTo>
                    <a:pt x="541" y="145"/>
                    <a:pt x="541" y="145"/>
                    <a:pt x="541" y="145"/>
                  </a:cubicBezTo>
                  <a:cubicBezTo>
                    <a:pt x="540" y="145"/>
                    <a:pt x="540" y="145"/>
                    <a:pt x="540" y="145"/>
                  </a:cubicBezTo>
                  <a:cubicBezTo>
                    <a:pt x="539" y="144"/>
                    <a:pt x="539" y="144"/>
                    <a:pt x="539" y="144"/>
                  </a:cubicBezTo>
                  <a:cubicBezTo>
                    <a:pt x="539" y="145"/>
                    <a:pt x="539" y="145"/>
                    <a:pt x="539" y="145"/>
                  </a:cubicBezTo>
                  <a:cubicBezTo>
                    <a:pt x="538" y="147"/>
                    <a:pt x="538" y="147"/>
                    <a:pt x="538" y="147"/>
                  </a:cubicBezTo>
                  <a:cubicBezTo>
                    <a:pt x="537" y="147"/>
                    <a:pt x="537" y="147"/>
                    <a:pt x="537" y="147"/>
                  </a:cubicBezTo>
                  <a:cubicBezTo>
                    <a:pt x="537" y="148"/>
                    <a:pt x="537" y="148"/>
                    <a:pt x="537" y="148"/>
                  </a:cubicBezTo>
                  <a:cubicBezTo>
                    <a:pt x="538" y="148"/>
                    <a:pt x="538" y="148"/>
                    <a:pt x="538" y="148"/>
                  </a:cubicBezTo>
                  <a:cubicBezTo>
                    <a:pt x="537" y="150"/>
                    <a:pt x="537" y="150"/>
                    <a:pt x="537" y="150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9"/>
                    <a:pt x="536" y="149"/>
                    <a:pt x="536" y="149"/>
                  </a:cubicBezTo>
                  <a:cubicBezTo>
                    <a:pt x="536" y="148"/>
                    <a:pt x="536" y="148"/>
                    <a:pt x="536" y="148"/>
                  </a:cubicBezTo>
                  <a:cubicBezTo>
                    <a:pt x="535" y="148"/>
                    <a:pt x="535" y="148"/>
                    <a:pt x="535" y="148"/>
                  </a:cubicBezTo>
                  <a:cubicBezTo>
                    <a:pt x="535" y="150"/>
                    <a:pt x="535" y="150"/>
                    <a:pt x="535" y="150"/>
                  </a:cubicBezTo>
                  <a:cubicBezTo>
                    <a:pt x="534" y="150"/>
                    <a:pt x="534" y="150"/>
                    <a:pt x="534" y="150"/>
                  </a:cubicBezTo>
                  <a:cubicBezTo>
                    <a:pt x="533" y="149"/>
                    <a:pt x="533" y="149"/>
                    <a:pt x="533" y="149"/>
                  </a:cubicBezTo>
                  <a:cubicBezTo>
                    <a:pt x="532" y="149"/>
                    <a:pt x="532" y="149"/>
                    <a:pt x="532" y="149"/>
                  </a:cubicBezTo>
                  <a:cubicBezTo>
                    <a:pt x="532" y="150"/>
                    <a:pt x="532" y="150"/>
                    <a:pt x="532" y="150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3" y="151"/>
                    <a:pt x="533" y="151"/>
                    <a:pt x="533" y="151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2" y="152"/>
                    <a:pt x="532" y="152"/>
                    <a:pt x="532" y="152"/>
                  </a:cubicBezTo>
                  <a:cubicBezTo>
                    <a:pt x="533" y="153"/>
                    <a:pt x="533" y="153"/>
                    <a:pt x="533" y="153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4"/>
                    <a:pt x="533" y="154"/>
                    <a:pt x="533" y="154"/>
                  </a:cubicBezTo>
                  <a:cubicBezTo>
                    <a:pt x="533" y="155"/>
                    <a:pt x="533" y="155"/>
                    <a:pt x="533" y="155"/>
                  </a:cubicBezTo>
                  <a:cubicBezTo>
                    <a:pt x="534" y="155"/>
                    <a:pt x="534" y="155"/>
                    <a:pt x="534" y="155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5" y="156"/>
                    <a:pt x="535" y="156"/>
                    <a:pt x="535" y="156"/>
                  </a:cubicBezTo>
                  <a:cubicBezTo>
                    <a:pt x="534" y="156"/>
                    <a:pt x="534" y="156"/>
                    <a:pt x="534" y="156"/>
                  </a:cubicBezTo>
                  <a:cubicBezTo>
                    <a:pt x="534" y="157"/>
                    <a:pt x="534" y="157"/>
                    <a:pt x="534" y="157"/>
                  </a:cubicBezTo>
                  <a:cubicBezTo>
                    <a:pt x="535" y="157"/>
                    <a:pt x="535" y="157"/>
                    <a:pt x="535" y="157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5" y="158"/>
                    <a:pt x="535" y="158"/>
                    <a:pt x="535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4" y="158"/>
                    <a:pt x="534" y="158"/>
                    <a:pt x="534" y="158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59"/>
                    <a:pt x="535" y="159"/>
                    <a:pt x="535" y="159"/>
                  </a:cubicBezTo>
                  <a:cubicBezTo>
                    <a:pt x="535" y="160"/>
                    <a:pt x="535" y="160"/>
                    <a:pt x="535" y="160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5" y="161"/>
                    <a:pt x="535" y="161"/>
                    <a:pt x="535" y="161"/>
                  </a:cubicBezTo>
                  <a:cubicBezTo>
                    <a:pt x="534" y="162"/>
                    <a:pt x="534" y="162"/>
                    <a:pt x="534" y="162"/>
                  </a:cubicBezTo>
                  <a:cubicBezTo>
                    <a:pt x="535" y="163"/>
                    <a:pt x="535" y="163"/>
                    <a:pt x="535" y="163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4"/>
                    <a:pt x="535" y="164"/>
                    <a:pt x="535" y="164"/>
                  </a:cubicBezTo>
                  <a:cubicBezTo>
                    <a:pt x="535" y="165"/>
                    <a:pt x="535" y="165"/>
                    <a:pt x="535" y="165"/>
                  </a:cubicBezTo>
                  <a:cubicBezTo>
                    <a:pt x="535" y="166"/>
                    <a:pt x="535" y="166"/>
                    <a:pt x="535" y="166"/>
                  </a:cubicBezTo>
                  <a:cubicBezTo>
                    <a:pt x="536" y="167"/>
                    <a:pt x="536" y="167"/>
                    <a:pt x="536" y="167"/>
                  </a:cubicBezTo>
                  <a:cubicBezTo>
                    <a:pt x="535" y="168"/>
                    <a:pt x="535" y="168"/>
                    <a:pt x="535" y="168"/>
                  </a:cubicBezTo>
                  <a:cubicBezTo>
                    <a:pt x="536" y="168"/>
                    <a:pt x="536" y="168"/>
                    <a:pt x="536" y="168"/>
                  </a:cubicBezTo>
                  <a:cubicBezTo>
                    <a:pt x="537" y="169"/>
                    <a:pt x="537" y="169"/>
                    <a:pt x="537" y="169"/>
                  </a:cubicBezTo>
                  <a:cubicBezTo>
                    <a:pt x="538" y="170"/>
                    <a:pt x="538" y="170"/>
                    <a:pt x="538" y="170"/>
                  </a:cubicBezTo>
                  <a:cubicBezTo>
                    <a:pt x="539" y="171"/>
                    <a:pt x="539" y="171"/>
                    <a:pt x="539" y="171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40" y="170"/>
                    <a:pt x="540" y="170"/>
                    <a:pt x="540" y="170"/>
                  </a:cubicBezTo>
                  <a:cubicBezTo>
                    <a:pt x="539" y="169"/>
                    <a:pt x="539" y="169"/>
                    <a:pt x="539" y="169"/>
                  </a:cubicBezTo>
                  <a:cubicBezTo>
                    <a:pt x="538" y="168"/>
                    <a:pt x="538" y="168"/>
                    <a:pt x="538" y="168"/>
                  </a:cubicBezTo>
                  <a:cubicBezTo>
                    <a:pt x="539" y="168"/>
                    <a:pt x="539" y="168"/>
                    <a:pt x="539" y="168"/>
                  </a:cubicBezTo>
                  <a:cubicBezTo>
                    <a:pt x="540" y="168"/>
                    <a:pt x="540" y="168"/>
                    <a:pt x="540" y="168"/>
                  </a:cubicBezTo>
                  <a:cubicBezTo>
                    <a:pt x="542" y="169"/>
                    <a:pt x="542" y="169"/>
                    <a:pt x="542" y="169"/>
                  </a:cubicBezTo>
                  <a:cubicBezTo>
                    <a:pt x="542" y="168"/>
                    <a:pt x="542" y="168"/>
                    <a:pt x="542" y="168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69"/>
                    <a:pt x="543" y="169"/>
                    <a:pt x="543" y="169"/>
                  </a:cubicBezTo>
                  <a:cubicBezTo>
                    <a:pt x="543" y="170"/>
                    <a:pt x="543" y="170"/>
                    <a:pt x="543" y="170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1"/>
                    <a:pt x="543" y="171"/>
                    <a:pt x="543" y="171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3" y="172"/>
                    <a:pt x="543" y="172"/>
                    <a:pt x="543" y="172"/>
                  </a:cubicBezTo>
                  <a:cubicBezTo>
                    <a:pt x="542" y="173"/>
                    <a:pt x="542" y="173"/>
                    <a:pt x="542" y="173"/>
                  </a:cubicBezTo>
                  <a:cubicBezTo>
                    <a:pt x="543" y="174"/>
                    <a:pt x="543" y="174"/>
                    <a:pt x="543" y="174"/>
                  </a:cubicBezTo>
                  <a:cubicBezTo>
                    <a:pt x="543" y="175"/>
                    <a:pt x="543" y="175"/>
                    <a:pt x="543" y="175"/>
                  </a:cubicBezTo>
                  <a:cubicBezTo>
                    <a:pt x="543" y="177"/>
                    <a:pt x="543" y="177"/>
                    <a:pt x="543" y="177"/>
                  </a:cubicBezTo>
                  <a:cubicBezTo>
                    <a:pt x="544" y="177"/>
                    <a:pt x="544" y="177"/>
                    <a:pt x="544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5" y="177"/>
                    <a:pt x="545" y="177"/>
                    <a:pt x="545" y="177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6" y="176"/>
                    <a:pt x="546" y="176"/>
                    <a:pt x="546" y="176"/>
                  </a:cubicBezTo>
                  <a:cubicBezTo>
                    <a:pt x="547" y="176"/>
                    <a:pt x="547" y="176"/>
                    <a:pt x="547" y="176"/>
                  </a:cubicBezTo>
                  <a:cubicBezTo>
                    <a:pt x="547" y="178"/>
                    <a:pt x="547" y="178"/>
                    <a:pt x="547" y="178"/>
                  </a:cubicBezTo>
                  <a:cubicBezTo>
                    <a:pt x="549" y="180"/>
                    <a:pt x="549" y="180"/>
                    <a:pt x="549" y="180"/>
                  </a:cubicBezTo>
                  <a:cubicBezTo>
                    <a:pt x="550" y="181"/>
                    <a:pt x="550" y="181"/>
                    <a:pt x="550" y="181"/>
                  </a:cubicBezTo>
                  <a:cubicBezTo>
                    <a:pt x="549" y="182"/>
                    <a:pt x="549" y="182"/>
                    <a:pt x="549" y="182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9" y="183"/>
                    <a:pt x="549" y="183"/>
                    <a:pt x="549" y="183"/>
                  </a:cubicBezTo>
                  <a:cubicBezTo>
                    <a:pt x="547" y="182"/>
                    <a:pt x="547" y="182"/>
                    <a:pt x="547" y="182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0"/>
                    <a:pt x="546" y="180"/>
                    <a:pt x="546" y="180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8"/>
                    <a:pt x="546" y="178"/>
                    <a:pt x="546" y="178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6" y="179"/>
                    <a:pt x="546" y="179"/>
                    <a:pt x="546" y="179"/>
                  </a:cubicBezTo>
                  <a:cubicBezTo>
                    <a:pt x="545" y="179"/>
                    <a:pt x="545" y="179"/>
                    <a:pt x="545" y="179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4" y="181"/>
                    <a:pt x="544" y="181"/>
                    <a:pt x="544" y="181"/>
                  </a:cubicBezTo>
                  <a:cubicBezTo>
                    <a:pt x="546" y="181"/>
                    <a:pt x="546" y="181"/>
                    <a:pt x="546" y="181"/>
                  </a:cubicBezTo>
                  <a:cubicBezTo>
                    <a:pt x="546" y="182"/>
                    <a:pt x="546" y="182"/>
                    <a:pt x="546" y="182"/>
                  </a:cubicBezTo>
                  <a:cubicBezTo>
                    <a:pt x="545" y="183"/>
                    <a:pt x="545" y="183"/>
                    <a:pt x="545" y="183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4"/>
                    <a:pt x="545" y="184"/>
                    <a:pt x="545" y="184"/>
                  </a:cubicBezTo>
                  <a:cubicBezTo>
                    <a:pt x="545" y="187"/>
                    <a:pt x="545" y="187"/>
                    <a:pt x="545" y="187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6" y="188"/>
                    <a:pt x="546" y="188"/>
                    <a:pt x="546" y="188"/>
                  </a:cubicBezTo>
                  <a:cubicBezTo>
                    <a:pt x="548" y="191"/>
                    <a:pt x="548" y="191"/>
                    <a:pt x="548" y="191"/>
                  </a:cubicBezTo>
                  <a:cubicBezTo>
                    <a:pt x="549" y="191"/>
                    <a:pt x="549" y="191"/>
                    <a:pt x="549" y="191"/>
                  </a:cubicBezTo>
                  <a:cubicBezTo>
                    <a:pt x="550" y="193"/>
                    <a:pt x="550" y="193"/>
                    <a:pt x="550" y="193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4"/>
                    <a:pt x="551" y="194"/>
                    <a:pt x="551" y="194"/>
                  </a:cubicBezTo>
                  <a:cubicBezTo>
                    <a:pt x="551" y="195"/>
                    <a:pt x="551" y="195"/>
                    <a:pt x="551" y="195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8" y="196"/>
                    <a:pt x="548" y="196"/>
                    <a:pt x="548" y="196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6" y="197"/>
                    <a:pt x="546" y="197"/>
                    <a:pt x="546" y="197"/>
                  </a:cubicBezTo>
                  <a:cubicBezTo>
                    <a:pt x="545" y="199"/>
                    <a:pt x="545" y="199"/>
                    <a:pt x="545" y="199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0"/>
                    <a:pt x="545" y="200"/>
                    <a:pt x="545" y="200"/>
                  </a:cubicBezTo>
                  <a:cubicBezTo>
                    <a:pt x="545" y="201"/>
                    <a:pt x="545" y="201"/>
                    <a:pt x="545" y="201"/>
                  </a:cubicBezTo>
                  <a:cubicBezTo>
                    <a:pt x="545" y="203"/>
                    <a:pt x="545" y="203"/>
                    <a:pt x="545" y="203"/>
                  </a:cubicBezTo>
                  <a:cubicBezTo>
                    <a:pt x="546" y="205"/>
                    <a:pt x="546" y="205"/>
                    <a:pt x="546" y="205"/>
                  </a:cubicBezTo>
                  <a:cubicBezTo>
                    <a:pt x="547" y="206"/>
                    <a:pt x="547" y="206"/>
                    <a:pt x="547" y="206"/>
                  </a:cubicBezTo>
                  <a:cubicBezTo>
                    <a:pt x="547" y="207"/>
                    <a:pt x="547" y="207"/>
                    <a:pt x="547" y="207"/>
                  </a:cubicBezTo>
                  <a:cubicBezTo>
                    <a:pt x="548" y="207"/>
                    <a:pt x="548" y="207"/>
                    <a:pt x="548" y="207"/>
                  </a:cubicBezTo>
                  <a:cubicBezTo>
                    <a:pt x="549" y="208"/>
                    <a:pt x="549" y="208"/>
                    <a:pt x="549" y="208"/>
                  </a:cubicBezTo>
                  <a:cubicBezTo>
                    <a:pt x="548" y="208"/>
                    <a:pt x="548" y="208"/>
                    <a:pt x="548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7" y="208"/>
                    <a:pt x="547" y="208"/>
                    <a:pt x="547" y="208"/>
                  </a:cubicBezTo>
                  <a:cubicBezTo>
                    <a:pt x="546" y="209"/>
                    <a:pt x="546" y="209"/>
                    <a:pt x="546" y="209"/>
                  </a:cubicBezTo>
                  <a:cubicBezTo>
                    <a:pt x="545" y="209"/>
                    <a:pt x="545" y="209"/>
                    <a:pt x="545" y="209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3" y="209"/>
                    <a:pt x="543" y="209"/>
                    <a:pt x="543" y="209"/>
                  </a:cubicBezTo>
                  <a:cubicBezTo>
                    <a:pt x="542" y="210"/>
                    <a:pt x="542" y="210"/>
                    <a:pt x="542" y="210"/>
                  </a:cubicBezTo>
                  <a:cubicBezTo>
                    <a:pt x="543" y="210"/>
                    <a:pt x="543" y="210"/>
                    <a:pt x="543" y="210"/>
                  </a:cubicBezTo>
                  <a:cubicBezTo>
                    <a:pt x="544" y="210"/>
                    <a:pt x="544" y="210"/>
                    <a:pt x="544" y="210"/>
                  </a:cubicBezTo>
                  <a:cubicBezTo>
                    <a:pt x="544" y="211"/>
                    <a:pt x="544" y="211"/>
                    <a:pt x="544" y="211"/>
                  </a:cubicBezTo>
                  <a:cubicBezTo>
                    <a:pt x="543" y="212"/>
                    <a:pt x="543" y="212"/>
                    <a:pt x="543" y="212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3"/>
                    <a:pt x="544" y="213"/>
                    <a:pt x="544" y="213"/>
                  </a:cubicBezTo>
                  <a:cubicBezTo>
                    <a:pt x="544" y="214"/>
                    <a:pt x="544" y="214"/>
                    <a:pt x="544" y="214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4" y="215"/>
                    <a:pt x="544" y="215"/>
                    <a:pt x="544" y="215"/>
                  </a:cubicBezTo>
                  <a:cubicBezTo>
                    <a:pt x="545" y="214"/>
                    <a:pt x="545" y="214"/>
                    <a:pt x="545" y="214"/>
                  </a:cubicBezTo>
                  <a:cubicBezTo>
                    <a:pt x="546" y="215"/>
                    <a:pt x="546" y="215"/>
                    <a:pt x="546" y="215"/>
                  </a:cubicBezTo>
                  <a:cubicBezTo>
                    <a:pt x="545" y="216"/>
                    <a:pt x="545" y="216"/>
                    <a:pt x="545" y="216"/>
                  </a:cubicBezTo>
                  <a:cubicBezTo>
                    <a:pt x="545" y="217"/>
                    <a:pt x="545" y="217"/>
                    <a:pt x="545" y="217"/>
                  </a:cubicBezTo>
                  <a:cubicBezTo>
                    <a:pt x="545" y="218"/>
                    <a:pt x="545" y="218"/>
                    <a:pt x="545" y="218"/>
                  </a:cubicBezTo>
                  <a:cubicBezTo>
                    <a:pt x="545" y="219"/>
                    <a:pt x="545" y="219"/>
                    <a:pt x="545" y="219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0"/>
                    <a:pt x="545" y="220"/>
                    <a:pt x="545" y="220"/>
                  </a:cubicBezTo>
                  <a:cubicBezTo>
                    <a:pt x="545" y="221"/>
                    <a:pt x="545" y="221"/>
                    <a:pt x="545" y="221"/>
                  </a:cubicBezTo>
                  <a:cubicBezTo>
                    <a:pt x="544" y="222"/>
                    <a:pt x="544" y="222"/>
                    <a:pt x="544" y="222"/>
                  </a:cubicBezTo>
                  <a:cubicBezTo>
                    <a:pt x="544" y="223"/>
                    <a:pt x="544" y="223"/>
                    <a:pt x="544" y="223"/>
                  </a:cubicBezTo>
                  <a:cubicBezTo>
                    <a:pt x="543" y="223"/>
                    <a:pt x="543" y="223"/>
                    <a:pt x="543" y="223"/>
                  </a:cubicBezTo>
                  <a:cubicBezTo>
                    <a:pt x="543" y="225"/>
                    <a:pt x="543" y="225"/>
                    <a:pt x="543" y="225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2" y="226"/>
                    <a:pt x="542" y="226"/>
                    <a:pt x="542" y="226"/>
                  </a:cubicBezTo>
                  <a:cubicBezTo>
                    <a:pt x="542" y="225"/>
                    <a:pt x="542" y="225"/>
                    <a:pt x="542" y="225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2" y="224"/>
                    <a:pt x="542" y="224"/>
                    <a:pt x="542" y="224"/>
                  </a:cubicBezTo>
                  <a:cubicBezTo>
                    <a:pt x="540" y="224"/>
                    <a:pt x="540" y="224"/>
                    <a:pt x="540" y="224"/>
                  </a:cubicBezTo>
                  <a:cubicBezTo>
                    <a:pt x="539" y="222"/>
                    <a:pt x="539" y="222"/>
                    <a:pt x="539" y="222"/>
                  </a:cubicBezTo>
                  <a:cubicBezTo>
                    <a:pt x="539" y="221"/>
                    <a:pt x="539" y="221"/>
                    <a:pt x="539" y="221"/>
                  </a:cubicBezTo>
                  <a:cubicBezTo>
                    <a:pt x="537" y="217"/>
                    <a:pt x="537" y="217"/>
                    <a:pt x="537" y="217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6" y="216"/>
                    <a:pt x="536" y="216"/>
                    <a:pt x="536" y="216"/>
                  </a:cubicBezTo>
                  <a:cubicBezTo>
                    <a:pt x="537" y="216"/>
                    <a:pt x="537" y="216"/>
                    <a:pt x="537" y="216"/>
                  </a:cubicBezTo>
                  <a:cubicBezTo>
                    <a:pt x="538" y="215"/>
                    <a:pt x="538" y="215"/>
                    <a:pt x="538" y="215"/>
                  </a:cubicBezTo>
                  <a:cubicBezTo>
                    <a:pt x="537" y="215"/>
                    <a:pt x="537" y="215"/>
                    <a:pt x="537" y="215"/>
                  </a:cubicBezTo>
                  <a:cubicBezTo>
                    <a:pt x="536" y="215"/>
                    <a:pt x="536" y="215"/>
                    <a:pt x="536" y="215"/>
                  </a:cubicBezTo>
                  <a:cubicBezTo>
                    <a:pt x="534" y="214"/>
                    <a:pt x="534" y="214"/>
                    <a:pt x="534" y="214"/>
                  </a:cubicBezTo>
                  <a:cubicBezTo>
                    <a:pt x="531" y="209"/>
                    <a:pt x="531" y="209"/>
                    <a:pt x="531" y="209"/>
                  </a:cubicBezTo>
                  <a:cubicBezTo>
                    <a:pt x="528" y="206"/>
                    <a:pt x="528" y="206"/>
                    <a:pt x="528" y="206"/>
                  </a:cubicBezTo>
                  <a:cubicBezTo>
                    <a:pt x="527" y="204"/>
                    <a:pt x="527" y="204"/>
                    <a:pt x="527" y="204"/>
                  </a:cubicBezTo>
                  <a:cubicBezTo>
                    <a:pt x="526" y="203"/>
                    <a:pt x="526" y="203"/>
                    <a:pt x="526" y="203"/>
                  </a:cubicBezTo>
                  <a:cubicBezTo>
                    <a:pt x="524" y="200"/>
                    <a:pt x="524" y="200"/>
                    <a:pt x="524" y="200"/>
                  </a:cubicBezTo>
                  <a:cubicBezTo>
                    <a:pt x="522" y="195"/>
                    <a:pt x="522" y="195"/>
                    <a:pt x="522" y="195"/>
                  </a:cubicBezTo>
                  <a:cubicBezTo>
                    <a:pt x="520" y="191"/>
                    <a:pt x="520" y="191"/>
                    <a:pt x="520" y="191"/>
                  </a:cubicBezTo>
                  <a:cubicBezTo>
                    <a:pt x="520" y="190"/>
                    <a:pt x="520" y="190"/>
                    <a:pt x="520" y="190"/>
                  </a:cubicBezTo>
                  <a:cubicBezTo>
                    <a:pt x="518" y="188"/>
                    <a:pt x="518" y="188"/>
                    <a:pt x="518" y="188"/>
                  </a:cubicBezTo>
                  <a:cubicBezTo>
                    <a:pt x="518" y="185"/>
                    <a:pt x="518" y="185"/>
                    <a:pt x="518" y="185"/>
                  </a:cubicBezTo>
                  <a:cubicBezTo>
                    <a:pt x="517" y="184"/>
                    <a:pt x="517" y="184"/>
                    <a:pt x="517" y="184"/>
                  </a:cubicBezTo>
                  <a:cubicBezTo>
                    <a:pt x="517" y="182"/>
                    <a:pt x="517" y="182"/>
                    <a:pt x="517" y="182"/>
                  </a:cubicBezTo>
                  <a:cubicBezTo>
                    <a:pt x="518" y="181"/>
                    <a:pt x="518" y="181"/>
                    <a:pt x="518" y="181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80"/>
                    <a:pt x="519" y="180"/>
                    <a:pt x="519" y="180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9"/>
                    <a:pt x="519" y="179"/>
                    <a:pt x="519" y="179"/>
                  </a:cubicBezTo>
                  <a:cubicBezTo>
                    <a:pt x="519" y="177"/>
                    <a:pt x="519" y="177"/>
                    <a:pt x="519" y="177"/>
                  </a:cubicBezTo>
                  <a:cubicBezTo>
                    <a:pt x="518" y="175"/>
                    <a:pt x="518" y="175"/>
                    <a:pt x="518" y="175"/>
                  </a:cubicBezTo>
                  <a:cubicBezTo>
                    <a:pt x="516" y="175"/>
                    <a:pt x="516" y="175"/>
                    <a:pt x="516" y="175"/>
                  </a:cubicBezTo>
                  <a:cubicBezTo>
                    <a:pt x="516" y="174"/>
                    <a:pt x="516" y="174"/>
                    <a:pt x="516" y="174"/>
                  </a:cubicBezTo>
                  <a:cubicBezTo>
                    <a:pt x="517" y="173"/>
                    <a:pt x="517" y="173"/>
                    <a:pt x="517" y="173"/>
                  </a:cubicBezTo>
                  <a:cubicBezTo>
                    <a:pt x="519" y="174"/>
                    <a:pt x="519" y="174"/>
                    <a:pt x="519" y="174"/>
                  </a:cubicBezTo>
                  <a:cubicBezTo>
                    <a:pt x="520" y="173"/>
                    <a:pt x="520" y="173"/>
                    <a:pt x="520" y="173"/>
                  </a:cubicBezTo>
                  <a:cubicBezTo>
                    <a:pt x="520" y="172"/>
                    <a:pt x="520" y="172"/>
                    <a:pt x="520" y="172"/>
                  </a:cubicBezTo>
                  <a:cubicBezTo>
                    <a:pt x="520" y="171"/>
                    <a:pt x="520" y="171"/>
                    <a:pt x="520" y="171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22" y="171"/>
                    <a:pt x="522" y="171"/>
                    <a:pt x="522" y="171"/>
                  </a:cubicBezTo>
                  <a:cubicBezTo>
                    <a:pt x="521" y="170"/>
                    <a:pt x="521" y="170"/>
                    <a:pt x="521" y="170"/>
                  </a:cubicBezTo>
                  <a:cubicBezTo>
                    <a:pt x="523" y="168"/>
                    <a:pt x="523" y="168"/>
                    <a:pt x="523" y="168"/>
                  </a:cubicBezTo>
                  <a:cubicBezTo>
                    <a:pt x="522" y="166"/>
                    <a:pt x="522" y="166"/>
                    <a:pt x="522" y="166"/>
                  </a:cubicBezTo>
                  <a:cubicBezTo>
                    <a:pt x="522" y="165"/>
                    <a:pt x="522" y="165"/>
                    <a:pt x="522" y="165"/>
                  </a:cubicBezTo>
                  <a:cubicBezTo>
                    <a:pt x="522" y="164"/>
                    <a:pt x="522" y="164"/>
                    <a:pt x="522" y="164"/>
                  </a:cubicBezTo>
                  <a:cubicBezTo>
                    <a:pt x="522" y="163"/>
                    <a:pt x="522" y="163"/>
                    <a:pt x="522" y="163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2"/>
                    <a:pt x="522" y="162"/>
                    <a:pt x="522" y="162"/>
                  </a:cubicBezTo>
                  <a:cubicBezTo>
                    <a:pt x="522" y="160"/>
                    <a:pt x="522" y="160"/>
                    <a:pt x="522" y="160"/>
                  </a:cubicBezTo>
                  <a:cubicBezTo>
                    <a:pt x="523" y="160"/>
                    <a:pt x="523" y="160"/>
                    <a:pt x="523" y="160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9"/>
                    <a:pt x="522" y="159"/>
                    <a:pt x="522" y="159"/>
                  </a:cubicBezTo>
                  <a:cubicBezTo>
                    <a:pt x="522" y="158"/>
                    <a:pt x="522" y="158"/>
                    <a:pt x="522" y="158"/>
                  </a:cubicBezTo>
                  <a:cubicBezTo>
                    <a:pt x="523" y="157"/>
                    <a:pt x="523" y="157"/>
                    <a:pt x="523" y="157"/>
                  </a:cubicBezTo>
                  <a:cubicBezTo>
                    <a:pt x="522" y="157"/>
                    <a:pt x="522" y="157"/>
                    <a:pt x="522" y="157"/>
                  </a:cubicBezTo>
                  <a:cubicBezTo>
                    <a:pt x="522" y="156"/>
                    <a:pt x="522" y="156"/>
                    <a:pt x="522" y="156"/>
                  </a:cubicBezTo>
                  <a:cubicBezTo>
                    <a:pt x="523" y="155"/>
                    <a:pt x="523" y="155"/>
                    <a:pt x="523" y="155"/>
                  </a:cubicBezTo>
                  <a:cubicBezTo>
                    <a:pt x="524" y="155"/>
                    <a:pt x="524" y="155"/>
                    <a:pt x="524" y="155"/>
                  </a:cubicBezTo>
                  <a:cubicBezTo>
                    <a:pt x="523" y="154"/>
                    <a:pt x="523" y="154"/>
                    <a:pt x="523" y="154"/>
                  </a:cubicBezTo>
                  <a:cubicBezTo>
                    <a:pt x="524" y="152"/>
                    <a:pt x="524" y="152"/>
                    <a:pt x="524" y="152"/>
                  </a:cubicBezTo>
                  <a:cubicBezTo>
                    <a:pt x="523" y="152"/>
                    <a:pt x="523" y="152"/>
                    <a:pt x="523" y="152"/>
                  </a:cubicBezTo>
                  <a:cubicBezTo>
                    <a:pt x="523" y="151"/>
                    <a:pt x="523" y="151"/>
                    <a:pt x="523" y="151"/>
                  </a:cubicBezTo>
                  <a:cubicBezTo>
                    <a:pt x="524" y="150"/>
                    <a:pt x="524" y="150"/>
                    <a:pt x="524" y="150"/>
                  </a:cubicBezTo>
                  <a:cubicBezTo>
                    <a:pt x="524" y="149"/>
                    <a:pt x="524" y="149"/>
                    <a:pt x="524" y="149"/>
                  </a:cubicBezTo>
                  <a:cubicBezTo>
                    <a:pt x="523" y="149"/>
                    <a:pt x="523" y="149"/>
                    <a:pt x="523" y="149"/>
                  </a:cubicBezTo>
                  <a:cubicBezTo>
                    <a:pt x="523" y="148"/>
                    <a:pt x="523" y="148"/>
                    <a:pt x="523" y="148"/>
                  </a:cubicBezTo>
                  <a:cubicBezTo>
                    <a:pt x="523" y="147"/>
                    <a:pt x="523" y="147"/>
                    <a:pt x="523" y="147"/>
                  </a:cubicBezTo>
                  <a:cubicBezTo>
                    <a:pt x="524" y="147"/>
                    <a:pt x="524" y="147"/>
                    <a:pt x="524" y="147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4" y="146"/>
                    <a:pt x="524" y="146"/>
                    <a:pt x="524" y="146"/>
                  </a:cubicBezTo>
                  <a:cubicBezTo>
                    <a:pt x="525" y="145"/>
                    <a:pt x="525" y="145"/>
                    <a:pt x="525" y="145"/>
                  </a:cubicBezTo>
                  <a:cubicBezTo>
                    <a:pt x="526" y="145"/>
                    <a:pt x="526" y="145"/>
                    <a:pt x="526" y="145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7" y="144"/>
                    <a:pt x="527" y="144"/>
                    <a:pt x="527" y="144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3"/>
                    <a:pt x="528" y="143"/>
                    <a:pt x="528" y="143"/>
                  </a:cubicBezTo>
                  <a:cubicBezTo>
                    <a:pt x="528" y="142"/>
                    <a:pt x="528" y="142"/>
                    <a:pt x="528" y="142"/>
                  </a:cubicBezTo>
                  <a:cubicBezTo>
                    <a:pt x="527" y="142"/>
                    <a:pt x="527" y="142"/>
                    <a:pt x="527" y="142"/>
                  </a:cubicBezTo>
                  <a:cubicBezTo>
                    <a:pt x="527" y="143"/>
                    <a:pt x="527" y="143"/>
                    <a:pt x="527" y="143"/>
                  </a:cubicBezTo>
                  <a:cubicBezTo>
                    <a:pt x="526" y="142"/>
                    <a:pt x="526" y="142"/>
                    <a:pt x="526" y="142"/>
                  </a:cubicBezTo>
                  <a:cubicBezTo>
                    <a:pt x="526" y="141"/>
                    <a:pt x="526" y="141"/>
                    <a:pt x="526" y="141"/>
                  </a:cubicBezTo>
                  <a:cubicBezTo>
                    <a:pt x="527" y="139"/>
                    <a:pt x="527" y="139"/>
                    <a:pt x="527" y="139"/>
                  </a:cubicBezTo>
                  <a:cubicBezTo>
                    <a:pt x="526" y="139"/>
                    <a:pt x="526" y="139"/>
                    <a:pt x="526" y="139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6" y="138"/>
                    <a:pt x="526" y="138"/>
                    <a:pt x="526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8"/>
                    <a:pt x="525" y="138"/>
                    <a:pt x="525" y="138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6"/>
                    <a:pt x="525" y="136"/>
                    <a:pt x="525" y="136"/>
                  </a:cubicBezTo>
                  <a:cubicBezTo>
                    <a:pt x="525" y="135"/>
                    <a:pt x="525" y="135"/>
                    <a:pt x="525" y="135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4"/>
                    <a:pt x="524" y="134"/>
                    <a:pt x="524" y="134"/>
                  </a:cubicBezTo>
                  <a:cubicBezTo>
                    <a:pt x="524" y="133"/>
                    <a:pt x="524" y="133"/>
                    <a:pt x="524" y="133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3" y="132"/>
                    <a:pt x="523" y="132"/>
                    <a:pt x="523" y="132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1"/>
                    <a:pt x="522" y="131"/>
                    <a:pt x="522" y="131"/>
                  </a:cubicBezTo>
                  <a:cubicBezTo>
                    <a:pt x="522" y="130"/>
                    <a:pt x="522" y="130"/>
                    <a:pt x="522" y="130"/>
                  </a:cubicBezTo>
                  <a:cubicBezTo>
                    <a:pt x="522" y="129"/>
                    <a:pt x="522" y="129"/>
                    <a:pt x="522" y="129"/>
                  </a:cubicBezTo>
                  <a:cubicBezTo>
                    <a:pt x="523" y="128"/>
                    <a:pt x="523" y="128"/>
                    <a:pt x="523" y="128"/>
                  </a:cubicBezTo>
                  <a:cubicBezTo>
                    <a:pt x="524" y="128"/>
                    <a:pt x="524" y="128"/>
                    <a:pt x="524" y="128"/>
                  </a:cubicBezTo>
                  <a:cubicBezTo>
                    <a:pt x="525" y="128"/>
                    <a:pt x="525" y="128"/>
                    <a:pt x="525" y="128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6" y="127"/>
                    <a:pt x="526" y="127"/>
                    <a:pt x="526" y="127"/>
                  </a:cubicBezTo>
                  <a:cubicBezTo>
                    <a:pt x="525" y="127"/>
                    <a:pt x="525" y="127"/>
                    <a:pt x="525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4" y="127"/>
                    <a:pt x="524" y="127"/>
                    <a:pt x="524" y="127"/>
                  </a:cubicBezTo>
                  <a:cubicBezTo>
                    <a:pt x="522" y="127"/>
                    <a:pt x="522" y="127"/>
                    <a:pt x="522" y="127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1" y="126"/>
                    <a:pt x="521" y="126"/>
                    <a:pt x="521" y="126"/>
                  </a:cubicBezTo>
                  <a:cubicBezTo>
                    <a:pt x="520" y="126"/>
                    <a:pt x="520" y="126"/>
                    <a:pt x="520" y="126"/>
                  </a:cubicBezTo>
                  <a:cubicBezTo>
                    <a:pt x="519" y="127"/>
                    <a:pt x="519" y="127"/>
                    <a:pt x="519" y="127"/>
                  </a:cubicBezTo>
                  <a:cubicBezTo>
                    <a:pt x="518" y="127"/>
                    <a:pt x="518" y="127"/>
                    <a:pt x="518" y="127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8"/>
                    <a:pt x="517" y="128"/>
                    <a:pt x="517" y="128"/>
                  </a:cubicBezTo>
                  <a:cubicBezTo>
                    <a:pt x="517" y="129"/>
                    <a:pt x="517" y="129"/>
                    <a:pt x="517" y="129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0"/>
                    <a:pt x="518" y="130"/>
                    <a:pt x="518" y="130"/>
                  </a:cubicBezTo>
                  <a:cubicBezTo>
                    <a:pt x="518" y="131"/>
                    <a:pt x="518" y="131"/>
                    <a:pt x="518" y="131"/>
                  </a:cubicBezTo>
                  <a:cubicBezTo>
                    <a:pt x="518" y="132"/>
                    <a:pt x="518" y="132"/>
                    <a:pt x="518" y="132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19" y="133"/>
                    <a:pt x="519" y="133"/>
                    <a:pt x="519" y="133"/>
                  </a:cubicBezTo>
                  <a:cubicBezTo>
                    <a:pt x="520" y="133"/>
                    <a:pt x="520" y="133"/>
                    <a:pt x="520" y="133"/>
                  </a:cubicBezTo>
                  <a:cubicBezTo>
                    <a:pt x="520" y="135"/>
                    <a:pt x="520" y="135"/>
                    <a:pt x="520" y="135"/>
                  </a:cubicBezTo>
                  <a:cubicBezTo>
                    <a:pt x="521" y="135"/>
                    <a:pt x="521" y="135"/>
                    <a:pt x="521" y="135"/>
                  </a:cubicBezTo>
                  <a:cubicBezTo>
                    <a:pt x="521" y="136"/>
                    <a:pt x="521" y="136"/>
                    <a:pt x="521" y="136"/>
                  </a:cubicBezTo>
                  <a:cubicBezTo>
                    <a:pt x="522" y="137"/>
                    <a:pt x="522" y="137"/>
                    <a:pt x="522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1" y="137"/>
                    <a:pt x="521" y="137"/>
                    <a:pt x="521" y="137"/>
                  </a:cubicBezTo>
                  <a:cubicBezTo>
                    <a:pt x="520" y="136"/>
                    <a:pt x="520" y="136"/>
                    <a:pt x="520" y="136"/>
                  </a:cubicBezTo>
                  <a:cubicBezTo>
                    <a:pt x="519" y="136"/>
                    <a:pt x="519" y="136"/>
                    <a:pt x="519" y="136"/>
                  </a:cubicBezTo>
                  <a:cubicBezTo>
                    <a:pt x="519" y="137"/>
                    <a:pt x="519" y="137"/>
                    <a:pt x="519" y="137"/>
                  </a:cubicBezTo>
                  <a:cubicBezTo>
                    <a:pt x="518" y="138"/>
                    <a:pt x="518" y="138"/>
                    <a:pt x="518" y="138"/>
                  </a:cubicBezTo>
                  <a:cubicBezTo>
                    <a:pt x="519" y="139"/>
                    <a:pt x="519" y="139"/>
                    <a:pt x="519" y="139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0"/>
                    <a:pt x="518" y="140"/>
                    <a:pt x="518" y="140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1"/>
                    <a:pt x="518" y="141"/>
                    <a:pt x="518" y="141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2"/>
                    <a:pt x="518" y="142"/>
                    <a:pt x="518" y="142"/>
                  </a:cubicBezTo>
                  <a:cubicBezTo>
                    <a:pt x="518" y="143"/>
                    <a:pt x="518" y="143"/>
                    <a:pt x="518" y="143"/>
                  </a:cubicBezTo>
                  <a:cubicBezTo>
                    <a:pt x="518" y="145"/>
                    <a:pt x="518" y="145"/>
                    <a:pt x="518" y="145"/>
                  </a:cubicBezTo>
                  <a:cubicBezTo>
                    <a:pt x="517" y="145"/>
                    <a:pt x="517" y="145"/>
                    <a:pt x="517" y="145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7" y="146"/>
                    <a:pt x="517" y="146"/>
                    <a:pt x="517" y="146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6" y="147"/>
                    <a:pt x="516" y="147"/>
                    <a:pt x="516" y="147"/>
                  </a:cubicBezTo>
                  <a:cubicBezTo>
                    <a:pt x="515" y="146"/>
                    <a:pt x="515" y="146"/>
                    <a:pt x="515" y="146"/>
                  </a:cubicBezTo>
                  <a:cubicBezTo>
                    <a:pt x="516" y="145"/>
                    <a:pt x="516" y="145"/>
                    <a:pt x="516" y="145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5" y="144"/>
                    <a:pt x="515" y="144"/>
                    <a:pt x="515" y="144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4" y="145"/>
                    <a:pt x="514" y="145"/>
                    <a:pt x="514" y="145"/>
                  </a:cubicBezTo>
                  <a:cubicBezTo>
                    <a:pt x="513" y="146"/>
                    <a:pt x="513" y="146"/>
                    <a:pt x="513" y="146"/>
                  </a:cubicBezTo>
                  <a:cubicBezTo>
                    <a:pt x="513" y="144"/>
                    <a:pt x="513" y="144"/>
                    <a:pt x="513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2" y="144"/>
                    <a:pt x="512" y="144"/>
                    <a:pt x="512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1" y="144"/>
                    <a:pt x="511" y="144"/>
                    <a:pt x="511" y="144"/>
                  </a:cubicBezTo>
                  <a:cubicBezTo>
                    <a:pt x="512" y="143"/>
                    <a:pt x="512" y="143"/>
                    <a:pt x="512" y="143"/>
                  </a:cubicBezTo>
                  <a:cubicBezTo>
                    <a:pt x="511" y="143"/>
                    <a:pt x="511" y="143"/>
                    <a:pt x="511" y="143"/>
                  </a:cubicBezTo>
                  <a:cubicBezTo>
                    <a:pt x="511" y="142"/>
                    <a:pt x="511" y="142"/>
                    <a:pt x="511" y="142"/>
                  </a:cubicBezTo>
                  <a:cubicBezTo>
                    <a:pt x="512" y="142"/>
                    <a:pt x="512" y="142"/>
                    <a:pt x="512" y="142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1" y="141"/>
                    <a:pt x="511" y="141"/>
                    <a:pt x="511" y="141"/>
                  </a:cubicBezTo>
                  <a:cubicBezTo>
                    <a:pt x="512" y="140"/>
                    <a:pt x="512" y="140"/>
                    <a:pt x="512" y="140"/>
                  </a:cubicBezTo>
                  <a:cubicBezTo>
                    <a:pt x="511" y="140"/>
                    <a:pt x="511" y="140"/>
                    <a:pt x="511" y="140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9"/>
                    <a:pt x="511" y="139"/>
                    <a:pt x="511" y="139"/>
                  </a:cubicBezTo>
                  <a:cubicBezTo>
                    <a:pt x="511" y="138"/>
                    <a:pt x="511" y="138"/>
                    <a:pt x="511" y="138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10" y="137"/>
                    <a:pt x="510" y="137"/>
                    <a:pt x="510" y="137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8"/>
                    <a:pt x="509" y="138"/>
                    <a:pt x="509" y="138"/>
                  </a:cubicBezTo>
                  <a:cubicBezTo>
                    <a:pt x="509" y="139"/>
                    <a:pt x="509" y="139"/>
                    <a:pt x="509" y="139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8" y="140"/>
                    <a:pt x="508" y="140"/>
                    <a:pt x="508" y="140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7" y="139"/>
                    <a:pt x="507" y="139"/>
                    <a:pt x="507" y="139"/>
                  </a:cubicBezTo>
                  <a:cubicBezTo>
                    <a:pt x="506" y="138"/>
                    <a:pt x="506" y="138"/>
                    <a:pt x="506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8"/>
                    <a:pt x="505" y="138"/>
                    <a:pt x="505" y="138"/>
                  </a:cubicBezTo>
                  <a:cubicBezTo>
                    <a:pt x="505" y="139"/>
                    <a:pt x="505" y="139"/>
                    <a:pt x="505" y="139"/>
                  </a:cubicBezTo>
                  <a:cubicBezTo>
                    <a:pt x="504" y="139"/>
                    <a:pt x="504" y="139"/>
                    <a:pt x="504" y="139"/>
                  </a:cubicBezTo>
                  <a:cubicBezTo>
                    <a:pt x="504" y="140"/>
                    <a:pt x="504" y="140"/>
                    <a:pt x="504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2" y="140"/>
                    <a:pt x="502" y="140"/>
                    <a:pt x="502" y="140"/>
                  </a:cubicBezTo>
                  <a:cubicBezTo>
                    <a:pt x="501" y="140"/>
                    <a:pt x="501" y="140"/>
                    <a:pt x="501" y="140"/>
                  </a:cubicBezTo>
                  <a:cubicBezTo>
                    <a:pt x="501" y="141"/>
                    <a:pt x="501" y="141"/>
                    <a:pt x="501" y="141"/>
                  </a:cubicBezTo>
                  <a:cubicBezTo>
                    <a:pt x="499" y="140"/>
                    <a:pt x="499" y="140"/>
                    <a:pt x="499" y="140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2"/>
                    <a:pt x="498" y="142"/>
                    <a:pt x="498" y="142"/>
                  </a:cubicBezTo>
                  <a:cubicBezTo>
                    <a:pt x="498" y="143"/>
                    <a:pt x="498" y="143"/>
                    <a:pt x="498" y="143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7" y="144"/>
                    <a:pt x="497" y="144"/>
                    <a:pt x="497" y="144"/>
                  </a:cubicBezTo>
                  <a:cubicBezTo>
                    <a:pt x="498" y="145"/>
                    <a:pt x="498" y="145"/>
                    <a:pt x="498" y="145"/>
                  </a:cubicBezTo>
                  <a:cubicBezTo>
                    <a:pt x="498" y="146"/>
                    <a:pt x="498" y="146"/>
                    <a:pt x="498" y="146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8" y="147"/>
                    <a:pt x="498" y="147"/>
                    <a:pt x="498" y="147"/>
                  </a:cubicBezTo>
                  <a:cubicBezTo>
                    <a:pt x="498" y="150"/>
                    <a:pt x="498" y="150"/>
                    <a:pt x="498" y="150"/>
                  </a:cubicBezTo>
                  <a:cubicBezTo>
                    <a:pt x="499" y="151"/>
                    <a:pt x="499" y="151"/>
                    <a:pt x="499" y="151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2"/>
                    <a:pt x="498" y="152"/>
                    <a:pt x="498" y="152"/>
                  </a:cubicBezTo>
                  <a:cubicBezTo>
                    <a:pt x="498" y="153"/>
                    <a:pt x="498" y="153"/>
                    <a:pt x="498" y="153"/>
                  </a:cubicBezTo>
                  <a:cubicBezTo>
                    <a:pt x="497" y="153"/>
                    <a:pt x="497" y="153"/>
                    <a:pt x="497" y="153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5"/>
                    <a:pt x="497" y="155"/>
                    <a:pt x="497" y="155"/>
                  </a:cubicBezTo>
                  <a:cubicBezTo>
                    <a:pt x="497" y="156"/>
                    <a:pt x="497" y="156"/>
                    <a:pt x="497" y="156"/>
                  </a:cubicBezTo>
                  <a:cubicBezTo>
                    <a:pt x="496" y="158"/>
                    <a:pt x="496" y="158"/>
                    <a:pt x="496" y="158"/>
                  </a:cubicBezTo>
                  <a:cubicBezTo>
                    <a:pt x="497" y="159"/>
                    <a:pt x="497" y="159"/>
                    <a:pt x="497" y="159"/>
                  </a:cubicBezTo>
                  <a:cubicBezTo>
                    <a:pt x="496" y="159"/>
                    <a:pt x="496" y="159"/>
                    <a:pt x="496" y="159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1"/>
                    <a:pt x="497" y="161"/>
                    <a:pt x="497" y="161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7" y="162"/>
                    <a:pt x="497" y="162"/>
                    <a:pt x="497" y="162"/>
                  </a:cubicBezTo>
                  <a:cubicBezTo>
                    <a:pt x="498" y="162"/>
                    <a:pt x="498" y="162"/>
                    <a:pt x="498" y="162"/>
                  </a:cubicBezTo>
                  <a:cubicBezTo>
                    <a:pt x="499" y="162"/>
                    <a:pt x="499" y="162"/>
                    <a:pt x="499" y="162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499" y="161"/>
                    <a:pt x="499" y="161"/>
                    <a:pt x="499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0" y="161"/>
                    <a:pt x="500" y="161"/>
                    <a:pt x="500" y="161"/>
                  </a:cubicBezTo>
                  <a:cubicBezTo>
                    <a:pt x="501" y="161"/>
                    <a:pt x="501" y="161"/>
                    <a:pt x="501" y="161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2" y="162"/>
                    <a:pt x="502" y="162"/>
                    <a:pt x="502" y="162"/>
                  </a:cubicBezTo>
                  <a:cubicBezTo>
                    <a:pt x="501" y="162"/>
                    <a:pt x="501" y="162"/>
                    <a:pt x="501" y="162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2" y="163"/>
                    <a:pt x="502" y="163"/>
                    <a:pt x="502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1" y="164"/>
                    <a:pt x="501" y="164"/>
                    <a:pt x="501" y="164"/>
                  </a:cubicBezTo>
                  <a:cubicBezTo>
                    <a:pt x="500" y="163"/>
                    <a:pt x="500" y="163"/>
                    <a:pt x="500" y="163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4"/>
                    <a:pt x="500" y="164"/>
                    <a:pt x="500" y="164"/>
                  </a:cubicBezTo>
                  <a:cubicBezTo>
                    <a:pt x="500" y="165"/>
                    <a:pt x="500" y="165"/>
                    <a:pt x="500" y="165"/>
                  </a:cubicBezTo>
                  <a:cubicBezTo>
                    <a:pt x="499" y="166"/>
                    <a:pt x="499" y="166"/>
                    <a:pt x="499" y="166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5"/>
                    <a:pt x="498" y="165"/>
                    <a:pt x="498" y="165"/>
                  </a:cubicBezTo>
                  <a:cubicBezTo>
                    <a:pt x="498" y="164"/>
                    <a:pt x="498" y="164"/>
                    <a:pt x="498" y="164"/>
                  </a:cubicBezTo>
                  <a:cubicBezTo>
                    <a:pt x="497" y="165"/>
                    <a:pt x="497" y="165"/>
                    <a:pt x="497" y="165"/>
                  </a:cubicBezTo>
                  <a:cubicBezTo>
                    <a:pt x="497" y="164"/>
                    <a:pt x="497" y="164"/>
                    <a:pt x="497" y="164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496" y="165"/>
                    <a:pt x="496" y="165"/>
                    <a:pt x="496" y="165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6" y="166"/>
                    <a:pt x="496" y="166"/>
                    <a:pt x="496" y="166"/>
                  </a:cubicBezTo>
                  <a:cubicBezTo>
                    <a:pt x="495" y="166"/>
                    <a:pt x="495" y="166"/>
                    <a:pt x="495" y="166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7"/>
                    <a:pt x="495" y="167"/>
                    <a:pt x="495" y="167"/>
                  </a:cubicBezTo>
                  <a:cubicBezTo>
                    <a:pt x="495" y="168"/>
                    <a:pt x="495" y="168"/>
                    <a:pt x="495" y="168"/>
                  </a:cubicBezTo>
                  <a:cubicBezTo>
                    <a:pt x="494" y="167"/>
                    <a:pt x="494" y="167"/>
                    <a:pt x="494" y="167"/>
                  </a:cubicBezTo>
                  <a:cubicBezTo>
                    <a:pt x="493" y="166"/>
                    <a:pt x="493" y="166"/>
                    <a:pt x="493" y="166"/>
                  </a:cubicBezTo>
                  <a:cubicBezTo>
                    <a:pt x="492" y="166"/>
                    <a:pt x="492" y="166"/>
                    <a:pt x="492" y="166"/>
                  </a:cubicBezTo>
                  <a:cubicBezTo>
                    <a:pt x="493" y="167"/>
                    <a:pt x="493" y="167"/>
                    <a:pt x="493" y="167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8"/>
                    <a:pt x="492" y="168"/>
                    <a:pt x="492" y="168"/>
                  </a:cubicBezTo>
                  <a:cubicBezTo>
                    <a:pt x="492" y="169"/>
                    <a:pt x="492" y="169"/>
                    <a:pt x="492" y="169"/>
                  </a:cubicBezTo>
                  <a:cubicBezTo>
                    <a:pt x="491" y="169"/>
                    <a:pt x="491" y="169"/>
                    <a:pt x="491" y="169"/>
                  </a:cubicBezTo>
                  <a:cubicBezTo>
                    <a:pt x="490" y="169"/>
                    <a:pt x="490" y="169"/>
                    <a:pt x="490" y="169"/>
                  </a:cubicBezTo>
                  <a:cubicBezTo>
                    <a:pt x="489" y="168"/>
                    <a:pt x="489" y="168"/>
                    <a:pt x="489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8"/>
                    <a:pt x="488" y="168"/>
                    <a:pt x="488" y="168"/>
                  </a:cubicBezTo>
                  <a:cubicBezTo>
                    <a:pt x="488" y="167"/>
                    <a:pt x="488" y="167"/>
                    <a:pt x="488" y="167"/>
                  </a:cubicBezTo>
                  <a:cubicBezTo>
                    <a:pt x="489" y="167"/>
                    <a:pt x="489" y="167"/>
                    <a:pt x="489" y="167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89" y="166"/>
                    <a:pt x="489" y="166"/>
                    <a:pt x="489" y="166"/>
                  </a:cubicBezTo>
                  <a:cubicBezTo>
                    <a:pt x="491" y="166"/>
                    <a:pt x="491" y="166"/>
                    <a:pt x="491" y="166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2" y="165"/>
                    <a:pt x="492" y="165"/>
                    <a:pt x="492" y="165"/>
                  </a:cubicBezTo>
                  <a:cubicBezTo>
                    <a:pt x="491" y="164"/>
                    <a:pt x="491" y="164"/>
                    <a:pt x="491" y="164"/>
                  </a:cubicBezTo>
                  <a:cubicBezTo>
                    <a:pt x="490" y="165"/>
                    <a:pt x="490" y="165"/>
                    <a:pt x="490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9" y="165"/>
                    <a:pt x="489" y="165"/>
                    <a:pt x="489" y="165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8" y="164"/>
                    <a:pt x="488" y="164"/>
                    <a:pt x="488" y="164"/>
                  </a:cubicBezTo>
                  <a:cubicBezTo>
                    <a:pt x="486" y="164"/>
                    <a:pt x="486" y="164"/>
                    <a:pt x="486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5" y="164"/>
                    <a:pt x="485" y="164"/>
                    <a:pt x="485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4" y="164"/>
                    <a:pt x="484" y="164"/>
                    <a:pt x="484" y="164"/>
                  </a:cubicBezTo>
                  <a:cubicBezTo>
                    <a:pt x="483" y="164"/>
                    <a:pt x="483" y="164"/>
                    <a:pt x="483" y="164"/>
                  </a:cubicBezTo>
                  <a:cubicBezTo>
                    <a:pt x="482" y="163"/>
                    <a:pt x="482" y="163"/>
                    <a:pt x="482" y="163"/>
                  </a:cubicBezTo>
                  <a:cubicBezTo>
                    <a:pt x="481" y="164"/>
                    <a:pt x="481" y="164"/>
                    <a:pt x="481" y="164"/>
                  </a:cubicBezTo>
                  <a:cubicBezTo>
                    <a:pt x="480" y="163"/>
                    <a:pt x="480" y="163"/>
                    <a:pt x="480" y="163"/>
                  </a:cubicBezTo>
                  <a:cubicBezTo>
                    <a:pt x="479" y="163"/>
                    <a:pt x="479" y="163"/>
                    <a:pt x="479" y="163"/>
                  </a:cubicBezTo>
                  <a:cubicBezTo>
                    <a:pt x="478" y="164"/>
                    <a:pt x="478" y="164"/>
                    <a:pt x="478" y="164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7" y="165"/>
                    <a:pt x="477" y="165"/>
                    <a:pt x="477" y="165"/>
                  </a:cubicBezTo>
                  <a:cubicBezTo>
                    <a:pt x="478" y="166"/>
                    <a:pt x="478" y="166"/>
                    <a:pt x="478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7" y="166"/>
                    <a:pt x="477" y="166"/>
                    <a:pt x="477" y="166"/>
                  </a:cubicBezTo>
                  <a:cubicBezTo>
                    <a:pt x="476" y="167"/>
                    <a:pt x="476" y="167"/>
                    <a:pt x="476" y="167"/>
                  </a:cubicBezTo>
                  <a:cubicBezTo>
                    <a:pt x="477" y="167"/>
                    <a:pt x="477" y="167"/>
                    <a:pt x="477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7"/>
                    <a:pt x="478" y="167"/>
                    <a:pt x="478" y="167"/>
                  </a:cubicBezTo>
                  <a:cubicBezTo>
                    <a:pt x="478" y="168"/>
                    <a:pt x="478" y="168"/>
                    <a:pt x="478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6" y="168"/>
                    <a:pt x="476" y="168"/>
                    <a:pt x="476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8"/>
                    <a:pt x="474" y="168"/>
                    <a:pt x="474" y="168"/>
                  </a:cubicBezTo>
                  <a:cubicBezTo>
                    <a:pt x="474" y="169"/>
                    <a:pt x="474" y="169"/>
                    <a:pt x="474" y="169"/>
                  </a:cubicBezTo>
                  <a:cubicBezTo>
                    <a:pt x="473" y="168"/>
                    <a:pt x="473" y="168"/>
                    <a:pt x="473" y="168"/>
                  </a:cubicBezTo>
                  <a:cubicBezTo>
                    <a:pt x="473" y="169"/>
                    <a:pt x="473" y="169"/>
                    <a:pt x="473" y="169"/>
                  </a:cubicBezTo>
                  <a:cubicBezTo>
                    <a:pt x="472" y="169"/>
                    <a:pt x="472" y="169"/>
                    <a:pt x="472" y="169"/>
                  </a:cubicBezTo>
                  <a:cubicBezTo>
                    <a:pt x="472" y="168"/>
                    <a:pt x="472" y="168"/>
                    <a:pt x="472" y="168"/>
                  </a:cubicBezTo>
                  <a:cubicBezTo>
                    <a:pt x="470" y="168"/>
                    <a:pt x="470" y="168"/>
                    <a:pt x="470" y="168"/>
                  </a:cubicBezTo>
                  <a:cubicBezTo>
                    <a:pt x="470" y="169"/>
                    <a:pt x="470" y="169"/>
                    <a:pt x="470" y="169"/>
                  </a:cubicBezTo>
                  <a:cubicBezTo>
                    <a:pt x="468" y="168"/>
                    <a:pt x="468" y="168"/>
                    <a:pt x="468" y="168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7" y="169"/>
                    <a:pt x="467" y="169"/>
                    <a:pt x="467" y="169"/>
                  </a:cubicBezTo>
                  <a:cubicBezTo>
                    <a:pt x="468" y="170"/>
                    <a:pt x="468" y="170"/>
                    <a:pt x="468" y="170"/>
                  </a:cubicBezTo>
                  <a:cubicBezTo>
                    <a:pt x="467" y="171"/>
                    <a:pt x="467" y="171"/>
                    <a:pt x="467" y="171"/>
                  </a:cubicBezTo>
                  <a:cubicBezTo>
                    <a:pt x="467" y="172"/>
                    <a:pt x="467" y="172"/>
                    <a:pt x="467" y="172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1"/>
                    <a:pt x="466" y="171"/>
                    <a:pt x="466" y="171"/>
                  </a:cubicBezTo>
                  <a:cubicBezTo>
                    <a:pt x="466" y="170"/>
                    <a:pt x="466" y="170"/>
                    <a:pt x="466" y="170"/>
                  </a:cubicBezTo>
                  <a:cubicBezTo>
                    <a:pt x="465" y="169"/>
                    <a:pt x="465" y="169"/>
                    <a:pt x="465" y="169"/>
                  </a:cubicBezTo>
                  <a:cubicBezTo>
                    <a:pt x="465" y="170"/>
                    <a:pt x="465" y="170"/>
                    <a:pt x="465" y="170"/>
                  </a:cubicBezTo>
                  <a:cubicBezTo>
                    <a:pt x="464" y="170"/>
                    <a:pt x="464" y="170"/>
                    <a:pt x="464" y="170"/>
                  </a:cubicBezTo>
                  <a:cubicBezTo>
                    <a:pt x="463" y="170"/>
                    <a:pt x="463" y="170"/>
                    <a:pt x="463" y="170"/>
                  </a:cubicBezTo>
                  <a:cubicBezTo>
                    <a:pt x="462" y="171"/>
                    <a:pt x="462" y="171"/>
                    <a:pt x="462" y="171"/>
                  </a:cubicBezTo>
                  <a:cubicBezTo>
                    <a:pt x="461" y="170"/>
                    <a:pt x="461" y="170"/>
                    <a:pt x="461" y="170"/>
                  </a:cubicBezTo>
                  <a:cubicBezTo>
                    <a:pt x="460" y="171"/>
                    <a:pt x="460" y="171"/>
                    <a:pt x="460" y="171"/>
                  </a:cubicBezTo>
                  <a:cubicBezTo>
                    <a:pt x="459" y="171"/>
                    <a:pt x="459" y="171"/>
                    <a:pt x="459" y="171"/>
                  </a:cubicBezTo>
                  <a:cubicBezTo>
                    <a:pt x="457" y="172"/>
                    <a:pt x="457" y="172"/>
                    <a:pt x="457" y="172"/>
                  </a:cubicBezTo>
                  <a:cubicBezTo>
                    <a:pt x="456" y="173"/>
                    <a:pt x="456" y="173"/>
                    <a:pt x="456" y="173"/>
                  </a:cubicBezTo>
                  <a:cubicBezTo>
                    <a:pt x="456" y="172"/>
                    <a:pt x="456" y="172"/>
                    <a:pt x="456" y="172"/>
                  </a:cubicBezTo>
                  <a:cubicBezTo>
                    <a:pt x="455" y="172"/>
                    <a:pt x="455" y="172"/>
                    <a:pt x="455" y="172"/>
                  </a:cubicBezTo>
                  <a:cubicBezTo>
                    <a:pt x="455" y="173"/>
                    <a:pt x="455" y="173"/>
                    <a:pt x="455" y="173"/>
                  </a:cubicBezTo>
                  <a:cubicBezTo>
                    <a:pt x="453" y="174"/>
                    <a:pt x="453" y="174"/>
                    <a:pt x="453" y="174"/>
                  </a:cubicBezTo>
                  <a:cubicBezTo>
                    <a:pt x="453" y="175"/>
                    <a:pt x="453" y="175"/>
                    <a:pt x="453" y="175"/>
                  </a:cubicBezTo>
                  <a:cubicBezTo>
                    <a:pt x="452" y="175"/>
                    <a:pt x="452" y="175"/>
                    <a:pt x="452" y="175"/>
                  </a:cubicBezTo>
                  <a:cubicBezTo>
                    <a:pt x="452" y="176"/>
                    <a:pt x="452" y="176"/>
                    <a:pt x="452" y="176"/>
                  </a:cubicBezTo>
                  <a:cubicBezTo>
                    <a:pt x="453" y="178"/>
                    <a:pt x="453" y="178"/>
                    <a:pt x="453" y="178"/>
                  </a:cubicBezTo>
                  <a:cubicBezTo>
                    <a:pt x="453" y="180"/>
                    <a:pt x="453" y="180"/>
                    <a:pt x="453" y="180"/>
                  </a:cubicBezTo>
                  <a:cubicBezTo>
                    <a:pt x="452" y="181"/>
                    <a:pt x="452" y="181"/>
                    <a:pt x="452" y="181"/>
                  </a:cubicBezTo>
                  <a:cubicBezTo>
                    <a:pt x="451" y="182"/>
                    <a:pt x="451" y="182"/>
                    <a:pt x="451" y="182"/>
                  </a:cubicBezTo>
                  <a:cubicBezTo>
                    <a:pt x="451" y="183"/>
                    <a:pt x="451" y="183"/>
                    <a:pt x="451" y="183"/>
                  </a:cubicBezTo>
                  <a:cubicBezTo>
                    <a:pt x="451" y="185"/>
                    <a:pt x="451" y="185"/>
                    <a:pt x="451" y="185"/>
                  </a:cubicBezTo>
                  <a:cubicBezTo>
                    <a:pt x="452" y="185"/>
                    <a:pt x="452" y="185"/>
                    <a:pt x="452" y="185"/>
                  </a:cubicBezTo>
                  <a:cubicBezTo>
                    <a:pt x="452" y="186"/>
                    <a:pt x="452" y="186"/>
                    <a:pt x="452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6"/>
                    <a:pt x="451" y="186"/>
                    <a:pt x="451" y="186"/>
                  </a:cubicBezTo>
                  <a:cubicBezTo>
                    <a:pt x="451" y="187"/>
                    <a:pt x="451" y="187"/>
                    <a:pt x="451" y="187"/>
                  </a:cubicBezTo>
                  <a:cubicBezTo>
                    <a:pt x="450" y="188"/>
                    <a:pt x="450" y="188"/>
                    <a:pt x="450" y="188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0" y="190"/>
                    <a:pt x="450" y="190"/>
                    <a:pt x="450" y="190"/>
                  </a:cubicBezTo>
                  <a:cubicBezTo>
                    <a:pt x="450" y="191"/>
                    <a:pt x="450" y="191"/>
                    <a:pt x="450" y="191"/>
                  </a:cubicBezTo>
                  <a:cubicBezTo>
                    <a:pt x="448" y="192"/>
                    <a:pt x="448" y="192"/>
                    <a:pt x="448" y="192"/>
                  </a:cubicBezTo>
                  <a:cubicBezTo>
                    <a:pt x="449" y="193"/>
                    <a:pt x="449" y="193"/>
                    <a:pt x="449" y="193"/>
                  </a:cubicBezTo>
                  <a:cubicBezTo>
                    <a:pt x="448" y="193"/>
                    <a:pt x="448" y="193"/>
                    <a:pt x="448" y="193"/>
                  </a:cubicBezTo>
                  <a:cubicBezTo>
                    <a:pt x="448" y="195"/>
                    <a:pt x="448" y="195"/>
                    <a:pt x="448" y="195"/>
                  </a:cubicBezTo>
                  <a:cubicBezTo>
                    <a:pt x="447" y="195"/>
                    <a:pt x="447" y="195"/>
                    <a:pt x="447" y="195"/>
                  </a:cubicBezTo>
                  <a:cubicBezTo>
                    <a:pt x="447" y="197"/>
                    <a:pt x="447" y="197"/>
                    <a:pt x="447" y="197"/>
                  </a:cubicBezTo>
                  <a:cubicBezTo>
                    <a:pt x="447" y="198"/>
                    <a:pt x="447" y="198"/>
                    <a:pt x="447" y="198"/>
                  </a:cubicBezTo>
                  <a:cubicBezTo>
                    <a:pt x="447" y="199"/>
                    <a:pt x="447" y="199"/>
                    <a:pt x="447" y="199"/>
                  </a:cubicBezTo>
                  <a:cubicBezTo>
                    <a:pt x="447" y="200"/>
                    <a:pt x="447" y="200"/>
                    <a:pt x="447" y="200"/>
                  </a:cubicBezTo>
                  <a:cubicBezTo>
                    <a:pt x="446" y="200"/>
                    <a:pt x="446" y="200"/>
                    <a:pt x="446" y="200"/>
                  </a:cubicBezTo>
                  <a:cubicBezTo>
                    <a:pt x="446" y="201"/>
                    <a:pt x="446" y="201"/>
                    <a:pt x="446" y="201"/>
                  </a:cubicBezTo>
                  <a:cubicBezTo>
                    <a:pt x="445" y="202"/>
                    <a:pt x="445" y="202"/>
                    <a:pt x="445" y="202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3"/>
                    <a:pt x="445" y="203"/>
                    <a:pt x="445" y="203"/>
                  </a:cubicBezTo>
                  <a:cubicBezTo>
                    <a:pt x="445" y="204"/>
                    <a:pt x="445" y="204"/>
                    <a:pt x="445" y="204"/>
                  </a:cubicBezTo>
                  <a:cubicBezTo>
                    <a:pt x="444" y="205"/>
                    <a:pt x="444" y="205"/>
                    <a:pt x="444" y="205"/>
                  </a:cubicBezTo>
                  <a:cubicBezTo>
                    <a:pt x="444" y="206"/>
                    <a:pt x="444" y="206"/>
                    <a:pt x="444" y="206"/>
                  </a:cubicBezTo>
                  <a:cubicBezTo>
                    <a:pt x="442" y="207"/>
                    <a:pt x="442" y="207"/>
                    <a:pt x="442" y="207"/>
                  </a:cubicBezTo>
                  <a:cubicBezTo>
                    <a:pt x="442" y="208"/>
                    <a:pt x="442" y="208"/>
                    <a:pt x="442" y="208"/>
                  </a:cubicBezTo>
                  <a:cubicBezTo>
                    <a:pt x="441" y="209"/>
                    <a:pt x="441" y="209"/>
                    <a:pt x="441" y="209"/>
                  </a:cubicBezTo>
                  <a:cubicBezTo>
                    <a:pt x="441" y="210"/>
                    <a:pt x="441" y="210"/>
                    <a:pt x="441" y="210"/>
                  </a:cubicBezTo>
                  <a:cubicBezTo>
                    <a:pt x="441" y="211"/>
                    <a:pt x="441" y="211"/>
                    <a:pt x="441" y="211"/>
                  </a:cubicBezTo>
                  <a:cubicBezTo>
                    <a:pt x="441" y="212"/>
                    <a:pt x="441" y="212"/>
                    <a:pt x="441" y="212"/>
                  </a:cubicBezTo>
                  <a:cubicBezTo>
                    <a:pt x="442" y="212"/>
                    <a:pt x="442" y="212"/>
                    <a:pt x="442" y="212"/>
                  </a:cubicBezTo>
                  <a:cubicBezTo>
                    <a:pt x="443" y="212"/>
                    <a:pt x="443" y="212"/>
                    <a:pt x="443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4" y="212"/>
                    <a:pt x="444" y="212"/>
                    <a:pt x="444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6" y="212"/>
                    <a:pt x="446" y="212"/>
                    <a:pt x="446" y="212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7" y="211"/>
                    <a:pt x="447" y="211"/>
                    <a:pt x="447" y="211"/>
                  </a:cubicBezTo>
                  <a:cubicBezTo>
                    <a:pt x="448" y="211"/>
                    <a:pt x="448" y="211"/>
                    <a:pt x="448" y="211"/>
                  </a:cubicBezTo>
                  <a:cubicBezTo>
                    <a:pt x="448" y="213"/>
                    <a:pt x="448" y="213"/>
                    <a:pt x="448" y="213"/>
                  </a:cubicBezTo>
                  <a:cubicBezTo>
                    <a:pt x="449" y="214"/>
                    <a:pt x="449" y="214"/>
                    <a:pt x="449" y="214"/>
                  </a:cubicBezTo>
                  <a:cubicBezTo>
                    <a:pt x="450" y="215"/>
                    <a:pt x="450" y="215"/>
                    <a:pt x="450" y="215"/>
                  </a:cubicBezTo>
                  <a:cubicBezTo>
                    <a:pt x="450" y="216"/>
                    <a:pt x="450" y="216"/>
                    <a:pt x="450" y="216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1" y="217"/>
                    <a:pt x="451" y="217"/>
                    <a:pt x="451" y="217"/>
                  </a:cubicBezTo>
                  <a:cubicBezTo>
                    <a:pt x="452" y="217"/>
                    <a:pt x="452" y="217"/>
                    <a:pt x="452" y="217"/>
                  </a:cubicBezTo>
                  <a:cubicBezTo>
                    <a:pt x="452" y="216"/>
                    <a:pt x="452" y="216"/>
                    <a:pt x="452" y="216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6"/>
                    <a:pt x="453" y="216"/>
                    <a:pt x="453" y="216"/>
                  </a:cubicBezTo>
                  <a:cubicBezTo>
                    <a:pt x="454" y="215"/>
                    <a:pt x="454" y="215"/>
                    <a:pt x="454" y="215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5" y="216"/>
                    <a:pt x="455" y="216"/>
                    <a:pt x="455" y="216"/>
                  </a:cubicBezTo>
                  <a:cubicBezTo>
                    <a:pt x="454" y="216"/>
                    <a:pt x="454" y="216"/>
                    <a:pt x="454" y="216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4" y="218"/>
                    <a:pt x="454" y="218"/>
                    <a:pt x="454" y="218"/>
                  </a:cubicBezTo>
                  <a:cubicBezTo>
                    <a:pt x="453" y="218"/>
                    <a:pt x="453" y="218"/>
                    <a:pt x="453" y="218"/>
                  </a:cubicBezTo>
                  <a:cubicBezTo>
                    <a:pt x="453" y="219"/>
                    <a:pt x="453" y="219"/>
                    <a:pt x="453" y="219"/>
                  </a:cubicBezTo>
                  <a:cubicBezTo>
                    <a:pt x="455" y="218"/>
                    <a:pt x="455" y="218"/>
                    <a:pt x="455" y="218"/>
                  </a:cubicBezTo>
                  <a:cubicBezTo>
                    <a:pt x="456" y="218"/>
                    <a:pt x="456" y="218"/>
                    <a:pt x="456" y="218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5"/>
                    <a:pt x="457" y="215"/>
                    <a:pt x="457" y="215"/>
                  </a:cubicBezTo>
                  <a:cubicBezTo>
                    <a:pt x="457" y="216"/>
                    <a:pt x="457" y="216"/>
                    <a:pt x="457" y="216"/>
                  </a:cubicBezTo>
                  <a:cubicBezTo>
                    <a:pt x="457" y="217"/>
                    <a:pt x="457" y="217"/>
                    <a:pt x="457" y="217"/>
                  </a:cubicBezTo>
                  <a:cubicBezTo>
                    <a:pt x="457" y="218"/>
                    <a:pt x="457" y="218"/>
                    <a:pt x="457" y="218"/>
                  </a:cubicBezTo>
                  <a:cubicBezTo>
                    <a:pt x="458" y="218"/>
                    <a:pt x="458" y="218"/>
                    <a:pt x="458" y="218"/>
                  </a:cubicBezTo>
                  <a:cubicBezTo>
                    <a:pt x="458" y="217"/>
                    <a:pt x="458" y="217"/>
                    <a:pt x="458" y="217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8" y="215"/>
                    <a:pt x="458" y="215"/>
                    <a:pt x="458" y="215"/>
                  </a:cubicBezTo>
                  <a:cubicBezTo>
                    <a:pt x="457" y="214"/>
                    <a:pt x="457" y="214"/>
                    <a:pt x="457" y="214"/>
                  </a:cubicBezTo>
                  <a:cubicBezTo>
                    <a:pt x="457" y="213"/>
                    <a:pt x="457" y="213"/>
                    <a:pt x="457" y="213"/>
                  </a:cubicBezTo>
                  <a:cubicBezTo>
                    <a:pt x="458" y="213"/>
                    <a:pt x="458" y="213"/>
                    <a:pt x="458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3"/>
                    <a:pt x="459" y="213"/>
                    <a:pt x="459" y="213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59" y="214"/>
                    <a:pt x="459" y="214"/>
                    <a:pt x="459" y="214"/>
                  </a:cubicBezTo>
                  <a:cubicBezTo>
                    <a:pt x="460" y="213"/>
                    <a:pt x="460" y="213"/>
                    <a:pt x="460" y="213"/>
                  </a:cubicBezTo>
                  <a:cubicBezTo>
                    <a:pt x="461" y="213"/>
                    <a:pt x="461" y="213"/>
                    <a:pt x="461" y="213"/>
                  </a:cubicBezTo>
                  <a:cubicBezTo>
                    <a:pt x="462" y="213"/>
                    <a:pt x="462" y="213"/>
                    <a:pt x="462" y="213"/>
                  </a:cubicBezTo>
                  <a:cubicBezTo>
                    <a:pt x="463" y="213"/>
                    <a:pt x="463" y="213"/>
                    <a:pt x="463" y="213"/>
                  </a:cubicBezTo>
                  <a:cubicBezTo>
                    <a:pt x="464" y="213"/>
                    <a:pt x="464" y="213"/>
                    <a:pt x="464" y="213"/>
                  </a:cubicBezTo>
                  <a:cubicBezTo>
                    <a:pt x="464" y="214"/>
                    <a:pt x="464" y="214"/>
                    <a:pt x="464" y="214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5" y="215"/>
                    <a:pt x="465" y="215"/>
                    <a:pt x="465" y="215"/>
                  </a:cubicBezTo>
                  <a:cubicBezTo>
                    <a:pt x="467" y="215"/>
                    <a:pt x="467" y="215"/>
                    <a:pt x="467" y="215"/>
                  </a:cubicBezTo>
                  <a:cubicBezTo>
                    <a:pt x="467" y="216"/>
                    <a:pt x="467" y="216"/>
                    <a:pt x="467" y="216"/>
                  </a:cubicBezTo>
                  <a:cubicBezTo>
                    <a:pt x="469" y="216"/>
                    <a:pt x="469" y="216"/>
                    <a:pt x="469" y="216"/>
                  </a:cubicBezTo>
                  <a:cubicBezTo>
                    <a:pt x="469" y="217"/>
                    <a:pt x="469" y="217"/>
                    <a:pt x="469" y="217"/>
                  </a:cubicBezTo>
                  <a:cubicBezTo>
                    <a:pt x="470" y="217"/>
                    <a:pt x="470" y="217"/>
                    <a:pt x="470" y="217"/>
                  </a:cubicBezTo>
                  <a:cubicBezTo>
                    <a:pt x="470" y="218"/>
                    <a:pt x="470" y="218"/>
                    <a:pt x="470" y="218"/>
                  </a:cubicBezTo>
                  <a:cubicBezTo>
                    <a:pt x="471" y="218"/>
                    <a:pt x="471" y="218"/>
                    <a:pt x="471" y="218"/>
                  </a:cubicBezTo>
                  <a:cubicBezTo>
                    <a:pt x="472" y="219"/>
                    <a:pt x="472" y="219"/>
                    <a:pt x="472" y="219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0"/>
                    <a:pt x="471" y="220"/>
                    <a:pt x="471" y="220"/>
                  </a:cubicBezTo>
                  <a:cubicBezTo>
                    <a:pt x="471" y="221"/>
                    <a:pt x="471" y="221"/>
                    <a:pt x="471" y="221"/>
                  </a:cubicBezTo>
                  <a:cubicBezTo>
                    <a:pt x="471" y="222"/>
                    <a:pt x="471" y="222"/>
                    <a:pt x="471" y="222"/>
                  </a:cubicBezTo>
                  <a:cubicBezTo>
                    <a:pt x="472" y="222"/>
                    <a:pt x="472" y="222"/>
                    <a:pt x="472" y="222"/>
                  </a:cubicBezTo>
                  <a:cubicBezTo>
                    <a:pt x="473" y="223"/>
                    <a:pt x="473" y="223"/>
                    <a:pt x="473" y="223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4"/>
                    <a:pt x="473" y="224"/>
                    <a:pt x="473" y="224"/>
                  </a:cubicBezTo>
                  <a:cubicBezTo>
                    <a:pt x="473" y="225"/>
                    <a:pt x="473" y="225"/>
                    <a:pt x="473" y="225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4" y="226"/>
                    <a:pt x="474" y="226"/>
                    <a:pt x="474" y="226"/>
                  </a:cubicBezTo>
                  <a:cubicBezTo>
                    <a:pt x="475" y="225"/>
                    <a:pt x="475" y="225"/>
                    <a:pt x="475" y="225"/>
                  </a:cubicBezTo>
                  <a:cubicBezTo>
                    <a:pt x="475" y="226"/>
                    <a:pt x="475" y="226"/>
                    <a:pt x="475" y="226"/>
                  </a:cubicBezTo>
                  <a:cubicBezTo>
                    <a:pt x="475" y="227"/>
                    <a:pt x="475" y="227"/>
                    <a:pt x="475" y="227"/>
                  </a:cubicBezTo>
                  <a:cubicBezTo>
                    <a:pt x="475" y="228"/>
                    <a:pt x="475" y="228"/>
                    <a:pt x="475" y="228"/>
                  </a:cubicBezTo>
                  <a:cubicBezTo>
                    <a:pt x="476" y="228"/>
                    <a:pt x="476" y="228"/>
                    <a:pt x="476" y="228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29"/>
                    <a:pt x="475" y="229"/>
                    <a:pt x="475" y="229"/>
                  </a:cubicBezTo>
                  <a:cubicBezTo>
                    <a:pt x="475" y="230"/>
                    <a:pt x="475" y="230"/>
                    <a:pt x="475" y="230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1"/>
                    <a:pt x="475" y="231"/>
                    <a:pt x="475" y="231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2"/>
                    <a:pt x="475" y="232"/>
                    <a:pt x="475" y="232"/>
                  </a:cubicBezTo>
                  <a:cubicBezTo>
                    <a:pt x="475" y="233"/>
                    <a:pt x="475" y="233"/>
                    <a:pt x="475" y="233"/>
                  </a:cubicBezTo>
                  <a:cubicBezTo>
                    <a:pt x="476" y="235"/>
                    <a:pt x="476" y="235"/>
                    <a:pt x="476" y="235"/>
                  </a:cubicBezTo>
                  <a:cubicBezTo>
                    <a:pt x="475" y="235"/>
                    <a:pt x="475" y="235"/>
                    <a:pt x="475" y="235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7"/>
                    <a:pt x="476" y="237"/>
                    <a:pt x="476" y="237"/>
                  </a:cubicBezTo>
                  <a:cubicBezTo>
                    <a:pt x="476" y="238"/>
                    <a:pt x="476" y="238"/>
                    <a:pt x="476" y="238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7" y="241"/>
                    <a:pt x="477" y="241"/>
                    <a:pt x="477" y="241"/>
                  </a:cubicBezTo>
                  <a:cubicBezTo>
                    <a:pt x="478" y="240"/>
                    <a:pt x="478" y="240"/>
                    <a:pt x="478" y="240"/>
                  </a:cubicBezTo>
                  <a:cubicBezTo>
                    <a:pt x="478" y="241"/>
                    <a:pt x="478" y="241"/>
                    <a:pt x="478" y="241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7" y="242"/>
                    <a:pt x="477" y="242"/>
                    <a:pt x="477" y="242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8" y="243"/>
                    <a:pt x="478" y="243"/>
                    <a:pt x="478" y="243"/>
                  </a:cubicBezTo>
                  <a:cubicBezTo>
                    <a:pt x="479" y="244"/>
                    <a:pt x="479" y="244"/>
                    <a:pt x="479" y="244"/>
                  </a:cubicBezTo>
                  <a:cubicBezTo>
                    <a:pt x="479" y="245"/>
                    <a:pt x="479" y="245"/>
                    <a:pt x="479" y="245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79" y="246"/>
                    <a:pt x="479" y="246"/>
                    <a:pt x="479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0" y="249"/>
                    <a:pt x="480" y="249"/>
                    <a:pt x="480" y="249"/>
                  </a:cubicBezTo>
                  <a:cubicBezTo>
                    <a:pt x="480" y="250"/>
                    <a:pt x="480" y="250"/>
                    <a:pt x="480" y="250"/>
                  </a:cubicBezTo>
                  <a:cubicBezTo>
                    <a:pt x="480" y="251"/>
                    <a:pt x="480" y="251"/>
                    <a:pt x="480" y="251"/>
                  </a:cubicBezTo>
                  <a:cubicBezTo>
                    <a:pt x="480" y="252"/>
                    <a:pt x="480" y="252"/>
                    <a:pt x="480" y="252"/>
                  </a:cubicBezTo>
                  <a:cubicBezTo>
                    <a:pt x="480" y="253"/>
                    <a:pt x="480" y="253"/>
                    <a:pt x="480" y="253"/>
                  </a:cubicBezTo>
                  <a:cubicBezTo>
                    <a:pt x="479" y="254"/>
                    <a:pt x="479" y="254"/>
                    <a:pt x="479" y="254"/>
                  </a:cubicBezTo>
                  <a:cubicBezTo>
                    <a:pt x="479" y="255"/>
                    <a:pt x="479" y="255"/>
                    <a:pt x="479" y="255"/>
                  </a:cubicBezTo>
                  <a:cubicBezTo>
                    <a:pt x="479" y="256"/>
                    <a:pt x="479" y="256"/>
                    <a:pt x="479" y="256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8"/>
                    <a:pt x="479" y="258"/>
                    <a:pt x="479" y="258"/>
                  </a:cubicBezTo>
                  <a:cubicBezTo>
                    <a:pt x="479" y="259"/>
                    <a:pt x="479" y="259"/>
                    <a:pt x="479" y="259"/>
                  </a:cubicBezTo>
                  <a:cubicBezTo>
                    <a:pt x="478" y="260"/>
                    <a:pt x="478" y="260"/>
                    <a:pt x="478" y="260"/>
                  </a:cubicBezTo>
                  <a:cubicBezTo>
                    <a:pt x="478" y="261"/>
                    <a:pt x="478" y="261"/>
                    <a:pt x="478" y="261"/>
                  </a:cubicBezTo>
                  <a:cubicBezTo>
                    <a:pt x="477" y="262"/>
                    <a:pt x="477" y="262"/>
                    <a:pt x="477" y="262"/>
                  </a:cubicBezTo>
                  <a:cubicBezTo>
                    <a:pt x="478" y="262"/>
                    <a:pt x="478" y="262"/>
                    <a:pt x="478" y="262"/>
                  </a:cubicBezTo>
                  <a:cubicBezTo>
                    <a:pt x="478" y="263"/>
                    <a:pt x="478" y="263"/>
                    <a:pt x="478" y="263"/>
                  </a:cubicBezTo>
                  <a:cubicBezTo>
                    <a:pt x="477" y="263"/>
                    <a:pt x="477" y="263"/>
                    <a:pt x="477" y="263"/>
                  </a:cubicBezTo>
                  <a:cubicBezTo>
                    <a:pt x="478" y="265"/>
                    <a:pt x="478" y="265"/>
                    <a:pt x="478" y="265"/>
                  </a:cubicBezTo>
                  <a:cubicBezTo>
                    <a:pt x="477" y="266"/>
                    <a:pt x="477" y="266"/>
                    <a:pt x="477" y="266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7"/>
                    <a:pt x="477" y="267"/>
                    <a:pt x="477" y="267"/>
                  </a:cubicBezTo>
                  <a:cubicBezTo>
                    <a:pt x="477" y="268"/>
                    <a:pt x="477" y="268"/>
                    <a:pt x="477" y="268"/>
                  </a:cubicBezTo>
                  <a:cubicBezTo>
                    <a:pt x="476" y="269"/>
                    <a:pt x="476" y="269"/>
                    <a:pt x="476" y="269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475" y="271"/>
                    <a:pt x="475" y="271"/>
                    <a:pt x="475" y="271"/>
                  </a:cubicBezTo>
                  <a:cubicBezTo>
                    <a:pt x="475" y="272"/>
                    <a:pt x="475" y="272"/>
                    <a:pt x="475" y="272"/>
                  </a:cubicBezTo>
                  <a:cubicBezTo>
                    <a:pt x="474" y="273"/>
                    <a:pt x="474" y="273"/>
                    <a:pt x="474" y="273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6"/>
                    <a:pt x="473" y="276"/>
                    <a:pt x="473" y="276"/>
                  </a:cubicBezTo>
                  <a:cubicBezTo>
                    <a:pt x="473" y="277"/>
                    <a:pt x="473" y="277"/>
                    <a:pt x="473" y="277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3" y="278"/>
                    <a:pt x="473" y="278"/>
                    <a:pt x="473" y="278"/>
                  </a:cubicBezTo>
                  <a:cubicBezTo>
                    <a:pt x="472" y="279"/>
                    <a:pt x="472" y="279"/>
                    <a:pt x="472" y="279"/>
                  </a:cubicBezTo>
                  <a:cubicBezTo>
                    <a:pt x="472" y="280"/>
                    <a:pt x="472" y="280"/>
                    <a:pt x="472" y="280"/>
                  </a:cubicBezTo>
                  <a:cubicBezTo>
                    <a:pt x="471" y="280"/>
                    <a:pt x="471" y="280"/>
                    <a:pt x="471" y="280"/>
                  </a:cubicBezTo>
                  <a:cubicBezTo>
                    <a:pt x="471" y="281"/>
                    <a:pt x="471" y="281"/>
                    <a:pt x="471" y="281"/>
                  </a:cubicBezTo>
                  <a:cubicBezTo>
                    <a:pt x="470" y="281"/>
                    <a:pt x="470" y="281"/>
                    <a:pt x="470" y="281"/>
                  </a:cubicBezTo>
                  <a:cubicBezTo>
                    <a:pt x="471" y="282"/>
                    <a:pt x="471" y="282"/>
                    <a:pt x="471" y="282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70" y="283"/>
                    <a:pt x="470" y="283"/>
                    <a:pt x="470" y="283"/>
                  </a:cubicBezTo>
                  <a:cubicBezTo>
                    <a:pt x="469" y="283"/>
                    <a:pt x="469" y="283"/>
                    <a:pt x="469" y="283"/>
                  </a:cubicBezTo>
                  <a:cubicBezTo>
                    <a:pt x="469" y="284"/>
                    <a:pt x="469" y="284"/>
                    <a:pt x="469" y="284"/>
                  </a:cubicBezTo>
                  <a:cubicBezTo>
                    <a:pt x="469" y="285"/>
                    <a:pt x="469" y="285"/>
                    <a:pt x="469" y="285"/>
                  </a:cubicBezTo>
                  <a:cubicBezTo>
                    <a:pt x="468" y="285"/>
                    <a:pt x="468" y="285"/>
                    <a:pt x="468" y="285"/>
                  </a:cubicBezTo>
                  <a:cubicBezTo>
                    <a:pt x="469" y="286"/>
                    <a:pt x="469" y="286"/>
                    <a:pt x="469" y="286"/>
                  </a:cubicBezTo>
                  <a:cubicBezTo>
                    <a:pt x="467" y="287"/>
                    <a:pt x="467" y="287"/>
                    <a:pt x="467" y="287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8"/>
                    <a:pt x="466" y="288"/>
                    <a:pt x="466" y="288"/>
                  </a:cubicBezTo>
                  <a:cubicBezTo>
                    <a:pt x="466" y="289"/>
                    <a:pt x="466" y="289"/>
                    <a:pt x="466" y="289"/>
                  </a:cubicBezTo>
                  <a:cubicBezTo>
                    <a:pt x="464" y="289"/>
                    <a:pt x="464" y="289"/>
                    <a:pt x="464" y="289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3" y="290"/>
                    <a:pt x="463" y="290"/>
                    <a:pt x="463" y="290"/>
                  </a:cubicBezTo>
                  <a:cubicBezTo>
                    <a:pt x="462" y="290"/>
                    <a:pt x="462" y="290"/>
                    <a:pt x="462" y="290"/>
                  </a:cubicBezTo>
                  <a:cubicBezTo>
                    <a:pt x="461" y="289"/>
                    <a:pt x="461" y="289"/>
                    <a:pt x="461" y="289"/>
                  </a:cubicBezTo>
                  <a:cubicBezTo>
                    <a:pt x="460" y="289"/>
                    <a:pt x="460" y="289"/>
                    <a:pt x="460" y="289"/>
                  </a:cubicBezTo>
                  <a:cubicBezTo>
                    <a:pt x="460" y="287"/>
                    <a:pt x="460" y="287"/>
                    <a:pt x="460" y="287"/>
                  </a:cubicBezTo>
                  <a:cubicBezTo>
                    <a:pt x="459" y="287"/>
                    <a:pt x="459" y="287"/>
                    <a:pt x="459" y="287"/>
                  </a:cubicBezTo>
                  <a:cubicBezTo>
                    <a:pt x="458" y="287"/>
                    <a:pt x="458" y="287"/>
                    <a:pt x="458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7"/>
                    <a:pt x="457" y="287"/>
                    <a:pt x="457" y="287"/>
                  </a:cubicBezTo>
                  <a:cubicBezTo>
                    <a:pt x="457" y="288"/>
                    <a:pt x="457" y="288"/>
                    <a:pt x="457" y="288"/>
                  </a:cubicBezTo>
                  <a:cubicBezTo>
                    <a:pt x="456" y="289"/>
                    <a:pt x="456" y="289"/>
                    <a:pt x="456" y="289"/>
                  </a:cubicBezTo>
                  <a:cubicBezTo>
                    <a:pt x="456" y="290"/>
                    <a:pt x="456" y="290"/>
                    <a:pt x="456" y="290"/>
                  </a:cubicBezTo>
                  <a:cubicBezTo>
                    <a:pt x="455" y="290"/>
                    <a:pt x="455" y="290"/>
                    <a:pt x="455" y="290"/>
                  </a:cubicBezTo>
                  <a:cubicBezTo>
                    <a:pt x="455" y="292"/>
                    <a:pt x="455" y="292"/>
                    <a:pt x="455" y="292"/>
                  </a:cubicBezTo>
                  <a:cubicBezTo>
                    <a:pt x="455" y="291"/>
                    <a:pt x="455" y="291"/>
                    <a:pt x="455" y="291"/>
                  </a:cubicBezTo>
                  <a:cubicBezTo>
                    <a:pt x="453" y="292"/>
                    <a:pt x="453" y="292"/>
                    <a:pt x="453" y="292"/>
                  </a:cubicBezTo>
                  <a:cubicBezTo>
                    <a:pt x="453" y="293"/>
                    <a:pt x="453" y="293"/>
                    <a:pt x="453" y="293"/>
                  </a:cubicBezTo>
                  <a:cubicBezTo>
                    <a:pt x="453" y="293"/>
                    <a:pt x="453" y="293"/>
                    <a:pt x="453" y="293"/>
                  </a:cubicBezTo>
                  <a:close/>
                  <a:moveTo>
                    <a:pt x="147" y="296"/>
                  </a:moveTo>
                  <a:cubicBezTo>
                    <a:pt x="146" y="295"/>
                    <a:pt x="146" y="295"/>
                    <a:pt x="146" y="295"/>
                  </a:cubicBezTo>
                  <a:cubicBezTo>
                    <a:pt x="140" y="296"/>
                    <a:pt x="140" y="296"/>
                    <a:pt x="140" y="296"/>
                  </a:cubicBezTo>
                  <a:cubicBezTo>
                    <a:pt x="147" y="296"/>
                    <a:pt x="147" y="296"/>
                    <a:pt x="147" y="296"/>
                  </a:cubicBezTo>
                  <a:close/>
                  <a:moveTo>
                    <a:pt x="518" y="279"/>
                  </a:moveTo>
                  <a:cubicBezTo>
                    <a:pt x="519" y="279"/>
                    <a:pt x="519" y="279"/>
                    <a:pt x="519" y="279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20" y="278"/>
                    <a:pt x="520" y="278"/>
                    <a:pt x="520" y="278"/>
                  </a:cubicBezTo>
                  <a:cubicBezTo>
                    <a:pt x="519" y="278"/>
                    <a:pt x="519" y="278"/>
                    <a:pt x="519" y="278"/>
                  </a:cubicBezTo>
                  <a:cubicBezTo>
                    <a:pt x="518" y="279"/>
                    <a:pt x="518" y="279"/>
                    <a:pt x="518" y="279"/>
                  </a:cubicBezTo>
                  <a:close/>
                  <a:moveTo>
                    <a:pt x="29" y="41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8" y="39"/>
                    <a:pt x="28" y="39"/>
                    <a:pt x="28" y="39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1"/>
                    <a:pt x="29" y="41"/>
                    <a:pt x="29" y="41"/>
                  </a:cubicBezTo>
                  <a:close/>
                  <a:moveTo>
                    <a:pt x="36" y="29"/>
                  </a:move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29"/>
                    <a:pt x="36" y="29"/>
                  </a:cubicBezTo>
                  <a:close/>
                  <a:moveTo>
                    <a:pt x="34" y="45"/>
                  </a:moveTo>
                  <a:cubicBezTo>
                    <a:pt x="34" y="45"/>
                    <a:pt x="34" y="45"/>
                    <a:pt x="34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4" y="45"/>
                    <a:pt x="34" y="45"/>
                    <a:pt x="34" y="45"/>
                  </a:cubicBezTo>
                  <a:close/>
                  <a:moveTo>
                    <a:pt x="40" y="44"/>
                  </a:moveTo>
                  <a:cubicBezTo>
                    <a:pt x="40" y="43"/>
                    <a:pt x="40" y="43"/>
                    <a:pt x="40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0" y="42"/>
                    <a:pt x="40" y="42"/>
                    <a:pt x="40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40" y="44"/>
                    <a:pt x="40" y="44"/>
                    <a:pt x="40" y="44"/>
                  </a:cubicBezTo>
                  <a:close/>
                  <a:moveTo>
                    <a:pt x="41" y="46"/>
                  </a:moveTo>
                  <a:cubicBezTo>
                    <a:pt x="41" y="46"/>
                    <a:pt x="42" y="46"/>
                    <a:pt x="42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4" y="46"/>
                    <a:pt x="44" y="46"/>
                    <a:pt x="44" y="46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6"/>
                    <a:pt x="41" y="46"/>
                    <a:pt x="41" y="46"/>
                  </a:cubicBezTo>
                  <a:close/>
                  <a:moveTo>
                    <a:pt x="52" y="18"/>
                  </a:move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7"/>
                    <a:pt x="52" y="18"/>
                    <a:pt x="52" y="18"/>
                  </a:cubicBezTo>
                  <a:close/>
                  <a:moveTo>
                    <a:pt x="53" y="19"/>
                  </a:moveTo>
                  <a:cubicBezTo>
                    <a:pt x="53" y="19"/>
                    <a:pt x="53" y="19"/>
                    <a:pt x="53" y="19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lose/>
                  <a:moveTo>
                    <a:pt x="54" y="22"/>
                  </a:move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4" y="22"/>
                    <a:pt x="54" y="22"/>
                    <a:pt x="54" y="22"/>
                  </a:cubicBezTo>
                  <a:close/>
                  <a:moveTo>
                    <a:pt x="56" y="22"/>
                  </a:moveTo>
                  <a:cubicBezTo>
                    <a:pt x="55" y="21"/>
                    <a:pt x="55" y="21"/>
                    <a:pt x="55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2"/>
                    <a:pt x="56" y="22"/>
                    <a:pt x="56" y="22"/>
                  </a:cubicBezTo>
                  <a:close/>
                  <a:moveTo>
                    <a:pt x="52" y="26"/>
                  </a:moveTo>
                  <a:cubicBezTo>
                    <a:pt x="53" y="25"/>
                    <a:pt x="53" y="25"/>
                    <a:pt x="53" y="25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51" y="24"/>
                    <a:pt x="51" y="24"/>
                    <a:pt x="51" y="24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0" y="25"/>
                    <a:pt x="50" y="25"/>
                    <a:pt x="50" y="25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2" y="26"/>
                    <a:pt x="52" y="26"/>
                  </a:cubicBezTo>
                  <a:close/>
                  <a:moveTo>
                    <a:pt x="55" y="26"/>
                  </a:move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5" y="26"/>
                    <a:pt x="55" y="26"/>
                    <a:pt x="55" y="26"/>
                  </a:cubicBezTo>
                  <a:close/>
                  <a:moveTo>
                    <a:pt x="57" y="28"/>
                  </a:moveTo>
                  <a:cubicBezTo>
                    <a:pt x="56" y="27"/>
                    <a:pt x="56" y="27"/>
                    <a:pt x="56" y="2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8"/>
                    <a:pt x="57" y="28"/>
                    <a:pt x="57" y="28"/>
                  </a:cubicBezTo>
                  <a:close/>
                  <a:moveTo>
                    <a:pt x="56" y="30"/>
                  </a:moveTo>
                  <a:cubicBezTo>
                    <a:pt x="55" y="29"/>
                    <a:pt x="55" y="29"/>
                    <a:pt x="55" y="29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6" y="30"/>
                    <a:pt x="56" y="30"/>
                    <a:pt x="56" y="30"/>
                  </a:cubicBezTo>
                  <a:close/>
                  <a:moveTo>
                    <a:pt x="57" y="32"/>
                  </a:moveTo>
                  <a:cubicBezTo>
                    <a:pt x="57" y="31"/>
                    <a:pt x="57" y="31"/>
                    <a:pt x="57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5" y="30"/>
                    <a:pt x="55" y="30"/>
                    <a:pt x="55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7" y="28"/>
                    <a:pt x="47" y="28"/>
                    <a:pt x="47" y="28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49" y="30"/>
                    <a:pt x="49" y="30"/>
                    <a:pt x="49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7" y="32"/>
                    <a:pt x="57" y="32"/>
                    <a:pt x="57" y="32"/>
                  </a:cubicBezTo>
                  <a:close/>
                  <a:moveTo>
                    <a:pt x="50" y="33"/>
                  </a:moveTo>
                  <a:cubicBezTo>
                    <a:pt x="50" y="33"/>
                    <a:pt x="50" y="33"/>
                    <a:pt x="5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1"/>
                    <a:pt x="50" y="31"/>
                    <a:pt x="50" y="31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1" y="32"/>
                    <a:pt x="51" y="32"/>
                    <a:pt x="51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2"/>
                    <a:pt x="52" y="32"/>
                    <a:pt x="52" y="32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0" y="33"/>
                    <a:pt x="50" y="33"/>
                    <a:pt x="50" y="33"/>
                  </a:cubicBezTo>
                  <a:close/>
                  <a:moveTo>
                    <a:pt x="48" y="38"/>
                  </a:moveTo>
                  <a:cubicBezTo>
                    <a:pt x="48" y="37"/>
                    <a:pt x="48" y="37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lose/>
                  <a:moveTo>
                    <a:pt x="49" y="37"/>
                  </a:moveTo>
                  <a:cubicBezTo>
                    <a:pt x="49" y="37"/>
                    <a:pt x="49" y="37"/>
                    <a:pt x="49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9" y="37"/>
                    <a:pt x="49" y="37"/>
                    <a:pt x="49" y="37"/>
                  </a:cubicBezTo>
                  <a:close/>
                  <a:moveTo>
                    <a:pt x="51" y="37"/>
                  </a:moveTo>
                  <a:cubicBezTo>
                    <a:pt x="51" y="37"/>
                    <a:pt x="52" y="37"/>
                    <a:pt x="52" y="37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1" y="37"/>
                    <a:pt x="51" y="37"/>
                    <a:pt x="51" y="37"/>
                  </a:cubicBezTo>
                  <a:close/>
                  <a:moveTo>
                    <a:pt x="51" y="39"/>
                  </a:moveTo>
                  <a:cubicBezTo>
                    <a:pt x="51" y="38"/>
                    <a:pt x="51" y="38"/>
                    <a:pt x="51" y="38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9"/>
                    <a:pt x="51" y="39"/>
                    <a:pt x="51" y="39"/>
                  </a:cubicBezTo>
                  <a:close/>
                  <a:moveTo>
                    <a:pt x="49" y="41"/>
                  </a:moveTo>
                  <a:cubicBezTo>
                    <a:pt x="49" y="40"/>
                    <a:pt x="49" y="40"/>
                    <a:pt x="49" y="40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0"/>
                    <a:pt x="47" y="40"/>
                    <a:pt x="47" y="40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6" y="41"/>
                    <a:pt x="46" y="41"/>
                    <a:pt x="46" y="41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1"/>
                    <a:pt x="49" y="41"/>
                    <a:pt x="49" y="41"/>
                  </a:cubicBezTo>
                  <a:close/>
                  <a:moveTo>
                    <a:pt x="50" y="39"/>
                  </a:moveTo>
                  <a:cubicBezTo>
                    <a:pt x="50" y="40"/>
                    <a:pt x="50" y="40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0" y="39"/>
                    <a:pt x="50" y="39"/>
                    <a:pt x="50" y="39"/>
                  </a:cubicBezTo>
                  <a:close/>
                  <a:moveTo>
                    <a:pt x="57" y="30"/>
                  </a:moveTo>
                  <a:cubicBezTo>
                    <a:pt x="57" y="30"/>
                    <a:pt x="57" y="30"/>
                    <a:pt x="57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8"/>
                    <a:pt x="58" y="28"/>
                    <a:pt x="58" y="28"/>
                  </a:cubicBezTo>
                  <a:cubicBezTo>
                    <a:pt x="59" y="28"/>
                    <a:pt x="59" y="28"/>
                    <a:pt x="59" y="28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9" y="30"/>
                    <a:pt x="59" y="30"/>
                    <a:pt x="59" y="30"/>
                  </a:cubicBezTo>
                  <a:cubicBezTo>
                    <a:pt x="58" y="31"/>
                    <a:pt x="58" y="31"/>
                    <a:pt x="58" y="31"/>
                  </a:cubicBezTo>
                  <a:cubicBezTo>
                    <a:pt x="57" y="31"/>
                    <a:pt x="57" y="31"/>
                    <a:pt x="57" y="31"/>
                  </a:cubicBezTo>
                  <a:cubicBezTo>
                    <a:pt x="57" y="30"/>
                    <a:pt x="57" y="30"/>
                    <a:pt x="57" y="30"/>
                  </a:cubicBezTo>
                  <a:close/>
                  <a:moveTo>
                    <a:pt x="52" y="39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3" y="40"/>
                    <a:pt x="53" y="40"/>
                    <a:pt x="53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39"/>
                    <a:pt x="52" y="39"/>
                    <a:pt x="52" y="39"/>
                  </a:cubicBezTo>
                  <a:cubicBezTo>
                    <a:pt x="52" y="39"/>
                    <a:pt x="52" y="39"/>
                    <a:pt x="52" y="39"/>
                  </a:cubicBezTo>
                  <a:close/>
                  <a:moveTo>
                    <a:pt x="52" y="38"/>
                  </a:moveTo>
                  <a:cubicBezTo>
                    <a:pt x="53" y="38"/>
                    <a:pt x="53" y="38"/>
                    <a:pt x="53" y="38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2" y="38"/>
                    <a:pt x="52" y="38"/>
                    <a:pt x="52" y="38"/>
                  </a:cubicBezTo>
                  <a:close/>
                  <a:moveTo>
                    <a:pt x="54" y="37"/>
                  </a:move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5" y="37"/>
                    <a:pt x="55" y="37"/>
                    <a:pt x="55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ubicBezTo>
                    <a:pt x="54" y="37"/>
                    <a:pt x="54" y="37"/>
                    <a:pt x="54" y="37"/>
                  </a:cubicBezTo>
                  <a:close/>
                  <a:moveTo>
                    <a:pt x="54" y="34"/>
                  </a:moveTo>
                  <a:cubicBezTo>
                    <a:pt x="53" y="34"/>
                    <a:pt x="53" y="34"/>
                    <a:pt x="53" y="34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4"/>
                    <a:pt x="52" y="34"/>
                    <a:pt x="52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4" y="32"/>
                    <a:pt x="54" y="32"/>
                    <a:pt x="54" y="32"/>
                  </a:cubicBezTo>
                  <a:cubicBezTo>
                    <a:pt x="55" y="32"/>
                    <a:pt x="55" y="32"/>
                    <a:pt x="55" y="32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5" y="34"/>
                    <a:pt x="55" y="34"/>
                    <a:pt x="55" y="34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54" y="34"/>
                    <a:pt x="54" y="34"/>
                    <a:pt x="54" y="34"/>
                  </a:cubicBezTo>
                  <a:close/>
                  <a:moveTo>
                    <a:pt x="57" y="33"/>
                  </a:moveTo>
                  <a:cubicBezTo>
                    <a:pt x="58" y="34"/>
                    <a:pt x="58" y="34"/>
                    <a:pt x="58" y="34"/>
                  </a:cubicBezTo>
                  <a:cubicBezTo>
                    <a:pt x="58" y="34"/>
                    <a:pt x="58" y="34"/>
                    <a:pt x="58" y="34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8" y="33"/>
                    <a:pt x="58" y="33"/>
                    <a:pt x="58" y="33"/>
                  </a:cubicBezTo>
                  <a:cubicBezTo>
                    <a:pt x="57" y="33"/>
                    <a:pt x="57" y="33"/>
                    <a:pt x="57" y="33"/>
                  </a:cubicBezTo>
                  <a:close/>
                  <a:moveTo>
                    <a:pt x="59" y="41"/>
                  </a:moveTo>
                  <a:cubicBezTo>
                    <a:pt x="59" y="41"/>
                    <a:pt x="59" y="41"/>
                    <a:pt x="59" y="41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9" y="41"/>
                    <a:pt x="59" y="41"/>
                    <a:pt x="59" y="41"/>
                  </a:cubicBezTo>
                  <a:close/>
                  <a:moveTo>
                    <a:pt x="61" y="40"/>
                  </a:moveTo>
                  <a:cubicBezTo>
                    <a:pt x="61" y="40"/>
                    <a:pt x="61" y="40"/>
                    <a:pt x="61" y="40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1" y="39"/>
                    <a:pt x="61" y="39"/>
                    <a:pt x="61" y="39"/>
                  </a:cubicBezTo>
                  <a:cubicBezTo>
                    <a:pt x="62" y="38"/>
                    <a:pt x="62" y="38"/>
                    <a:pt x="62" y="38"/>
                  </a:cubicBezTo>
                  <a:cubicBezTo>
                    <a:pt x="62" y="37"/>
                    <a:pt x="62" y="37"/>
                    <a:pt x="62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7"/>
                    <a:pt x="64" y="37"/>
                    <a:pt x="64" y="37"/>
                  </a:cubicBezTo>
                  <a:cubicBezTo>
                    <a:pt x="64" y="36"/>
                    <a:pt x="64" y="36"/>
                    <a:pt x="64" y="36"/>
                  </a:cubicBezTo>
                  <a:cubicBezTo>
                    <a:pt x="63" y="36"/>
                    <a:pt x="63" y="36"/>
                    <a:pt x="63" y="36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59" y="35"/>
                    <a:pt x="59" y="35"/>
                    <a:pt x="59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8" y="36"/>
                    <a:pt x="58" y="36"/>
                    <a:pt x="58" y="36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1" y="40"/>
                    <a:pt x="61" y="40"/>
                    <a:pt x="61" y="40"/>
                  </a:cubicBezTo>
                  <a:cubicBezTo>
                    <a:pt x="61" y="40"/>
                    <a:pt x="61" y="40"/>
                    <a:pt x="61" y="40"/>
                  </a:cubicBezTo>
                  <a:close/>
                  <a:moveTo>
                    <a:pt x="64" y="40"/>
                  </a:moveTo>
                  <a:cubicBezTo>
                    <a:pt x="64" y="41"/>
                    <a:pt x="64" y="41"/>
                    <a:pt x="64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4" y="40"/>
                    <a:pt x="64" y="40"/>
                    <a:pt x="64" y="40"/>
                  </a:cubicBezTo>
                  <a:close/>
                  <a:moveTo>
                    <a:pt x="64" y="42"/>
                  </a:moveTo>
                  <a:cubicBezTo>
                    <a:pt x="64" y="43"/>
                    <a:pt x="64" y="43"/>
                    <a:pt x="64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6" y="43"/>
                    <a:pt x="66" y="43"/>
                    <a:pt x="66" y="43"/>
                  </a:cubicBezTo>
                  <a:cubicBezTo>
                    <a:pt x="65" y="42"/>
                    <a:pt x="65" y="42"/>
                    <a:pt x="65" y="42"/>
                  </a:cubicBezTo>
                  <a:cubicBezTo>
                    <a:pt x="64" y="42"/>
                    <a:pt x="64" y="42"/>
                    <a:pt x="64" y="42"/>
                  </a:cubicBezTo>
                  <a:close/>
                  <a:moveTo>
                    <a:pt x="64" y="16"/>
                  </a:moveTo>
                  <a:cubicBezTo>
                    <a:pt x="65" y="16"/>
                    <a:pt x="65" y="16"/>
                    <a:pt x="65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64" y="16"/>
                    <a:pt x="64" y="16"/>
                    <a:pt x="64" y="16"/>
                  </a:cubicBezTo>
                  <a:close/>
                  <a:moveTo>
                    <a:pt x="66" y="28"/>
                  </a:moveTo>
                  <a:cubicBezTo>
                    <a:pt x="66" y="27"/>
                    <a:pt x="66" y="27"/>
                    <a:pt x="66" y="27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5" y="25"/>
                    <a:pt x="65" y="25"/>
                    <a:pt x="65" y="25"/>
                  </a:cubicBezTo>
                  <a:cubicBezTo>
                    <a:pt x="64" y="25"/>
                    <a:pt x="64" y="25"/>
                    <a:pt x="64" y="25"/>
                  </a:cubicBezTo>
                  <a:cubicBezTo>
                    <a:pt x="63" y="26"/>
                    <a:pt x="63" y="26"/>
                    <a:pt x="63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4" y="28"/>
                    <a:pt x="64" y="28"/>
                    <a:pt x="64" y="28"/>
                  </a:cubicBezTo>
                  <a:cubicBezTo>
                    <a:pt x="65" y="28"/>
                    <a:pt x="65" y="28"/>
                    <a:pt x="65" y="28"/>
                  </a:cubicBezTo>
                  <a:cubicBezTo>
                    <a:pt x="66" y="28"/>
                    <a:pt x="66" y="28"/>
                    <a:pt x="66" y="28"/>
                  </a:cubicBezTo>
                  <a:close/>
                  <a:moveTo>
                    <a:pt x="68" y="26"/>
                  </a:move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8"/>
                    <a:pt x="68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6" y="28"/>
                    <a:pt x="66" y="28"/>
                    <a:pt x="66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7" y="35"/>
                    <a:pt x="67" y="35"/>
                    <a:pt x="67" y="35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70" y="34"/>
                    <a:pt x="70" y="34"/>
                    <a:pt x="70" y="34"/>
                  </a:cubicBezTo>
                  <a:cubicBezTo>
                    <a:pt x="70" y="33"/>
                    <a:pt x="70" y="33"/>
                    <a:pt x="70" y="33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69" y="32"/>
                    <a:pt x="69" y="32"/>
                    <a:pt x="69" y="32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0"/>
                    <a:pt x="67" y="30"/>
                    <a:pt x="67" y="30"/>
                  </a:cubicBezTo>
                  <a:cubicBezTo>
                    <a:pt x="68" y="30"/>
                    <a:pt x="68" y="30"/>
                    <a:pt x="68" y="30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70" y="29"/>
                    <a:pt x="70" y="29"/>
                    <a:pt x="70" y="29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6"/>
                    <a:pt x="68" y="26"/>
                    <a:pt x="68" y="26"/>
                  </a:cubicBezTo>
                  <a:close/>
                  <a:moveTo>
                    <a:pt x="72" y="28"/>
                  </a:moveTo>
                  <a:cubicBezTo>
                    <a:pt x="71" y="27"/>
                    <a:pt x="71" y="27"/>
                    <a:pt x="71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5"/>
                    <a:pt x="69" y="25"/>
                    <a:pt x="69" y="25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69" y="21"/>
                    <a:pt x="69" y="21"/>
                    <a:pt x="69" y="21"/>
                  </a:cubicBezTo>
                  <a:cubicBezTo>
                    <a:pt x="70" y="21"/>
                    <a:pt x="70" y="21"/>
                    <a:pt x="70" y="21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20"/>
                    <a:pt x="71" y="20"/>
                    <a:pt x="71" y="20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3" y="20"/>
                    <a:pt x="73" y="20"/>
                    <a:pt x="73" y="20"/>
                  </a:cubicBezTo>
                  <a:cubicBezTo>
                    <a:pt x="73" y="21"/>
                    <a:pt x="73" y="21"/>
                    <a:pt x="73" y="21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5"/>
                    <a:pt x="73" y="25"/>
                    <a:pt x="73" y="25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3" y="27"/>
                    <a:pt x="73" y="27"/>
                    <a:pt x="73" y="27"/>
                  </a:cubicBezTo>
                  <a:cubicBezTo>
                    <a:pt x="72" y="28"/>
                    <a:pt x="72" y="28"/>
                    <a:pt x="72" y="28"/>
                  </a:cubicBezTo>
                  <a:close/>
                  <a:moveTo>
                    <a:pt x="453" y="50"/>
                  </a:move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3" y="50"/>
                    <a:pt x="453" y="50"/>
                    <a:pt x="453" y="50"/>
                  </a:cubicBezTo>
                  <a:cubicBezTo>
                    <a:pt x="452" y="50"/>
                    <a:pt x="452" y="50"/>
                    <a:pt x="452" y="50"/>
                  </a:cubicBezTo>
                  <a:cubicBezTo>
                    <a:pt x="453" y="50"/>
                    <a:pt x="453" y="50"/>
                    <a:pt x="453" y="50"/>
                  </a:cubicBezTo>
                  <a:close/>
                  <a:moveTo>
                    <a:pt x="449" y="50"/>
                  </a:moveTo>
                  <a:cubicBezTo>
                    <a:pt x="450" y="50"/>
                    <a:pt x="450" y="50"/>
                    <a:pt x="450" y="50"/>
                  </a:cubicBezTo>
                  <a:cubicBezTo>
                    <a:pt x="450" y="49"/>
                    <a:pt x="450" y="49"/>
                    <a:pt x="450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49"/>
                    <a:pt x="449" y="49"/>
                    <a:pt x="449" y="49"/>
                  </a:cubicBezTo>
                  <a:cubicBezTo>
                    <a:pt x="449" y="50"/>
                    <a:pt x="449" y="50"/>
                    <a:pt x="449" y="50"/>
                  </a:cubicBezTo>
                  <a:close/>
                  <a:moveTo>
                    <a:pt x="446" y="51"/>
                  </a:moveTo>
                  <a:cubicBezTo>
                    <a:pt x="446" y="51"/>
                    <a:pt x="446" y="51"/>
                    <a:pt x="446" y="51"/>
                  </a:cubicBezTo>
                  <a:cubicBezTo>
                    <a:pt x="446" y="51"/>
                    <a:pt x="446" y="51"/>
                    <a:pt x="446" y="51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6" y="50"/>
                    <a:pt x="446" y="50"/>
                    <a:pt x="446" y="50"/>
                  </a:cubicBezTo>
                  <a:cubicBezTo>
                    <a:pt x="445" y="50"/>
                    <a:pt x="445" y="50"/>
                    <a:pt x="445" y="50"/>
                  </a:cubicBezTo>
                  <a:cubicBezTo>
                    <a:pt x="446" y="51"/>
                    <a:pt x="446" y="51"/>
                    <a:pt x="446" y="51"/>
                  </a:cubicBezTo>
                  <a:close/>
                  <a:moveTo>
                    <a:pt x="523" y="136"/>
                  </a:moveTo>
                  <a:cubicBezTo>
                    <a:pt x="522" y="136"/>
                    <a:pt x="522" y="136"/>
                    <a:pt x="522" y="136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7"/>
                    <a:pt x="523" y="137"/>
                    <a:pt x="523" y="137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ubicBezTo>
                    <a:pt x="523" y="136"/>
                    <a:pt x="523" y="136"/>
                    <a:pt x="523" y="136"/>
                  </a:cubicBezTo>
                  <a:close/>
                  <a:moveTo>
                    <a:pt x="522" y="134"/>
                  </a:moveTo>
                  <a:cubicBezTo>
                    <a:pt x="522" y="135"/>
                    <a:pt x="522" y="135"/>
                    <a:pt x="522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3" y="135"/>
                    <a:pt x="523" y="135"/>
                    <a:pt x="523" y="135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ubicBezTo>
                    <a:pt x="522" y="134"/>
                    <a:pt x="522" y="134"/>
                    <a:pt x="522" y="134"/>
                  </a:cubicBezTo>
                  <a:close/>
                  <a:moveTo>
                    <a:pt x="83" y="86"/>
                  </a:moveTo>
                  <a:cubicBezTo>
                    <a:pt x="83" y="86"/>
                    <a:pt x="83" y="86"/>
                    <a:pt x="83" y="86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4"/>
                    <a:pt x="85" y="84"/>
                    <a:pt x="85" y="84"/>
                  </a:cubicBezTo>
                  <a:cubicBezTo>
                    <a:pt x="84" y="84"/>
                    <a:pt x="84" y="84"/>
                    <a:pt x="84" y="84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82" y="85"/>
                    <a:pt x="82" y="85"/>
                    <a:pt x="82" y="85"/>
                  </a:cubicBezTo>
                  <a:cubicBezTo>
                    <a:pt x="83" y="86"/>
                    <a:pt x="83" y="86"/>
                    <a:pt x="83" y="86"/>
                  </a:cubicBezTo>
                  <a:close/>
                  <a:moveTo>
                    <a:pt x="77" y="111"/>
                  </a:moveTo>
                  <a:cubicBezTo>
                    <a:pt x="79" y="112"/>
                    <a:pt x="79" y="112"/>
                    <a:pt x="79" y="112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3" y="111"/>
                    <a:pt x="83" y="111"/>
                    <a:pt x="83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0"/>
                    <a:pt x="84" y="110"/>
                    <a:pt x="84" y="110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88" y="109"/>
                    <a:pt x="88" y="109"/>
                    <a:pt x="88" y="109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7" y="106"/>
                    <a:pt x="87" y="106"/>
                    <a:pt x="87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6"/>
                    <a:pt x="86" y="106"/>
                    <a:pt x="86" y="106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6" y="105"/>
                    <a:pt x="86" y="105"/>
                    <a:pt x="86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87" y="103"/>
                    <a:pt x="87" y="103"/>
                    <a:pt x="87" y="103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3"/>
                    <a:pt x="89" y="103"/>
                    <a:pt x="89" y="103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2"/>
                    <a:pt x="89" y="102"/>
                    <a:pt x="89" y="102"/>
                  </a:cubicBezTo>
                  <a:cubicBezTo>
                    <a:pt x="89" y="101"/>
                    <a:pt x="89" y="101"/>
                    <a:pt x="89" y="101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9" y="100"/>
                    <a:pt x="89" y="100"/>
                    <a:pt x="89" y="100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9" y="99"/>
                    <a:pt x="89" y="99"/>
                    <a:pt x="89" y="99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7"/>
                    <a:pt x="89" y="97"/>
                    <a:pt x="89" y="97"/>
                  </a:cubicBezTo>
                  <a:cubicBezTo>
                    <a:pt x="90" y="97"/>
                    <a:pt x="90" y="97"/>
                    <a:pt x="90" y="97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92" y="98"/>
                    <a:pt x="92" y="98"/>
                    <a:pt x="92" y="98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6"/>
                    <a:pt x="91" y="96"/>
                    <a:pt x="91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3" y="97"/>
                    <a:pt x="93" y="97"/>
                    <a:pt x="93" y="97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3" y="95"/>
                    <a:pt x="93" y="95"/>
                    <a:pt x="93" y="95"/>
                  </a:cubicBezTo>
                  <a:cubicBezTo>
                    <a:pt x="94" y="94"/>
                    <a:pt x="94" y="94"/>
                    <a:pt x="94" y="94"/>
                  </a:cubicBezTo>
                  <a:cubicBezTo>
                    <a:pt x="95" y="94"/>
                    <a:pt x="95" y="94"/>
                    <a:pt x="95" y="94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5" y="92"/>
                    <a:pt x="95" y="92"/>
                    <a:pt x="95" y="92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90"/>
                    <a:pt x="96" y="90"/>
                    <a:pt x="96" y="90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0" y="85"/>
                    <a:pt x="100" y="85"/>
                    <a:pt x="100" y="85"/>
                  </a:cubicBezTo>
                  <a:cubicBezTo>
                    <a:pt x="102" y="84"/>
                    <a:pt x="102" y="84"/>
                    <a:pt x="102" y="84"/>
                  </a:cubicBezTo>
                  <a:cubicBezTo>
                    <a:pt x="104" y="82"/>
                    <a:pt x="104" y="82"/>
                    <a:pt x="104" y="82"/>
                  </a:cubicBezTo>
                  <a:cubicBezTo>
                    <a:pt x="105" y="81"/>
                    <a:pt x="105" y="81"/>
                    <a:pt x="105" y="81"/>
                  </a:cubicBezTo>
                  <a:cubicBezTo>
                    <a:pt x="106" y="81"/>
                    <a:pt x="106" y="81"/>
                    <a:pt x="106" y="81"/>
                  </a:cubicBezTo>
                  <a:cubicBezTo>
                    <a:pt x="107" y="80"/>
                    <a:pt x="107" y="80"/>
                    <a:pt x="107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10" y="78"/>
                    <a:pt x="110" y="78"/>
                    <a:pt x="110" y="78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3"/>
                    <a:pt x="112" y="73"/>
                    <a:pt x="112" y="73"/>
                  </a:cubicBezTo>
                  <a:cubicBezTo>
                    <a:pt x="111" y="73"/>
                    <a:pt x="111" y="73"/>
                    <a:pt x="111" y="73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9" y="69"/>
                    <a:pt x="109" y="69"/>
                    <a:pt x="109" y="69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7" y="70"/>
                    <a:pt x="107" y="70"/>
                    <a:pt x="107" y="70"/>
                  </a:cubicBezTo>
                  <a:cubicBezTo>
                    <a:pt x="106" y="69"/>
                    <a:pt x="106" y="69"/>
                    <a:pt x="106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4" y="70"/>
                    <a:pt x="104" y="70"/>
                    <a:pt x="104" y="70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3" y="71"/>
                    <a:pt x="103" y="71"/>
                    <a:pt x="103" y="71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2"/>
                    <a:pt x="102" y="72"/>
                    <a:pt x="102" y="72"/>
                  </a:cubicBezTo>
                  <a:cubicBezTo>
                    <a:pt x="102" y="73"/>
                    <a:pt x="102" y="73"/>
                    <a:pt x="102" y="73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2" y="74"/>
                    <a:pt x="102" y="74"/>
                    <a:pt x="102" y="74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5"/>
                    <a:pt x="101" y="75"/>
                    <a:pt x="101" y="75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00" y="76"/>
                    <a:pt x="100" y="76"/>
                    <a:pt x="100" y="76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98" y="77"/>
                    <a:pt x="98" y="77"/>
                    <a:pt x="98" y="77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8" y="78"/>
                    <a:pt x="98" y="78"/>
                    <a:pt x="98" y="78"/>
                  </a:cubicBezTo>
                  <a:cubicBezTo>
                    <a:pt x="97" y="78"/>
                    <a:pt x="97" y="78"/>
                    <a:pt x="97" y="78"/>
                  </a:cubicBezTo>
                  <a:cubicBezTo>
                    <a:pt x="96" y="78"/>
                    <a:pt x="96" y="78"/>
                    <a:pt x="96" y="78"/>
                  </a:cubicBezTo>
                  <a:cubicBezTo>
                    <a:pt x="95" y="79"/>
                    <a:pt x="95" y="79"/>
                    <a:pt x="95" y="79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79"/>
                    <a:pt x="94" y="79"/>
                    <a:pt x="94" y="79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80"/>
                    <a:pt x="93" y="80"/>
                    <a:pt x="93" y="80"/>
                  </a:cubicBezTo>
                  <a:cubicBezTo>
                    <a:pt x="93" y="79"/>
                    <a:pt x="93" y="79"/>
                    <a:pt x="93" y="79"/>
                  </a:cubicBezTo>
                  <a:cubicBezTo>
                    <a:pt x="91" y="79"/>
                    <a:pt x="91" y="79"/>
                    <a:pt x="91" y="79"/>
                  </a:cubicBezTo>
                  <a:cubicBezTo>
                    <a:pt x="90" y="80"/>
                    <a:pt x="90" y="80"/>
                    <a:pt x="90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0"/>
                    <a:pt x="89" y="80"/>
                    <a:pt x="89" y="80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9" y="82"/>
                    <a:pt x="89" y="82"/>
                    <a:pt x="89" y="82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3"/>
                    <a:pt x="88" y="83"/>
                    <a:pt x="88" y="83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7" y="82"/>
                    <a:pt x="87" y="82"/>
                    <a:pt x="87" y="82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6" y="83"/>
                    <a:pt x="86" y="83"/>
                    <a:pt x="86" y="83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7" y="84"/>
                    <a:pt x="87" y="84"/>
                    <a:pt x="87" y="84"/>
                  </a:cubicBezTo>
                  <a:cubicBezTo>
                    <a:pt x="86" y="85"/>
                    <a:pt x="86" y="85"/>
                    <a:pt x="8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86"/>
                    <a:pt x="85" y="86"/>
                    <a:pt x="85" y="86"/>
                  </a:cubicBezTo>
                  <a:cubicBezTo>
                    <a:pt x="84" y="86"/>
                    <a:pt x="84" y="86"/>
                    <a:pt x="84" y="86"/>
                  </a:cubicBezTo>
                  <a:cubicBezTo>
                    <a:pt x="83" y="86"/>
                    <a:pt x="83" y="86"/>
                    <a:pt x="83" y="86"/>
                  </a:cubicBezTo>
                  <a:cubicBezTo>
                    <a:pt x="83" y="87"/>
                    <a:pt x="83" y="87"/>
                    <a:pt x="83" y="87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4" y="88"/>
                    <a:pt x="84" y="88"/>
                    <a:pt x="84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1" y="89"/>
                    <a:pt x="81" y="89"/>
                    <a:pt x="81" y="89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1" y="90"/>
                    <a:pt x="81" y="90"/>
                    <a:pt x="81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2" y="90"/>
                    <a:pt x="82" y="90"/>
                    <a:pt x="82" y="90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1"/>
                    <a:pt x="83" y="91"/>
                    <a:pt x="83" y="91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2" y="92"/>
                    <a:pt x="82" y="92"/>
                    <a:pt x="82" y="92"/>
                  </a:cubicBezTo>
                  <a:cubicBezTo>
                    <a:pt x="81" y="92"/>
                    <a:pt x="81" y="92"/>
                    <a:pt x="81" y="92"/>
                  </a:cubicBezTo>
                  <a:cubicBezTo>
                    <a:pt x="80" y="92"/>
                    <a:pt x="80" y="92"/>
                    <a:pt x="80" y="92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3"/>
                    <a:pt x="79" y="93"/>
                    <a:pt x="79" y="93"/>
                  </a:cubicBezTo>
                  <a:cubicBezTo>
                    <a:pt x="79" y="94"/>
                    <a:pt x="79" y="94"/>
                    <a:pt x="79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8" y="94"/>
                    <a:pt x="78" y="94"/>
                    <a:pt x="78" y="94"/>
                  </a:cubicBezTo>
                  <a:cubicBezTo>
                    <a:pt x="77" y="94"/>
                    <a:pt x="77" y="94"/>
                    <a:pt x="77" y="94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7" y="93"/>
                    <a:pt x="77" y="93"/>
                    <a:pt x="77" y="93"/>
                  </a:cubicBezTo>
                  <a:cubicBezTo>
                    <a:pt x="76" y="94"/>
                    <a:pt x="76" y="94"/>
                    <a:pt x="76" y="94"/>
                  </a:cubicBezTo>
                  <a:cubicBezTo>
                    <a:pt x="76" y="95"/>
                    <a:pt x="76" y="95"/>
                    <a:pt x="76" y="95"/>
                  </a:cubicBezTo>
                  <a:cubicBezTo>
                    <a:pt x="77" y="96"/>
                    <a:pt x="77" y="96"/>
                    <a:pt x="77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6"/>
                    <a:pt x="78" y="96"/>
                    <a:pt x="78" y="96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79" y="97"/>
                    <a:pt x="79" y="97"/>
                    <a:pt x="79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0" y="97"/>
                    <a:pt x="80" y="97"/>
                    <a:pt x="80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9" y="98"/>
                    <a:pt x="79" y="98"/>
                    <a:pt x="79" y="98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8" y="99"/>
                    <a:pt x="78" y="99"/>
                    <a:pt x="78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8" y="102"/>
                    <a:pt x="78" y="102"/>
                    <a:pt x="78" y="102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80" y="103"/>
                    <a:pt x="80" y="103"/>
                    <a:pt x="80" y="103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1" y="104"/>
                    <a:pt x="81" y="104"/>
                    <a:pt x="81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79" y="104"/>
                    <a:pt x="79" y="104"/>
                    <a:pt x="79" y="104"/>
                  </a:cubicBezTo>
                  <a:cubicBezTo>
                    <a:pt x="79" y="103"/>
                    <a:pt x="79" y="103"/>
                    <a:pt x="79" y="103"/>
                  </a:cubicBezTo>
                  <a:cubicBezTo>
                    <a:pt x="78" y="103"/>
                    <a:pt x="78" y="103"/>
                    <a:pt x="78" y="103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4"/>
                    <a:pt x="77" y="104"/>
                    <a:pt x="77" y="104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5"/>
                    <a:pt x="77" y="105"/>
                    <a:pt x="77" y="105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7" y="106"/>
                    <a:pt x="77" y="106"/>
                    <a:pt x="77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6" y="107"/>
                    <a:pt x="76" y="107"/>
                    <a:pt x="76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6" y="109"/>
                    <a:pt x="76" y="109"/>
                    <a:pt x="76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7" y="109"/>
                    <a:pt x="77" y="109"/>
                    <a:pt x="77" y="109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80" y="107"/>
                    <a:pt x="80" y="107"/>
                    <a:pt x="80" y="107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79" y="108"/>
                    <a:pt x="79" y="108"/>
                    <a:pt x="79" y="108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77" y="110"/>
                    <a:pt x="77" y="110"/>
                    <a:pt x="77" y="110"/>
                  </a:cubicBezTo>
                  <a:cubicBezTo>
                    <a:pt x="78" y="111"/>
                    <a:pt x="78" y="111"/>
                    <a:pt x="78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2"/>
                    <a:pt x="77" y="111"/>
                  </a:cubicBezTo>
                  <a:close/>
                  <a:moveTo>
                    <a:pt x="81" y="133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82" y="133"/>
                    <a:pt x="82" y="133"/>
                    <a:pt x="82" y="133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2" y="132"/>
                    <a:pt x="82" y="132"/>
                    <a:pt x="82" y="132"/>
                  </a:cubicBezTo>
                  <a:cubicBezTo>
                    <a:pt x="81" y="131"/>
                    <a:pt x="81" y="131"/>
                    <a:pt x="81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80" y="130"/>
                    <a:pt x="80" y="130"/>
                    <a:pt x="80" y="130"/>
                  </a:cubicBezTo>
                  <a:cubicBezTo>
                    <a:pt x="79" y="130"/>
                    <a:pt x="79" y="130"/>
                    <a:pt x="79" y="130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8" y="131"/>
                    <a:pt x="78" y="131"/>
                    <a:pt x="78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79" y="131"/>
                    <a:pt x="79" y="131"/>
                    <a:pt x="79" y="131"/>
                  </a:cubicBezTo>
                  <a:cubicBezTo>
                    <a:pt x="80" y="131"/>
                    <a:pt x="80" y="131"/>
                    <a:pt x="80" y="131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81" y="132"/>
                    <a:pt x="81" y="132"/>
                    <a:pt x="81" y="132"/>
                  </a:cubicBezTo>
                  <a:cubicBezTo>
                    <a:pt x="81" y="133"/>
                    <a:pt x="81" y="133"/>
                    <a:pt x="81" y="133"/>
                  </a:cubicBezTo>
                  <a:close/>
                  <a:moveTo>
                    <a:pt x="97" y="133"/>
                  </a:moveTo>
                  <a:cubicBezTo>
                    <a:pt x="96" y="132"/>
                    <a:pt x="96" y="132"/>
                    <a:pt x="96" y="132"/>
                  </a:cubicBezTo>
                  <a:cubicBezTo>
                    <a:pt x="96" y="133"/>
                    <a:pt x="96" y="133"/>
                    <a:pt x="96" y="133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2" y="130"/>
                    <a:pt x="92" y="130"/>
                    <a:pt x="92" y="130"/>
                  </a:cubicBezTo>
                  <a:cubicBezTo>
                    <a:pt x="91" y="130"/>
                    <a:pt x="91" y="130"/>
                    <a:pt x="91" y="130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88" y="126"/>
                    <a:pt x="88" y="126"/>
                    <a:pt x="88" y="126"/>
                  </a:cubicBezTo>
                  <a:cubicBezTo>
                    <a:pt x="87" y="124"/>
                    <a:pt x="87" y="124"/>
                    <a:pt x="87" y="124"/>
                  </a:cubicBezTo>
                  <a:cubicBezTo>
                    <a:pt x="87" y="123"/>
                    <a:pt x="87" y="123"/>
                    <a:pt x="87" y="123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6" y="120"/>
                    <a:pt x="86" y="120"/>
                    <a:pt x="86" y="120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17"/>
                    <a:pt x="85" y="117"/>
                    <a:pt x="85" y="117"/>
                  </a:cubicBezTo>
                  <a:cubicBezTo>
                    <a:pt x="86" y="117"/>
                    <a:pt x="86" y="117"/>
                    <a:pt x="86" y="117"/>
                  </a:cubicBezTo>
                  <a:cubicBezTo>
                    <a:pt x="86" y="116"/>
                    <a:pt x="86" y="116"/>
                    <a:pt x="86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5" y="116"/>
                    <a:pt x="85" y="116"/>
                    <a:pt x="85" y="116"/>
                  </a:cubicBezTo>
                  <a:cubicBezTo>
                    <a:pt x="86" y="115"/>
                    <a:pt x="86" y="115"/>
                    <a:pt x="86" y="115"/>
                  </a:cubicBezTo>
                  <a:cubicBezTo>
                    <a:pt x="86" y="114"/>
                    <a:pt x="86" y="114"/>
                    <a:pt x="86" y="114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5" y="113"/>
                    <a:pt x="85" y="113"/>
                    <a:pt x="8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84" y="112"/>
                    <a:pt x="84" y="112"/>
                    <a:pt x="84" y="112"/>
                  </a:cubicBezTo>
                  <a:cubicBezTo>
                    <a:pt x="82" y="111"/>
                    <a:pt x="82" y="111"/>
                    <a:pt x="82" y="111"/>
                  </a:cubicBezTo>
                  <a:cubicBezTo>
                    <a:pt x="81" y="111"/>
                    <a:pt x="81" y="111"/>
                    <a:pt x="81" y="111"/>
                  </a:cubicBezTo>
                  <a:cubicBezTo>
                    <a:pt x="80" y="111"/>
                    <a:pt x="80" y="111"/>
                    <a:pt x="80" y="111"/>
                  </a:cubicBezTo>
                  <a:cubicBezTo>
                    <a:pt x="79" y="112"/>
                    <a:pt x="79" y="112"/>
                    <a:pt x="79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4"/>
                    <a:pt x="76" y="114"/>
                    <a:pt x="76" y="114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6" y="115"/>
                    <a:pt x="76" y="115"/>
                    <a:pt x="76" y="115"/>
                  </a:cubicBezTo>
                  <a:cubicBezTo>
                    <a:pt x="77" y="116"/>
                    <a:pt x="77" y="116"/>
                    <a:pt x="77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6" y="116"/>
                    <a:pt x="76" y="116"/>
                    <a:pt x="76" y="116"/>
                  </a:cubicBezTo>
                  <a:cubicBezTo>
                    <a:pt x="75" y="116"/>
                    <a:pt x="75" y="116"/>
                    <a:pt x="75" y="116"/>
                  </a:cubicBezTo>
                  <a:cubicBezTo>
                    <a:pt x="74" y="117"/>
                    <a:pt x="74" y="117"/>
                    <a:pt x="74" y="117"/>
                  </a:cubicBezTo>
                  <a:cubicBezTo>
                    <a:pt x="74" y="118"/>
                    <a:pt x="74" y="118"/>
                    <a:pt x="74" y="118"/>
                  </a:cubicBezTo>
                  <a:cubicBezTo>
                    <a:pt x="74" y="119"/>
                    <a:pt x="74" y="119"/>
                    <a:pt x="74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8"/>
                    <a:pt x="76" y="118"/>
                    <a:pt x="76" y="118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5" y="120"/>
                    <a:pt x="75" y="120"/>
                    <a:pt x="75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6" y="119"/>
                    <a:pt x="76" y="119"/>
                    <a:pt x="76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77" y="120"/>
                    <a:pt x="77" y="120"/>
                    <a:pt x="77" y="120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8" y="121"/>
                    <a:pt x="78" y="121"/>
                    <a:pt x="78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7" y="121"/>
                    <a:pt x="77" y="121"/>
                    <a:pt x="77" y="121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6" y="122"/>
                    <a:pt x="76" y="122"/>
                    <a:pt x="76" y="122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4" y="123"/>
                    <a:pt x="74" y="123"/>
                    <a:pt x="74" y="123"/>
                  </a:cubicBezTo>
                  <a:cubicBezTo>
                    <a:pt x="73" y="124"/>
                    <a:pt x="73" y="124"/>
                    <a:pt x="73" y="124"/>
                  </a:cubicBezTo>
                  <a:cubicBezTo>
                    <a:pt x="73" y="125"/>
                    <a:pt x="73" y="125"/>
                    <a:pt x="73" y="125"/>
                  </a:cubicBezTo>
                  <a:cubicBezTo>
                    <a:pt x="73" y="126"/>
                    <a:pt x="73" y="126"/>
                    <a:pt x="73" y="126"/>
                  </a:cubicBezTo>
                  <a:cubicBezTo>
                    <a:pt x="73" y="127"/>
                    <a:pt x="73" y="127"/>
                    <a:pt x="73" y="127"/>
                  </a:cubicBezTo>
                  <a:cubicBezTo>
                    <a:pt x="73" y="128"/>
                    <a:pt x="73" y="128"/>
                    <a:pt x="73" y="128"/>
                  </a:cubicBezTo>
                  <a:cubicBezTo>
                    <a:pt x="75" y="128"/>
                    <a:pt x="75" y="128"/>
                    <a:pt x="75" y="128"/>
                  </a:cubicBezTo>
                  <a:cubicBezTo>
                    <a:pt x="75" y="129"/>
                    <a:pt x="75" y="129"/>
                    <a:pt x="75" y="129"/>
                  </a:cubicBezTo>
                  <a:cubicBezTo>
                    <a:pt x="76" y="130"/>
                    <a:pt x="76" y="130"/>
                    <a:pt x="76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7" y="130"/>
                    <a:pt x="77" y="130"/>
                    <a:pt x="77" y="130"/>
                  </a:cubicBezTo>
                  <a:cubicBezTo>
                    <a:pt x="78" y="130"/>
                    <a:pt x="78" y="130"/>
                    <a:pt x="78" y="130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78" y="128"/>
                    <a:pt x="78" y="128"/>
                    <a:pt x="78" y="128"/>
                  </a:cubicBezTo>
                  <a:cubicBezTo>
                    <a:pt x="78" y="127"/>
                    <a:pt x="78" y="127"/>
                    <a:pt x="78" y="127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27"/>
                    <a:pt x="79" y="127"/>
                    <a:pt x="79" y="127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8"/>
                    <a:pt x="79" y="128"/>
                    <a:pt x="79" y="128"/>
                  </a:cubicBezTo>
                  <a:cubicBezTo>
                    <a:pt x="79" y="129"/>
                    <a:pt x="79" y="129"/>
                    <a:pt x="79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81" y="129"/>
                    <a:pt x="81" y="129"/>
                    <a:pt x="81" y="129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83" y="131"/>
                    <a:pt x="83" y="131"/>
                    <a:pt x="83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85" y="131"/>
                    <a:pt x="85" y="131"/>
                    <a:pt x="85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4" y="131"/>
                    <a:pt x="84" y="131"/>
                    <a:pt x="84" y="131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3" y="132"/>
                    <a:pt x="83" y="132"/>
                    <a:pt x="83" y="132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3"/>
                    <a:pt x="83" y="133"/>
                    <a:pt x="83" y="133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3" y="134"/>
                    <a:pt x="83" y="134"/>
                    <a:pt x="83" y="134"/>
                  </a:cubicBezTo>
                  <a:cubicBezTo>
                    <a:pt x="84" y="134"/>
                    <a:pt x="84" y="134"/>
                    <a:pt x="84" y="134"/>
                  </a:cubicBezTo>
                  <a:cubicBezTo>
                    <a:pt x="85" y="135"/>
                    <a:pt x="85" y="135"/>
                    <a:pt x="85" y="135"/>
                  </a:cubicBezTo>
                  <a:cubicBezTo>
                    <a:pt x="86" y="135"/>
                    <a:pt x="86" y="135"/>
                    <a:pt x="86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4"/>
                    <a:pt x="87" y="134"/>
                    <a:pt x="87" y="134"/>
                  </a:cubicBezTo>
                  <a:cubicBezTo>
                    <a:pt x="88" y="134"/>
                    <a:pt x="88" y="134"/>
                    <a:pt x="88" y="134"/>
                  </a:cubicBezTo>
                  <a:cubicBezTo>
                    <a:pt x="88" y="135"/>
                    <a:pt x="88" y="135"/>
                    <a:pt x="88" y="135"/>
                  </a:cubicBezTo>
                  <a:cubicBezTo>
                    <a:pt x="88" y="136"/>
                    <a:pt x="88" y="136"/>
                    <a:pt x="88" y="136"/>
                  </a:cubicBezTo>
                  <a:cubicBezTo>
                    <a:pt x="89" y="136"/>
                    <a:pt x="89" y="136"/>
                    <a:pt x="89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6"/>
                    <a:pt x="90" y="136"/>
                    <a:pt x="90" y="136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89" y="134"/>
                    <a:pt x="89" y="134"/>
                    <a:pt x="89" y="134"/>
                  </a:cubicBezTo>
                  <a:cubicBezTo>
                    <a:pt x="90" y="134"/>
                    <a:pt x="90" y="134"/>
                    <a:pt x="90" y="134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5" y="135"/>
                    <a:pt x="95" y="135"/>
                    <a:pt x="95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3"/>
                    <a:pt x="97" y="133"/>
                    <a:pt x="97" y="133"/>
                  </a:cubicBezTo>
                  <a:close/>
                  <a:moveTo>
                    <a:pt x="31" y="183"/>
                  </a:moveTo>
                  <a:cubicBezTo>
                    <a:pt x="30" y="183"/>
                    <a:pt x="30" y="183"/>
                    <a:pt x="30" y="183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3"/>
                    <a:pt x="31" y="183"/>
                    <a:pt x="31" y="183"/>
                  </a:cubicBezTo>
                  <a:close/>
                  <a:moveTo>
                    <a:pt x="54" y="170"/>
                  </a:moveTo>
                  <a:cubicBezTo>
                    <a:pt x="54" y="170"/>
                    <a:pt x="54" y="170"/>
                    <a:pt x="54" y="170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53" y="170"/>
                    <a:pt x="53" y="170"/>
                    <a:pt x="53" y="170"/>
                  </a:cubicBezTo>
                  <a:cubicBezTo>
                    <a:pt x="54" y="170"/>
                    <a:pt x="54" y="170"/>
                    <a:pt x="54" y="170"/>
                  </a:cubicBezTo>
                  <a:close/>
                  <a:moveTo>
                    <a:pt x="71" y="153"/>
                  </a:moveTo>
                  <a:cubicBezTo>
                    <a:pt x="72" y="153"/>
                    <a:pt x="72" y="153"/>
                    <a:pt x="72" y="153"/>
                  </a:cubicBezTo>
                  <a:cubicBezTo>
                    <a:pt x="74" y="152"/>
                    <a:pt x="74" y="152"/>
                    <a:pt x="74" y="152"/>
                  </a:cubicBezTo>
                  <a:cubicBezTo>
                    <a:pt x="74" y="151"/>
                    <a:pt x="74" y="151"/>
                    <a:pt x="74" y="151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5" y="149"/>
                    <a:pt x="75" y="149"/>
                    <a:pt x="75" y="149"/>
                  </a:cubicBezTo>
                  <a:cubicBezTo>
                    <a:pt x="75" y="150"/>
                    <a:pt x="75" y="150"/>
                    <a:pt x="75" y="150"/>
                  </a:cubicBezTo>
                  <a:cubicBezTo>
                    <a:pt x="75" y="151"/>
                    <a:pt x="75" y="151"/>
                    <a:pt x="75" y="151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76" y="149"/>
                    <a:pt x="76" y="149"/>
                    <a:pt x="76" y="149"/>
                  </a:cubicBezTo>
                  <a:cubicBezTo>
                    <a:pt x="75" y="148"/>
                    <a:pt x="75" y="148"/>
                    <a:pt x="75" y="148"/>
                  </a:cubicBezTo>
                  <a:cubicBezTo>
                    <a:pt x="72" y="147"/>
                    <a:pt x="72" y="147"/>
                    <a:pt x="72" y="147"/>
                  </a:cubicBezTo>
                  <a:cubicBezTo>
                    <a:pt x="70" y="146"/>
                    <a:pt x="70" y="146"/>
                    <a:pt x="70" y="146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9"/>
                    <a:pt x="69" y="149"/>
                    <a:pt x="69" y="149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1"/>
                    <a:pt x="69" y="151"/>
                    <a:pt x="69" y="151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0" y="153"/>
                    <a:pt x="70" y="153"/>
                    <a:pt x="70" y="153"/>
                  </a:cubicBezTo>
                  <a:cubicBezTo>
                    <a:pt x="71" y="153"/>
                    <a:pt x="71" y="153"/>
                    <a:pt x="71" y="153"/>
                  </a:cubicBezTo>
                  <a:cubicBezTo>
                    <a:pt x="71" y="153"/>
                    <a:pt x="71" y="153"/>
                    <a:pt x="71" y="153"/>
                  </a:cubicBezTo>
                  <a:close/>
                  <a:moveTo>
                    <a:pt x="79" y="154"/>
                  </a:moveTo>
                  <a:cubicBezTo>
                    <a:pt x="80" y="154"/>
                    <a:pt x="80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81" y="154"/>
                    <a:pt x="81" y="154"/>
                    <a:pt x="81" y="154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80" y="153"/>
                    <a:pt x="80" y="153"/>
                    <a:pt x="80" y="153"/>
                  </a:cubicBezTo>
                  <a:cubicBezTo>
                    <a:pt x="79" y="154"/>
                    <a:pt x="79" y="154"/>
                    <a:pt x="79" y="154"/>
                  </a:cubicBezTo>
                  <a:cubicBezTo>
                    <a:pt x="79" y="154"/>
                    <a:pt x="79" y="154"/>
                    <a:pt x="79" y="154"/>
                  </a:cubicBezTo>
                  <a:close/>
                  <a:moveTo>
                    <a:pt x="92" y="154"/>
                  </a:moveTo>
                  <a:cubicBezTo>
                    <a:pt x="92" y="154"/>
                    <a:pt x="92" y="154"/>
                    <a:pt x="92" y="154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3" y="153"/>
                    <a:pt x="93" y="153"/>
                    <a:pt x="93" y="153"/>
                  </a:cubicBezTo>
                  <a:cubicBezTo>
                    <a:pt x="92" y="153"/>
                    <a:pt x="92" y="153"/>
                    <a:pt x="92" y="153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2" y="154"/>
                    <a:pt x="92" y="154"/>
                    <a:pt x="92" y="154"/>
                  </a:cubicBezTo>
                  <a:close/>
                  <a:moveTo>
                    <a:pt x="90" y="154"/>
                  </a:move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0" y="154"/>
                    <a:pt x="90" y="154"/>
                    <a:pt x="90" y="154"/>
                  </a:cubicBezTo>
                  <a:close/>
                  <a:moveTo>
                    <a:pt x="101" y="150"/>
                  </a:moveTo>
                  <a:cubicBezTo>
                    <a:pt x="101" y="150"/>
                    <a:pt x="101" y="150"/>
                    <a:pt x="101" y="150"/>
                  </a:cubicBezTo>
                  <a:cubicBezTo>
                    <a:pt x="102" y="150"/>
                    <a:pt x="102" y="150"/>
                    <a:pt x="102" y="150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3" y="149"/>
                    <a:pt x="103" y="149"/>
                    <a:pt x="103" y="149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01" y="150"/>
                    <a:pt x="101" y="150"/>
                    <a:pt x="101" y="150"/>
                  </a:cubicBezTo>
                  <a:close/>
                  <a:moveTo>
                    <a:pt x="97" y="149"/>
                  </a:move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49"/>
                    <a:pt x="98" y="149"/>
                    <a:pt x="98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lose/>
                  <a:moveTo>
                    <a:pt x="94" y="149"/>
                  </a:moveTo>
                  <a:cubicBezTo>
                    <a:pt x="95" y="149"/>
                    <a:pt x="95" y="149"/>
                    <a:pt x="95" y="149"/>
                  </a:cubicBezTo>
                  <a:cubicBezTo>
                    <a:pt x="95" y="150"/>
                    <a:pt x="95" y="150"/>
                    <a:pt x="95" y="150"/>
                  </a:cubicBezTo>
                  <a:cubicBezTo>
                    <a:pt x="96" y="150"/>
                    <a:pt x="96" y="150"/>
                    <a:pt x="96" y="150"/>
                  </a:cubicBezTo>
                  <a:cubicBezTo>
                    <a:pt x="96" y="149"/>
                    <a:pt x="96" y="149"/>
                    <a:pt x="96" y="149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9"/>
                    <a:pt x="94" y="149"/>
                    <a:pt x="94" y="149"/>
                  </a:cubicBezTo>
                  <a:close/>
                  <a:moveTo>
                    <a:pt x="93" y="149"/>
                  </a:move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4" y="149"/>
                    <a:pt x="94" y="149"/>
                    <a:pt x="94" y="149"/>
                  </a:cubicBezTo>
                  <a:cubicBezTo>
                    <a:pt x="93" y="149"/>
                    <a:pt x="93" y="149"/>
                    <a:pt x="93" y="149"/>
                  </a:cubicBezTo>
                  <a:cubicBezTo>
                    <a:pt x="93" y="149"/>
                    <a:pt x="93" y="149"/>
                    <a:pt x="93" y="149"/>
                  </a:cubicBezTo>
                  <a:close/>
                  <a:moveTo>
                    <a:pt x="188" y="123"/>
                  </a:move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4"/>
                    <a:pt x="188" y="124"/>
                    <a:pt x="188" y="124"/>
                  </a:cubicBezTo>
                  <a:cubicBezTo>
                    <a:pt x="188" y="123"/>
                    <a:pt x="188" y="123"/>
                    <a:pt x="188" y="123"/>
                  </a:cubicBezTo>
                  <a:cubicBezTo>
                    <a:pt x="188" y="123"/>
                    <a:pt x="188" y="123"/>
                    <a:pt x="188" y="123"/>
                  </a:cubicBezTo>
                  <a:close/>
                  <a:moveTo>
                    <a:pt x="186" y="121"/>
                  </a:moveTo>
                  <a:cubicBezTo>
                    <a:pt x="186" y="122"/>
                    <a:pt x="186" y="122"/>
                    <a:pt x="186" y="122"/>
                  </a:cubicBezTo>
                  <a:cubicBezTo>
                    <a:pt x="186" y="123"/>
                    <a:pt x="186" y="123"/>
                    <a:pt x="186" y="123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6" y="124"/>
                    <a:pt x="186" y="124"/>
                    <a:pt x="186" y="124"/>
                  </a:cubicBezTo>
                  <a:cubicBezTo>
                    <a:pt x="187" y="124"/>
                    <a:pt x="187" y="124"/>
                    <a:pt x="187" y="124"/>
                  </a:cubicBezTo>
                  <a:cubicBezTo>
                    <a:pt x="187" y="122"/>
                    <a:pt x="187" y="122"/>
                    <a:pt x="187" y="122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lose/>
                  <a:moveTo>
                    <a:pt x="185" y="119"/>
                  </a:moveTo>
                  <a:cubicBezTo>
                    <a:pt x="185" y="120"/>
                    <a:pt x="185" y="120"/>
                    <a:pt x="185" y="120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5" y="119"/>
                    <a:pt x="185" y="119"/>
                    <a:pt x="185" y="119"/>
                  </a:cubicBezTo>
                  <a:close/>
                  <a:moveTo>
                    <a:pt x="104" y="143"/>
                  </a:moveTo>
                  <a:cubicBezTo>
                    <a:pt x="104" y="143"/>
                    <a:pt x="104" y="143"/>
                    <a:pt x="104" y="143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2"/>
                    <a:pt x="104" y="142"/>
                    <a:pt x="104" y="142"/>
                  </a:cubicBezTo>
                  <a:cubicBezTo>
                    <a:pt x="104" y="143"/>
                    <a:pt x="104" y="143"/>
                    <a:pt x="104" y="143"/>
                  </a:cubicBezTo>
                  <a:close/>
                  <a:moveTo>
                    <a:pt x="108" y="146"/>
                  </a:moveTo>
                  <a:cubicBezTo>
                    <a:pt x="108" y="146"/>
                    <a:pt x="109" y="146"/>
                    <a:pt x="109" y="146"/>
                  </a:cubicBezTo>
                  <a:cubicBezTo>
                    <a:pt x="108" y="146"/>
                    <a:pt x="108" y="146"/>
                    <a:pt x="108" y="146"/>
                  </a:cubicBezTo>
                  <a:cubicBezTo>
                    <a:pt x="108" y="146"/>
                    <a:pt x="108" y="146"/>
                    <a:pt x="108" y="146"/>
                  </a:cubicBezTo>
                  <a:close/>
                  <a:moveTo>
                    <a:pt x="107" y="145"/>
                  </a:moveTo>
                  <a:cubicBezTo>
                    <a:pt x="107" y="144"/>
                    <a:pt x="107" y="144"/>
                    <a:pt x="107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5" y="143"/>
                    <a:pt x="105" y="143"/>
                    <a:pt x="105" y="143"/>
                  </a:cubicBezTo>
                  <a:cubicBezTo>
                    <a:pt x="105" y="144"/>
                    <a:pt x="105" y="144"/>
                    <a:pt x="105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7" y="145"/>
                    <a:pt x="107" y="145"/>
                    <a:pt x="107" y="145"/>
                  </a:cubicBezTo>
                  <a:close/>
                  <a:moveTo>
                    <a:pt x="110" y="141"/>
                  </a:moveTo>
                  <a:cubicBezTo>
                    <a:pt x="110" y="141"/>
                    <a:pt x="110" y="141"/>
                    <a:pt x="110" y="141"/>
                  </a:cubicBezTo>
                  <a:cubicBezTo>
                    <a:pt x="110" y="139"/>
                    <a:pt x="110" y="139"/>
                    <a:pt x="110" y="139"/>
                  </a:cubicBezTo>
                  <a:cubicBezTo>
                    <a:pt x="108" y="138"/>
                    <a:pt x="108" y="138"/>
                    <a:pt x="108" y="138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5" y="136"/>
                    <a:pt x="105" y="136"/>
                    <a:pt x="105" y="136"/>
                  </a:cubicBezTo>
                  <a:cubicBezTo>
                    <a:pt x="104" y="136"/>
                    <a:pt x="104" y="136"/>
                    <a:pt x="104" y="136"/>
                  </a:cubicBezTo>
                  <a:cubicBezTo>
                    <a:pt x="104" y="135"/>
                    <a:pt x="104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3" y="137"/>
                    <a:pt x="103" y="137"/>
                    <a:pt x="103" y="137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1" y="137"/>
                    <a:pt x="101" y="137"/>
                    <a:pt x="101" y="137"/>
                  </a:cubicBezTo>
                  <a:cubicBezTo>
                    <a:pt x="103" y="139"/>
                    <a:pt x="103" y="139"/>
                    <a:pt x="103" y="139"/>
                  </a:cubicBezTo>
                  <a:cubicBezTo>
                    <a:pt x="104" y="139"/>
                    <a:pt x="104" y="139"/>
                    <a:pt x="104" y="139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9"/>
                    <a:pt x="105" y="139"/>
                    <a:pt x="105" y="139"/>
                  </a:cubicBezTo>
                  <a:cubicBezTo>
                    <a:pt x="106" y="140"/>
                    <a:pt x="106" y="140"/>
                    <a:pt x="106" y="140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40"/>
                    <a:pt x="107" y="140"/>
                    <a:pt x="107" y="140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1"/>
                    <a:pt x="107" y="141"/>
                    <a:pt x="107" y="141"/>
                  </a:cubicBezTo>
                  <a:cubicBezTo>
                    <a:pt x="107" y="142"/>
                    <a:pt x="107" y="142"/>
                    <a:pt x="107" y="142"/>
                  </a:cubicBezTo>
                  <a:cubicBezTo>
                    <a:pt x="108" y="142"/>
                    <a:pt x="108" y="142"/>
                    <a:pt x="108" y="142"/>
                  </a:cubicBezTo>
                  <a:cubicBezTo>
                    <a:pt x="109" y="141"/>
                    <a:pt x="109" y="141"/>
                    <a:pt x="109" y="141"/>
                  </a:cubicBezTo>
                  <a:cubicBezTo>
                    <a:pt x="110" y="141"/>
                    <a:pt x="110" y="141"/>
                    <a:pt x="110" y="141"/>
                  </a:cubicBezTo>
                  <a:close/>
                  <a:moveTo>
                    <a:pt x="131" y="107"/>
                  </a:moveTo>
                  <a:cubicBezTo>
                    <a:pt x="131" y="107"/>
                    <a:pt x="131" y="107"/>
                    <a:pt x="131" y="107"/>
                  </a:cubicBezTo>
                  <a:cubicBezTo>
                    <a:pt x="131" y="107"/>
                    <a:pt x="131" y="107"/>
                    <a:pt x="131" y="107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1" y="106"/>
                    <a:pt x="131" y="106"/>
                    <a:pt x="131" y="106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2" y="107"/>
                    <a:pt x="132" y="107"/>
                    <a:pt x="132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3" y="107"/>
                    <a:pt x="133" y="107"/>
                    <a:pt x="133" y="107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4" y="106"/>
                    <a:pt x="134" y="106"/>
                    <a:pt x="134" y="106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135" y="104"/>
                    <a:pt x="135" y="104"/>
                    <a:pt x="135" y="104"/>
                  </a:cubicBezTo>
                  <a:cubicBezTo>
                    <a:pt x="134" y="104"/>
                    <a:pt x="134" y="104"/>
                    <a:pt x="134" y="104"/>
                  </a:cubicBezTo>
                  <a:cubicBezTo>
                    <a:pt x="134" y="103"/>
                    <a:pt x="134" y="103"/>
                    <a:pt x="134" y="103"/>
                  </a:cubicBezTo>
                  <a:cubicBezTo>
                    <a:pt x="133" y="102"/>
                    <a:pt x="133" y="102"/>
                    <a:pt x="133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2" y="102"/>
                    <a:pt x="132" y="102"/>
                    <a:pt x="132" y="102"/>
                  </a:cubicBezTo>
                  <a:cubicBezTo>
                    <a:pt x="131" y="103"/>
                    <a:pt x="131" y="103"/>
                    <a:pt x="131" y="103"/>
                  </a:cubicBezTo>
                  <a:cubicBezTo>
                    <a:pt x="130" y="103"/>
                    <a:pt x="130" y="103"/>
                    <a:pt x="130" y="103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30" y="105"/>
                    <a:pt x="130" y="105"/>
                    <a:pt x="130" y="105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1" y="107"/>
                    <a:pt x="131" y="107"/>
                    <a:pt x="131" y="107"/>
                  </a:cubicBezTo>
                  <a:close/>
                  <a:moveTo>
                    <a:pt x="133" y="141"/>
                  </a:moveTo>
                  <a:cubicBezTo>
                    <a:pt x="133" y="141"/>
                    <a:pt x="134" y="141"/>
                    <a:pt x="134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5" y="141"/>
                    <a:pt x="135" y="141"/>
                    <a:pt x="135" y="141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50" y="160"/>
                  </a:moveTo>
                  <a:cubicBezTo>
                    <a:pt x="150" y="161"/>
                    <a:pt x="150" y="161"/>
                    <a:pt x="150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1" y="161"/>
                    <a:pt x="151" y="161"/>
                    <a:pt x="151" y="161"/>
                  </a:cubicBezTo>
                  <a:cubicBezTo>
                    <a:pt x="152" y="162"/>
                    <a:pt x="152" y="162"/>
                    <a:pt x="152" y="162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1"/>
                    <a:pt x="153" y="161"/>
                    <a:pt x="153" y="161"/>
                  </a:cubicBezTo>
                  <a:cubicBezTo>
                    <a:pt x="153" y="160"/>
                    <a:pt x="153" y="160"/>
                    <a:pt x="153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1" y="160"/>
                    <a:pt x="151" y="160"/>
                    <a:pt x="151" y="160"/>
                  </a:cubicBezTo>
                  <a:cubicBezTo>
                    <a:pt x="150" y="160"/>
                    <a:pt x="150" y="160"/>
                    <a:pt x="150" y="160"/>
                  </a:cubicBezTo>
                  <a:close/>
                  <a:moveTo>
                    <a:pt x="147" y="107"/>
                  </a:moveTo>
                  <a:cubicBezTo>
                    <a:pt x="147" y="106"/>
                    <a:pt x="147" y="106"/>
                    <a:pt x="147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6" y="104"/>
                    <a:pt x="146" y="104"/>
                    <a:pt x="146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5" y="106"/>
                    <a:pt x="145" y="106"/>
                    <a:pt x="145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7"/>
                    <a:pt x="146" y="107"/>
                    <a:pt x="146" y="107"/>
                  </a:cubicBezTo>
                  <a:cubicBezTo>
                    <a:pt x="147" y="107"/>
                    <a:pt x="147" y="107"/>
                    <a:pt x="147" y="107"/>
                  </a:cubicBezTo>
                  <a:close/>
                  <a:moveTo>
                    <a:pt x="146" y="101"/>
                  </a:moveTo>
                  <a:cubicBezTo>
                    <a:pt x="146" y="100"/>
                    <a:pt x="146" y="100"/>
                    <a:pt x="146" y="100"/>
                  </a:cubicBezTo>
                  <a:cubicBezTo>
                    <a:pt x="147" y="101"/>
                    <a:pt x="147" y="101"/>
                    <a:pt x="147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7" y="100"/>
                    <a:pt x="147" y="100"/>
                    <a:pt x="147" y="100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8" y="99"/>
                    <a:pt x="148" y="99"/>
                    <a:pt x="148" y="99"/>
                  </a:cubicBezTo>
                  <a:cubicBezTo>
                    <a:pt x="147" y="99"/>
                    <a:pt x="147" y="99"/>
                    <a:pt x="147" y="99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0"/>
                    <a:pt x="146" y="100"/>
                    <a:pt x="146" y="100"/>
                  </a:cubicBezTo>
                  <a:cubicBezTo>
                    <a:pt x="146" y="101"/>
                    <a:pt x="146" y="101"/>
                    <a:pt x="146" y="101"/>
                  </a:cubicBezTo>
                  <a:close/>
                  <a:moveTo>
                    <a:pt x="149" y="102"/>
                  </a:move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lose/>
                  <a:moveTo>
                    <a:pt x="158" y="108"/>
                  </a:moveTo>
                  <a:cubicBezTo>
                    <a:pt x="158" y="109"/>
                    <a:pt x="158" y="109"/>
                    <a:pt x="158" y="109"/>
                  </a:cubicBezTo>
                  <a:cubicBezTo>
                    <a:pt x="157" y="109"/>
                    <a:pt x="157" y="109"/>
                    <a:pt x="157" y="109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0" y="109"/>
                    <a:pt x="160" y="109"/>
                    <a:pt x="160" y="109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59" y="107"/>
                    <a:pt x="159" y="107"/>
                    <a:pt x="159" y="107"/>
                  </a:cubicBezTo>
                  <a:cubicBezTo>
                    <a:pt x="158" y="108"/>
                    <a:pt x="158" y="108"/>
                    <a:pt x="158" y="108"/>
                  </a:cubicBezTo>
                  <a:close/>
                  <a:moveTo>
                    <a:pt x="161" y="100"/>
                  </a:moveTo>
                  <a:cubicBezTo>
                    <a:pt x="160" y="101"/>
                    <a:pt x="160" y="101"/>
                    <a:pt x="160" y="101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3" y="105"/>
                    <a:pt x="163" y="105"/>
                    <a:pt x="163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3" y="102"/>
                    <a:pt x="163" y="102"/>
                    <a:pt x="163" y="102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161" y="100"/>
                    <a:pt x="161" y="100"/>
                    <a:pt x="161" y="100"/>
                  </a:cubicBezTo>
                  <a:close/>
                  <a:moveTo>
                    <a:pt x="155" y="87"/>
                  </a:moveTo>
                  <a:cubicBezTo>
                    <a:pt x="155" y="86"/>
                    <a:pt x="155" y="86"/>
                    <a:pt x="155" y="86"/>
                  </a:cubicBezTo>
                  <a:cubicBezTo>
                    <a:pt x="155" y="86"/>
                    <a:pt x="155" y="86"/>
                    <a:pt x="155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3" y="86"/>
                    <a:pt x="153" y="86"/>
                    <a:pt x="153" y="86"/>
                  </a:cubicBezTo>
                  <a:cubicBezTo>
                    <a:pt x="154" y="86"/>
                    <a:pt x="154" y="86"/>
                    <a:pt x="154" y="86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5" y="87"/>
                    <a:pt x="155" y="87"/>
                    <a:pt x="155" y="87"/>
                  </a:cubicBezTo>
                  <a:close/>
                  <a:moveTo>
                    <a:pt x="158" y="77"/>
                  </a:moveTo>
                  <a:cubicBezTo>
                    <a:pt x="157" y="77"/>
                    <a:pt x="157" y="77"/>
                    <a:pt x="157" y="77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7"/>
                    <a:pt x="158" y="77"/>
                    <a:pt x="158" y="77"/>
                  </a:cubicBezTo>
                  <a:close/>
                  <a:moveTo>
                    <a:pt x="156" y="72"/>
                  </a:moveTo>
                  <a:cubicBezTo>
                    <a:pt x="155" y="72"/>
                    <a:pt x="155" y="72"/>
                    <a:pt x="155" y="72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4" y="71"/>
                    <a:pt x="154" y="71"/>
                    <a:pt x="154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2"/>
                    <a:pt x="156" y="72"/>
                    <a:pt x="156" y="72"/>
                  </a:cubicBezTo>
                  <a:close/>
                  <a:moveTo>
                    <a:pt x="156" y="71"/>
                  </a:moveTo>
                  <a:cubicBezTo>
                    <a:pt x="156" y="71"/>
                    <a:pt x="157" y="72"/>
                    <a:pt x="157" y="72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9" y="72"/>
                    <a:pt x="159" y="72"/>
                    <a:pt x="159" y="72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9" y="71"/>
                    <a:pt x="159" y="71"/>
                    <a:pt x="159" y="71"/>
                  </a:cubicBezTo>
                  <a:cubicBezTo>
                    <a:pt x="158" y="71"/>
                    <a:pt x="158" y="71"/>
                    <a:pt x="158" y="71"/>
                  </a:cubicBezTo>
                  <a:cubicBezTo>
                    <a:pt x="158" y="70"/>
                    <a:pt x="158" y="70"/>
                    <a:pt x="158" y="70"/>
                  </a:cubicBezTo>
                  <a:cubicBezTo>
                    <a:pt x="157" y="71"/>
                    <a:pt x="157" y="71"/>
                    <a:pt x="157" y="71"/>
                  </a:cubicBezTo>
                  <a:cubicBezTo>
                    <a:pt x="156" y="71"/>
                    <a:pt x="156" y="71"/>
                    <a:pt x="156" y="71"/>
                  </a:cubicBezTo>
                  <a:close/>
                  <a:moveTo>
                    <a:pt x="167" y="91"/>
                  </a:moveTo>
                  <a:cubicBezTo>
                    <a:pt x="167" y="90"/>
                    <a:pt x="167" y="90"/>
                    <a:pt x="167" y="90"/>
                  </a:cubicBezTo>
                  <a:cubicBezTo>
                    <a:pt x="167" y="89"/>
                    <a:pt x="167" y="89"/>
                    <a:pt x="167" y="89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0"/>
                    <a:pt x="166" y="90"/>
                    <a:pt x="166" y="90"/>
                  </a:cubicBezTo>
                  <a:cubicBezTo>
                    <a:pt x="166" y="91"/>
                    <a:pt x="166" y="91"/>
                    <a:pt x="166" y="91"/>
                  </a:cubicBezTo>
                  <a:cubicBezTo>
                    <a:pt x="167" y="91"/>
                    <a:pt x="167" y="91"/>
                    <a:pt x="167" y="91"/>
                  </a:cubicBezTo>
                  <a:close/>
                  <a:moveTo>
                    <a:pt x="169" y="90"/>
                  </a:moveTo>
                  <a:cubicBezTo>
                    <a:pt x="170" y="90"/>
                    <a:pt x="170" y="90"/>
                    <a:pt x="170" y="90"/>
                  </a:cubicBezTo>
                  <a:cubicBezTo>
                    <a:pt x="170" y="89"/>
                    <a:pt x="170" y="89"/>
                    <a:pt x="170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9" y="89"/>
                    <a:pt x="169" y="89"/>
                    <a:pt x="169" y="89"/>
                  </a:cubicBezTo>
                  <a:cubicBezTo>
                    <a:pt x="168" y="89"/>
                    <a:pt x="168" y="89"/>
                    <a:pt x="168" y="89"/>
                  </a:cubicBezTo>
                  <a:cubicBezTo>
                    <a:pt x="168" y="90"/>
                    <a:pt x="168" y="90"/>
                    <a:pt x="168" y="90"/>
                  </a:cubicBezTo>
                  <a:cubicBezTo>
                    <a:pt x="169" y="90"/>
                    <a:pt x="169" y="90"/>
                    <a:pt x="169" y="90"/>
                  </a:cubicBezTo>
                  <a:close/>
                  <a:moveTo>
                    <a:pt x="173" y="91"/>
                  </a:moveTo>
                  <a:cubicBezTo>
                    <a:pt x="174" y="90"/>
                    <a:pt x="174" y="90"/>
                    <a:pt x="174" y="90"/>
                  </a:cubicBezTo>
                  <a:cubicBezTo>
                    <a:pt x="173" y="90"/>
                    <a:pt x="173" y="90"/>
                    <a:pt x="173" y="90"/>
                  </a:cubicBezTo>
                  <a:cubicBezTo>
                    <a:pt x="172" y="90"/>
                    <a:pt x="172" y="90"/>
                    <a:pt x="172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3" y="91"/>
                    <a:pt x="173" y="91"/>
                    <a:pt x="173" y="91"/>
                  </a:cubicBezTo>
                  <a:close/>
                  <a:moveTo>
                    <a:pt x="179" y="89"/>
                  </a:moveTo>
                  <a:cubicBezTo>
                    <a:pt x="180" y="90"/>
                    <a:pt x="180" y="90"/>
                    <a:pt x="180" y="90"/>
                  </a:cubicBezTo>
                  <a:cubicBezTo>
                    <a:pt x="180" y="90"/>
                    <a:pt x="180" y="90"/>
                    <a:pt x="180" y="90"/>
                  </a:cubicBezTo>
                  <a:cubicBezTo>
                    <a:pt x="181" y="90"/>
                    <a:pt x="181" y="90"/>
                    <a:pt x="181" y="90"/>
                  </a:cubicBezTo>
                  <a:cubicBezTo>
                    <a:pt x="180" y="89"/>
                    <a:pt x="180" y="89"/>
                    <a:pt x="180" y="89"/>
                  </a:cubicBezTo>
                  <a:cubicBezTo>
                    <a:pt x="179" y="89"/>
                    <a:pt x="179" y="89"/>
                    <a:pt x="179" y="89"/>
                  </a:cubicBezTo>
                  <a:close/>
                  <a:moveTo>
                    <a:pt x="176" y="88"/>
                  </a:moveTo>
                  <a:cubicBezTo>
                    <a:pt x="177" y="88"/>
                    <a:pt x="177" y="88"/>
                    <a:pt x="177" y="88"/>
                  </a:cubicBezTo>
                  <a:cubicBezTo>
                    <a:pt x="177" y="88"/>
                    <a:pt x="177" y="88"/>
                    <a:pt x="177" y="88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7"/>
                    <a:pt x="176" y="87"/>
                    <a:pt x="176" y="87"/>
                  </a:cubicBezTo>
                  <a:cubicBezTo>
                    <a:pt x="176" y="88"/>
                    <a:pt x="176" y="88"/>
                    <a:pt x="176" y="88"/>
                  </a:cubicBezTo>
                  <a:cubicBezTo>
                    <a:pt x="176" y="88"/>
                    <a:pt x="176" y="88"/>
                    <a:pt x="176" y="88"/>
                  </a:cubicBezTo>
                  <a:close/>
                  <a:moveTo>
                    <a:pt x="173" y="85"/>
                  </a:moveTo>
                  <a:cubicBezTo>
                    <a:pt x="173" y="84"/>
                    <a:pt x="173" y="84"/>
                    <a:pt x="173" y="84"/>
                  </a:cubicBezTo>
                  <a:cubicBezTo>
                    <a:pt x="172" y="84"/>
                    <a:pt x="172" y="84"/>
                    <a:pt x="172" y="84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6"/>
                    <a:pt x="171" y="86"/>
                    <a:pt x="171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6"/>
                    <a:pt x="172" y="86"/>
                    <a:pt x="172" y="86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2" y="85"/>
                    <a:pt x="172" y="85"/>
                    <a:pt x="172" y="85"/>
                  </a:cubicBezTo>
                  <a:cubicBezTo>
                    <a:pt x="173" y="85"/>
                    <a:pt x="173" y="85"/>
                    <a:pt x="173" y="85"/>
                  </a:cubicBezTo>
                  <a:close/>
                  <a:moveTo>
                    <a:pt x="175" y="84"/>
                  </a:moveTo>
                  <a:cubicBezTo>
                    <a:pt x="175" y="84"/>
                    <a:pt x="175" y="84"/>
                    <a:pt x="175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4"/>
                    <a:pt x="174" y="84"/>
                    <a:pt x="174" y="84"/>
                  </a:cubicBezTo>
                  <a:cubicBezTo>
                    <a:pt x="174" y="85"/>
                    <a:pt x="174" y="85"/>
                    <a:pt x="174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4"/>
                    <a:pt x="175" y="84"/>
                    <a:pt x="175" y="84"/>
                  </a:cubicBezTo>
                  <a:close/>
                  <a:moveTo>
                    <a:pt x="176" y="85"/>
                  </a:moveTo>
                  <a:cubicBezTo>
                    <a:pt x="176" y="85"/>
                    <a:pt x="176" y="85"/>
                    <a:pt x="176" y="85"/>
                  </a:cubicBezTo>
                  <a:cubicBezTo>
                    <a:pt x="176" y="85"/>
                    <a:pt x="176" y="85"/>
                    <a:pt x="176" y="85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4"/>
                    <a:pt x="177" y="84"/>
                    <a:pt x="177" y="84"/>
                  </a:cubicBezTo>
                  <a:cubicBezTo>
                    <a:pt x="177" y="83"/>
                    <a:pt x="177" y="83"/>
                    <a:pt x="177" y="83"/>
                  </a:cubicBezTo>
                  <a:cubicBezTo>
                    <a:pt x="176" y="83"/>
                    <a:pt x="176" y="83"/>
                    <a:pt x="176" y="83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4"/>
                    <a:pt x="176" y="84"/>
                    <a:pt x="176" y="84"/>
                  </a:cubicBezTo>
                  <a:cubicBezTo>
                    <a:pt x="176" y="85"/>
                    <a:pt x="176" y="85"/>
                    <a:pt x="176" y="85"/>
                  </a:cubicBezTo>
                  <a:close/>
                  <a:moveTo>
                    <a:pt x="173" y="82"/>
                  </a:moveTo>
                  <a:cubicBezTo>
                    <a:pt x="174" y="81"/>
                    <a:pt x="174" y="81"/>
                    <a:pt x="174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3" y="81"/>
                    <a:pt x="173" y="81"/>
                    <a:pt x="173" y="81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1" y="81"/>
                    <a:pt x="171" y="81"/>
                    <a:pt x="171" y="81"/>
                  </a:cubicBezTo>
                  <a:cubicBezTo>
                    <a:pt x="171" y="82"/>
                    <a:pt x="171" y="82"/>
                    <a:pt x="171" y="82"/>
                  </a:cubicBezTo>
                  <a:cubicBezTo>
                    <a:pt x="173" y="82"/>
                    <a:pt x="173" y="82"/>
                    <a:pt x="173" y="82"/>
                  </a:cubicBezTo>
                  <a:cubicBezTo>
                    <a:pt x="173" y="82"/>
                    <a:pt x="173" y="82"/>
                    <a:pt x="173" y="82"/>
                  </a:cubicBezTo>
                  <a:close/>
                  <a:moveTo>
                    <a:pt x="177" y="80"/>
                  </a:moveTo>
                  <a:cubicBezTo>
                    <a:pt x="177" y="80"/>
                    <a:pt x="177" y="80"/>
                    <a:pt x="177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7" y="79"/>
                    <a:pt x="177" y="79"/>
                    <a:pt x="177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7" y="78"/>
                    <a:pt x="177" y="78"/>
                    <a:pt x="177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6" y="79"/>
                    <a:pt x="176" y="79"/>
                    <a:pt x="176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79"/>
                    <a:pt x="175" y="79"/>
                    <a:pt x="175" y="79"/>
                  </a:cubicBezTo>
                  <a:cubicBezTo>
                    <a:pt x="175" y="80"/>
                    <a:pt x="175" y="80"/>
                    <a:pt x="175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6" y="80"/>
                    <a:pt x="176" y="80"/>
                    <a:pt x="176" y="80"/>
                  </a:cubicBezTo>
                  <a:cubicBezTo>
                    <a:pt x="177" y="80"/>
                    <a:pt x="177" y="80"/>
                    <a:pt x="177" y="80"/>
                  </a:cubicBezTo>
                  <a:close/>
                  <a:moveTo>
                    <a:pt x="174" y="46"/>
                  </a:moveTo>
                  <a:cubicBezTo>
                    <a:pt x="174" y="46"/>
                    <a:pt x="174" y="46"/>
                    <a:pt x="174" y="46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4" y="45"/>
                    <a:pt x="174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6"/>
                    <a:pt x="174" y="46"/>
                    <a:pt x="174" y="46"/>
                  </a:cubicBezTo>
                  <a:close/>
                  <a:moveTo>
                    <a:pt x="169" y="53"/>
                  </a:moveTo>
                  <a:cubicBezTo>
                    <a:pt x="169" y="53"/>
                    <a:pt x="169" y="53"/>
                    <a:pt x="169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1"/>
                    <a:pt x="170" y="51"/>
                    <a:pt x="170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1"/>
                    <a:pt x="169" y="51"/>
                    <a:pt x="169" y="51"/>
                  </a:cubicBezTo>
                  <a:cubicBezTo>
                    <a:pt x="169" y="52"/>
                    <a:pt x="169" y="52"/>
                    <a:pt x="169" y="52"/>
                  </a:cubicBezTo>
                  <a:cubicBezTo>
                    <a:pt x="169" y="53"/>
                    <a:pt x="169" y="53"/>
                    <a:pt x="169" y="53"/>
                  </a:cubicBezTo>
                  <a:close/>
                  <a:moveTo>
                    <a:pt x="189" y="51"/>
                  </a:moveTo>
                  <a:cubicBezTo>
                    <a:pt x="189" y="51"/>
                    <a:pt x="189" y="51"/>
                    <a:pt x="189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0" y="51"/>
                    <a:pt x="190" y="51"/>
                    <a:pt x="190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3" y="49"/>
                    <a:pt x="193" y="49"/>
                    <a:pt x="193" y="49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9" y="51"/>
                    <a:pt x="189" y="51"/>
                    <a:pt x="189" y="51"/>
                  </a:cubicBezTo>
                  <a:cubicBezTo>
                    <a:pt x="189" y="51"/>
                    <a:pt x="189" y="51"/>
                    <a:pt x="189" y="51"/>
                  </a:cubicBezTo>
                  <a:close/>
                  <a:moveTo>
                    <a:pt x="197" y="52"/>
                  </a:moveTo>
                  <a:cubicBezTo>
                    <a:pt x="198" y="52"/>
                    <a:pt x="198" y="52"/>
                    <a:pt x="198" y="52"/>
                  </a:cubicBezTo>
                  <a:cubicBezTo>
                    <a:pt x="199" y="51"/>
                    <a:pt x="199" y="51"/>
                    <a:pt x="199" y="51"/>
                  </a:cubicBezTo>
                  <a:cubicBezTo>
                    <a:pt x="198" y="51"/>
                    <a:pt x="198" y="51"/>
                    <a:pt x="198" y="51"/>
                  </a:cubicBezTo>
                  <a:cubicBezTo>
                    <a:pt x="197" y="51"/>
                    <a:pt x="197" y="51"/>
                    <a:pt x="197" y="51"/>
                  </a:cubicBezTo>
                  <a:cubicBezTo>
                    <a:pt x="197" y="52"/>
                    <a:pt x="197" y="52"/>
                    <a:pt x="197" y="52"/>
                  </a:cubicBezTo>
                  <a:cubicBezTo>
                    <a:pt x="197" y="52"/>
                    <a:pt x="197" y="52"/>
                    <a:pt x="197" y="52"/>
                  </a:cubicBezTo>
                  <a:close/>
                  <a:moveTo>
                    <a:pt x="199" y="54"/>
                  </a:moveTo>
                  <a:cubicBezTo>
                    <a:pt x="199" y="54"/>
                    <a:pt x="199" y="54"/>
                    <a:pt x="199" y="54"/>
                  </a:cubicBezTo>
                  <a:cubicBezTo>
                    <a:pt x="199" y="54"/>
                    <a:pt x="199" y="54"/>
                    <a:pt x="199" y="54"/>
                  </a:cubicBezTo>
                  <a:cubicBezTo>
                    <a:pt x="200" y="53"/>
                    <a:pt x="200" y="53"/>
                    <a:pt x="200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2"/>
                    <a:pt x="199" y="52"/>
                    <a:pt x="199" y="52"/>
                  </a:cubicBezTo>
                  <a:cubicBezTo>
                    <a:pt x="198" y="52"/>
                    <a:pt x="198" y="52"/>
                    <a:pt x="198" y="52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199" y="53"/>
                    <a:pt x="199" y="53"/>
                    <a:pt x="199" y="53"/>
                  </a:cubicBezTo>
                  <a:cubicBezTo>
                    <a:pt x="199" y="54"/>
                    <a:pt x="199" y="54"/>
                    <a:pt x="199" y="54"/>
                  </a:cubicBezTo>
                  <a:close/>
                  <a:moveTo>
                    <a:pt x="191" y="56"/>
                  </a:moveTo>
                  <a:cubicBezTo>
                    <a:pt x="192" y="55"/>
                    <a:pt x="192" y="55"/>
                    <a:pt x="192" y="55"/>
                  </a:cubicBezTo>
                  <a:cubicBezTo>
                    <a:pt x="192" y="55"/>
                    <a:pt x="192" y="55"/>
                    <a:pt x="192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1" y="55"/>
                    <a:pt x="191" y="55"/>
                    <a:pt x="191" y="55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90" y="56"/>
                    <a:pt x="190" y="56"/>
                    <a:pt x="190" y="56"/>
                  </a:cubicBezTo>
                  <a:cubicBezTo>
                    <a:pt x="191" y="56"/>
                    <a:pt x="191" y="56"/>
                    <a:pt x="191" y="56"/>
                  </a:cubicBezTo>
                  <a:close/>
                  <a:moveTo>
                    <a:pt x="195" y="56"/>
                  </a:move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5"/>
                    <a:pt x="196" y="55"/>
                    <a:pt x="196" y="55"/>
                  </a:cubicBezTo>
                  <a:cubicBezTo>
                    <a:pt x="196" y="54"/>
                    <a:pt x="196" y="54"/>
                    <a:pt x="196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5" y="54"/>
                    <a:pt x="195" y="54"/>
                    <a:pt x="195" y="54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6"/>
                    <a:pt x="195" y="56"/>
                    <a:pt x="195" y="56"/>
                  </a:cubicBezTo>
                  <a:close/>
                  <a:moveTo>
                    <a:pt x="196" y="60"/>
                  </a:moveTo>
                  <a:cubicBezTo>
                    <a:pt x="196" y="60"/>
                    <a:pt x="196" y="60"/>
                    <a:pt x="196" y="60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8" y="60"/>
                    <a:pt x="198" y="60"/>
                    <a:pt x="198" y="60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200" y="60"/>
                    <a:pt x="200" y="60"/>
                    <a:pt x="200" y="60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9"/>
                    <a:pt x="200" y="59"/>
                    <a:pt x="200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8"/>
                    <a:pt x="199" y="58"/>
                    <a:pt x="199" y="58"/>
                  </a:cubicBezTo>
                  <a:cubicBezTo>
                    <a:pt x="199" y="59"/>
                    <a:pt x="199" y="59"/>
                    <a:pt x="199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9"/>
                    <a:pt x="198" y="59"/>
                    <a:pt x="198" y="59"/>
                  </a:cubicBezTo>
                  <a:cubicBezTo>
                    <a:pt x="198" y="58"/>
                    <a:pt x="198" y="58"/>
                    <a:pt x="198" y="58"/>
                  </a:cubicBezTo>
                  <a:cubicBezTo>
                    <a:pt x="197" y="58"/>
                    <a:pt x="197" y="58"/>
                    <a:pt x="197" y="58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7" y="59"/>
                    <a:pt x="197" y="59"/>
                    <a:pt x="197" y="59"/>
                  </a:cubicBezTo>
                  <a:cubicBezTo>
                    <a:pt x="196" y="59"/>
                    <a:pt x="196" y="59"/>
                    <a:pt x="196" y="59"/>
                  </a:cubicBezTo>
                  <a:cubicBezTo>
                    <a:pt x="196" y="60"/>
                    <a:pt x="196" y="60"/>
                    <a:pt x="196" y="60"/>
                  </a:cubicBezTo>
                  <a:cubicBezTo>
                    <a:pt x="196" y="60"/>
                    <a:pt x="196" y="60"/>
                    <a:pt x="196" y="60"/>
                  </a:cubicBezTo>
                  <a:close/>
                  <a:moveTo>
                    <a:pt x="116" y="36"/>
                  </a:moveTo>
                  <a:cubicBezTo>
                    <a:pt x="117" y="36"/>
                    <a:pt x="117" y="36"/>
                    <a:pt x="117" y="36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8" y="37"/>
                    <a:pt x="118" y="37"/>
                    <a:pt x="118" y="37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20" y="36"/>
                    <a:pt x="120" y="36"/>
                    <a:pt x="120" y="36"/>
                  </a:cubicBezTo>
                  <a:cubicBezTo>
                    <a:pt x="119" y="36"/>
                    <a:pt x="119" y="36"/>
                    <a:pt x="119" y="36"/>
                  </a:cubicBezTo>
                  <a:cubicBezTo>
                    <a:pt x="118" y="36"/>
                    <a:pt x="118" y="36"/>
                    <a:pt x="118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lose/>
                  <a:moveTo>
                    <a:pt x="114" y="19"/>
                  </a:moveTo>
                  <a:cubicBezTo>
                    <a:pt x="114" y="19"/>
                    <a:pt x="114" y="19"/>
                    <a:pt x="114" y="19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5" y="17"/>
                    <a:pt x="115" y="17"/>
                    <a:pt x="115" y="17"/>
                  </a:cubicBezTo>
                  <a:cubicBezTo>
                    <a:pt x="116" y="17"/>
                    <a:pt x="116" y="17"/>
                    <a:pt x="116" y="17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8" y="18"/>
                    <a:pt x="118" y="18"/>
                    <a:pt x="118" y="18"/>
                  </a:cubicBezTo>
                  <a:cubicBezTo>
                    <a:pt x="117" y="19"/>
                    <a:pt x="117" y="19"/>
                    <a:pt x="117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5" y="19"/>
                    <a:pt x="114" y="19"/>
                    <a:pt x="114" y="19"/>
                  </a:cubicBezTo>
                  <a:close/>
                  <a:moveTo>
                    <a:pt x="142" y="6"/>
                  </a:moveTo>
                  <a:cubicBezTo>
                    <a:pt x="142" y="5"/>
                    <a:pt x="142" y="5"/>
                    <a:pt x="142" y="5"/>
                  </a:cubicBezTo>
                  <a:cubicBezTo>
                    <a:pt x="143" y="5"/>
                    <a:pt x="143" y="5"/>
                    <a:pt x="143" y="5"/>
                  </a:cubicBezTo>
                  <a:cubicBezTo>
                    <a:pt x="144" y="5"/>
                    <a:pt x="144" y="5"/>
                    <a:pt x="144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5" y="6"/>
                    <a:pt x="145" y="6"/>
                    <a:pt x="145" y="6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43" y="7"/>
                    <a:pt x="143" y="7"/>
                    <a:pt x="143" y="7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6"/>
                    <a:pt x="142" y="6"/>
                    <a:pt x="142" y="6"/>
                  </a:cubicBezTo>
                  <a:close/>
                  <a:moveTo>
                    <a:pt x="161" y="18"/>
                  </a:moveTo>
                  <a:cubicBezTo>
                    <a:pt x="163" y="17"/>
                    <a:pt x="163" y="17"/>
                    <a:pt x="163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4" y="15"/>
                    <a:pt x="164" y="15"/>
                    <a:pt x="164" y="15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66" y="13"/>
                    <a:pt x="166" y="13"/>
                    <a:pt x="166" y="13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68" y="11"/>
                    <a:pt x="168" y="11"/>
                    <a:pt x="168" y="11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9"/>
                    <a:pt x="165" y="9"/>
                    <a:pt x="165" y="9"/>
                  </a:cubicBezTo>
                  <a:cubicBezTo>
                    <a:pt x="164" y="8"/>
                    <a:pt x="164" y="8"/>
                    <a:pt x="164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5" y="6"/>
                    <a:pt x="165" y="6"/>
                    <a:pt x="165" y="6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5" y="5"/>
                    <a:pt x="165" y="5"/>
                    <a:pt x="165" y="5"/>
                  </a:cubicBezTo>
                  <a:cubicBezTo>
                    <a:pt x="162" y="5"/>
                    <a:pt x="162" y="5"/>
                    <a:pt x="162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8" y="2"/>
                    <a:pt x="158" y="2"/>
                    <a:pt x="158" y="2"/>
                  </a:cubicBezTo>
                  <a:cubicBezTo>
                    <a:pt x="156" y="1"/>
                    <a:pt x="156" y="1"/>
                    <a:pt x="156" y="1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1"/>
                    <a:pt x="154" y="1"/>
                    <a:pt x="154" y="1"/>
                  </a:cubicBezTo>
                  <a:cubicBezTo>
                    <a:pt x="154" y="2"/>
                    <a:pt x="154" y="2"/>
                    <a:pt x="154" y="2"/>
                  </a:cubicBezTo>
                  <a:cubicBezTo>
                    <a:pt x="154" y="3"/>
                    <a:pt x="154" y="3"/>
                    <a:pt x="154" y="3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2" y="5"/>
                    <a:pt x="152" y="5"/>
                    <a:pt x="152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1" y="7"/>
                    <a:pt x="151" y="7"/>
                    <a:pt x="151" y="7"/>
                  </a:cubicBezTo>
                  <a:cubicBezTo>
                    <a:pt x="152" y="10"/>
                    <a:pt x="152" y="10"/>
                    <a:pt x="152" y="10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2"/>
                    <a:pt x="153" y="12"/>
                    <a:pt x="153" y="12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6" y="17"/>
                    <a:pt x="156" y="17"/>
                    <a:pt x="156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7"/>
                    <a:pt x="158" y="17"/>
                    <a:pt x="158" y="17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60" y="18"/>
                    <a:pt x="160" y="18"/>
                    <a:pt x="160" y="18"/>
                  </a:cubicBezTo>
                  <a:cubicBezTo>
                    <a:pt x="161" y="18"/>
                    <a:pt x="161" y="18"/>
                    <a:pt x="161" y="18"/>
                  </a:cubicBezTo>
                  <a:close/>
                  <a:moveTo>
                    <a:pt x="157" y="23"/>
                  </a:moveTo>
                  <a:cubicBezTo>
                    <a:pt x="157" y="23"/>
                    <a:pt x="157" y="23"/>
                    <a:pt x="157" y="23"/>
                  </a:cubicBezTo>
                  <a:cubicBezTo>
                    <a:pt x="158" y="24"/>
                    <a:pt x="158" y="24"/>
                    <a:pt x="158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62" y="22"/>
                    <a:pt x="162" y="22"/>
                    <a:pt x="162" y="22"/>
                  </a:cubicBezTo>
                  <a:cubicBezTo>
                    <a:pt x="162" y="21"/>
                    <a:pt x="162" y="21"/>
                    <a:pt x="162" y="21"/>
                  </a:cubicBezTo>
                  <a:cubicBezTo>
                    <a:pt x="163" y="20"/>
                    <a:pt x="163" y="20"/>
                    <a:pt x="163" y="20"/>
                  </a:cubicBezTo>
                  <a:cubicBezTo>
                    <a:pt x="162" y="19"/>
                    <a:pt x="162" y="19"/>
                    <a:pt x="162" y="19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7" y="19"/>
                    <a:pt x="157" y="19"/>
                    <a:pt x="157" y="19"/>
                  </a:cubicBezTo>
                  <a:cubicBezTo>
                    <a:pt x="156" y="19"/>
                    <a:pt x="156" y="19"/>
                    <a:pt x="156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5" y="19"/>
                    <a:pt x="155" y="19"/>
                    <a:pt x="155" y="19"/>
                  </a:cubicBezTo>
                  <a:cubicBezTo>
                    <a:pt x="154" y="19"/>
                    <a:pt x="154" y="19"/>
                    <a:pt x="154" y="19"/>
                  </a:cubicBezTo>
                  <a:cubicBezTo>
                    <a:pt x="153" y="19"/>
                    <a:pt x="153" y="19"/>
                    <a:pt x="153" y="19"/>
                  </a:cubicBezTo>
                  <a:cubicBezTo>
                    <a:pt x="154" y="20"/>
                    <a:pt x="154" y="20"/>
                    <a:pt x="154" y="20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6" y="21"/>
                    <a:pt x="156" y="21"/>
                    <a:pt x="156" y="21"/>
                  </a:cubicBezTo>
                  <a:cubicBezTo>
                    <a:pt x="157" y="22"/>
                    <a:pt x="157" y="22"/>
                    <a:pt x="157" y="22"/>
                  </a:cubicBezTo>
                  <a:cubicBezTo>
                    <a:pt x="158" y="22"/>
                    <a:pt x="158" y="22"/>
                    <a:pt x="158" y="22"/>
                  </a:cubicBezTo>
                  <a:cubicBezTo>
                    <a:pt x="159" y="22"/>
                    <a:pt x="159" y="22"/>
                    <a:pt x="159" y="22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60" y="23"/>
                    <a:pt x="160" y="23"/>
                    <a:pt x="160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7" y="23"/>
                    <a:pt x="157" y="23"/>
                    <a:pt x="157" y="23"/>
                  </a:cubicBezTo>
                  <a:close/>
                  <a:moveTo>
                    <a:pt x="187" y="26"/>
                  </a:moveTo>
                  <a:cubicBezTo>
                    <a:pt x="187" y="26"/>
                    <a:pt x="187" y="26"/>
                    <a:pt x="187" y="26"/>
                  </a:cubicBezTo>
                  <a:cubicBezTo>
                    <a:pt x="186" y="27"/>
                    <a:pt x="186" y="27"/>
                    <a:pt x="186" y="27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4" y="29"/>
                    <a:pt x="184" y="29"/>
                    <a:pt x="184" y="29"/>
                  </a:cubicBezTo>
                  <a:cubicBezTo>
                    <a:pt x="183" y="29"/>
                    <a:pt x="183" y="29"/>
                    <a:pt x="183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2" y="29"/>
                    <a:pt x="182" y="29"/>
                    <a:pt x="182" y="29"/>
                  </a:cubicBezTo>
                  <a:cubicBezTo>
                    <a:pt x="181" y="28"/>
                    <a:pt x="181" y="28"/>
                    <a:pt x="181" y="28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9" y="28"/>
                    <a:pt x="179" y="28"/>
                    <a:pt x="179" y="28"/>
                  </a:cubicBezTo>
                  <a:cubicBezTo>
                    <a:pt x="176" y="28"/>
                    <a:pt x="176" y="28"/>
                    <a:pt x="176" y="28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175" y="27"/>
                    <a:pt x="175" y="27"/>
                    <a:pt x="175" y="27"/>
                  </a:cubicBezTo>
                  <a:cubicBezTo>
                    <a:pt x="174" y="28"/>
                    <a:pt x="174" y="28"/>
                    <a:pt x="174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1" y="27"/>
                    <a:pt x="171" y="27"/>
                    <a:pt x="171" y="27"/>
                  </a:cubicBezTo>
                  <a:cubicBezTo>
                    <a:pt x="170" y="27"/>
                    <a:pt x="170" y="27"/>
                    <a:pt x="170" y="27"/>
                  </a:cubicBezTo>
                  <a:cubicBezTo>
                    <a:pt x="169" y="27"/>
                    <a:pt x="169" y="27"/>
                    <a:pt x="169" y="27"/>
                  </a:cubicBezTo>
                  <a:cubicBezTo>
                    <a:pt x="168" y="25"/>
                    <a:pt x="168" y="25"/>
                    <a:pt x="168" y="25"/>
                  </a:cubicBezTo>
                  <a:cubicBezTo>
                    <a:pt x="168" y="24"/>
                    <a:pt x="168" y="24"/>
                    <a:pt x="168" y="24"/>
                  </a:cubicBezTo>
                  <a:cubicBezTo>
                    <a:pt x="167" y="24"/>
                    <a:pt x="167" y="24"/>
                    <a:pt x="167" y="24"/>
                  </a:cubicBezTo>
                  <a:cubicBezTo>
                    <a:pt x="166" y="25"/>
                    <a:pt x="166" y="25"/>
                    <a:pt x="166" y="25"/>
                  </a:cubicBezTo>
                  <a:cubicBezTo>
                    <a:pt x="166" y="24"/>
                    <a:pt x="166" y="24"/>
                    <a:pt x="166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4"/>
                    <a:pt x="165" y="24"/>
                    <a:pt x="165" y="24"/>
                  </a:cubicBezTo>
                  <a:cubicBezTo>
                    <a:pt x="165" y="25"/>
                    <a:pt x="165" y="25"/>
                    <a:pt x="165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4" y="25"/>
                    <a:pt x="164" y="25"/>
                    <a:pt x="164" y="25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0"/>
                    <a:pt x="165" y="20"/>
                    <a:pt x="165" y="20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5" y="19"/>
                    <a:pt x="165" y="19"/>
                    <a:pt x="165" y="19"/>
                  </a:cubicBezTo>
                  <a:cubicBezTo>
                    <a:pt x="164" y="19"/>
                    <a:pt x="164" y="19"/>
                    <a:pt x="164" y="19"/>
                  </a:cubicBezTo>
                  <a:cubicBezTo>
                    <a:pt x="164" y="18"/>
                    <a:pt x="164" y="18"/>
                    <a:pt x="164" y="18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6"/>
                    <a:pt x="165" y="16"/>
                    <a:pt x="165" y="16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6" y="15"/>
                    <a:pt x="166" y="15"/>
                    <a:pt x="166" y="15"/>
                  </a:cubicBezTo>
                  <a:cubicBezTo>
                    <a:pt x="168" y="14"/>
                    <a:pt x="168" y="14"/>
                    <a:pt x="168" y="14"/>
                  </a:cubicBezTo>
                  <a:cubicBezTo>
                    <a:pt x="169" y="14"/>
                    <a:pt x="169" y="14"/>
                    <a:pt x="169" y="14"/>
                  </a:cubicBezTo>
                  <a:cubicBezTo>
                    <a:pt x="169" y="13"/>
                    <a:pt x="169" y="13"/>
                    <a:pt x="169" y="13"/>
                  </a:cubicBezTo>
                  <a:cubicBezTo>
                    <a:pt x="170" y="12"/>
                    <a:pt x="170" y="12"/>
                    <a:pt x="170" y="12"/>
                  </a:cubicBezTo>
                  <a:cubicBezTo>
                    <a:pt x="171" y="12"/>
                    <a:pt x="171" y="12"/>
                    <a:pt x="171" y="12"/>
                  </a:cubicBezTo>
                  <a:cubicBezTo>
                    <a:pt x="173" y="13"/>
                    <a:pt x="173" y="13"/>
                    <a:pt x="173" y="13"/>
                  </a:cubicBezTo>
                  <a:cubicBezTo>
                    <a:pt x="174" y="15"/>
                    <a:pt x="174" y="15"/>
                    <a:pt x="174" y="15"/>
                  </a:cubicBezTo>
                  <a:cubicBezTo>
                    <a:pt x="174" y="16"/>
                    <a:pt x="174" y="16"/>
                    <a:pt x="174" y="16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7"/>
                    <a:pt x="174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4" y="19"/>
                    <a:pt x="174" y="19"/>
                    <a:pt x="174" y="19"/>
                  </a:cubicBezTo>
                  <a:cubicBezTo>
                    <a:pt x="175" y="18"/>
                    <a:pt x="175" y="18"/>
                    <a:pt x="175" y="18"/>
                  </a:cubicBezTo>
                  <a:cubicBezTo>
                    <a:pt x="175" y="17"/>
                    <a:pt x="175" y="17"/>
                    <a:pt x="175" y="17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6"/>
                    <a:pt x="175" y="16"/>
                    <a:pt x="175" y="16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4" y="14"/>
                    <a:pt x="174" y="14"/>
                    <a:pt x="174" y="14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4" y="13"/>
                    <a:pt x="174" y="13"/>
                    <a:pt x="174" y="13"/>
                  </a:cubicBezTo>
                  <a:cubicBezTo>
                    <a:pt x="176" y="13"/>
                    <a:pt x="176" y="13"/>
                    <a:pt x="176" y="13"/>
                  </a:cubicBezTo>
                  <a:cubicBezTo>
                    <a:pt x="177" y="13"/>
                    <a:pt x="177" y="13"/>
                    <a:pt x="177" y="13"/>
                  </a:cubicBezTo>
                  <a:cubicBezTo>
                    <a:pt x="180" y="15"/>
                    <a:pt x="180" y="15"/>
                    <a:pt x="180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81" y="16"/>
                    <a:pt x="181" y="16"/>
                    <a:pt x="181" y="16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8"/>
                    <a:pt x="182" y="18"/>
                    <a:pt x="182" y="18"/>
                  </a:cubicBezTo>
                  <a:cubicBezTo>
                    <a:pt x="182" y="19"/>
                    <a:pt x="182" y="19"/>
                    <a:pt x="182" y="19"/>
                  </a:cubicBezTo>
                  <a:cubicBezTo>
                    <a:pt x="183" y="20"/>
                    <a:pt x="183" y="20"/>
                    <a:pt x="183" y="20"/>
                  </a:cubicBezTo>
                  <a:cubicBezTo>
                    <a:pt x="184" y="21"/>
                    <a:pt x="184" y="21"/>
                    <a:pt x="184" y="21"/>
                  </a:cubicBezTo>
                  <a:cubicBezTo>
                    <a:pt x="184" y="22"/>
                    <a:pt x="184" y="22"/>
                    <a:pt x="184" y="22"/>
                  </a:cubicBezTo>
                  <a:cubicBezTo>
                    <a:pt x="183" y="22"/>
                    <a:pt x="183" y="22"/>
                    <a:pt x="183" y="22"/>
                  </a:cubicBezTo>
                  <a:cubicBezTo>
                    <a:pt x="183" y="21"/>
                    <a:pt x="183" y="21"/>
                    <a:pt x="183" y="21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3" y="23"/>
                    <a:pt x="183" y="23"/>
                    <a:pt x="183" y="23"/>
                  </a:cubicBezTo>
                  <a:cubicBezTo>
                    <a:pt x="185" y="23"/>
                    <a:pt x="185" y="23"/>
                    <a:pt x="185" y="23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6" y="24"/>
                    <a:pt x="186" y="24"/>
                    <a:pt x="186" y="24"/>
                  </a:cubicBezTo>
                  <a:cubicBezTo>
                    <a:pt x="187" y="26"/>
                    <a:pt x="187" y="26"/>
                    <a:pt x="187" y="26"/>
                  </a:cubicBezTo>
                  <a:close/>
                  <a:moveTo>
                    <a:pt x="350" y="3"/>
                  </a:moveTo>
                  <a:cubicBezTo>
                    <a:pt x="350" y="2"/>
                    <a:pt x="350" y="2"/>
                    <a:pt x="350" y="2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1"/>
                    <a:pt x="352" y="1"/>
                    <a:pt x="352" y="1"/>
                  </a:cubicBezTo>
                  <a:cubicBezTo>
                    <a:pt x="352" y="2"/>
                    <a:pt x="352" y="2"/>
                    <a:pt x="352" y="2"/>
                  </a:cubicBezTo>
                  <a:cubicBezTo>
                    <a:pt x="351" y="2"/>
                    <a:pt x="351" y="2"/>
                    <a:pt x="351" y="2"/>
                  </a:cubicBezTo>
                  <a:cubicBezTo>
                    <a:pt x="351" y="3"/>
                    <a:pt x="351" y="3"/>
                    <a:pt x="351" y="3"/>
                  </a:cubicBezTo>
                  <a:cubicBezTo>
                    <a:pt x="350" y="3"/>
                    <a:pt x="350" y="3"/>
                    <a:pt x="350" y="3"/>
                  </a:cubicBezTo>
                  <a:close/>
                  <a:moveTo>
                    <a:pt x="359" y="17"/>
                  </a:moveTo>
                  <a:cubicBezTo>
                    <a:pt x="359" y="18"/>
                    <a:pt x="359" y="18"/>
                    <a:pt x="359" y="18"/>
                  </a:cubicBezTo>
                  <a:cubicBezTo>
                    <a:pt x="361" y="20"/>
                    <a:pt x="361" y="20"/>
                    <a:pt x="361" y="20"/>
                  </a:cubicBezTo>
                  <a:cubicBezTo>
                    <a:pt x="361" y="21"/>
                    <a:pt x="361" y="21"/>
                    <a:pt x="361" y="21"/>
                  </a:cubicBezTo>
                  <a:cubicBezTo>
                    <a:pt x="364" y="22"/>
                    <a:pt x="364" y="22"/>
                    <a:pt x="364" y="22"/>
                  </a:cubicBezTo>
                  <a:cubicBezTo>
                    <a:pt x="367" y="22"/>
                    <a:pt x="367" y="22"/>
                    <a:pt x="367" y="22"/>
                  </a:cubicBezTo>
                  <a:cubicBezTo>
                    <a:pt x="368" y="23"/>
                    <a:pt x="368" y="23"/>
                    <a:pt x="368" y="23"/>
                  </a:cubicBezTo>
                  <a:cubicBezTo>
                    <a:pt x="370" y="23"/>
                    <a:pt x="370" y="23"/>
                    <a:pt x="370" y="23"/>
                  </a:cubicBezTo>
                  <a:cubicBezTo>
                    <a:pt x="371" y="22"/>
                    <a:pt x="371" y="22"/>
                    <a:pt x="371" y="22"/>
                  </a:cubicBezTo>
                  <a:cubicBezTo>
                    <a:pt x="372" y="23"/>
                    <a:pt x="372" y="23"/>
                    <a:pt x="372" y="23"/>
                  </a:cubicBezTo>
                  <a:cubicBezTo>
                    <a:pt x="373" y="23"/>
                    <a:pt x="373" y="23"/>
                    <a:pt x="373" y="23"/>
                  </a:cubicBezTo>
                  <a:cubicBezTo>
                    <a:pt x="375" y="22"/>
                    <a:pt x="375" y="22"/>
                    <a:pt x="375" y="22"/>
                  </a:cubicBezTo>
                  <a:cubicBezTo>
                    <a:pt x="375" y="21"/>
                    <a:pt x="375" y="21"/>
                    <a:pt x="375" y="21"/>
                  </a:cubicBezTo>
                  <a:cubicBezTo>
                    <a:pt x="376" y="20"/>
                    <a:pt x="376" y="20"/>
                    <a:pt x="376" y="20"/>
                  </a:cubicBezTo>
                  <a:cubicBezTo>
                    <a:pt x="375" y="19"/>
                    <a:pt x="375" y="19"/>
                    <a:pt x="375" y="19"/>
                  </a:cubicBezTo>
                  <a:cubicBezTo>
                    <a:pt x="375" y="18"/>
                    <a:pt x="375" y="18"/>
                    <a:pt x="375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8"/>
                    <a:pt x="374" y="18"/>
                    <a:pt x="374" y="18"/>
                  </a:cubicBezTo>
                  <a:cubicBezTo>
                    <a:pt x="374" y="17"/>
                    <a:pt x="374" y="17"/>
                    <a:pt x="374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3" y="17"/>
                    <a:pt x="373" y="17"/>
                    <a:pt x="373" y="17"/>
                  </a:cubicBezTo>
                  <a:cubicBezTo>
                    <a:pt x="371" y="17"/>
                    <a:pt x="371" y="17"/>
                    <a:pt x="371" y="17"/>
                  </a:cubicBezTo>
                  <a:cubicBezTo>
                    <a:pt x="369" y="17"/>
                    <a:pt x="369" y="17"/>
                    <a:pt x="369" y="17"/>
                  </a:cubicBezTo>
                  <a:cubicBezTo>
                    <a:pt x="368" y="18"/>
                    <a:pt x="368" y="18"/>
                    <a:pt x="368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7" y="18"/>
                    <a:pt x="367" y="18"/>
                    <a:pt x="367" y="18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6" y="17"/>
                    <a:pt x="366" y="17"/>
                    <a:pt x="366" y="17"/>
                  </a:cubicBezTo>
                  <a:cubicBezTo>
                    <a:pt x="365" y="17"/>
                    <a:pt x="365" y="17"/>
                    <a:pt x="365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363" y="18"/>
                    <a:pt x="363" y="18"/>
                    <a:pt x="363" y="18"/>
                  </a:cubicBezTo>
                  <a:cubicBezTo>
                    <a:pt x="362" y="18"/>
                    <a:pt x="362" y="18"/>
                    <a:pt x="362" y="18"/>
                  </a:cubicBezTo>
                  <a:cubicBezTo>
                    <a:pt x="361" y="18"/>
                    <a:pt x="361" y="18"/>
                    <a:pt x="361" y="18"/>
                  </a:cubicBezTo>
                  <a:cubicBezTo>
                    <a:pt x="360" y="18"/>
                    <a:pt x="360" y="18"/>
                    <a:pt x="360" y="18"/>
                  </a:cubicBezTo>
                  <a:cubicBezTo>
                    <a:pt x="360" y="17"/>
                    <a:pt x="360" y="17"/>
                    <a:pt x="360" y="17"/>
                  </a:cubicBezTo>
                  <a:cubicBezTo>
                    <a:pt x="359" y="17"/>
                    <a:pt x="359" y="17"/>
                    <a:pt x="359" y="17"/>
                  </a:cubicBezTo>
                  <a:close/>
                  <a:moveTo>
                    <a:pt x="325" y="31"/>
                  </a:moveTo>
                  <a:cubicBezTo>
                    <a:pt x="324" y="29"/>
                    <a:pt x="324" y="29"/>
                    <a:pt x="324" y="29"/>
                  </a:cubicBezTo>
                  <a:cubicBezTo>
                    <a:pt x="324" y="28"/>
                    <a:pt x="324" y="28"/>
                    <a:pt x="324" y="28"/>
                  </a:cubicBezTo>
                  <a:cubicBezTo>
                    <a:pt x="323" y="27"/>
                    <a:pt x="323" y="27"/>
                    <a:pt x="323" y="27"/>
                  </a:cubicBezTo>
                  <a:cubicBezTo>
                    <a:pt x="321" y="27"/>
                    <a:pt x="321" y="27"/>
                    <a:pt x="321" y="27"/>
                  </a:cubicBezTo>
                  <a:cubicBezTo>
                    <a:pt x="321" y="26"/>
                    <a:pt x="321" y="26"/>
                    <a:pt x="321" y="26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20" y="26"/>
                    <a:pt x="320" y="26"/>
                    <a:pt x="320" y="26"/>
                  </a:cubicBezTo>
                  <a:cubicBezTo>
                    <a:pt x="320" y="27"/>
                    <a:pt x="320" y="27"/>
                    <a:pt x="320" y="27"/>
                  </a:cubicBezTo>
                  <a:cubicBezTo>
                    <a:pt x="322" y="28"/>
                    <a:pt x="322" y="28"/>
                    <a:pt x="322" y="28"/>
                  </a:cubicBezTo>
                  <a:cubicBezTo>
                    <a:pt x="323" y="30"/>
                    <a:pt x="323" y="30"/>
                    <a:pt x="323" y="30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5" y="31"/>
                    <a:pt x="325" y="31"/>
                    <a:pt x="325" y="31"/>
                  </a:cubicBezTo>
                  <a:close/>
                  <a:moveTo>
                    <a:pt x="342" y="32"/>
                  </a:moveTo>
                  <a:cubicBezTo>
                    <a:pt x="342" y="32"/>
                    <a:pt x="342" y="32"/>
                    <a:pt x="342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2"/>
                    <a:pt x="341" y="32"/>
                    <a:pt x="341" y="32"/>
                  </a:cubicBezTo>
                  <a:cubicBezTo>
                    <a:pt x="341" y="31"/>
                    <a:pt x="341" y="31"/>
                    <a:pt x="341" y="31"/>
                  </a:cubicBezTo>
                  <a:cubicBezTo>
                    <a:pt x="342" y="31"/>
                    <a:pt x="342" y="31"/>
                    <a:pt x="342" y="31"/>
                  </a:cubicBezTo>
                  <a:cubicBezTo>
                    <a:pt x="342" y="32"/>
                    <a:pt x="342" y="32"/>
                    <a:pt x="342" y="32"/>
                  </a:cubicBezTo>
                  <a:cubicBezTo>
                    <a:pt x="343" y="32"/>
                    <a:pt x="343" y="32"/>
                    <a:pt x="343" y="32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3" y="33"/>
                    <a:pt x="343" y="33"/>
                    <a:pt x="343" y="33"/>
                  </a:cubicBezTo>
                  <a:cubicBezTo>
                    <a:pt x="344" y="33"/>
                    <a:pt x="344" y="33"/>
                    <a:pt x="344" y="33"/>
                  </a:cubicBezTo>
                  <a:cubicBezTo>
                    <a:pt x="345" y="32"/>
                    <a:pt x="345" y="32"/>
                    <a:pt x="345" y="32"/>
                  </a:cubicBezTo>
                  <a:cubicBezTo>
                    <a:pt x="346" y="30"/>
                    <a:pt x="346" y="30"/>
                    <a:pt x="346" y="30"/>
                  </a:cubicBezTo>
                  <a:cubicBezTo>
                    <a:pt x="347" y="29"/>
                    <a:pt x="347" y="29"/>
                    <a:pt x="347" y="29"/>
                  </a:cubicBezTo>
                  <a:cubicBezTo>
                    <a:pt x="348" y="29"/>
                    <a:pt x="348" y="29"/>
                    <a:pt x="348" y="29"/>
                  </a:cubicBezTo>
                  <a:cubicBezTo>
                    <a:pt x="349" y="28"/>
                    <a:pt x="349" y="28"/>
                    <a:pt x="349" y="28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49" y="29"/>
                    <a:pt x="349" y="29"/>
                    <a:pt x="349" y="29"/>
                  </a:cubicBezTo>
                  <a:cubicBezTo>
                    <a:pt x="350" y="29"/>
                    <a:pt x="350" y="29"/>
                    <a:pt x="350" y="29"/>
                  </a:cubicBezTo>
                  <a:cubicBezTo>
                    <a:pt x="350" y="30"/>
                    <a:pt x="350" y="30"/>
                    <a:pt x="350" y="30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1" y="29"/>
                    <a:pt x="351" y="29"/>
                    <a:pt x="351" y="29"/>
                  </a:cubicBezTo>
                  <a:cubicBezTo>
                    <a:pt x="353" y="28"/>
                    <a:pt x="353" y="28"/>
                    <a:pt x="353" y="28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3" y="27"/>
                    <a:pt x="353" y="27"/>
                    <a:pt x="353" y="27"/>
                  </a:cubicBezTo>
                  <a:cubicBezTo>
                    <a:pt x="352" y="27"/>
                    <a:pt x="352" y="27"/>
                    <a:pt x="352" y="27"/>
                  </a:cubicBezTo>
                  <a:cubicBezTo>
                    <a:pt x="350" y="28"/>
                    <a:pt x="350" y="28"/>
                    <a:pt x="350" y="28"/>
                  </a:cubicBezTo>
                  <a:cubicBezTo>
                    <a:pt x="349" y="27"/>
                    <a:pt x="349" y="27"/>
                    <a:pt x="349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6"/>
                    <a:pt x="347" y="26"/>
                    <a:pt x="347" y="26"/>
                  </a:cubicBezTo>
                  <a:cubicBezTo>
                    <a:pt x="346" y="26"/>
                    <a:pt x="346" y="26"/>
                    <a:pt x="346" y="26"/>
                  </a:cubicBezTo>
                  <a:cubicBezTo>
                    <a:pt x="346" y="25"/>
                    <a:pt x="346" y="25"/>
                    <a:pt x="346" y="25"/>
                  </a:cubicBezTo>
                  <a:cubicBezTo>
                    <a:pt x="345" y="24"/>
                    <a:pt x="345" y="24"/>
                    <a:pt x="345" y="24"/>
                  </a:cubicBezTo>
                  <a:cubicBezTo>
                    <a:pt x="344" y="24"/>
                    <a:pt x="344" y="24"/>
                    <a:pt x="344" y="24"/>
                  </a:cubicBezTo>
                  <a:cubicBezTo>
                    <a:pt x="343" y="23"/>
                    <a:pt x="343" y="23"/>
                    <a:pt x="343" y="23"/>
                  </a:cubicBezTo>
                  <a:cubicBezTo>
                    <a:pt x="343" y="22"/>
                    <a:pt x="343" y="22"/>
                    <a:pt x="343" y="22"/>
                  </a:cubicBezTo>
                  <a:cubicBezTo>
                    <a:pt x="343" y="21"/>
                    <a:pt x="343" y="21"/>
                    <a:pt x="343" y="21"/>
                  </a:cubicBezTo>
                  <a:cubicBezTo>
                    <a:pt x="342" y="20"/>
                    <a:pt x="342" y="20"/>
                    <a:pt x="342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1" y="20"/>
                    <a:pt x="341" y="20"/>
                    <a:pt x="341" y="20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9"/>
                    <a:pt x="342" y="19"/>
                    <a:pt x="342" y="19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8"/>
                    <a:pt x="342" y="18"/>
                    <a:pt x="342" y="18"/>
                  </a:cubicBezTo>
                  <a:cubicBezTo>
                    <a:pt x="342" y="17"/>
                    <a:pt x="342" y="17"/>
                    <a:pt x="342" y="17"/>
                  </a:cubicBezTo>
                  <a:cubicBezTo>
                    <a:pt x="341" y="17"/>
                    <a:pt x="341" y="17"/>
                    <a:pt x="341" y="17"/>
                  </a:cubicBezTo>
                  <a:cubicBezTo>
                    <a:pt x="339" y="17"/>
                    <a:pt x="339" y="17"/>
                    <a:pt x="339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6"/>
                    <a:pt x="338" y="16"/>
                    <a:pt x="338" y="16"/>
                  </a:cubicBezTo>
                  <a:cubicBezTo>
                    <a:pt x="337" y="16"/>
                    <a:pt x="337" y="16"/>
                    <a:pt x="337" y="16"/>
                  </a:cubicBezTo>
                  <a:cubicBezTo>
                    <a:pt x="336" y="16"/>
                    <a:pt x="336" y="16"/>
                    <a:pt x="336" y="16"/>
                  </a:cubicBezTo>
                  <a:cubicBezTo>
                    <a:pt x="335" y="16"/>
                    <a:pt x="335" y="16"/>
                    <a:pt x="335" y="16"/>
                  </a:cubicBezTo>
                  <a:cubicBezTo>
                    <a:pt x="337" y="17"/>
                    <a:pt x="337" y="17"/>
                    <a:pt x="337" y="17"/>
                  </a:cubicBezTo>
                  <a:cubicBezTo>
                    <a:pt x="338" y="17"/>
                    <a:pt x="338" y="17"/>
                    <a:pt x="338" y="17"/>
                  </a:cubicBezTo>
                  <a:cubicBezTo>
                    <a:pt x="338" y="18"/>
                    <a:pt x="338" y="18"/>
                    <a:pt x="338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7" y="18"/>
                    <a:pt x="337" y="18"/>
                    <a:pt x="337" y="18"/>
                  </a:cubicBezTo>
                  <a:cubicBezTo>
                    <a:pt x="336" y="18"/>
                    <a:pt x="336" y="18"/>
                    <a:pt x="336" y="18"/>
                  </a:cubicBezTo>
                  <a:cubicBezTo>
                    <a:pt x="335" y="18"/>
                    <a:pt x="335" y="18"/>
                    <a:pt x="335" y="18"/>
                  </a:cubicBezTo>
                  <a:cubicBezTo>
                    <a:pt x="336" y="19"/>
                    <a:pt x="336" y="19"/>
                    <a:pt x="336" y="19"/>
                  </a:cubicBezTo>
                  <a:cubicBezTo>
                    <a:pt x="336" y="20"/>
                    <a:pt x="336" y="20"/>
                    <a:pt x="336" y="20"/>
                  </a:cubicBezTo>
                  <a:cubicBezTo>
                    <a:pt x="336" y="21"/>
                    <a:pt x="336" y="21"/>
                    <a:pt x="336" y="21"/>
                  </a:cubicBezTo>
                  <a:cubicBezTo>
                    <a:pt x="338" y="22"/>
                    <a:pt x="338" y="22"/>
                    <a:pt x="338" y="22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8" y="23"/>
                    <a:pt x="338" y="23"/>
                    <a:pt x="338" y="23"/>
                  </a:cubicBezTo>
                  <a:cubicBezTo>
                    <a:pt x="337" y="23"/>
                    <a:pt x="337" y="23"/>
                    <a:pt x="337" y="23"/>
                  </a:cubicBezTo>
                  <a:cubicBezTo>
                    <a:pt x="336" y="22"/>
                    <a:pt x="336" y="22"/>
                    <a:pt x="336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4" y="21"/>
                    <a:pt x="334" y="21"/>
                    <a:pt x="334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3" y="21"/>
                    <a:pt x="333" y="21"/>
                    <a:pt x="333" y="21"/>
                  </a:cubicBezTo>
                  <a:cubicBezTo>
                    <a:pt x="332" y="21"/>
                    <a:pt x="332" y="21"/>
                    <a:pt x="332" y="21"/>
                  </a:cubicBezTo>
                  <a:cubicBezTo>
                    <a:pt x="332" y="20"/>
                    <a:pt x="332" y="20"/>
                    <a:pt x="332" y="20"/>
                  </a:cubicBezTo>
                  <a:cubicBezTo>
                    <a:pt x="332" y="19"/>
                    <a:pt x="332" y="19"/>
                    <a:pt x="332" y="19"/>
                  </a:cubicBezTo>
                  <a:cubicBezTo>
                    <a:pt x="331" y="19"/>
                    <a:pt x="331" y="19"/>
                    <a:pt x="331" y="19"/>
                  </a:cubicBezTo>
                  <a:cubicBezTo>
                    <a:pt x="330" y="18"/>
                    <a:pt x="330" y="18"/>
                    <a:pt x="330" y="18"/>
                  </a:cubicBezTo>
                  <a:cubicBezTo>
                    <a:pt x="329" y="18"/>
                    <a:pt x="329" y="18"/>
                    <a:pt x="329" y="18"/>
                  </a:cubicBezTo>
                  <a:cubicBezTo>
                    <a:pt x="328" y="18"/>
                    <a:pt x="328" y="18"/>
                    <a:pt x="328" y="18"/>
                  </a:cubicBezTo>
                  <a:cubicBezTo>
                    <a:pt x="328" y="17"/>
                    <a:pt x="328" y="17"/>
                    <a:pt x="328" y="17"/>
                  </a:cubicBezTo>
                  <a:cubicBezTo>
                    <a:pt x="327" y="18"/>
                    <a:pt x="327" y="18"/>
                    <a:pt x="327" y="18"/>
                  </a:cubicBezTo>
                  <a:cubicBezTo>
                    <a:pt x="326" y="18"/>
                    <a:pt x="326" y="18"/>
                    <a:pt x="326" y="18"/>
                  </a:cubicBezTo>
                  <a:cubicBezTo>
                    <a:pt x="326" y="19"/>
                    <a:pt x="326" y="19"/>
                    <a:pt x="326" y="19"/>
                  </a:cubicBezTo>
                  <a:cubicBezTo>
                    <a:pt x="326" y="20"/>
                    <a:pt x="326" y="20"/>
                    <a:pt x="326" y="20"/>
                  </a:cubicBezTo>
                  <a:cubicBezTo>
                    <a:pt x="326" y="21"/>
                    <a:pt x="326" y="21"/>
                    <a:pt x="326" y="21"/>
                  </a:cubicBezTo>
                  <a:cubicBezTo>
                    <a:pt x="325" y="22"/>
                    <a:pt x="325" y="22"/>
                    <a:pt x="325" y="22"/>
                  </a:cubicBezTo>
                  <a:cubicBezTo>
                    <a:pt x="324" y="22"/>
                    <a:pt x="324" y="22"/>
                    <a:pt x="324" y="22"/>
                  </a:cubicBezTo>
                  <a:cubicBezTo>
                    <a:pt x="324" y="23"/>
                    <a:pt x="324" y="23"/>
                    <a:pt x="324" y="23"/>
                  </a:cubicBezTo>
                  <a:cubicBezTo>
                    <a:pt x="325" y="24"/>
                    <a:pt x="325" y="24"/>
                    <a:pt x="325" y="24"/>
                  </a:cubicBezTo>
                  <a:cubicBezTo>
                    <a:pt x="326" y="24"/>
                    <a:pt x="326" y="24"/>
                    <a:pt x="326" y="24"/>
                  </a:cubicBezTo>
                  <a:cubicBezTo>
                    <a:pt x="327" y="25"/>
                    <a:pt x="327" y="25"/>
                    <a:pt x="327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5"/>
                    <a:pt x="326" y="25"/>
                    <a:pt x="326" y="25"/>
                  </a:cubicBezTo>
                  <a:cubicBezTo>
                    <a:pt x="326" y="26"/>
                    <a:pt x="326" y="26"/>
                    <a:pt x="326" y="26"/>
                  </a:cubicBezTo>
                  <a:cubicBezTo>
                    <a:pt x="327" y="26"/>
                    <a:pt x="327" y="26"/>
                    <a:pt x="327" y="26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7"/>
                    <a:pt x="327" y="27"/>
                    <a:pt x="327" y="27"/>
                  </a:cubicBezTo>
                  <a:cubicBezTo>
                    <a:pt x="327" y="28"/>
                    <a:pt x="327" y="28"/>
                    <a:pt x="327" y="28"/>
                  </a:cubicBezTo>
                  <a:cubicBezTo>
                    <a:pt x="328" y="28"/>
                    <a:pt x="328" y="28"/>
                    <a:pt x="328" y="28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30" y="30"/>
                    <a:pt x="330" y="30"/>
                    <a:pt x="330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29" y="31"/>
                    <a:pt x="329" y="31"/>
                    <a:pt x="329" y="31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4" y="33"/>
                    <a:pt x="334" y="33"/>
                    <a:pt x="334" y="33"/>
                  </a:cubicBezTo>
                  <a:cubicBezTo>
                    <a:pt x="335" y="34"/>
                    <a:pt x="335" y="34"/>
                    <a:pt x="335" y="34"/>
                  </a:cubicBezTo>
                  <a:cubicBezTo>
                    <a:pt x="336" y="34"/>
                    <a:pt x="336" y="34"/>
                    <a:pt x="336" y="34"/>
                  </a:cubicBezTo>
                  <a:cubicBezTo>
                    <a:pt x="336" y="35"/>
                    <a:pt x="336" y="35"/>
                    <a:pt x="336" y="35"/>
                  </a:cubicBezTo>
                  <a:cubicBezTo>
                    <a:pt x="337" y="35"/>
                    <a:pt x="337" y="35"/>
                    <a:pt x="337" y="35"/>
                  </a:cubicBezTo>
                  <a:cubicBezTo>
                    <a:pt x="338" y="35"/>
                    <a:pt x="338" y="35"/>
                    <a:pt x="338" y="35"/>
                  </a:cubicBezTo>
                  <a:cubicBezTo>
                    <a:pt x="339" y="35"/>
                    <a:pt x="339" y="35"/>
                    <a:pt x="339" y="35"/>
                  </a:cubicBezTo>
                  <a:cubicBezTo>
                    <a:pt x="341" y="35"/>
                    <a:pt x="341" y="35"/>
                    <a:pt x="341" y="35"/>
                  </a:cubicBezTo>
                  <a:cubicBezTo>
                    <a:pt x="342" y="36"/>
                    <a:pt x="342" y="36"/>
                    <a:pt x="342" y="36"/>
                  </a:cubicBezTo>
                  <a:cubicBezTo>
                    <a:pt x="342" y="35"/>
                    <a:pt x="342" y="35"/>
                    <a:pt x="342" y="35"/>
                  </a:cubicBezTo>
                  <a:cubicBezTo>
                    <a:pt x="343" y="35"/>
                    <a:pt x="343" y="35"/>
                    <a:pt x="343" y="35"/>
                  </a:cubicBezTo>
                  <a:cubicBezTo>
                    <a:pt x="343" y="34"/>
                    <a:pt x="343" y="34"/>
                    <a:pt x="343" y="34"/>
                  </a:cubicBezTo>
                  <a:cubicBezTo>
                    <a:pt x="342" y="33"/>
                    <a:pt x="342" y="33"/>
                    <a:pt x="342" y="33"/>
                  </a:cubicBezTo>
                  <a:cubicBezTo>
                    <a:pt x="342" y="32"/>
                    <a:pt x="342" y="32"/>
                    <a:pt x="342" y="32"/>
                  </a:cubicBezTo>
                  <a:close/>
                  <a:moveTo>
                    <a:pt x="343" y="17"/>
                  </a:moveTo>
                  <a:cubicBezTo>
                    <a:pt x="344" y="17"/>
                    <a:pt x="344" y="17"/>
                    <a:pt x="344" y="17"/>
                  </a:cubicBezTo>
                  <a:cubicBezTo>
                    <a:pt x="345" y="17"/>
                    <a:pt x="345" y="17"/>
                    <a:pt x="345" y="17"/>
                  </a:cubicBezTo>
                  <a:cubicBezTo>
                    <a:pt x="346" y="17"/>
                    <a:pt x="346" y="17"/>
                    <a:pt x="346" y="17"/>
                  </a:cubicBezTo>
                  <a:cubicBezTo>
                    <a:pt x="348" y="18"/>
                    <a:pt x="348" y="18"/>
                    <a:pt x="348" y="18"/>
                  </a:cubicBezTo>
                  <a:cubicBezTo>
                    <a:pt x="349" y="18"/>
                    <a:pt x="349" y="18"/>
                    <a:pt x="349" y="18"/>
                  </a:cubicBezTo>
                  <a:cubicBezTo>
                    <a:pt x="350" y="18"/>
                    <a:pt x="350" y="18"/>
                    <a:pt x="350" y="18"/>
                  </a:cubicBezTo>
                  <a:cubicBezTo>
                    <a:pt x="352" y="18"/>
                    <a:pt x="352" y="18"/>
                    <a:pt x="352" y="18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5" y="19"/>
                    <a:pt x="355" y="19"/>
                    <a:pt x="355" y="19"/>
                  </a:cubicBezTo>
                  <a:cubicBezTo>
                    <a:pt x="354" y="19"/>
                    <a:pt x="354" y="19"/>
                    <a:pt x="354" y="19"/>
                  </a:cubicBezTo>
                  <a:cubicBezTo>
                    <a:pt x="353" y="20"/>
                    <a:pt x="353" y="20"/>
                    <a:pt x="353" y="20"/>
                  </a:cubicBezTo>
                  <a:cubicBezTo>
                    <a:pt x="353" y="21"/>
                    <a:pt x="353" y="21"/>
                    <a:pt x="353" y="21"/>
                  </a:cubicBezTo>
                  <a:cubicBezTo>
                    <a:pt x="354" y="22"/>
                    <a:pt x="354" y="22"/>
                    <a:pt x="354" y="22"/>
                  </a:cubicBezTo>
                  <a:cubicBezTo>
                    <a:pt x="355" y="22"/>
                    <a:pt x="355" y="22"/>
                    <a:pt x="355" y="22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3"/>
                    <a:pt x="355" y="23"/>
                    <a:pt x="355" y="23"/>
                  </a:cubicBezTo>
                  <a:cubicBezTo>
                    <a:pt x="355" y="24"/>
                    <a:pt x="355" y="24"/>
                    <a:pt x="355" y="24"/>
                  </a:cubicBezTo>
                  <a:cubicBezTo>
                    <a:pt x="355" y="25"/>
                    <a:pt x="355" y="25"/>
                    <a:pt x="355" y="25"/>
                  </a:cubicBezTo>
                  <a:cubicBezTo>
                    <a:pt x="354" y="26"/>
                    <a:pt x="354" y="26"/>
                    <a:pt x="354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3" y="26"/>
                    <a:pt x="353" y="26"/>
                    <a:pt x="353" y="26"/>
                  </a:cubicBezTo>
                  <a:cubicBezTo>
                    <a:pt x="352" y="26"/>
                    <a:pt x="352" y="26"/>
                    <a:pt x="352" y="26"/>
                  </a:cubicBezTo>
                  <a:cubicBezTo>
                    <a:pt x="351" y="26"/>
                    <a:pt x="351" y="26"/>
                    <a:pt x="351" y="26"/>
                  </a:cubicBezTo>
                  <a:cubicBezTo>
                    <a:pt x="350" y="27"/>
                    <a:pt x="350" y="27"/>
                    <a:pt x="350" y="27"/>
                  </a:cubicBezTo>
                  <a:cubicBezTo>
                    <a:pt x="348" y="26"/>
                    <a:pt x="348" y="26"/>
                    <a:pt x="348" y="26"/>
                  </a:cubicBezTo>
                  <a:cubicBezTo>
                    <a:pt x="347" y="25"/>
                    <a:pt x="347" y="25"/>
                    <a:pt x="347" y="25"/>
                  </a:cubicBezTo>
                  <a:cubicBezTo>
                    <a:pt x="345" y="23"/>
                    <a:pt x="345" y="23"/>
                    <a:pt x="345" y="23"/>
                  </a:cubicBezTo>
                  <a:cubicBezTo>
                    <a:pt x="345" y="22"/>
                    <a:pt x="345" y="22"/>
                    <a:pt x="345" y="22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5" y="21"/>
                    <a:pt x="345" y="21"/>
                    <a:pt x="345" y="21"/>
                  </a:cubicBezTo>
                  <a:cubicBezTo>
                    <a:pt x="346" y="20"/>
                    <a:pt x="346" y="20"/>
                    <a:pt x="346" y="20"/>
                  </a:cubicBezTo>
                  <a:cubicBezTo>
                    <a:pt x="345" y="20"/>
                    <a:pt x="345" y="20"/>
                    <a:pt x="345" y="20"/>
                  </a:cubicBezTo>
                  <a:cubicBezTo>
                    <a:pt x="345" y="19"/>
                    <a:pt x="345" y="19"/>
                    <a:pt x="345" y="19"/>
                  </a:cubicBezTo>
                  <a:cubicBezTo>
                    <a:pt x="344" y="19"/>
                    <a:pt x="344" y="19"/>
                    <a:pt x="344" y="19"/>
                  </a:cubicBezTo>
                  <a:cubicBezTo>
                    <a:pt x="344" y="18"/>
                    <a:pt x="344" y="18"/>
                    <a:pt x="344" y="18"/>
                  </a:cubicBezTo>
                  <a:cubicBezTo>
                    <a:pt x="343" y="18"/>
                    <a:pt x="343" y="18"/>
                    <a:pt x="343" y="18"/>
                  </a:cubicBezTo>
                  <a:cubicBezTo>
                    <a:pt x="343" y="17"/>
                    <a:pt x="343" y="17"/>
                    <a:pt x="343" y="17"/>
                  </a:cubicBezTo>
                  <a:close/>
                  <a:moveTo>
                    <a:pt x="195" y="38"/>
                  </a:moveTo>
                  <a:cubicBezTo>
                    <a:pt x="195" y="38"/>
                    <a:pt x="196" y="37"/>
                    <a:pt x="196" y="37"/>
                  </a:cubicBezTo>
                  <a:cubicBezTo>
                    <a:pt x="197" y="36"/>
                    <a:pt x="197" y="36"/>
                    <a:pt x="197" y="36"/>
                  </a:cubicBezTo>
                  <a:cubicBezTo>
                    <a:pt x="198" y="35"/>
                    <a:pt x="198" y="35"/>
                    <a:pt x="198" y="35"/>
                  </a:cubicBezTo>
                  <a:cubicBezTo>
                    <a:pt x="199" y="35"/>
                    <a:pt x="199" y="35"/>
                    <a:pt x="199" y="35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99" y="33"/>
                    <a:pt x="199" y="33"/>
                    <a:pt x="199" y="33"/>
                  </a:cubicBezTo>
                  <a:cubicBezTo>
                    <a:pt x="200" y="32"/>
                    <a:pt x="200" y="32"/>
                    <a:pt x="200" y="32"/>
                  </a:cubicBezTo>
                  <a:cubicBezTo>
                    <a:pt x="201" y="32"/>
                    <a:pt x="201" y="32"/>
                    <a:pt x="201" y="32"/>
                  </a:cubicBezTo>
                  <a:cubicBezTo>
                    <a:pt x="202" y="33"/>
                    <a:pt x="202" y="33"/>
                    <a:pt x="202" y="33"/>
                  </a:cubicBezTo>
                  <a:cubicBezTo>
                    <a:pt x="202" y="32"/>
                    <a:pt x="202" y="32"/>
                    <a:pt x="202" y="32"/>
                  </a:cubicBezTo>
                  <a:cubicBezTo>
                    <a:pt x="203" y="32"/>
                    <a:pt x="203" y="32"/>
                    <a:pt x="203" y="32"/>
                  </a:cubicBezTo>
                  <a:cubicBezTo>
                    <a:pt x="203" y="31"/>
                    <a:pt x="203" y="31"/>
                    <a:pt x="203" y="31"/>
                  </a:cubicBezTo>
                  <a:cubicBezTo>
                    <a:pt x="204" y="31"/>
                    <a:pt x="204" y="31"/>
                    <a:pt x="204" y="31"/>
                  </a:cubicBezTo>
                  <a:cubicBezTo>
                    <a:pt x="206" y="30"/>
                    <a:pt x="206" y="30"/>
                    <a:pt x="206" y="30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7" y="27"/>
                    <a:pt x="207" y="27"/>
                    <a:pt x="207" y="27"/>
                  </a:cubicBezTo>
                  <a:cubicBezTo>
                    <a:pt x="207" y="26"/>
                    <a:pt x="207" y="26"/>
                    <a:pt x="207" y="26"/>
                  </a:cubicBezTo>
                  <a:cubicBezTo>
                    <a:pt x="206" y="25"/>
                    <a:pt x="206" y="25"/>
                    <a:pt x="206" y="25"/>
                  </a:cubicBezTo>
                  <a:cubicBezTo>
                    <a:pt x="205" y="24"/>
                    <a:pt x="205" y="24"/>
                    <a:pt x="205" y="24"/>
                  </a:cubicBezTo>
                  <a:cubicBezTo>
                    <a:pt x="205" y="23"/>
                    <a:pt x="205" y="23"/>
                    <a:pt x="205" y="23"/>
                  </a:cubicBezTo>
                  <a:cubicBezTo>
                    <a:pt x="204" y="23"/>
                    <a:pt x="204" y="23"/>
                    <a:pt x="204" y="23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1" y="22"/>
                    <a:pt x="201" y="22"/>
                    <a:pt x="201" y="22"/>
                  </a:cubicBezTo>
                  <a:cubicBezTo>
                    <a:pt x="200" y="21"/>
                    <a:pt x="200" y="21"/>
                    <a:pt x="200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9" y="21"/>
                    <a:pt x="199" y="21"/>
                    <a:pt x="199" y="21"/>
                  </a:cubicBezTo>
                  <a:cubicBezTo>
                    <a:pt x="198" y="21"/>
                    <a:pt x="198" y="21"/>
                    <a:pt x="198" y="21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8" y="20"/>
                    <a:pt x="198" y="20"/>
                    <a:pt x="198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19"/>
                    <a:pt x="195" y="19"/>
                    <a:pt x="195" y="19"/>
                  </a:cubicBezTo>
                  <a:cubicBezTo>
                    <a:pt x="195" y="20"/>
                    <a:pt x="195" y="20"/>
                    <a:pt x="195" y="20"/>
                  </a:cubicBezTo>
                  <a:cubicBezTo>
                    <a:pt x="196" y="20"/>
                    <a:pt x="196" y="20"/>
                    <a:pt x="196" y="20"/>
                  </a:cubicBezTo>
                  <a:cubicBezTo>
                    <a:pt x="196" y="21"/>
                    <a:pt x="196" y="21"/>
                    <a:pt x="196" y="21"/>
                  </a:cubicBezTo>
                  <a:cubicBezTo>
                    <a:pt x="195" y="21"/>
                    <a:pt x="195" y="21"/>
                    <a:pt x="195" y="21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5" y="22"/>
                    <a:pt x="195" y="22"/>
                    <a:pt x="195" y="22"/>
                  </a:cubicBezTo>
                  <a:cubicBezTo>
                    <a:pt x="194" y="21"/>
                    <a:pt x="194" y="21"/>
                    <a:pt x="194" y="21"/>
                  </a:cubicBezTo>
                  <a:cubicBezTo>
                    <a:pt x="194" y="19"/>
                    <a:pt x="194" y="19"/>
                    <a:pt x="194" y="19"/>
                  </a:cubicBezTo>
                  <a:cubicBezTo>
                    <a:pt x="193" y="18"/>
                    <a:pt x="193" y="18"/>
                    <a:pt x="193" y="18"/>
                  </a:cubicBezTo>
                  <a:cubicBezTo>
                    <a:pt x="192" y="18"/>
                    <a:pt x="192" y="18"/>
                    <a:pt x="192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0" y="19"/>
                    <a:pt x="190" y="19"/>
                    <a:pt x="190" y="19"/>
                  </a:cubicBezTo>
                  <a:cubicBezTo>
                    <a:pt x="191" y="20"/>
                    <a:pt x="191" y="20"/>
                    <a:pt x="191" y="20"/>
                  </a:cubicBezTo>
                  <a:cubicBezTo>
                    <a:pt x="192" y="20"/>
                    <a:pt x="192" y="20"/>
                    <a:pt x="192" y="20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89" y="20"/>
                    <a:pt x="189" y="20"/>
                    <a:pt x="189" y="20"/>
                  </a:cubicBezTo>
                  <a:cubicBezTo>
                    <a:pt x="190" y="20"/>
                    <a:pt x="190" y="20"/>
                    <a:pt x="190" y="20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1"/>
                    <a:pt x="190" y="21"/>
                    <a:pt x="190" y="21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0" y="22"/>
                    <a:pt x="190" y="22"/>
                    <a:pt x="190" y="22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3"/>
                    <a:pt x="191" y="23"/>
                    <a:pt x="191" y="23"/>
                  </a:cubicBezTo>
                  <a:cubicBezTo>
                    <a:pt x="191" y="24"/>
                    <a:pt x="191" y="24"/>
                    <a:pt x="191" y="24"/>
                  </a:cubicBezTo>
                  <a:cubicBezTo>
                    <a:pt x="192" y="26"/>
                    <a:pt x="192" y="26"/>
                    <a:pt x="192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6"/>
                    <a:pt x="193" y="26"/>
                    <a:pt x="193" y="26"/>
                  </a:cubicBezTo>
                  <a:cubicBezTo>
                    <a:pt x="193" y="27"/>
                    <a:pt x="193" y="27"/>
                    <a:pt x="193" y="27"/>
                  </a:cubicBezTo>
                  <a:cubicBezTo>
                    <a:pt x="192" y="27"/>
                    <a:pt x="192" y="27"/>
                    <a:pt x="192" y="27"/>
                  </a:cubicBezTo>
                  <a:cubicBezTo>
                    <a:pt x="192" y="28"/>
                    <a:pt x="192" y="28"/>
                    <a:pt x="192" y="28"/>
                  </a:cubicBezTo>
                  <a:cubicBezTo>
                    <a:pt x="192" y="30"/>
                    <a:pt x="192" y="30"/>
                    <a:pt x="192" y="30"/>
                  </a:cubicBezTo>
                  <a:cubicBezTo>
                    <a:pt x="193" y="31"/>
                    <a:pt x="193" y="31"/>
                    <a:pt x="193" y="31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3"/>
                    <a:pt x="193" y="33"/>
                    <a:pt x="193" y="33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4" y="36"/>
                    <a:pt x="194" y="36"/>
                    <a:pt x="194" y="36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195" y="38"/>
                    <a:pt x="195" y="38"/>
                    <a:pt x="195" y="38"/>
                  </a:cubicBezTo>
                  <a:close/>
                  <a:moveTo>
                    <a:pt x="212" y="29"/>
                  </a:move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8"/>
                    <a:pt x="213" y="28"/>
                    <a:pt x="213" y="28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4" y="27"/>
                    <a:pt x="214" y="27"/>
                    <a:pt x="214" y="27"/>
                  </a:cubicBezTo>
                  <a:cubicBezTo>
                    <a:pt x="213" y="26"/>
                    <a:pt x="213" y="26"/>
                    <a:pt x="213" y="26"/>
                  </a:cubicBezTo>
                  <a:cubicBezTo>
                    <a:pt x="213" y="27"/>
                    <a:pt x="213" y="27"/>
                    <a:pt x="213" y="27"/>
                  </a:cubicBezTo>
                  <a:cubicBezTo>
                    <a:pt x="212" y="27"/>
                    <a:pt x="212" y="27"/>
                    <a:pt x="212" y="27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2" y="28"/>
                    <a:pt x="212" y="28"/>
                    <a:pt x="212" y="28"/>
                  </a:cubicBezTo>
                  <a:cubicBezTo>
                    <a:pt x="211" y="29"/>
                    <a:pt x="211" y="29"/>
                    <a:pt x="211" y="29"/>
                  </a:cubicBezTo>
                  <a:cubicBezTo>
                    <a:pt x="212" y="29"/>
                    <a:pt x="212" y="29"/>
                    <a:pt x="212" y="29"/>
                  </a:cubicBezTo>
                  <a:cubicBezTo>
                    <a:pt x="212" y="29"/>
                    <a:pt x="212" y="29"/>
                    <a:pt x="212" y="29"/>
                  </a:cubicBezTo>
                  <a:close/>
                  <a:moveTo>
                    <a:pt x="213" y="29"/>
                  </a:moveTo>
                  <a:cubicBezTo>
                    <a:pt x="214" y="28"/>
                    <a:pt x="214" y="28"/>
                    <a:pt x="214" y="28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7" y="27"/>
                    <a:pt x="217" y="27"/>
                    <a:pt x="217" y="27"/>
                  </a:cubicBezTo>
                  <a:cubicBezTo>
                    <a:pt x="218" y="28"/>
                    <a:pt x="218" y="28"/>
                    <a:pt x="218" y="28"/>
                  </a:cubicBezTo>
                  <a:cubicBezTo>
                    <a:pt x="217" y="29"/>
                    <a:pt x="217" y="29"/>
                    <a:pt x="217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6" y="29"/>
                    <a:pt x="216" y="29"/>
                    <a:pt x="216" y="29"/>
                  </a:cubicBezTo>
                  <a:cubicBezTo>
                    <a:pt x="215" y="29"/>
                    <a:pt x="215" y="29"/>
                    <a:pt x="215" y="29"/>
                  </a:cubicBezTo>
                  <a:cubicBezTo>
                    <a:pt x="213" y="29"/>
                    <a:pt x="213" y="29"/>
                    <a:pt x="213" y="29"/>
                  </a:cubicBezTo>
                  <a:cubicBezTo>
                    <a:pt x="213" y="29"/>
                    <a:pt x="213" y="29"/>
                    <a:pt x="213" y="29"/>
                  </a:cubicBezTo>
                  <a:close/>
                  <a:moveTo>
                    <a:pt x="222" y="36"/>
                  </a:moveTo>
                  <a:cubicBezTo>
                    <a:pt x="222" y="37"/>
                    <a:pt x="222" y="37"/>
                    <a:pt x="222" y="37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8"/>
                    <a:pt x="223" y="38"/>
                    <a:pt x="223" y="38"/>
                  </a:cubicBezTo>
                  <a:cubicBezTo>
                    <a:pt x="223" y="39"/>
                    <a:pt x="223" y="39"/>
                    <a:pt x="223" y="39"/>
                  </a:cubicBezTo>
                  <a:cubicBezTo>
                    <a:pt x="224" y="38"/>
                    <a:pt x="224" y="38"/>
                    <a:pt x="224" y="38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6"/>
                    <a:pt x="224" y="36"/>
                    <a:pt x="224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2" y="36"/>
                    <a:pt x="222" y="36"/>
                    <a:pt x="222" y="36"/>
                  </a:cubicBezTo>
                  <a:close/>
                  <a:moveTo>
                    <a:pt x="305" y="61"/>
                  </a:moveTo>
                  <a:cubicBezTo>
                    <a:pt x="305" y="60"/>
                    <a:pt x="305" y="60"/>
                    <a:pt x="305" y="60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6" y="59"/>
                    <a:pt x="306" y="59"/>
                    <a:pt x="306" y="59"/>
                  </a:cubicBezTo>
                  <a:cubicBezTo>
                    <a:pt x="304" y="59"/>
                    <a:pt x="304" y="59"/>
                    <a:pt x="304" y="59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4" y="60"/>
                    <a:pt x="304" y="60"/>
                    <a:pt x="304" y="60"/>
                  </a:cubicBezTo>
                  <a:cubicBezTo>
                    <a:pt x="305" y="60"/>
                    <a:pt x="305" y="60"/>
                    <a:pt x="305" y="60"/>
                  </a:cubicBezTo>
                  <a:cubicBezTo>
                    <a:pt x="305" y="61"/>
                    <a:pt x="305" y="61"/>
                    <a:pt x="305" y="61"/>
                  </a:cubicBezTo>
                  <a:close/>
                  <a:moveTo>
                    <a:pt x="294" y="72"/>
                  </a:moveTo>
                  <a:cubicBezTo>
                    <a:pt x="295" y="72"/>
                    <a:pt x="295" y="72"/>
                    <a:pt x="295" y="72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4" y="70"/>
                    <a:pt x="294" y="70"/>
                    <a:pt x="294" y="70"/>
                  </a:cubicBezTo>
                  <a:cubicBezTo>
                    <a:pt x="293" y="70"/>
                    <a:pt x="293" y="70"/>
                    <a:pt x="293" y="70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2"/>
                    <a:pt x="294" y="72"/>
                  </a:cubicBezTo>
                  <a:close/>
                  <a:moveTo>
                    <a:pt x="263" y="67"/>
                  </a:moveTo>
                  <a:cubicBezTo>
                    <a:pt x="264" y="67"/>
                    <a:pt x="264" y="67"/>
                    <a:pt x="264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7"/>
                    <a:pt x="265" y="67"/>
                    <a:pt x="265" y="67"/>
                  </a:cubicBezTo>
                  <a:cubicBezTo>
                    <a:pt x="265" y="66"/>
                    <a:pt x="265" y="66"/>
                    <a:pt x="265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5" y="65"/>
                    <a:pt x="265" y="65"/>
                    <a:pt x="265" y="65"/>
                  </a:cubicBezTo>
                  <a:cubicBezTo>
                    <a:pt x="265" y="64"/>
                    <a:pt x="265" y="64"/>
                    <a:pt x="265" y="64"/>
                  </a:cubicBezTo>
                  <a:cubicBezTo>
                    <a:pt x="265" y="63"/>
                    <a:pt x="265" y="63"/>
                    <a:pt x="265" y="63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2" y="62"/>
                    <a:pt x="262" y="62"/>
                    <a:pt x="262" y="62"/>
                  </a:cubicBezTo>
                  <a:cubicBezTo>
                    <a:pt x="261" y="63"/>
                    <a:pt x="261" y="63"/>
                    <a:pt x="261" y="63"/>
                  </a:cubicBezTo>
                  <a:cubicBezTo>
                    <a:pt x="260" y="63"/>
                    <a:pt x="260" y="63"/>
                    <a:pt x="260" y="63"/>
                  </a:cubicBezTo>
                  <a:cubicBezTo>
                    <a:pt x="259" y="63"/>
                    <a:pt x="259" y="63"/>
                    <a:pt x="259" y="63"/>
                  </a:cubicBezTo>
                  <a:cubicBezTo>
                    <a:pt x="260" y="64"/>
                    <a:pt x="260" y="64"/>
                    <a:pt x="260" y="64"/>
                  </a:cubicBezTo>
                  <a:cubicBezTo>
                    <a:pt x="260" y="65"/>
                    <a:pt x="260" y="65"/>
                    <a:pt x="260" y="65"/>
                  </a:cubicBezTo>
                  <a:cubicBezTo>
                    <a:pt x="261" y="65"/>
                    <a:pt x="261" y="65"/>
                    <a:pt x="261" y="65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59" y="66"/>
                    <a:pt x="259" y="66"/>
                    <a:pt x="259" y="66"/>
                  </a:cubicBezTo>
                  <a:cubicBezTo>
                    <a:pt x="260" y="66"/>
                    <a:pt x="260" y="66"/>
                    <a:pt x="260" y="66"/>
                  </a:cubicBezTo>
                  <a:cubicBezTo>
                    <a:pt x="261" y="66"/>
                    <a:pt x="261" y="66"/>
                    <a:pt x="261" y="66"/>
                  </a:cubicBezTo>
                  <a:cubicBezTo>
                    <a:pt x="263" y="67"/>
                    <a:pt x="263" y="67"/>
                    <a:pt x="263" y="67"/>
                  </a:cubicBezTo>
                  <a:close/>
                  <a:moveTo>
                    <a:pt x="353" y="42"/>
                  </a:moveTo>
                  <a:cubicBezTo>
                    <a:pt x="354" y="42"/>
                    <a:pt x="354" y="42"/>
                    <a:pt x="354" y="42"/>
                  </a:cubicBezTo>
                  <a:cubicBezTo>
                    <a:pt x="354" y="42"/>
                    <a:pt x="354" y="42"/>
                    <a:pt x="354" y="42"/>
                  </a:cubicBezTo>
                  <a:cubicBezTo>
                    <a:pt x="354" y="41"/>
                    <a:pt x="354" y="41"/>
                    <a:pt x="354" y="41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4" y="40"/>
                    <a:pt x="354" y="40"/>
                    <a:pt x="354" y="40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8"/>
                    <a:pt x="351" y="38"/>
                    <a:pt x="351" y="38"/>
                  </a:cubicBezTo>
                  <a:cubicBezTo>
                    <a:pt x="350" y="38"/>
                    <a:pt x="350" y="38"/>
                    <a:pt x="350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3" y="42"/>
                    <a:pt x="353" y="42"/>
                    <a:pt x="353" y="42"/>
                  </a:cubicBezTo>
                  <a:cubicBezTo>
                    <a:pt x="353" y="42"/>
                    <a:pt x="353" y="42"/>
                    <a:pt x="353" y="42"/>
                  </a:cubicBezTo>
                  <a:close/>
                  <a:moveTo>
                    <a:pt x="356" y="48"/>
                  </a:moveTo>
                  <a:cubicBezTo>
                    <a:pt x="357" y="48"/>
                    <a:pt x="357" y="48"/>
                    <a:pt x="357" y="48"/>
                  </a:cubicBezTo>
                  <a:cubicBezTo>
                    <a:pt x="357" y="47"/>
                    <a:pt x="357" y="47"/>
                    <a:pt x="357" y="47"/>
                  </a:cubicBezTo>
                  <a:cubicBezTo>
                    <a:pt x="359" y="47"/>
                    <a:pt x="359" y="47"/>
                    <a:pt x="359" y="47"/>
                  </a:cubicBezTo>
                  <a:cubicBezTo>
                    <a:pt x="360" y="47"/>
                    <a:pt x="360" y="47"/>
                    <a:pt x="360" y="47"/>
                  </a:cubicBezTo>
                  <a:cubicBezTo>
                    <a:pt x="362" y="47"/>
                    <a:pt x="362" y="47"/>
                    <a:pt x="362" y="47"/>
                  </a:cubicBezTo>
                  <a:cubicBezTo>
                    <a:pt x="363" y="47"/>
                    <a:pt x="363" y="47"/>
                    <a:pt x="363" y="47"/>
                  </a:cubicBezTo>
                  <a:cubicBezTo>
                    <a:pt x="365" y="47"/>
                    <a:pt x="365" y="47"/>
                    <a:pt x="365" y="47"/>
                  </a:cubicBezTo>
                  <a:cubicBezTo>
                    <a:pt x="366" y="46"/>
                    <a:pt x="366" y="46"/>
                    <a:pt x="366" y="46"/>
                  </a:cubicBezTo>
                  <a:cubicBezTo>
                    <a:pt x="367" y="46"/>
                    <a:pt x="367" y="46"/>
                    <a:pt x="367" y="46"/>
                  </a:cubicBezTo>
                  <a:cubicBezTo>
                    <a:pt x="368" y="46"/>
                    <a:pt x="368" y="46"/>
                    <a:pt x="368" y="46"/>
                  </a:cubicBezTo>
                  <a:cubicBezTo>
                    <a:pt x="369" y="46"/>
                    <a:pt x="369" y="46"/>
                    <a:pt x="369" y="46"/>
                  </a:cubicBezTo>
                  <a:cubicBezTo>
                    <a:pt x="368" y="45"/>
                    <a:pt x="368" y="45"/>
                    <a:pt x="368" y="45"/>
                  </a:cubicBezTo>
                  <a:cubicBezTo>
                    <a:pt x="368" y="44"/>
                    <a:pt x="368" y="44"/>
                    <a:pt x="368" y="44"/>
                  </a:cubicBezTo>
                  <a:cubicBezTo>
                    <a:pt x="367" y="43"/>
                    <a:pt x="367" y="43"/>
                    <a:pt x="367" y="43"/>
                  </a:cubicBezTo>
                  <a:cubicBezTo>
                    <a:pt x="365" y="42"/>
                    <a:pt x="365" y="42"/>
                    <a:pt x="365" y="42"/>
                  </a:cubicBezTo>
                  <a:cubicBezTo>
                    <a:pt x="364" y="42"/>
                    <a:pt x="364" y="42"/>
                    <a:pt x="364" y="42"/>
                  </a:cubicBezTo>
                  <a:cubicBezTo>
                    <a:pt x="363" y="41"/>
                    <a:pt x="363" y="41"/>
                    <a:pt x="363" y="41"/>
                  </a:cubicBezTo>
                  <a:cubicBezTo>
                    <a:pt x="362" y="41"/>
                    <a:pt x="362" y="41"/>
                    <a:pt x="362" y="41"/>
                  </a:cubicBezTo>
                  <a:cubicBezTo>
                    <a:pt x="361" y="41"/>
                    <a:pt x="361" y="41"/>
                    <a:pt x="361" y="41"/>
                  </a:cubicBezTo>
                  <a:cubicBezTo>
                    <a:pt x="360" y="41"/>
                    <a:pt x="360" y="41"/>
                    <a:pt x="360" y="41"/>
                  </a:cubicBezTo>
                  <a:cubicBezTo>
                    <a:pt x="359" y="40"/>
                    <a:pt x="359" y="40"/>
                    <a:pt x="359" y="40"/>
                  </a:cubicBezTo>
                  <a:cubicBezTo>
                    <a:pt x="358" y="40"/>
                    <a:pt x="358" y="40"/>
                    <a:pt x="358" y="40"/>
                  </a:cubicBezTo>
                  <a:cubicBezTo>
                    <a:pt x="358" y="41"/>
                    <a:pt x="358" y="41"/>
                    <a:pt x="358" y="41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3"/>
                    <a:pt x="357" y="43"/>
                    <a:pt x="357" y="43"/>
                  </a:cubicBezTo>
                  <a:cubicBezTo>
                    <a:pt x="357" y="45"/>
                    <a:pt x="357" y="45"/>
                    <a:pt x="357" y="45"/>
                  </a:cubicBezTo>
                  <a:cubicBezTo>
                    <a:pt x="356" y="47"/>
                    <a:pt x="356" y="47"/>
                    <a:pt x="356" y="47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5" y="48"/>
                    <a:pt x="355" y="48"/>
                    <a:pt x="355" y="48"/>
                  </a:cubicBezTo>
                  <a:cubicBezTo>
                    <a:pt x="356" y="48"/>
                    <a:pt x="356" y="48"/>
                    <a:pt x="356" y="48"/>
                  </a:cubicBezTo>
                  <a:close/>
                  <a:moveTo>
                    <a:pt x="335" y="44"/>
                  </a:moveTo>
                  <a:cubicBezTo>
                    <a:pt x="335" y="45"/>
                    <a:pt x="335" y="45"/>
                    <a:pt x="335" y="45"/>
                  </a:cubicBezTo>
                  <a:cubicBezTo>
                    <a:pt x="336" y="46"/>
                    <a:pt x="336" y="46"/>
                    <a:pt x="336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7" y="46"/>
                    <a:pt x="337" y="46"/>
                    <a:pt x="337" y="46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6"/>
                    <a:pt x="339" y="46"/>
                    <a:pt x="339" y="46"/>
                  </a:cubicBezTo>
                  <a:cubicBezTo>
                    <a:pt x="338" y="45"/>
                    <a:pt x="338" y="45"/>
                    <a:pt x="338" y="45"/>
                  </a:cubicBezTo>
                  <a:cubicBezTo>
                    <a:pt x="337" y="45"/>
                    <a:pt x="337" y="45"/>
                    <a:pt x="337" y="45"/>
                  </a:cubicBezTo>
                  <a:cubicBezTo>
                    <a:pt x="336" y="44"/>
                    <a:pt x="336" y="44"/>
                    <a:pt x="336" y="44"/>
                  </a:cubicBezTo>
                  <a:cubicBezTo>
                    <a:pt x="335" y="44"/>
                    <a:pt x="335" y="44"/>
                    <a:pt x="335" y="44"/>
                  </a:cubicBezTo>
                  <a:cubicBezTo>
                    <a:pt x="335" y="44"/>
                    <a:pt x="335" y="44"/>
                    <a:pt x="335" y="44"/>
                  </a:cubicBezTo>
                  <a:close/>
                  <a:moveTo>
                    <a:pt x="363" y="70"/>
                  </a:moveTo>
                  <a:cubicBezTo>
                    <a:pt x="364" y="71"/>
                    <a:pt x="364" y="71"/>
                    <a:pt x="364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5" y="71"/>
                    <a:pt x="365" y="71"/>
                    <a:pt x="365" y="71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70"/>
                    <a:pt x="366" y="70"/>
                    <a:pt x="366" y="70"/>
                  </a:cubicBezTo>
                  <a:cubicBezTo>
                    <a:pt x="366" y="69"/>
                    <a:pt x="366" y="69"/>
                    <a:pt x="366" y="69"/>
                  </a:cubicBezTo>
                  <a:cubicBezTo>
                    <a:pt x="365" y="68"/>
                    <a:pt x="365" y="68"/>
                    <a:pt x="365" y="68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5" y="69"/>
                    <a:pt x="365" y="69"/>
                    <a:pt x="365" y="69"/>
                  </a:cubicBezTo>
                  <a:cubicBezTo>
                    <a:pt x="364" y="70"/>
                    <a:pt x="364" y="70"/>
                    <a:pt x="364" y="70"/>
                  </a:cubicBezTo>
                  <a:cubicBezTo>
                    <a:pt x="364" y="70"/>
                    <a:pt x="363" y="70"/>
                    <a:pt x="363" y="70"/>
                  </a:cubicBezTo>
                  <a:close/>
                  <a:moveTo>
                    <a:pt x="462" y="63"/>
                  </a:moveTo>
                  <a:cubicBezTo>
                    <a:pt x="462" y="63"/>
                    <a:pt x="462" y="63"/>
                    <a:pt x="462" y="63"/>
                  </a:cubicBezTo>
                  <a:cubicBezTo>
                    <a:pt x="463" y="62"/>
                    <a:pt x="463" y="62"/>
                    <a:pt x="463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2"/>
                    <a:pt x="462" y="62"/>
                    <a:pt x="462" y="62"/>
                  </a:cubicBezTo>
                  <a:cubicBezTo>
                    <a:pt x="462" y="63"/>
                    <a:pt x="462" y="63"/>
                    <a:pt x="462" y="63"/>
                  </a:cubicBezTo>
                  <a:close/>
                  <a:moveTo>
                    <a:pt x="461" y="64"/>
                  </a:moveTo>
                  <a:cubicBezTo>
                    <a:pt x="462" y="64"/>
                    <a:pt x="462" y="64"/>
                    <a:pt x="462" y="64"/>
                  </a:cubicBezTo>
                  <a:cubicBezTo>
                    <a:pt x="462" y="63"/>
                    <a:pt x="462" y="63"/>
                    <a:pt x="462" y="63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2"/>
                    <a:pt x="461" y="62"/>
                    <a:pt x="461" y="62"/>
                  </a:cubicBezTo>
                  <a:cubicBezTo>
                    <a:pt x="461" y="63"/>
                    <a:pt x="461" y="63"/>
                    <a:pt x="461" y="63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61" y="64"/>
                  </a:moveTo>
                  <a:cubicBezTo>
                    <a:pt x="461" y="65"/>
                    <a:pt x="461" y="65"/>
                    <a:pt x="461" y="65"/>
                  </a:cubicBezTo>
                  <a:cubicBezTo>
                    <a:pt x="462" y="66"/>
                    <a:pt x="462" y="66"/>
                    <a:pt x="462" y="66"/>
                  </a:cubicBezTo>
                  <a:cubicBezTo>
                    <a:pt x="462" y="65"/>
                    <a:pt x="462" y="65"/>
                    <a:pt x="462" y="65"/>
                  </a:cubicBezTo>
                  <a:cubicBezTo>
                    <a:pt x="462" y="64"/>
                    <a:pt x="462" y="64"/>
                    <a:pt x="462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ubicBezTo>
                    <a:pt x="461" y="64"/>
                    <a:pt x="461" y="64"/>
                    <a:pt x="461" y="64"/>
                  </a:cubicBezTo>
                  <a:close/>
                  <a:moveTo>
                    <a:pt x="458" y="63"/>
                  </a:moveTo>
                  <a:cubicBezTo>
                    <a:pt x="459" y="64"/>
                    <a:pt x="459" y="64"/>
                    <a:pt x="459" y="64"/>
                  </a:cubicBezTo>
                  <a:cubicBezTo>
                    <a:pt x="460" y="65"/>
                    <a:pt x="460" y="65"/>
                    <a:pt x="460" y="65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4"/>
                    <a:pt x="460" y="64"/>
                    <a:pt x="460" y="64"/>
                  </a:cubicBezTo>
                  <a:cubicBezTo>
                    <a:pt x="460" y="63"/>
                    <a:pt x="460" y="63"/>
                    <a:pt x="460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9" y="63"/>
                    <a:pt x="459" y="63"/>
                    <a:pt x="459" y="63"/>
                  </a:cubicBezTo>
                  <a:cubicBezTo>
                    <a:pt x="458" y="63"/>
                    <a:pt x="458" y="63"/>
                    <a:pt x="458" y="63"/>
                  </a:cubicBezTo>
                  <a:close/>
                  <a:moveTo>
                    <a:pt x="483" y="54"/>
                  </a:moveTo>
                  <a:cubicBezTo>
                    <a:pt x="484" y="55"/>
                    <a:pt x="484" y="55"/>
                    <a:pt x="484" y="55"/>
                  </a:cubicBezTo>
                  <a:cubicBezTo>
                    <a:pt x="485" y="54"/>
                    <a:pt x="485" y="54"/>
                    <a:pt x="485" y="54"/>
                  </a:cubicBezTo>
                  <a:cubicBezTo>
                    <a:pt x="486" y="54"/>
                    <a:pt x="486" y="54"/>
                    <a:pt x="486" y="54"/>
                  </a:cubicBezTo>
                  <a:cubicBezTo>
                    <a:pt x="485" y="53"/>
                    <a:pt x="485" y="53"/>
                    <a:pt x="485" y="53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2"/>
                    <a:pt x="485" y="52"/>
                    <a:pt x="485" y="52"/>
                  </a:cubicBezTo>
                  <a:cubicBezTo>
                    <a:pt x="485" y="51"/>
                    <a:pt x="485" y="51"/>
                    <a:pt x="485" y="51"/>
                  </a:cubicBezTo>
                  <a:cubicBezTo>
                    <a:pt x="484" y="50"/>
                    <a:pt x="484" y="50"/>
                    <a:pt x="484" y="50"/>
                  </a:cubicBezTo>
                  <a:cubicBezTo>
                    <a:pt x="484" y="51"/>
                    <a:pt x="484" y="51"/>
                    <a:pt x="484" y="51"/>
                  </a:cubicBezTo>
                  <a:cubicBezTo>
                    <a:pt x="483" y="51"/>
                    <a:pt x="483" y="51"/>
                    <a:pt x="483" y="51"/>
                  </a:cubicBezTo>
                  <a:cubicBezTo>
                    <a:pt x="482" y="50"/>
                    <a:pt x="482" y="50"/>
                    <a:pt x="482" y="50"/>
                  </a:cubicBezTo>
                  <a:cubicBezTo>
                    <a:pt x="481" y="50"/>
                    <a:pt x="481" y="50"/>
                    <a:pt x="481" y="50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1" y="51"/>
                    <a:pt x="481" y="51"/>
                    <a:pt x="481" y="51"/>
                  </a:cubicBezTo>
                  <a:cubicBezTo>
                    <a:pt x="480" y="51"/>
                    <a:pt x="480" y="51"/>
                    <a:pt x="480" y="51"/>
                  </a:cubicBezTo>
                  <a:cubicBezTo>
                    <a:pt x="480" y="52"/>
                    <a:pt x="480" y="52"/>
                    <a:pt x="480" y="52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0" y="53"/>
                    <a:pt x="480" y="53"/>
                    <a:pt x="480" y="53"/>
                  </a:cubicBezTo>
                  <a:cubicBezTo>
                    <a:pt x="481" y="53"/>
                    <a:pt x="481" y="53"/>
                    <a:pt x="481" y="53"/>
                  </a:cubicBezTo>
                  <a:cubicBezTo>
                    <a:pt x="482" y="54"/>
                    <a:pt x="482" y="54"/>
                    <a:pt x="482" y="54"/>
                  </a:cubicBezTo>
                  <a:cubicBezTo>
                    <a:pt x="483" y="54"/>
                    <a:pt x="483" y="54"/>
                    <a:pt x="483" y="54"/>
                  </a:cubicBezTo>
                  <a:close/>
                  <a:moveTo>
                    <a:pt x="489" y="52"/>
                  </a:moveTo>
                  <a:cubicBezTo>
                    <a:pt x="489" y="52"/>
                    <a:pt x="489" y="52"/>
                    <a:pt x="489" y="52"/>
                  </a:cubicBezTo>
                  <a:cubicBezTo>
                    <a:pt x="489" y="51"/>
                    <a:pt x="489" y="51"/>
                    <a:pt x="489" y="51"/>
                  </a:cubicBezTo>
                  <a:cubicBezTo>
                    <a:pt x="489" y="52"/>
                    <a:pt x="489" y="52"/>
                    <a:pt x="489" y="52"/>
                  </a:cubicBezTo>
                  <a:cubicBezTo>
                    <a:pt x="488" y="52"/>
                    <a:pt x="488" y="52"/>
                    <a:pt x="488" y="52"/>
                  </a:cubicBezTo>
                  <a:cubicBezTo>
                    <a:pt x="489" y="52"/>
                    <a:pt x="489" y="52"/>
                    <a:pt x="489" y="52"/>
                  </a:cubicBezTo>
                  <a:close/>
                  <a:moveTo>
                    <a:pt x="495" y="267"/>
                  </a:moveTo>
                  <a:cubicBezTo>
                    <a:pt x="495" y="267"/>
                    <a:pt x="495" y="267"/>
                    <a:pt x="495" y="267"/>
                  </a:cubicBezTo>
                  <a:cubicBezTo>
                    <a:pt x="495" y="266"/>
                    <a:pt x="495" y="266"/>
                    <a:pt x="495" y="266"/>
                  </a:cubicBezTo>
                  <a:cubicBezTo>
                    <a:pt x="494" y="265"/>
                    <a:pt x="494" y="265"/>
                    <a:pt x="494" y="265"/>
                  </a:cubicBezTo>
                  <a:cubicBezTo>
                    <a:pt x="494" y="264"/>
                    <a:pt x="494" y="264"/>
                    <a:pt x="494" y="264"/>
                  </a:cubicBezTo>
                  <a:cubicBezTo>
                    <a:pt x="494" y="263"/>
                    <a:pt x="494" y="263"/>
                    <a:pt x="494" y="263"/>
                  </a:cubicBezTo>
                  <a:cubicBezTo>
                    <a:pt x="495" y="262"/>
                    <a:pt x="495" y="262"/>
                    <a:pt x="495" y="262"/>
                  </a:cubicBezTo>
                  <a:cubicBezTo>
                    <a:pt x="496" y="262"/>
                    <a:pt x="496" y="262"/>
                    <a:pt x="496" y="262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6" y="263"/>
                    <a:pt x="496" y="263"/>
                    <a:pt x="496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8" y="263"/>
                    <a:pt x="498" y="263"/>
                    <a:pt x="498" y="263"/>
                  </a:cubicBezTo>
                  <a:cubicBezTo>
                    <a:pt x="498" y="264"/>
                    <a:pt x="498" y="264"/>
                    <a:pt x="498" y="264"/>
                  </a:cubicBezTo>
                  <a:cubicBezTo>
                    <a:pt x="499" y="265"/>
                    <a:pt x="499" y="265"/>
                    <a:pt x="499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6"/>
                    <a:pt x="500" y="266"/>
                    <a:pt x="500" y="266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5"/>
                    <a:pt x="500" y="265"/>
                    <a:pt x="500" y="265"/>
                  </a:cubicBezTo>
                  <a:cubicBezTo>
                    <a:pt x="500" y="264"/>
                    <a:pt x="500" y="264"/>
                    <a:pt x="500" y="264"/>
                  </a:cubicBezTo>
                  <a:cubicBezTo>
                    <a:pt x="500" y="263"/>
                    <a:pt x="500" y="263"/>
                    <a:pt x="500" y="263"/>
                  </a:cubicBezTo>
                  <a:cubicBezTo>
                    <a:pt x="499" y="263"/>
                    <a:pt x="499" y="263"/>
                    <a:pt x="499" y="263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9" y="261"/>
                    <a:pt x="499" y="261"/>
                    <a:pt x="499" y="261"/>
                  </a:cubicBezTo>
                  <a:cubicBezTo>
                    <a:pt x="498" y="261"/>
                    <a:pt x="498" y="261"/>
                    <a:pt x="498" y="261"/>
                  </a:cubicBezTo>
                  <a:cubicBezTo>
                    <a:pt x="497" y="261"/>
                    <a:pt x="497" y="261"/>
                    <a:pt x="497" y="261"/>
                  </a:cubicBezTo>
                  <a:cubicBezTo>
                    <a:pt x="496" y="260"/>
                    <a:pt x="496" y="260"/>
                    <a:pt x="496" y="260"/>
                  </a:cubicBezTo>
                  <a:cubicBezTo>
                    <a:pt x="496" y="259"/>
                    <a:pt x="496" y="259"/>
                    <a:pt x="496" y="259"/>
                  </a:cubicBezTo>
                  <a:cubicBezTo>
                    <a:pt x="495" y="258"/>
                    <a:pt x="495" y="258"/>
                    <a:pt x="495" y="258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4" y="257"/>
                    <a:pt x="494" y="257"/>
                    <a:pt x="494" y="257"/>
                  </a:cubicBezTo>
                  <a:cubicBezTo>
                    <a:pt x="493" y="256"/>
                    <a:pt x="493" y="256"/>
                    <a:pt x="493" y="256"/>
                  </a:cubicBezTo>
                  <a:cubicBezTo>
                    <a:pt x="493" y="255"/>
                    <a:pt x="493" y="255"/>
                    <a:pt x="493" y="255"/>
                  </a:cubicBezTo>
                  <a:cubicBezTo>
                    <a:pt x="492" y="254"/>
                    <a:pt x="492" y="254"/>
                    <a:pt x="492" y="254"/>
                  </a:cubicBezTo>
                  <a:cubicBezTo>
                    <a:pt x="492" y="253"/>
                    <a:pt x="492" y="253"/>
                    <a:pt x="492" y="253"/>
                  </a:cubicBezTo>
                  <a:cubicBezTo>
                    <a:pt x="492" y="252"/>
                    <a:pt x="492" y="252"/>
                    <a:pt x="492" y="252"/>
                  </a:cubicBezTo>
                  <a:cubicBezTo>
                    <a:pt x="491" y="250"/>
                    <a:pt x="491" y="250"/>
                    <a:pt x="491" y="250"/>
                  </a:cubicBezTo>
                  <a:cubicBezTo>
                    <a:pt x="491" y="249"/>
                    <a:pt x="491" y="249"/>
                    <a:pt x="491" y="249"/>
                  </a:cubicBezTo>
                  <a:cubicBezTo>
                    <a:pt x="491" y="248"/>
                    <a:pt x="491" y="248"/>
                    <a:pt x="491" y="248"/>
                  </a:cubicBezTo>
                  <a:cubicBezTo>
                    <a:pt x="491" y="247"/>
                    <a:pt x="491" y="247"/>
                    <a:pt x="491" y="247"/>
                  </a:cubicBezTo>
                  <a:cubicBezTo>
                    <a:pt x="490" y="246"/>
                    <a:pt x="490" y="246"/>
                    <a:pt x="490" y="246"/>
                  </a:cubicBezTo>
                  <a:cubicBezTo>
                    <a:pt x="491" y="246"/>
                    <a:pt x="491" y="246"/>
                    <a:pt x="491" y="246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1" y="245"/>
                    <a:pt x="491" y="245"/>
                    <a:pt x="491" y="245"/>
                  </a:cubicBezTo>
                  <a:cubicBezTo>
                    <a:pt x="492" y="245"/>
                    <a:pt x="492" y="245"/>
                    <a:pt x="492" y="245"/>
                  </a:cubicBezTo>
                  <a:cubicBezTo>
                    <a:pt x="493" y="245"/>
                    <a:pt x="493" y="245"/>
                    <a:pt x="493" y="245"/>
                  </a:cubicBezTo>
                  <a:cubicBezTo>
                    <a:pt x="494" y="245"/>
                    <a:pt x="494" y="245"/>
                    <a:pt x="494" y="245"/>
                  </a:cubicBezTo>
                  <a:cubicBezTo>
                    <a:pt x="495" y="245"/>
                    <a:pt x="495" y="245"/>
                    <a:pt x="495" y="245"/>
                  </a:cubicBezTo>
                  <a:cubicBezTo>
                    <a:pt x="495" y="246"/>
                    <a:pt x="495" y="246"/>
                    <a:pt x="495" y="246"/>
                  </a:cubicBezTo>
                  <a:cubicBezTo>
                    <a:pt x="496" y="247"/>
                    <a:pt x="496" y="247"/>
                    <a:pt x="496" y="247"/>
                  </a:cubicBezTo>
                  <a:cubicBezTo>
                    <a:pt x="497" y="247"/>
                    <a:pt x="497" y="247"/>
                    <a:pt x="497" y="247"/>
                  </a:cubicBezTo>
                  <a:cubicBezTo>
                    <a:pt x="498" y="248"/>
                    <a:pt x="498" y="248"/>
                    <a:pt x="498" y="248"/>
                  </a:cubicBezTo>
                  <a:cubicBezTo>
                    <a:pt x="499" y="248"/>
                    <a:pt x="499" y="248"/>
                    <a:pt x="499" y="248"/>
                  </a:cubicBezTo>
                  <a:cubicBezTo>
                    <a:pt x="498" y="247"/>
                    <a:pt x="498" y="247"/>
                    <a:pt x="498" y="247"/>
                  </a:cubicBezTo>
                  <a:cubicBezTo>
                    <a:pt x="497" y="246"/>
                    <a:pt x="497" y="246"/>
                    <a:pt x="497" y="246"/>
                  </a:cubicBezTo>
                  <a:cubicBezTo>
                    <a:pt x="496" y="246"/>
                    <a:pt x="496" y="246"/>
                    <a:pt x="496" y="246"/>
                  </a:cubicBezTo>
                  <a:cubicBezTo>
                    <a:pt x="495" y="244"/>
                    <a:pt x="495" y="244"/>
                    <a:pt x="495" y="244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4" y="243"/>
                    <a:pt x="494" y="243"/>
                    <a:pt x="494" y="243"/>
                  </a:cubicBezTo>
                  <a:cubicBezTo>
                    <a:pt x="493" y="241"/>
                    <a:pt x="493" y="241"/>
                    <a:pt x="493" y="241"/>
                  </a:cubicBezTo>
                  <a:cubicBezTo>
                    <a:pt x="493" y="240"/>
                    <a:pt x="493" y="240"/>
                    <a:pt x="493" y="240"/>
                  </a:cubicBezTo>
                  <a:cubicBezTo>
                    <a:pt x="492" y="240"/>
                    <a:pt x="492" y="240"/>
                    <a:pt x="492" y="240"/>
                  </a:cubicBezTo>
                  <a:cubicBezTo>
                    <a:pt x="492" y="239"/>
                    <a:pt x="492" y="239"/>
                    <a:pt x="492" y="239"/>
                  </a:cubicBezTo>
                  <a:cubicBezTo>
                    <a:pt x="491" y="238"/>
                    <a:pt x="491" y="238"/>
                    <a:pt x="491" y="238"/>
                  </a:cubicBezTo>
                  <a:cubicBezTo>
                    <a:pt x="489" y="236"/>
                    <a:pt x="489" y="236"/>
                    <a:pt x="489" y="236"/>
                  </a:cubicBezTo>
                  <a:cubicBezTo>
                    <a:pt x="489" y="235"/>
                    <a:pt x="489" y="235"/>
                    <a:pt x="489" y="235"/>
                  </a:cubicBezTo>
                  <a:cubicBezTo>
                    <a:pt x="488" y="233"/>
                    <a:pt x="488" y="233"/>
                    <a:pt x="488" y="233"/>
                  </a:cubicBezTo>
                  <a:cubicBezTo>
                    <a:pt x="487" y="232"/>
                    <a:pt x="487" y="232"/>
                    <a:pt x="487" y="232"/>
                  </a:cubicBezTo>
                  <a:cubicBezTo>
                    <a:pt x="486" y="231"/>
                    <a:pt x="486" y="231"/>
                    <a:pt x="486" y="231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6" y="230"/>
                    <a:pt x="486" y="230"/>
                    <a:pt x="486" y="230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5" y="230"/>
                    <a:pt x="485" y="230"/>
                    <a:pt x="485" y="230"/>
                  </a:cubicBezTo>
                  <a:cubicBezTo>
                    <a:pt x="484" y="229"/>
                    <a:pt x="484" y="229"/>
                    <a:pt x="484" y="229"/>
                  </a:cubicBezTo>
                  <a:cubicBezTo>
                    <a:pt x="485" y="229"/>
                    <a:pt x="485" y="229"/>
                    <a:pt x="485" y="229"/>
                  </a:cubicBezTo>
                  <a:cubicBezTo>
                    <a:pt x="484" y="228"/>
                    <a:pt x="484" y="228"/>
                    <a:pt x="484" y="228"/>
                  </a:cubicBezTo>
                  <a:cubicBezTo>
                    <a:pt x="483" y="228"/>
                    <a:pt x="483" y="228"/>
                    <a:pt x="483" y="228"/>
                  </a:cubicBezTo>
                  <a:cubicBezTo>
                    <a:pt x="483" y="227"/>
                    <a:pt x="483" y="227"/>
                    <a:pt x="483" y="227"/>
                  </a:cubicBezTo>
                  <a:cubicBezTo>
                    <a:pt x="482" y="226"/>
                    <a:pt x="482" y="226"/>
                    <a:pt x="482" y="226"/>
                  </a:cubicBezTo>
                  <a:cubicBezTo>
                    <a:pt x="482" y="225"/>
                    <a:pt x="482" y="225"/>
                    <a:pt x="482" y="225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4"/>
                    <a:pt x="482" y="224"/>
                    <a:pt x="482" y="224"/>
                  </a:cubicBezTo>
                  <a:cubicBezTo>
                    <a:pt x="482" y="223"/>
                    <a:pt x="482" y="223"/>
                    <a:pt x="482" y="223"/>
                  </a:cubicBezTo>
                  <a:cubicBezTo>
                    <a:pt x="482" y="221"/>
                    <a:pt x="482" y="221"/>
                    <a:pt x="482" y="221"/>
                  </a:cubicBezTo>
                  <a:cubicBezTo>
                    <a:pt x="481" y="220"/>
                    <a:pt x="481" y="220"/>
                    <a:pt x="481" y="220"/>
                  </a:cubicBezTo>
                  <a:cubicBezTo>
                    <a:pt x="480" y="220"/>
                    <a:pt x="480" y="220"/>
                    <a:pt x="480" y="220"/>
                  </a:cubicBezTo>
                  <a:cubicBezTo>
                    <a:pt x="480" y="219"/>
                    <a:pt x="480" y="219"/>
                    <a:pt x="480" y="219"/>
                  </a:cubicBezTo>
                  <a:cubicBezTo>
                    <a:pt x="479" y="219"/>
                    <a:pt x="479" y="219"/>
                    <a:pt x="479" y="219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79" y="218"/>
                    <a:pt x="479" y="218"/>
                    <a:pt x="479" y="218"/>
                  </a:cubicBezTo>
                  <a:cubicBezTo>
                    <a:pt x="480" y="218"/>
                    <a:pt x="480" y="218"/>
                    <a:pt x="480" y="218"/>
                  </a:cubicBezTo>
                  <a:cubicBezTo>
                    <a:pt x="481" y="219"/>
                    <a:pt x="481" y="219"/>
                    <a:pt x="481" y="219"/>
                  </a:cubicBezTo>
                  <a:cubicBezTo>
                    <a:pt x="481" y="218"/>
                    <a:pt x="481" y="218"/>
                    <a:pt x="481" y="218"/>
                  </a:cubicBezTo>
                  <a:cubicBezTo>
                    <a:pt x="480" y="217"/>
                    <a:pt x="480" y="217"/>
                    <a:pt x="480" y="217"/>
                  </a:cubicBezTo>
                  <a:cubicBezTo>
                    <a:pt x="479" y="216"/>
                    <a:pt x="479" y="216"/>
                    <a:pt x="479" y="216"/>
                  </a:cubicBezTo>
                  <a:cubicBezTo>
                    <a:pt x="478" y="216"/>
                    <a:pt x="478" y="216"/>
                    <a:pt x="478" y="216"/>
                  </a:cubicBezTo>
                  <a:cubicBezTo>
                    <a:pt x="478" y="215"/>
                    <a:pt x="478" y="215"/>
                    <a:pt x="478" y="215"/>
                  </a:cubicBezTo>
                  <a:cubicBezTo>
                    <a:pt x="476" y="214"/>
                    <a:pt x="476" y="214"/>
                    <a:pt x="476" y="214"/>
                  </a:cubicBezTo>
                  <a:cubicBezTo>
                    <a:pt x="476" y="213"/>
                    <a:pt x="476" y="213"/>
                    <a:pt x="476" y="213"/>
                  </a:cubicBezTo>
                  <a:cubicBezTo>
                    <a:pt x="476" y="212"/>
                    <a:pt x="476" y="212"/>
                    <a:pt x="476" y="212"/>
                  </a:cubicBezTo>
                  <a:cubicBezTo>
                    <a:pt x="475" y="211"/>
                    <a:pt x="475" y="211"/>
                    <a:pt x="475" y="211"/>
                  </a:cubicBezTo>
                  <a:cubicBezTo>
                    <a:pt x="474" y="211"/>
                    <a:pt x="474" y="211"/>
                    <a:pt x="474" y="211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09"/>
                    <a:pt x="473" y="209"/>
                    <a:pt x="473" y="209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0"/>
                    <a:pt x="473" y="210"/>
                    <a:pt x="473" y="210"/>
                  </a:cubicBezTo>
                  <a:cubicBezTo>
                    <a:pt x="473" y="211"/>
                    <a:pt x="473" y="211"/>
                    <a:pt x="473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2" y="211"/>
                    <a:pt x="472" y="211"/>
                    <a:pt x="472" y="211"/>
                  </a:cubicBezTo>
                  <a:cubicBezTo>
                    <a:pt x="471" y="211"/>
                    <a:pt x="471" y="211"/>
                    <a:pt x="471" y="211"/>
                  </a:cubicBezTo>
                  <a:cubicBezTo>
                    <a:pt x="472" y="212"/>
                    <a:pt x="472" y="212"/>
                    <a:pt x="472" y="212"/>
                  </a:cubicBezTo>
                  <a:cubicBezTo>
                    <a:pt x="474" y="212"/>
                    <a:pt x="474" y="212"/>
                    <a:pt x="474" y="212"/>
                  </a:cubicBezTo>
                  <a:cubicBezTo>
                    <a:pt x="474" y="213"/>
                    <a:pt x="474" y="213"/>
                    <a:pt x="474" y="213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4"/>
                    <a:pt x="475" y="214"/>
                    <a:pt x="475" y="214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4" y="215"/>
                    <a:pt x="474" y="215"/>
                    <a:pt x="474" y="215"/>
                  </a:cubicBezTo>
                  <a:cubicBezTo>
                    <a:pt x="475" y="215"/>
                    <a:pt x="475" y="215"/>
                    <a:pt x="475" y="215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5" y="216"/>
                    <a:pt x="475" y="216"/>
                    <a:pt x="475" y="216"/>
                  </a:cubicBezTo>
                  <a:cubicBezTo>
                    <a:pt x="474" y="216"/>
                    <a:pt x="474" y="216"/>
                    <a:pt x="474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3" y="216"/>
                    <a:pt x="473" y="216"/>
                    <a:pt x="473" y="216"/>
                  </a:cubicBezTo>
                  <a:cubicBezTo>
                    <a:pt x="472" y="217"/>
                    <a:pt x="472" y="217"/>
                    <a:pt x="472" y="217"/>
                  </a:cubicBezTo>
                  <a:cubicBezTo>
                    <a:pt x="473" y="218"/>
                    <a:pt x="473" y="218"/>
                    <a:pt x="473" y="218"/>
                  </a:cubicBezTo>
                  <a:cubicBezTo>
                    <a:pt x="473" y="219"/>
                    <a:pt x="473" y="219"/>
                    <a:pt x="473" y="219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475" y="221"/>
                    <a:pt x="475" y="221"/>
                    <a:pt x="475" y="221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5" y="223"/>
                    <a:pt x="475" y="223"/>
                    <a:pt x="475" y="223"/>
                  </a:cubicBezTo>
                  <a:cubicBezTo>
                    <a:pt x="476" y="225"/>
                    <a:pt x="476" y="225"/>
                    <a:pt x="476" y="225"/>
                  </a:cubicBezTo>
                  <a:cubicBezTo>
                    <a:pt x="476" y="227"/>
                    <a:pt x="476" y="227"/>
                    <a:pt x="476" y="227"/>
                  </a:cubicBezTo>
                  <a:cubicBezTo>
                    <a:pt x="477" y="228"/>
                    <a:pt x="477" y="228"/>
                    <a:pt x="477" y="228"/>
                  </a:cubicBezTo>
                  <a:cubicBezTo>
                    <a:pt x="478" y="228"/>
                    <a:pt x="478" y="228"/>
                    <a:pt x="478" y="228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78" y="229"/>
                    <a:pt x="478" y="229"/>
                    <a:pt x="478" y="229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0" y="231"/>
                    <a:pt x="480" y="231"/>
                    <a:pt x="480" y="231"/>
                  </a:cubicBezTo>
                  <a:cubicBezTo>
                    <a:pt x="481" y="232"/>
                    <a:pt x="481" y="232"/>
                    <a:pt x="481" y="232"/>
                  </a:cubicBezTo>
                  <a:cubicBezTo>
                    <a:pt x="482" y="234"/>
                    <a:pt x="482" y="234"/>
                    <a:pt x="482" y="234"/>
                  </a:cubicBezTo>
                  <a:cubicBezTo>
                    <a:pt x="482" y="235"/>
                    <a:pt x="482" y="235"/>
                    <a:pt x="482" y="235"/>
                  </a:cubicBezTo>
                  <a:cubicBezTo>
                    <a:pt x="482" y="236"/>
                    <a:pt x="482" y="236"/>
                    <a:pt x="482" y="236"/>
                  </a:cubicBezTo>
                  <a:cubicBezTo>
                    <a:pt x="482" y="237"/>
                    <a:pt x="482" y="237"/>
                    <a:pt x="482" y="237"/>
                  </a:cubicBezTo>
                  <a:cubicBezTo>
                    <a:pt x="483" y="237"/>
                    <a:pt x="483" y="237"/>
                    <a:pt x="483" y="237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8"/>
                    <a:pt x="484" y="238"/>
                    <a:pt x="484" y="238"/>
                  </a:cubicBezTo>
                  <a:cubicBezTo>
                    <a:pt x="484" y="239"/>
                    <a:pt x="484" y="239"/>
                    <a:pt x="484" y="239"/>
                  </a:cubicBezTo>
                  <a:cubicBezTo>
                    <a:pt x="485" y="240"/>
                    <a:pt x="485" y="240"/>
                    <a:pt x="485" y="240"/>
                  </a:cubicBezTo>
                  <a:cubicBezTo>
                    <a:pt x="485" y="241"/>
                    <a:pt x="485" y="241"/>
                    <a:pt x="485" y="241"/>
                  </a:cubicBezTo>
                  <a:cubicBezTo>
                    <a:pt x="485" y="242"/>
                    <a:pt x="485" y="242"/>
                    <a:pt x="485" y="242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4"/>
                    <a:pt x="486" y="244"/>
                    <a:pt x="486" y="244"/>
                  </a:cubicBezTo>
                  <a:cubicBezTo>
                    <a:pt x="486" y="245"/>
                    <a:pt x="486" y="245"/>
                    <a:pt x="486" y="245"/>
                  </a:cubicBezTo>
                  <a:cubicBezTo>
                    <a:pt x="486" y="246"/>
                    <a:pt x="486" y="246"/>
                    <a:pt x="486" y="246"/>
                  </a:cubicBezTo>
                  <a:cubicBezTo>
                    <a:pt x="487" y="248"/>
                    <a:pt x="487" y="248"/>
                    <a:pt x="487" y="248"/>
                  </a:cubicBezTo>
                  <a:cubicBezTo>
                    <a:pt x="486" y="248"/>
                    <a:pt x="486" y="248"/>
                    <a:pt x="486" y="248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7" y="250"/>
                    <a:pt x="487" y="250"/>
                    <a:pt x="487" y="250"/>
                  </a:cubicBezTo>
                  <a:cubicBezTo>
                    <a:pt x="489" y="252"/>
                    <a:pt x="489" y="252"/>
                    <a:pt x="489" y="252"/>
                  </a:cubicBezTo>
                  <a:cubicBezTo>
                    <a:pt x="489" y="253"/>
                    <a:pt x="489" y="253"/>
                    <a:pt x="489" y="253"/>
                  </a:cubicBezTo>
                  <a:cubicBezTo>
                    <a:pt x="490" y="254"/>
                    <a:pt x="490" y="254"/>
                    <a:pt x="490" y="254"/>
                  </a:cubicBezTo>
                  <a:cubicBezTo>
                    <a:pt x="490" y="256"/>
                    <a:pt x="490" y="256"/>
                    <a:pt x="490" y="256"/>
                  </a:cubicBezTo>
                  <a:cubicBezTo>
                    <a:pt x="490" y="257"/>
                    <a:pt x="490" y="257"/>
                    <a:pt x="490" y="257"/>
                  </a:cubicBezTo>
                  <a:cubicBezTo>
                    <a:pt x="491" y="258"/>
                    <a:pt x="491" y="258"/>
                    <a:pt x="491" y="258"/>
                  </a:cubicBezTo>
                  <a:cubicBezTo>
                    <a:pt x="491" y="259"/>
                    <a:pt x="491" y="259"/>
                    <a:pt x="491" y="259"/>
                  </a:cubicBezTo>
                  <a:cubicBezTo>
                    <a:pt x="492" y="260"/>
                    <a:pt x="492" y="260"/>
                    <a:pt x="492" y="260"/>
                  </a:cubicBezTo>
                  <a:cubicBezTo>
                    <a:pt x="492" y="261"/>
                    <a:pt x="492" y="261"/>
                    <a:pt x="492" y="261"/>
                  </a:cubicBezTo>
                  <a:cubicBezTo>
                    <a:pt x="492" y="262"/>
                    <a:pt x="492" y="262"/>
                    <a:pt x="492" y="262"/>
                  </a:cubicBezTo>
                  <a:cubicBezTo>
                    <a:pt x="492" y="264"/>
                    <a:pt x="492" y="264"/>
                    <a:pt x="492" y="264"/>
                  </a:cubicBezTo>
                  <a:cubicBezTo>
                    <a:pt x="492" y="265"/>
                    <a:pt x="492" y="265"/>
                    <a:pt x="492" y="265"/>
                  </a:cubicBezTo>
                  <a:cubicBezTo>
                    <a:pt x="493" y="266"/>
                    <a:pt x="493" y="266"/>
                    <a:pt x="493" y="266"/>
                  </a:cubicBezTo>
                  <a:cubicBezTo>
                    <a:pt x="494" y="267"/>
                    <a:pt x="494" y="267"/>
                    <a:pt x="494" y="267"/>
                  </a:cubicBezTo>
                  <a:cubicBezTo>
                    <a:pt x="495" y="267"/>
                    <a:pt x="495" y="267"/>
                    <a:pt x="495" y="267"/>
                  </a:cubicBezTo>
                  <a:close/>
                  <a:moveTo>
                    <a:pt x="450" y="211"/>
                  </a:moveTo>
                  <a:cubicBezTo>
                    <a:pt x="450" y="211"/>
                    <a:pt x="450" y="211"/>
                    <a:pt x="450" y="211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0" y="210"/>
                    <a:pt x="450" y="210"/>
                    <a:pt x="450" y="210"/>
                  </a:cubicBezTo>
                  <a:cubicBezTo>
                    <a:pt x="451" y="210"/>
                    <a:pt x="451" y="210"/>
                    <a:pt x="451" y="210"/>
                  </a:cubicBezTo>
                  <a:cubicBezTo>
                    <a:pt x="451" y="211"/>
                    <a:pt x="451" y="211"/>
                    <a:pt x="451" y="211"/>
                  </a:cubicBezTo>
                  <a:cubicBezTo>
                    <a:pt x="452" y="211"/>
                    <a:pt x="452" y="211"/>
                    <a:pt x="452" y="211"/>
                  </a:cubicBezTo>
                  <a:cubicBezTo>
                    <a:pt x="452" y="210"/>
                    <a:pt x="452" y="210"/>
                    <a:pt x="452" y="210"/>
                  </a:cubicBezTo>
                  <a:cubicBezTo>
                    <a:pt x="453" y="210"/>
                    <a:pt x="453" y="210"/>
                    <a:pt x="453" y="210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3" y="209"/>
                    <a:pt x="453" y="209"/>
                    <a:pt x="453" y="209"/>
                  </a:cubicBezTo>
                  <a:cubicBezTo>
                    <a:pt x="453" y="208"/>
                    <a:pt x="453" y="208"/>
                    <a:pt x="453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9"/>
                    <a:pt x="452" y="209"/>
                    <a:pt x="452" y="209"/>
                  </a:cubicBezTo>
                  <a:cubicBezTo>
                    <a:pt x="451" y="209"/>
                    <a:pt x="451" y="209"/>
                    <a:pt x="451" y="209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2" y="208"/>
                    <a:pt x="452" y="208"/>
                    <a:pt x="452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0" y="207"/>
                    <a:pt x="450" y="207"/>
                    <a:pt x="450" y="207"/>
                  </a:cubicBezTo>
                  <a:cubicBezTo>
                    <a:pt x="450" y="208"/>
                    <a:pt x="450" y="208"/>
                    <a:pt x="450" y="208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09"/>
                    <a:pt x="449" y="209"/>
                    <a:pt x="449" y="209"/>
                  </a:cubicBezTo>
                  <a:cubicBezTo>
                    <a:pt x="449" y="210"/>
                    <a:pt x="449" y="210"/>
                    <a:pt x="449" y="210"/>
                  </a:cubicBezTo>
                  <a:cubicBezTo>
                    <a:pt x="450" y="211"/>
                    <a:pt x="450" y="211"/>
                    <a:pt x="450" y="211"/>
                  </a:cubicBezTo>
                  <a:close/>
                  <a:moveTo>
                    <a:pt x="447" y="210"/>
                  </a:moveTo>
                  <a:cubicBezTo>
                    <a:pt x="447" y="210"/>
                    <a:pt x="447" y="210"/>
                    <a:pt x="447" y="210"/>
                  </a:cubicBezTo>
                  <a:cubicBezTo>
                    <a:pt x="447" y="210"/>
                    <a:pt x="447" y="210"/>
                    <a:pt x="447" y="210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10"/>
                    <a:pt x="448" y="210"/>
                    <a:pt x="448" y="210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9"/>
                    <a:pt x="448" y="209"/>
                    <a:pt x="448" y="209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8" y="208"/>
                    <a:pt x="448" y="208"/>
                    <a:pt x="448" y="208"/>
                  </a:cubicBezTo>
                  <a:cubicBezTo>
                    <a:pt x="447" y="209"/>
                    <a:pt x="447" y="209"/>
                    <a:pt x="447" y="209"/>
                  </a:cubicBezTo>
                  <a:cubicBezTo>
                    <a:pt x="446" y="209"/>
                    <a:pt x="446" y="209"/>
                    <a:pt x="446" y="209"/>
                  </a:cubicBezTo>
                  <a:cubicBezTo>
                    <a:pt x="446" y="210"/>
                    <a:pt x="446" y="210"/>
                    <a:pt x="446" y="210"/>
                  </a:cubicBezTo>
                  <a:cubicBezTo>
                    <a:pt x="447" y="210"/>
                    <a:pt x="447" y="210"/>
                    <a:pt x="447" y="210"/>
                  </a:cubicBezTo>
                  <a:close/>
                  <a:moveTo>
                    <a:pt x="453" y="213"/>
                  </a:moveTo>
                  <a:cubicBezTo>
                    <a:pt x="453" y="213"/>
                    <a:pt x="453" y="213"/>
                    <a:pt x="453" y="213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4" y="212"/>
                    <a:pt x="454" y="212"/>
                    <a:pt x="454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2"/>
                    <a:pt x="453" y="212"/>
                    <a:pt x="453" y="212"/>
                  </a:cubicBezTo>
                  <a:cubicBezTo>
                    <a:pt x="453" y="213"/>
                    <a:pt x="453" y="213"/>
                    <a:pt x="453" y="213"/>
                  </a:cubicBezTo>
                  <a:close/>
                  <a:moveTo>
                    <a:pt x="452" y="212"/>
                  </a:moveTo>
                  <a:cubicBezTo>
                    <a:pt x="452" y="212"/>
                    <a:pt x="452" y="212"/>
                    <a:pt x="452" y="212"/>
                  </a:cubicBezTo>
                  <a:cubicBezTo>
                    <a:pt x="452" y="213"/>
                    <a:pt x="452" y="213"/>
                    <a:pt x="452" y="213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ubicBezTo>
                    <a:pt x="452" y="212"/>
                    <a:pt x="452" y="212"/>
                    <a:pt x="452" y="212"/>
                  </a:cubicBezTo>
                  <a:close/>
                  <a:moveTo>
                    <a:pt x="452" y="215"/>
                  </a:moveTo>
                  <a:cubicBezTo>
                    <a:pt x="452" y="215"/>
                    <a:pt x="452" y="215"/>
                    <a:pt x="452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4"/>
                    <a:pt x="453" y="214"/>
                    <a:pt x="453" y="214"/>
                  </a:cubicBezTo>
                  <a:cubicBezTo>
                    <a:pt x="453" y="213"/>
                    <a:pt x="453" y="213"/>
                    <a:pt x="453" y="213"/>
                  </a:cubicBezTo>
                  <a:cubicBezTo>
                    <a:pt x="452" y="214"/>
                    <a:pt x="452" y="214"/>
                    <a:pt x="452" y="214"/>
                  </a:cubicBezTo>
                  <a:cubicBezTo>
                    <a:pt x="451" y="214"/>
                    <a:pt x="451" y="214"/>
                    <a:pt x="451" y="214"/>
                  </a:cubicBezTo>
                  <a:cubicBezTo>
                    <a:pt x="451" y="215"/>
                    <a:pt x="451" y="215"/>
                    <a:pt x="451" y="215"/>
                  </a:cubicBezTo>
                  <a:cubicBezTo>
                    <a:pt x="452" y="215"/>
                    <a:pt x="452" y="215"/>
                    <a:pt x="452" y="215"/>
                  </a:cubicBezTo>
                  <a:close/>
                  <a:moveTo>
                    <a:pt x="486" y="169"/>
                  </a:moveTo>
                  <a:cubicBezTo>
                    <a:pt x="486" y="169"/>
                    <a:pt x="486" y="169"/>
                    <a:pt x="486" y="169"/>
                  </a:cubicBezTo>
                  <a:cubicBezTo>
                    <a:pt x="487" y="168"/>
                    <a:pt x="487" y="168"/>
                    <a:pt x="487" y="168"/>
                  </a:cubicBezTo>
                  <a:cubicBezTo>
                    <a:pt x="487" y="167"/>
                    <a:pt x="487" y="167"/>
                    <a:pt x="487" y="167"/>
                  </a:cubicBezTo>
                  <a:cubicBezTo>
                    <a:pt x="486" y="167"/>
                    <a:pt x="486" y="167"/>
                    <a:pt x="486" y="167"/>
                  </a:cubicBezTo>
                  <a:cubicBezTo>
                    <a:pt x="486" y="168"/>
                    <a:pt x="486" y="168"/>
                    <a:pt x="486" y="168"/>
                  </a:cubicBezTo>
                  <a:cubicBezTo>
                    <a:pt x="486" y="169"/>
                    <a:pt x="486" y="169"/>
                    <a:pt x="486" y="169"/>
                  </a:cubicBezTo>
                  <a:close/>
                  <a:moveTo>
                    <a:pt x="540" y="163"/>
                  </a:moveTo>
                  <a:cubicBezTo>
                    <a:pt x="540" y="164"/>
                    <a:pt x="540" y="164"/>
                    <a:pt x="540" y="164"/>
                  </a:cubicBezTo>
                  <a:cubicBezTo>
                    <a:pt x="540" y="163"/>
                    <a:pt x="540" y="163"/>
                    <a:pt x="540" y="163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1" y="160"/>
                    <a:pt x="541" y="160"/>
                    <a:pt x="541" y="160"/>
                  </a:cubicBezTo>
                  <a:cubicBezTo>
                    <a:pt x="541" y="159"/>
                    <a:pt x="541" y="159"/>
                    <a:pt x="541" y="159"/>
                  </a:cubicBezTo>
                  <a:cubicBezTo>
                    <a:pt x="542" y="159"/>
                    <a:pt x="542" y="159"/>
                    <a:pt x="542" y="159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3" y="158"/>
                    <a:pt x="543" y="158"/>
                    <a:pt x="543" y="158"/>
                  </a:cubicBezTo>
                  <a:cubicBezTo>
                    <a:pt x="542" y="157"/>
                    <a:pt x="542" y="157"/>
                    <a:pt x="542" y="157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1" y="155"/>
                    <a:pt x="541" y="155"/>
                    <a:pt x="541" y="155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40" y="156"/>
                    <a:pt x="540" y="156"/>
                    <a:pt x="540" y="156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8" y="159"/>
                    <a:pt x="538" y="159"/>
                    <a:pt x="538" y="159"/>
                  </a:cubicBezTo>
                  <a:cubicBezTo>
                    <a:pt x="538" y="158"/>
                    <a:pt x="538" y="158"/>
                    <a:pt x="538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8"/>
                    <a:pt x="539" y="158"/>
                    <a:pt x="539" y="158"/>
                  </a:cubicBezTo>
                  <a:cubicBezTo>
                    <a:pt x="539" y="159"/>
                    <a:pt x="539" y="159"/>
                    <a:pt x="539" y="159"/>
                  </a:cubicBezTo>
                  <a:cubicBezTo>
                    <a:pt x="539" y="160"/>
                    <a:pt x="539" y="160"/>
                    <a:pt x="539" y="160"/>
                  </a:cubicBezTo>
                  <a:cubicBezTo>
                    <a:pt x="540" y="161"/>
                    <a:pt x="540" y="161"/>
                    <a:pt x="540" y="161"/>
                  </a:cubicBezTo>
                  <a:cubicBezTo>
                    <a:pt x="540" y="162"/>
                    <a:pt x="540" y="162"/>
                    <a:pt x="540" y="162"/>
                  </a:cubicBezTo>
                  <a:cubicBezTo>
                    <a:pt x="539" y="162"/>
                    <a:pt x="539" y="162"/>
                    <a:pt x="539" y="162"/>
                  </a:cubicBezTo>
                  <a:cubicBezTo>
                    <a:pt x="539" y="163"/>
                    <a:pt x="539" y="163"/>
                    <a:pt x="539" y="163"/>
                  </a:cubicBezTo>
                  <a:cubicBezTo>
                    <a:pt x="540" y="163"/>
                    <a:pt x="540" y="163"/>
                    <a:pt x="540" y="163"/>
                  </a:cubicBezTo>
                  <a:close/>
                  <a:moveTo>
                    <a:pt x="572" y="189"/>
                  </a:moveTo>
                  <a:cubicBezTo>
                    <a:pt x="572" y="189"/>
                    <a:pt x="572" y="189"/>
                    <a:pt x="572" y="189"/>
                  </a:cubicBezTo>
                  <a:cubicBezTo>
                    <a:pt x="573" y="189"/>
                    <a:pt x="573" y="189"/>
                    <a:pt x="573" y="189"/>
                  </a:cubicBezTo>
                  <a:cubicBezTo>
                    <a:pt x="574" y="190"/>
                    <a:pt x="574" y="190"/>
                    <a:pt x="574" y="190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6" y="191"/>
                    <a:pt x="576" y="191"/>
                    <a:pt x="576" y="191"/>
                  </a:cubicBezTo>
                  <a:cubicBezTo>
                    <a:pt x="577" y="191"/>
                    <a:pt x="577" y="191"/>
                    <a:pt x="577" y="191"/>
                  </a:cubicBezTo>
                  <a:cubicBezTo>
                    <a:pt x="577" y="190"/>
                    <a:pt x="577" y="190"/>
                    <a:pt x="577" y="190"/>
                  </a:cubicBezTo>
                  <a:cubicBezTo>
                    <a:pt x="576" y="190"/>
                    <a:pt x="576" y="190"/>
                    <a:pt x="576" y="190"/>
                  </a:cubicBezTo>
                  <a:cubicBezTo>
                    <a:pt x="575" y="190"/>
                    <a:pt x="575" y="190"/>
                    <a:pt x="575" y="190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4" y="189"/>
                    <a:pt x="574" y="189"/>
                    <a:pt x="574" y="189"/>
                  </a:cubicBezTo>
                  <a:cubicBezTo>
                    <a:pt x="572" y="189"/>
                    <a:pt x="572" y="189"/>
                    <a:pt x="572" y="189"/>
                  </a:cubicBezTo>
                  <a:cubicBezTo>
                    <a:pt x="572" y="189"/>
                    <a:pt x="572" y="189"/>
                    <a:pt x="572" y="189"/>
                  </a:cubicBezTo>
                  <a:close/>
                  <a:moveTo>
                    <a:pt x="563" y="187"/>
                  </a:moveTo>
                  <a:cubicBezTo>
                    <a:pt x="564" y="187"/>
                    <a:pt x="564" y="187"/>
                    <a:pt x="564" y="187"/>
                  </a:cubicBezTo>
                  <a:cubicBezTo>
                    <a:pt x="564" y="187"/>
                    <a:pt x="564" y="187"/>
                    <a:pt x="564" y="187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5" y="188"/>
                    <a:pt x="565" y="188"/>
                    <a:pt x="565" y="188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6" y="189"/>
                    <a:pt x="566" y="189"/>
                    <a:pt x="566" y="189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7" y="190"/>
                    <a:pt x="567" y="190"/>
                    <a:pt x="567" y="190"/>
                  </a:cubicBezTo>
                  <a:cubicBezTo>
                    <a:pt x="568" y="190"/>
                    <a:pt x="568" y="190"/>
                    <a:pt x="568" y="190"/>
                  </a:cubicBezTo>
                  <a:cubicBezTo>
                    <a:pt x="569" y="190"/>
                    <a:pt x="569" y="190"/>
                    <a:pt x="569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70" y="190"/>
                    <a:pt x="570" y="190"/>
                    <a:pt x="570" y="190"/>
                  </a:cubicBezTo>
                  <a:cubicBezTo>
                    <a:pt x="569" y="189"/>
                    <a:pt x="569" y="189"/>
                    <a:pt x="569" y="189"/>
                  </a:cubicBezTo>
                  <a:cubicBezTo>
                    <a:pt x="568" y="189"/>
                    <a:pt x="568" y="189"/>
                    <a:pt x="568" y="189"/>
                  </a:cubicBezTo>
                  <a:cubicBezTo>
                    <a:pt x="567" y="188"/>
                    <a:pt x="567" y="188"/>
                    <a:pt x="567" y="188"/>
                  </a:cubicBezTo>
                  <a:cubicBezTo>
                    <a:pt x="567" y="187"/>
                    <a:pt x="567" y="187"/>
                    <a:pt x="567" y="187"/>
                  </a:cubicBezTo>
                  <a:cubicBezTo>
                    <a:pt x="566" y="187"/>
                    <a:pt x="566" y="187"/>
                    <a:pt x="566" y="187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6" y="186"/>
                    <a:pt x="566" y="186"/>
                    <a:pt x="566" y="186"/>
                  </a:cubicBezTo>
                  <a:cubicBezTo>
                    <a:pt x="565" y="186"/>
                    <a:pt x="565" y="186"/>
                    <a:pt x="565" y="186"/>
                  </a:cubicBezTo>
                  <a:cubicBezTo>
                    <a:pt x="564" y="186"/>
                    <a:pt x="564" y="186"/>
                    <a:pt x="564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6"/>
                    <a:pt x="563" y="186"/>
                    <a:pt x="563" y="186"/>
                  </a:cubicBezTo>
                  <a:cubicBezTo>
                    <a:pt x="563" y="187"/>
                    <a:pt x="563" y="187"/>
                    <a:pt x="563" y="187"/>
                  </a:cubicBezTo>
                  <a:close/>
                  <a:moveTo>
                    <a:pt x="541" y="228"/>
                  </a:moveTo>
                  <a:cubicBezTo>
                    <a:pt x="541" y="228"/>
                    <a:pt x="541" y="228"/>
                    <a:pt x="541" y="228"/>
                  </a:cubicBezTo>
                  <a:cubicBezTo>
                    <a:pt x="542" y="228"/>
                    <a:pt x="542" y="228"/>
                    <a:pt x="542" y="228"/>
                  </a:cubicBezTo>
                  <a:cubicBezTo>
                    <a:pt x="542" y="227"/>
                    <a:pt x="542" y="227"/>
                    <a:pt x="542" y="227"/>
                  </a:cubicBezTo>
                  <a:cubicBezTo>
                    <a:pt x="541" y="227"/>
                    <a:pt x="541" y="227"/>
                    <a:pt x="541" y="227"/>
                  </a:cubicBezTo>
                  <a:cubicBezTo>
                    <a:pt x="540" y="227"/>
                    <a:pt x="540" y="227"/>
                    <a:pt x="540" y="227"/>
                  </a:cubicBezTo>
                  <a:cubicBezTo>
                    <a:pt x="540" y="228"/>
                    <a:pt x="540" y="228"/>
                    <a:pt x="540" y="228"/>
                  </a:cubicBezTo>
                  <a:cubicBezTo>
                    <a:pt x="541" y="228"/>
                    <a:pt x="541" y="228"/>
                    <a:pt x="541" y="228"/>
                  </a:cubicBezTo>
                  <a:close/>
                  <a:moveTo>
                    <a:pt x="536" y="227"/>
                  </a:moveTo>
                  <a:cubicBezTo>
                    <a:pt x="536" y="228"/>
                    <a:pt x="536" y="228"/>
                    <a:pt x="536" y="228"/>
                  </a:cubicBezTo>
                  <a:cubicBezTo>
                    <a:pt x="537" y="228"/>
                    <a:pt x="537" y="228"/>
                    <a:pt x="537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8" y="228"/>
                    <a:pt x="538" y="228"/>
                    <a:pt x="538" y="228"/>
                  </a:cubicBezTo>
                  <a:cubicBezTo>
                    <a:pt x="537" y="227"/>
                    <a:pt x="537" y="227"/>
                    <a:pt x="537" y="227"/>
                  </a:cubicBezTo>
                  <a:cubicBezTo>
                    <a:pt x="536" y="227"/>
                    <a:pt x="536" y="227"/>
                    <a:pt x="536" y="227"/>
                  </a:cubicBezTo>
                  <a:close/>
                  <a:moveTo>
                    <a:pt x="539" y="234"/>
                  </a:moveTo>
                  <a:cubicBezTo>
                    <a:pt x="539" y="234"/>
                    <a:pt x="539" y="234"/>
                    <a:pt x="539" y="234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2"/>
                    <a:pt x="539" y="232"/>
                    <a:pt x="539" y="232"/>
                  </a:cubicBezTo>
                  <a:cubicBezTo>
                    <a:pt x="540" y="232"/>
                    <a:pt x="540" y="232"/>
                    <a:pt x="540" y="232"/>
                  </a:cubicBezTo>
                  <a:cubicBezTo>
                    <a:pt x="541" y="231"/>
                    <a:pt x="541" y="231"/>
                    <a:pt x="541" y="231"/>
                  </a:cubicBezTo>
                  <a:cubicBezTo>
                    <a:pt x="540" y="230"/>
                    <a:pt x="540" y="230"/>
                    <a:pt x="540" y="230"/>
                  </a:cubicBezTo>
                  <a:cubicBezTo>
                    <a:pt x="541" y="230"/>
                    <a:pt x="541" y="230"/>
                    <a:pt x="541" y="230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41" y="229"/>
                    <a:pt x="541" y="229"/>
                    <a:pt x="541" y="229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28"/>
                    <a:pt x="539" y="228"/>
                    <a:pt x="539" y="228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9" y="230"/>
                    <a:pt x="539" y="230"/>
                    <a:pt x="539" y="230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8" y="231"/>
                    <a:pt x="538" y="231"/>
                    <a:pt x="538" y="231"/>
                  </a:cubicBezTo>
                  <a:cubicBezTo>
                    <a:pt x="537" y="231"/>
                    <a:pt x="537" y="231"/>
                    <a:pt x="537" y="231"/>
                  </a:cubicBezTo>
                  <a:cubicBezTo>
                    <a:pt x="537" y="232"/>
                    <a:pt x="537" y="232"/>
                    <a:pt x="537" y="232"/>
                  </a:cubicBezTo>
                  <a:cubicBezTo>
                    <a:pt x="538" y="232"/>
                    <a:pt x="538" y="232"/>
                    <a:pt x="538" y="232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8" y="233"/>
                    <a:pt x="538" y="233"/>
                    <a:pt x="538" y="233"/>
                  </a:cubicBezTo>
                  <a:cubicBezTo>
                    <a:pt x="539" y="233"/>
                    <a:pt x="539" y="233"/>
                    <a:pt x="539" y="233"/>
                  </a:cubicBezTo>
                  <a:cubicBezTo>
                    <a:pt x="539" y="234"/>
                    <a:pt x="539" y="234"/>
                    <a:pt x="539" y="234"/>
                  </a:cubicBezTo>
                  <a:close/>
                  <a:moveTo>
                    <a:pt x="538" y="239"/>
                  </a:moveTo>
                  <a:cubicBezTo>
                    <a:pt x="538" y="239"/>
                    <a:pt x="538" y="238"/>
                    <a:pt x="538" y="238"/>
                  </a:cubicBezTo>
                  <a:cubicBezTo>
                    <a:pt x="538" y="238"/>
                    <a:pt x="538" y="238"/>
                    <a:pt x="538" y="238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8" y="237"/>
                    <a:pt x="538" y="237"/>
                    <a:pt x="538" y="237"/>
                  </a:cubicBezTo>
                  <a:cubicBezTo>
                    <a:pt x="537" y="238"/>
                    <a:pt x="537" y="238"/>
                    <a:pt x="537" y="238"/>
                  </a:cubicBezTo>
                  <a:cubicBezTo>
                    <a:pt x="538" y="239"/>
                    <a:pt x="538" y="239"/>
                    <a:pt x="538" y="239"/>
                  </a:cubicBezTo>
                  <a:close/>
                  <a:moveTo>
                    <a:pt x="538" y="240"/>
                  </a:moveTo>
                  <a:cubicBezTo>
                    <a:pt x="539" y="240"/>
                    <a:pt x="539" y="240"/>
                    <a:pt x="539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39"/>
                    <a:pt x="538" y="239"/>
                    <a:pt x="538" y="239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ubicBezTo>
                    <a:pt x="538" y="240"/>
                    <a:pt x="538" y="240"/>
                    <a:pt x="538" y="240"/>
                  </a:cubicBezTo>
                  <a:close/>
                  <a:moveTo>
                    <a:pt x="537" y="241"/>
                  </a:moveTo>
                  <a:cubicBezTo>
                    <a:pt x="537" y="241"/>
                    <a:pt x="537" y="241"/>
                    <a:pt x="537" y="241"/>
                  </a:cubicBezTo>
                  <a:cubicBezTo>
                    <a:pt x="537" y="241"/>
                    <a:pt x="537" y="241"/>
                    <a:pt x="537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6" y="241"/>
                    <a:pt x="536" y="241"/>
                    <a:pt x="536" y="241"/>
                  </a:cubicBezTo>
                  <a:cubicBezTo>
                    <a:pt x="537" y="241"/>
                    <a:pt x="537" y="241"/>
                    <a:pt x="537" y="241"/>
                  </a:cubicBezTo>
                  <a:close/>
                  <a:moveTo>
                    <a:pt x="537" y="243"/>
                  </a:moveTo>
                  <a:cubicBezTo>
                    <a:pt x="538" y="243"/>
                    <a:pt x="538" y="243"/>
                    <a:pt x="538" y="243"/>
                  </a:cubicBezTo>
                  <a:cubicBezTo>
                    <a:pt x="538" y="243"/>
                    <a:pt x="538" y="243"/>
                    <a:pt x="538" y="243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8" y="242"/>
                    <a:pt x="538" y="242"/>
                    <a:pt x="538" y="242"/>
                  </a:cubicBezTo>
                  <a:cubicBezTo>
                    <a:pt x="537" y="242"/>
                    <a:pt x="537" y="242"/>
                    <a:pt x="537" y="242"/>
                  </a:cubicBezTo>
                  <a:cubicBezTo>
                    <a:pt x="537" y="243"/>
                    <a:pt x="537" y="243"/>
                    <a:pt x="537" y="243"/>
                  </a:cubicBezTo>
                  <a:close/>
                  <a:moveTo>
                    <a:pt x="536" y="248"/>
                  </a:move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ubicBezTo>
                    <a:pt x="536" y="248"/>
                    <a:pt x="536" y="248"/>
                    <a:pt x="536" y="248"/>
                  </a:cubicBezTo>
                  <a:close/>
                  <a:moveTo>
                    <a:pt x="536" y="251"/>
                  </a:move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0"/>
                    <a:pt x="536" y="250"/>
                    <a:pt x="536" y="250"/>
                  </a:cubicBezTo>
                  <a:cubicBezTo>
                    <a:pt x="536" y="251"/>
                    <a:pt x="536" y="251"/>
                    <a:pt x="536" y="251"/>
                  </a:cubicBezTo>
                  <a:close/>
                  <a:moveTo>
                    <a:pt x="536" y="252"/>
                  </a:move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ubicBezTo>
                    <a:pt x="536" y="252"/>
                    <a:pt x="536" y="252"/>
                    <a:pt x="536" y="252"/>
                  </a:cubicBezTo>
                  <a:close/>
                  <a:moveTo>
                    <a:pt x="535" y="253"/>
                  </a:move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ubicBezTo>
                    <a:pt x="535" y="253"/>
                    <a:pt x="535" y="253"/>
                    <a:pt x="535" y="253"/>
                  </a:cubicBezTo>
                  <a:close/>
                  <a:moveTo>
                    <a:pt x="534" y="256"/>
                  </a:moveTo>
                  <a:cubicBezTo>
                    <a:pt x="534" y="256"/>
                    <a:pt x="534" y="256"/>
                    <a:pt x="534" y="256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5"/>
                    <a:pt x="534" y="255"/>
                    <a:pt x="534" y="255"/>
                  </a:cubicBezTo>
                  <a:cubicBezTo>
                    <a:pt x="534" y="256"/>
                    <a:pt x="534" y="256"/>
                    <a:pt x="534" y="256"/>
                  </a:cubicBezTo>
                  <a:cubicBezTo>
                    <a:pt x="534" y="256"/>
                    <a:pt x="534" y="256"/>
                    <a:pt x="534" y="256"/>
                  </a:cubicBezTo>
                  <a:close/>
                  <a:moveTo>
                    <a:pt x="526" y="266"/>
                  </a:moveTo>
                  <a:cubicBezTo>
                    <a:pt x="527" y="266"/>
                    <a:pt x="527" y="266"/>
                    <a:pt x="527" y="266"/>
                  </a:cubicBezTo>
                  <a:cubicBezTo>
                    <a:pt x="528" y="265"/>
                    <a:pt x="528" y="265"/>
                    <a:pt x="528" y="265"/>
                  </a:cubicBezTo>
                  <a:cubicBezTo>
                    <a:pt x="528" y="264"/>
                    <a:pt x="528" y="264"/>
                    <a:pt x="528" y="264"/>
                  </a:cubicBezTo>
                  <a:cubicBezTo>
                    <a:pt x="529" y="264"/>
                    <a:pt x="529" y="264"/>
                    <a:pt x="529" y="264"/>
                  </a:cubicBezTo>
                  <a:cubicBezTo>
                    <a:pt x="529" y="263"/>
                    <a:pt x="529" y="263"/>
                    <a:pt x="529" y="263"/>
                  </a:cubicBezTo>
                  <a:cubicBezTo>
                    <a:pt x="529" y="262"/>
                    <a:pt x="529" y="262"/>
                    <a:pt x="529" y="262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30" y="261"/>
                    <a:pt x="530" y="261"/>
                    <a:pt x="530" y="261"/>
                  </a:cubicBezTo>
                  <a:cubicBezTo>
                    <a:pt x="529" y="261"/>
                    <a:pt x="529" y="261"/>
                    <a:pt x="529" y="261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2"/>
                    <a:pt x="528" y="262"/>
                    <a:pt x="528" y="262"/>
                  </a:cubicBezTo>
                  <a:cubicBezTo>
                    <a:pt x="528" y="263"/>
                    <a:pt x="528" y="263"/>
                    <a:pt x="528" y="263"/>
                  </a:cubicBezTo>
                  <a:cubicBezTo>
                    <a:pt x="527" y="263"/>
                    <a:pt x="527" y="263"/>
                    <a:pt x="527" y="263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7" y="264"/>
                    <a:pt x="527" y="264"/>
                    <a:pt x="527" y="264"/>
                  </a:cubicBezTo>
                  <a:cubicBezTo>
                    <a:pt x="526" y="266"/>
                    <a:pt x="526" y="266"/>
                    <a:pt x="526" y="266"/>
                  </a:cubicBezTo>
                  <a:close/>
                  <a:moveTo>
                    <a:pt x="518" y="274"/>
                  </a:moveTo>
                  <a:cubicBezTo>
                    <a:pt x="519" y="274"/>
                    <a:pt x="519" y="274"/>
                    <a:pt x="519" y="274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3"/>
                    <a:pt x="519" y="273"/>
                    <a:pt x="519" y="273"/>
                  </a:cubicBezTo>
                  <a:cubicBezTo>
                    <a:pt x="519" y="272"/>
                    <a:pt x="519" y="272"/>
                    <a:pt x="519" y="272"/>
                  </a:cubicBezTo>
                  <a:cubicBezTo>
                    <a:pt x="520" y="272"/>
                    <a:pt x="520" y="272"/>
                    <a:pt x="520" y="272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0" y="271"/>
                    <a:pt x="520" y="271"/>
                    <a:pt x="520" y="271"/>
                  </a:cubicBezTo>
                  <a:cubicBezTo>
                    <a:pt x="521" y="271"/>
                    <a:pt x="521" y="271"/>
                    <a:pt x="521" y="271"/>
                  </a:cubicBezTo>
                  <a:cubicBezTo>
                    <a:pt x="521" y="270"/>
                    <a:pt x="521" y="270"/>
                    <a:pt x="521" y="270"/>
                  </a:cubicBezTo>
                  <a:cubicBezTo>
                    <a:pt x="522" y="269"/>
                    <a:pt x="522" y="269"/>
                    <a:pt x="522" y="269"/>
                  </a:cubicBezTo>
                  <a:cubicBezTo>
                    <a:pt x="523" y="268"/>
                    <a:pt x="523" y="268"/>
                    <a:pt x="523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8"/>
                    <a:pt x="524" y="268"/>
                    <a:pt x="524" y="268"/>
                  </a:cubicBezTo>
                  <a:cubicBezTo>
                    <a:pt x="524" y="267"/>
                    <a:pt x="524" y="267"/>
                    <a:pt x="524" y="267"/>
                  </a:cubicBezTo>
                  <a:cubicBezTo>
                    <a:pt x="524" y="266"/>
                    <a:pt x="524" y="266"/>
                    <a:pt x="524" y="266"/>
                  </a:cubicBezTo>
                  <a:cubicBezTo>
                    <a:pt x="523" y="266"/>
                    <a:pt x="523" y="266"/>
                    <a:pt x="523" y="266"/>
                  </a:cubicBezTo>
                  <a:cubicBezTo>
                    <a:pt x="523" y="267"/>
                    <a:pt x="523" y="267"/>
                    <a:pt x="523" y="267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2" y="268"/>
                    <a:pt x="522" y="268"/>
                    <a:pt x="522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1" y="268"/>
                    <a:pt x="521" y="268"/>
                    <a:pt x="521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8"/>
                    <a:pt x="520" y="268"/>
                    <a:pt x="520" y="268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20" y="269"/>
                    <a:pt x="520" y="269"/>
                    <a:pt x="520" y="269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0"/>
                    <a:pt x="519" y="270"/>
                    <a:pt x="519" y="270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9" y="271"/>
                    <a:pt x="519" y="271"/>
                    <a:pt x="519" y="271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2"/>
                    <a:pt x="518" y="272"/>
                    <a:pt x="518" y="272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3"/>
                    <a:pt x="518" y="273"/>
                    <a:pt x="518" y="273"/>
                  </a:cubicBezTo>
                  <a:cubicBezTo>
                    <a:pt x="518" y="274"/>
                    <a:pt x="518" y="274"/>
                    <a:pt x="518" y="274"/>
                  </a:cubicBezTo>
                  <a:cubicBezTo>
                    <a:pt x="518" y="274"/>
                    <a:pt x="518" y="274"/>
                    <a:pt x="518" y="274"/>
                  </a:cubicBezTo>
                  <a:close/>
                  <a:moveTo>
                    <a:pt x="514" y="280"/>
                  </a:moveTo>
                  <a:cubicBezTo>
                    <a:pt x="514" y="280"/>
                    <a:pt x="514" y="279"/>
                    <a:pt x="514" y="279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5" y="277"/>
                    <a:pt x="515" y="277"/>
                    <a:pt x="515" y="277"/>
                  </a:cubicBezTo>
                  <a:cubicBezTo>
                    <a:pt x="516" y="276"/>
                    <a:pt x="516" y="276"/>
                    <a:pt x="516" y="276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6" y="275"/>
                    <a:pt x="516" y="275"/>
                    <a:pt x="516" y="275"/>
                  </a:cubicBezTo>
                  <a:cubicBezTo>
                    <a:pt x="515" y="275"/>
                    <a:pt x="515" y="275"/>
                    <a:pt x="515" y="275"/>
                  </a:cubicBezTo>
                  <a:cubicBezTo>
                    <a:pt x="515" y="274"/>
                    <a:pt x="515" y="274"/>
                    <a:pt x="515" y="274"/>
                  </a:cubicBezTo>
                  <a:cubicBezTo>
                    <a:pt x="514" y="275"/>
                    <a:pt x="514" y="275"/>
                    <a:pt x="514" y="275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6"/>
                    <a:pt x="514" y="276"/>
                    <a:pt x="514" y="276"/>
                  </a:cubicBezTo>
                  <a:cubicBezTo>
                    <a:pt x="514" y="278"/>
                    <a:pt x="514" y="278"/>
                    <a:pt x="514" y="278"/>
                  </a:cubicBezTo>
                  <a:cubicBezTo>
                    <a:pt x="513" y="278"/>
                    <a:pt x="513" y="278"/>
                    <a:pt x="513" y="278"/>
                  </a:cubicBezTo>
                  <a:cubicBezTo>
                    <a:pt x="514" y="279"/>
                    <a:pt x="514" y="279"/>
                    <a:pt x="514" y="279"/>
                  </a:cubicBezTo>
                  <a:cubicBezTo>
                    <a:pt x="514" y="280"/>
                    <a:pt x="514" y="280"/>
                    <a:pt x="514" y="280"/>
                  </a:cubicBezTo>
                  <a:close/>
                  <a:moveTo>
                    <a:pt x="9" y="215"/>
                  </a:moveTo>
                  <a:cubicBezTo>
                    <a:pt x="9" y="215"/>
                    <a:pt x="8" y="216"/>
                    <a:pt x="8" y="216"/>
                  </a:cubicBezTo>
                  <a:cubicBezTo>
                    <a:pt x="9" y="217"/>
                    <a:pt x="9" y="217"/>
                    <a:pt x="9" y="217"/>
                  </a:cubicBezTo>
                  <a:cubicBezTo>
                    <a:pt x="10" y="216"/>
                    <a:pt x="10" y="216"/>
                    <a:pt x="10" y="216"/>
                  </a:cubicBezTo>
                  <a:lnTo>
                    <a:pt x="9" y="2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" name="Freeform 11"/>
            <p:cNvSpPr>
              <a:spLocks noEditPoints="1"/>
            </p:cNvSpPr>
            <p:nvPr/>
          </p:nvSpPr>
          <p:spPr bwMode="auto">
            <a:xfrm>
              <a:off x="4426829" y="1014430"/>
              <a:ext cx="299785" cy="329377"/>
            </a:xfrm>
            <a:custGeom>
              <a:avLst/>
              <a:gdLst>
                <a:gd name="T0" fmla="*/ 60 w 63"/>
                <a:gd name="T1" fmla="*/ 6 h 69"/>
                <a:gd name="T2" fmla="*/ 26 w 63"/>
                <a:gd name="T3" fmla="*/ 0 h 69"/>
                <a:gd name="T4" fmla="*/ 21 w 63"/>
                <a:gd name="T5" fmla="*/ 7 h 69"/>
                <a:gd name="T6" fmla="*/ 28 w 63"/>
                <a:gd name="T7" fmla="*/ 13 h 69"/>
                <a:gd name="T8" fmla="*/ 28 w 63"/>
                <a:gd name="T9" fmla="*/ 13 h 69"/>
                <a:gd name="T10" fmla="*/ 25 w 63"/>
                <a:gd name="T11" fmla="*/ 14 h 69"/>
                <a:gd name="T12" fmla="*/ 33 w 63"/>
                <a:gd name="T13" fmla="*/ 17 h 69"/>
                <a:gd name="T14" fmla="*/ 39 w 63"/>
                <a:gd name="T15" fmla="*/ 17 h 69"/>
                <a:gd name="T16" fmla="*/ 45 w 63"/>
                <a:gd name="T17" fmla="*/ 12 h 69"/>
                <a:gd name="T18" fmla="*/ 44 w 63"/>
                <a:gd name="T19" fmla="*/ 7 h 69"/>
                <a:gd name="T20" fmla="*/ 38 w 63"/>
                <a:gd name="T21" fmla="*/ 5 h 69"/>
                <a:gd name="T22" fmla="*/ 35 w 63"/>
                <a:gd name="T23" fmla="*/ 7 h 69"/>
                <a:gd name="T24" fmla="*/ 33 w 63"/>
                <a:gd name="T25" fmla="*/ 3 h 69"/>
                <a:gd name="T26" fmla="*/ 33 w 63"/>
                <a:gd name="T27" fmla="*/ 10 h 69"/>
                <a:gd name="T28" fmla="*/ 28 w 63"/>
                <a:gd name="T29" fmla="*/ 7 h 69"/>
                <a:gd name="T30" fmla="*/ 25 w 63"/>
                <a:gd name="T31" fmla="*/ 3 h 69"/>
                <a:gd name="T32" fmla="*/ 24 w 63"/>
                <a:gd name="T33" fmla="*/ 8 h 69"/>
                <a:gd name="T34" fmla="*/ 21 w 63"/>
                <a:gd name="T35" fmla="*/ 10 h 69"/>
                <a:gd name="T36" fmla="*/ 51 w 63"/>
                <a:gd name="T37" fmla="*/ 22 h 69"/>
                <a:gd name="T38" fmla="*/ 52 w 63"/>
                <a:gd name="T39" fmla="*/ 22 h 69"/>
                <a:gd name="T40" fmla="*/ 49 w 63"/>
                <a:gd name="T41" fmla="*/ 24 h 69"/>
                <a:gd name="T42" fmla="*/ 39 w 63"/>
                <a:gd name="T43" fmla="*/ 30 h 69"/>
                <a:gd name="T44" fmla="*/ 44 w 63"/>
                <a:gd name="T45" fmla="*/ 34 h 69"/>
                <a:gd name="T46" fmla="*/ 38 w 63"/>
                <a:gd name="T47" fmla="*/ 39 h 69"/>
                <a:gd name="T48" fmla="*/ 33 w 63"/>
                <a:gd name="T49" fmla="*/ 39 h 69"/>
                <a:gd name="T50" fmla="*/ 33 w 63"/>
                <a:gd name="T51" fmla="*/ 32 h 69"/>
                <a:gd name="T52" fmla="*/ 29 w 63"/>
                <a:gd name="T53" fmla="*/ 27 h 69"/>
                <a:gd name="T54" fmla="*/ 35 w 63"/>
                <a:gd name="T55" fmla="*/ 29 h 69"/>
                <a:gd name="T56" fmla="*/ 33 w 63"/>
                <a:gd name="T57" fmla="*/ 25 h 69"/>
                <a:gd name="T58" fmla="*/ 3 w 63"/>
                <a:gd name="T59" fmla="*/ 28 h 69"/>
                <a:gd name="T60" fmla="*/ 3 w 63"/>
                <a:gd name="T61" fmla="*/ 27 h 69"/>
                <a:gd name="T62" fmla="*/ 21 w 63"/>
                <a:gd name="T63" fmla="*/ 48 h 69"/>
                <a:gd name="T64" fmla="*/ 19 w 63"/>
                <a:gd name="T65" fmla="*/ 44 h 69"/>
                <a:gd name="T66" fmla="*/ 14 w 63"/>
                <a:gd name="T67" fmla="*/ 42 h 69"/>
                <a:gd name="T68" fmla="*/ 12 w 63"/>
                <a:gd name="T69" fmla="*/ 39 h 69"/>
                <a:gd name="T70" fmla="*/ 16 w 63"/>
                <a:gd name="T71" fmla="*/ 38 h 69"/>
                <a:gd name="T72" fmla="*/ 19 w 63"/>
                <a:gd name="T73" fmla="*/ 35 h 69"/>
                <a:gd name="T74" fmla="*/ 17 w 63"/>
                <a:gd name="T75" fmla="*/ 34 h 69"/>
                <a:gd name="T76" fmla="*/ 11 w 63"/>
                <a:gd name="T77" fmla="*/ 35 h 69"/>
                <a:gd name="T78" fmla="*/ 14 w 63"/>
                <a:gd name="T79" fmla="*/ 31 h 69"/>
                <a:gd name="T80" fmla="*/ 19 w 63"/>
                <a:gd name="T81" fmla="*/ 28 h 69"/>
                <a:gd name="T82" fmla="*/ 15 w 63"/>
                <a:gd name="T83" fmla="*/ 28 h 69"/>
                <a:gd name="T84" fmla="*/ 14 w 63"/>
                <a:gd name="T85" fmla="*/ 26 h 69"/>
                <a:gd name="T86" fmla="*/ 13 w 63"/>
                <a:gd name="T87" fmla="*/ 29 h 69"/>
                <a:gd name="T88" fmla="*/ 7 w 63"/>
                <a:gd name="T89" fmla="*/ 29 h 69"/>
                <a:gd name="T90" fmla="*/ 4 w 63"/>
                <a:gd name="T91" fmla="*/ 25 h 69"/>
                <a:gd name="T92" fmla="*/ 5 w 63"/>
                <a:gd name="T93" fmla="*/ 24 h 69"/>
                <a:gd name="T94" fmla="*/ 4 w 63"/>
                <a:gd name="T95" fmla="*/ 19 h 69"/>
                <a:gd name="T96" fmla="*/ 0 w 63"/>
                <a:gd name="T97" fmla="*/ 17 h 69"/>
                <a:gd name="T98" fmla="*/ 5 w 63"/>
                <a:gd name="T99" fmla="*/ 15 h 69"/>
                <a:gd name="T100" fmla="*/ 9 w 63"/>
                <a:gd name="T101" fmla="*/ 14 h 69"/>
                <a:gd name="T102" fmla="*/ 9 w 63"/>
                <a:gd name="T103" fmla="*/ 15 h 69"/>
                <a:gd name="T104" fmla="*/ 10 w 63"/>
                <a:gd name="T105" fmla="*/ 19 h 69"/>
                <a:gd name="T106" fmla="*/ 13 w 63"/>
                <a:gd name="T107" fmla="*/ 17 h 69"/>
                <a:gd name="T108" fmla="*/ 17 w 63"/>
                <a:gd name="T109" fmla="*/ 23 h 69"/>
                <a:gd name="T110" fmla="*/ 15 w 63"/>
                <a:gd name="T111" fmla="*/ 12 h 69"/>
                <a:gd name="T112" fmla="*/ 21 w 63"/>
                <a:gd name="T113" fmla="*/ 13 h 69"/>
                <a:gd name="T114" fmla="*/ 23 w 63"/>
                <a:gd name="T115" fmla="*/ 15 h 69"/>
                <a:gd name="T116" fmla="*/ 32 w 63"/>
                <a:gd name="T117" fmla="*/ 23 h 69"/>
                <a:gd name="T118" fmla="*/ 27 w 63"/>
                <a:gd name="T119" fmla="*/ 27 h 69"/>
                <a:gd name="T120" fmla="*/ 26 w 63"/>
                <a:gd name="T121" fmla="*/ 34 h 69"/>
                <a:gd name="T122" fmla="*/ 23 w 63"/>
                <a:gd name="T123" fmla="*/ 41 h 69"/>
                <a:gd name="T124" fmla="*/ 32 w 63"/>
                <a:gd name="T125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3" h="69">
                  <a:moveTo>
                    <a:pt x="58" y="6"/>
                  </a:moveTo>
                  <a:cubicBezTo>
                    <a:pt x="59" y="6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2" y="3"/>
                    <a:pt x="62" y="3"/>
                    <a:pt x="62" y="3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8" y="6"/>
                    <a:pt x="58" y="6"/>
                  </a:cubicBezTo>
                  <a:close/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7" y="7"/>
                    <a:pt x="47" y="7"/>
                    <a:pt x="47" y="7"/>
                  </a:cubicBezTo>
                  <a:close/>
                  <a:moveTo>
                    <a:pt x="26" y="0"/>
                  </a:moveTo>
                  <a:cubicBezTo>
                    <a:pt x="27" y="1"/>
                    <a:pt x="27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lose/>
                  <a:moveTo>
                    <a:pt x="22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lose/>
                  <a:moveTo>
                    <a:pt x="26" y="13"/>
                  </a:moveTo>
                  <a:cubicBezTo>
                    <a:pt x="26" y="13"/>
                    <a:pt x="26" y="13"/>
                    <a:pt x="26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6" y="17"/>
                    <a:pt x="36" y="17"/>
                    <a:pt x="36" y="17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lose/>
                  <a:moveTo>
                    <a:pt x="51" y="22"/>
                  </a:moveTo>
                  <a:cubicBezTo>
                    <a:pt x="52" y="21"/>
                    <a:pt x="52" y="21"/>
                    <a:pt x="52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1" y="22"/>
                    <a:pt x="51" y="22"/>
                    <a:pt x="51" y="22"/>
                  </a:cubicBezTo>
                  <a:close/>
                  <a:moveTo>
                    <a:pt x="48" y="25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7" y="23"/>
                    <a:pt x="47" y="23"/>
                    <a:pt x="47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9" y="24"/>
                    <a:pt x="49" y="24"/>
                    <a:pt x="49" y="24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lose/>
                  <a:moveTo>
                    <a:pt x="32" y="32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2" y="33"/>
                    <a:pt x="42" y="33"/>
                    <a:pt x="42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3" y="33"/>
                    <a:pt x="43" y="33"/>
                    <a:pt x="43" y="33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28" y="20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8" y="20"/>
                    <a:pt x="28" y="20"/>
                    <a:pt x="28" y="20"/>
                  </a:cubicBezTo>
                  <a:close/>
                  <a:moveTo>
                    <a:pt x="29" y="27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29" y="27"/>
                    <a:pt x="29" y="27"/>
                    <a:pt x="29" y="27"/>
                  </a:cubicBezTo>
                  <a:close/>
                  <a:moveTo>
                    <a:pt x="5" y="31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lose/>
                  <a:moveTo>
                    <a:pt x="21" y="49"/>
                  </a:moveTo>
                  <a:cubicBezTo>
                    <a:pt x="21" y="48"/>
                    <a:pt x="21" y="48"/>
                    <a:pt x="21" y="48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1" y="49"/>
                    <a:pt x="21" y="49"/>
                    <a:pt x="21" y="49"/>
                  </a:cubicBezTo>
                  <a:close/>
                  <a:moveTo>
                    <a:pt x="31" y="69"/>
                  </a:moveTo>
                  <a:cubicBezTo>
                    <a:pt x="32" y="69"/>
                    <a:pt x="32" y="69"/>
                    <a:pt x="32" y="69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0" y="67"/>
                    <a:pt x="30" y="67"/>
                    <a:pt x="30" y="67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1" y="69"/>
                    <a:pt x="31" y="69"/>
                    <a:pt x="31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 bwMode="auto">
            <a:xfrm>
              <a:off x="6884296" y="2097772"/>
              <a:ext cx="333238" cy="582844"/>
            </a:xfrm>
            <a:custGeom>
              <a:avLst/>
              <a:gdLst>
                <a:gd name="T0" fmla="*/ 108 w 259"/>
                <a:gd name="T1" fmla="*/ 219 h 453"/>
                <a:gd name="T2" fmla="*/ 11 w 259"/>
                <a:gd name="T3" fmla="*/ 449 h 453"/>
                <a:gd name="T4" fmla="*/ 60 w 259"/>
                <a:gd name="T5" fmla="*/ 412 h 453"/>
                <a:gd name="T6" fmla="*/ 60 w 259"/>
                <a:gd name="T7" fmla="*/ 412 h 453"/>
                <a:gd name="T8" fmla="*/ 74 w 259"/>
                <a:gd name="T9" fmla="*/ 375 h 453"/>
                <a:gd name="T10" fmla="*/ 78 w 259"/>
                <a:gd name="T11" fmla="*/ 378 h 453"/>
                <a:gd name="T12" fmla="*/ 182 w 259"/>
                <a:gd name="T13" fmla="*/ 93 h 453"/>
                <a:gd name="T14" fmla="*/ 174 w 259"/>
                <a:gd name="T15" fmla="*/ 63 h 453"/>
                <a:gd name="T16" fmla="*/ 185 w 259"/>
                <a:gd name="T17" fmla="*/ 56 h 453"/>
                <a:gd name="T18" fmla="*/ 185 w 259"/>
                <a:gd name="T19" fmla="*/ 33 h 453"/>
                <a:gd name="T20" fmla="*/ 185 w 259"/>
                <a:gd name="T21" fmla="*/ 0 h 453"/>
                <a:gd name="T22" fmla="*/ 230 w 259"/>
                <a:gd name="T23" fmla="*/ 33 h 453"/>
                <a:gd name="T24" fmla="*/ 245 w 259"/>
                <a:gd name="T25" fmla="*/ 33 h 453"/>
                <a:gd name="T26" fmla="*/ 256 w 259"/>
                <a:gd name="T27" fmla="*/ 48 h 453"/>
                <a:gd name="T28" fmla="*/ 230 w 259"/>
                <a:gd name="T29" fmla="*/ 67 h 453"/>
                <a:gd name="T30" fmla="*/ 200 w 259"/>
                <a:gd name="T31" fmla="*/ 67 h 453"/>
                <a:gd name="T32" fmla="*/ 189 w 259"/>
                <a:gd name="T33" fmla="*/ 78 h 453"/>
                <a:gd name="T34" fmla="*/ 185 w 259"/>
                <a:gd name="T35" fmla="*/ 96 h 453"/>
                <a:gd name="T36" fmla="*/ 182 w 259"/>
                <a:gd name="T37" fmla="*/ 171 h 453"/>
                <a:gd name="T38" fmla="*/ 60 w 259"/>
                <a:gd name="T39" fmla="*/ 278 h 453"/>
                <a:gd name="T40" fmla="*/ 52 w 259"/>
                <a:gd name="T41" fmla="*/ 286 h 453"/>
                <a:gd name="T42" fmla="*/ 52 w 259"/>
                <a:gd name="T43" fmla="*/ 293 h 453"/>
                <a:gd name="T44" fmla="*/ 74 w 259"/>
                <a:gd name="T45" fmla="*/ 300 h 453"/>
                <a:gd name="T46" fmla="*/ 71 w 259"/>
                <a:gd name="T47" fmla="*/ 289 h 453"/>
                <a:gd name="T48" fmla="*/ 130 w 259"/>
                <a:gd name="T49" fmla="*/ 252 h 453"/>
                <a:gd name="T50" fmla="*/ 122 w 259"/>
                <a:gd name="T51" fmla="*/ 282 h 453"/>
                <a:gd name="T52" fmla="*/ 145 w 259"/>
                <a:gd name="T53" fmla="*/ 260 h 453"/>
                <a:gd name="T54" fmla="*/ 115 w 259"/>
                <a:gd name="T55" fmla="*/ 263 h 453"/>
                <a:gd name="T56" fmla="*/ 115 w 259"/>
                <a:gd name="T57" fmla="*/ 282 h 453"/>
                <a:gd name="T58" fmla="*/ 97 w 259"/>
                <a:gd name="T59" fmla="*/ 330 h 453"/>
                <a:gd name="T60" fmla="*/ 93 w 259"/>
                <a:gd name="T61" fmla="*/ 312 h 453"/>
                <a:gd name="T62" fmla="*/ 100 w 259"/>
                <a:gd name="T63" fmla="*/ 282 h 453"/>
                <a:gd name="T64" fmla="*/ 89 w 259"/>
                <a:gd name="T65" fmla="*/ 271 h 453"/>
                <a:gd name="T66" fmla="*/ 104 w 259"/>
                <a:gd name="T67" fmla="*/ 252 h 453"/>
                <a:gd name="T68" fmla="*/ 134 w 259"/>
                <a:gd name="T69" fmla="*/ 249 h 453"/>
                <a:gd name="T70" fmla="*/ 148 w 259"/>
                <a:gd name="T71" fmla="*/ 260 h 453"/>
                <a:gd name="T72" fmla="*/ 171 w 259"/>
                <a:gd name="T73" fmla="*/ 252 h 453"/>
                <a:gd name="T74" fmla="*/ 171 w 259"/>
                <a:gd name="T75" fmla="*/ 241 h 453"/>
                <a:gd name="T76" fmla="*/ 185 w 259"/>
                <a:gd name="T77" fmla="*/ 241 h 453"/>
                <a:gd name="T78" fmla="*/ 208 w 259"/>
                <a:gd name="T79" fmla="*/ 237 h 453"/>
                <a:gd name="T80" fmla="*/ 219 w 259"/>
                <a:gd name="T81" fmla="*/ 226 h 453"/>
                <a:gd name="T82" fmla="*/ 226 w 259"/>
                <a:gd name="T83" fmla="*/ 211 h 453"/>
                <a:gd name="T84" fmla="*/ 230 w 259"/>
                <a:gd name="T85" fmla="*/ 163 h 453"/>
                <a:gd name="T86" fmla="*/ 226 w 259"/>
                <a:gd name="T87" fmla="*/ 137 h 453"/>
                <a:gd name="T88" fmla="*/ 204 w 259"/>
                <a:gd name="T89" fmla="*/ 93 h 453"/>
                <a:gd name="T90" fmla="*/ 204 w 259"/>
                <a:gd name="T91" fmla="*/ 100 h 453"/>
                <a:gd name="T92" fmla="*/ 189 w 259"/>
                <a:gd name="T93" fmla="*/ 100 h 453"/>
                <a:gd name="T94" fmla="*/ 185 w 259"/>
                <a:gd name="T95" fmla="*/ 126 h 453"/>
                <a:gd name="T96" fmla="*/ 185 w 259"/>
                <a:gd name="T97" fmla="*/ 178 h 453"/>
                <a:gd name="T98" fmla="*/ 163 w 259"/>
                <a:gd name="T99" fmla="*/ 189 h 453"/>
                <a:gd name="T100" fmla="*/ 152 w 259"/>
                <a:gd name="T101" fmla="*/ 211 h 453"/>
                <a:gd name="T102" fmla="*/ 145 w 259"/>
                <a:gd name="T103" fmla="*/ 226 h 453"/>
                <a:gd name="T104" fmla="*/ 111 w 259"/>
                <a:gd name="T105" fmla="*/ 230 h 453"/>
                <a:gd name="T106" fmla="*/ 78 w 259"/>
                <a:gd name="T107" fmla="*/ 256 h 453"/>
                <a:gd name="T108" fmla="*/ 63 w 259"/>
                <a:gd name="T109" fmla="*/ 278 h 453"/>
                <a:gd name="T110" fmla="*/ 67 w 259"/>
                <a:gd name="T111" fmla="*/ 289 h 453"/>
                <a:gd name="T112" fmla="*/ 71 w 259"/>
                <a:gd name="T113" fmla="*/ 282 h 453"/>
                <a:gd name="T114" fmla="*/ 78 w 259"/>
                <a:gd name="T115" fmla="*/ 308 h 453"/>
                <a:gd name="T116" fmla="*/ 89 w 259"/>
                <a:gd name="T117" fmla="*/ 308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9" h="453">
                  <a:moveTo>
                    <a:pt x="104" y="219"/>
                  </a:moveTo>
                  <a:lnTo>
                    <a:pt x="108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lnTo>
                    <a:pt x="104" y="219"/>
                  </a:lnTo>
                  <a:close/>
                  <a:moveTo>
                    <a:pt x="108" y="219"/>
                  </a:moveTo>
                  <a:lnTo>
                    <a:pt x="108" y="215"/>
                  </a:lnTo>
                  <a:lnTo>
                    <a:pt x="108" y="215"/>
                  </a:lnTo>
                  <a:lnTo>
                    <a:pt x="111" y="215"/>
                  </a:lnTo>
                  <a:lnTo>
                    <a:pt x="111" y="215"/>
                  </a:lnTo>
                  <a:lnTo>
                    <a:pt x="108" y="219"/>
                  </a:lnTo>
                  <a:lnTo>
                    <a:pt x="108" y="219"/>
                  </a:lnTo>
                  <a:lnTo>
                    <a:pt x="108" y="219"/>
                  </a:lnTo>
                  <a:close/>
                  <a:moveTo>
                    <a:pt x="4" y="453"/>
                  </a:moveTo>
                  <a:lnTo>
                    <a:pt x="4" y="449"/>
                  </a:lnTo>
                  <a:lnTo>
                    <a:pt x="0" y="449"/>
                  </a:lnTo>
                  <a:lnTo>
                    <a:pt x="0" y="453"/>
                  </a:lnTo>
                  <a:lnTo>
                    <a:pt x="4" y="453"/>
                  </a:lnTo>
                  <a:lnTo>
                    <a:pt x="4" y="453"/>
                  </a:lnTo>
                  <a:lnTo>
                    <a:pt x="4" y="453"/>
                  </a:lnTo>
                  <a:close/>
                  <a:moveTo>
                    <a:pt x="8" y="449"/>
                  </a:moveTo>
                  <a:lnTo>
                    <a:pt x="8" y="445"/>
                  </a:lnTo>
                  <a:lnTo>
                    <a:pt x="11" y="449"/>
                  </a:lnTo>
                  <a:lnTo>
                    <a:pt x="8" y="453"/>
                  </a:lnTo>
                  <a:lnTo>
                    <a:pt x="8" y="449"/>
                  </a:lnTo>
                  <a:lnTo>
                    <a:pt x="8" y="449"/>
                  </a:lnTo>
                  <a:lnTo>
                    <a:pt x="8" y="449"/>
                  </a:lnTo>
                  <a:close/>
                  <a:moveTo>
                    <a:pt x="22" y="438"/>
                  </a:moveTo>
                  <a:lnTo>
                    <a:pt x="22" y="441"/>
                  </a:lnTo>
                  <a:lnTo>
                    <a:pt x="22" y="441"/>
                  </a:lnTo>
                  <a:lnTo>
                    <a:pt x="26" y="441"/>
                  </a:lnTo>
                  <a:lnTo>
                    <a:pt x="26" y="441"/>
                  </a:lnTo>
                  <a:lnTo>
                    <a:pt x="22" y="438"/>
                  </a:lnTo>
                  <a:lnTo>
                    <a:pt x="22" y="438"/>
                  </a:lnTo>
                  <a:close/>
                  <a:moveTo>
                    <a:pt x="60" y="412"/>
                  </a:moveTo>
                  <a:lnTo>
                    <a:pt x="56" y="408"/>
                  </a:lnTo>
                  <a:lnTo>
                    <a:pt x="60" y="408"/>
                  </a:lnTo>
                  <a:lnTo>
                    <a:pt x="60" y="404"/>
                  </a:lnTo>
                  <a:lnTo>
                    <a:pt x="60" y="404"/>
                  </a:lnTo>
                  <a:lnTo>
                    <a:pt x="63" y="401"/>
                  </a:lnTo>
                  <a:lnTo>
                    <a:pt x="63" y="401"/>
                  </a:lnTo>
                  <a:lnTo>
                    <a:pt x="67" y="401"/>
                  </a:lnTo>
                  <a:lnTo>
                    <a:pt x="63" y="404"/>
                  </a:lnTo>
                  <a:lnTo>
                    <a:pt x="63" y="408"/>
                  </a:lnTo>
                  <a:lnTo>
                    <a:pt x="60" y="408"/>
                  </a:lnTo>
                  <a:lnTo>
                    <a:pt x="60" y="412"/>
                  </a:lnTo>
                  <a:lnTo>
                    <a:pt x="60" y="412"/>
                  </a:lnTo>
                  <a:lnTo>
                    <a:pt x="60" y="412"/>
                  </a:lnTo>
                  <a:close/>
                  <a:moveTo>
                    <a:pt x="74" y="382"/>
                  </a:moveTo>
                  <a:lnTo>
                    <a:pt x="74" y="382"/>
                  </a:lnTo>
                  <a:lnTo>
                    <a:pt x="74" y="386"/>
                  </a:lnTo>
                  <a:lnTo>
                    <a:pt x="74" y="386"/>
                  </a:lnTo>
                  <a:lnTo>
                    <a:pt x="71" y="386"/>
                  </a:lnTo>
                  <a:lnTo>
                    <a:pt x="71" y="382"/>
                  </a:lnTo>
                  <a:lnTo>
                    <a:pt x="74" y="382"/>
                  </a:lnTo>
                  <a:lnTo>
                    <a:pt x="74" y="382"/>
                  </a:lnTo>
                  <a:close/>
                  <a:moveTo>
                    <a:pt x="78" y="378"/>
                  </a:moveTo>
                  <a:lnTo>
                    <a:pt x="78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4" y="375"/>
                  </a:lnTo>
                  <a:lnTo>
                    <a:pt x="78" y="371"/>
                  </a:lnTo>
                  <a:lnTo>
                    <a:pt x="78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2" y="371"/>
                  </a:lnTo>
                  <a:lnTo>
                    <a:pt x="85" y="371"/>
                  </a:lnTo>
                  <a:lnTo>
                    <a:pt x="82" y="371"/>
                  </a:lnTo>
                  <a:lnTo>
                    <a:pt x="82" y="375"/>
                  </a:lnTo>
                  <a:lnTo>
                    <a:pt x="82" y="375"/>
                  </a:lnTo>
                  <a:lnTo>
                    <a:pt x="78" y="378"/>
                  </a:lnTo>
                  <a:lnTo>
                    <a:pt x="78" y="378"/>
                  </a:lnTo>
                  <a:close/>
                  <a:moveTo>
                    <a:pt x="163" y="82"/>
                  </a:moveTo>
                  <a:lnTo>
                    <a:pt x="163" y="82"/>
                  </a:lnTo>
                  <a:lnTo>
                    <a:pt x="163" y="78"/>
                  </a:lnTo>
                  <a:lnTo>
                    <a:pt x="167" y="74"/>
                  </a:lnTo>
                  <a:lnTo>
                    <a:pt x="167" y="74"/>
                  </a:lnTo>
                  <a:lnTo>
                    <a:pt x="167" y="78"/>
                  </a:lnTo>
                  <a:lnTo>
                    <a:pt x="167" y="82"/>
                  </a:lnTo>
                  <a:lnTo>
                    <a:pt x="163" y="82"/>
                  </a:lnTo>
                  <a:lnTo>
                    <a:pt x="163" y="82"/>
                  </a:lnTo>
                  <a:close/>
                  <a:moveTo>
                    <a:pt x="185" y="96"/>
                  </a:moveTo>
                  <a:lnTo>
                    <a:pt x="182" y="93"/>
                  </a:lnTo>
                  <a:lnTo>
                    <a:pt x="182" y="93"/>
                  </a:lnTo>
                  <a:lnTo>
                    <a:pt x="182" y="93"/>
                  </a:lnTo>
                  <a:lnTo>
                    <a:pt x="182" y="85"/>
                  </a:lnTo>
                  <a:lnTo>
                    <a:pt x="178" y="82"/>
                  </a:lnTo>
                  <a:lnTo>
                    <a:pt x="174" y="78"/>
                  </a:lnTo>
                  <a:lnTo>
                    <a:pt x="174" y="78"/>
                  </a:lnTo>
                  <a:lnTo>
                    <a:pt x="171" y="78"/>
                  </a:lnTo>
                  <a:lnTo>
                    <a:pt x="171" y="74"/>
                  </a:lnTo>
                  <a:lnTo>
                    <a:pt x="171" y="71"/>
                  </a:lnTo>
                  <a:lnTo>
                    <a:pt x="171" y="67"/>
                  </a:lnTo>
                  <a:lnTo>
                    <a:pt x="171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59"/>
                  </a:lnTo>
                  <a:lnTo>
                    <a:pt x="178" y="59"/>
                  </a:lnTo>
                  <a:lnTo>
                    <a:pt x="178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2"/>
                  </a:lnTo>
                  <a:lnTo>
                    <a:pt x="178" y="52"/>
                  </a:lnTo>
                  <a:lnTo>
                    <a:pt x="182" y="52"/>
                  </a:lnTo>
                  <a:lnTo>
                    <a:pt x="185" y="56"/>
                  </a:lnTo>
                  <a:lnTo>
                    <a:pt x="189" y="52"/>
                  </a:lnTo>
                  <a:lnTo>
                    <a:pt x="189" y="52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9" y="48"/>
                  </a:lnTo>
                  <a:lnTo>
                    <a:pt x="185" y="45"/>
                  </a:lnTo>
                  <a:lnTo>
                    <a:pt x="185" y="45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9" y="37"/>
                  </a:lnTo>
                  <a:lnTo>
                    <a:pt x="189" y="37"/>
                  </a:lnTo>
                  <a:lnTo>
                    <a:pt x="185" y="33"/>
                  </a:lnTo>
                  <a:lnTo>
                    <a:pt x="185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5" y="19"/>
                  </a:lnTo>
                  <a:lnTo>
                    <a:pt x="178" y="11"/>
                  </a:lnTo>
                  <a:lnTo>
                    <a:pt x="178" y="7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78" y="4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85" y="0"/>
                  </a:lnTo>
                  <a:lnTo>
                    <a:pt x="185" y="4"/>
                  </a:lnTo>
                  <a:lnTo>
                    <a:pt x="189" y="7"/>
                  </a:lnTo>
                  <a:lnTo>
                    <a:pt x="197" y="7"/>
                  </a:lnTo>
                  <a:lnTo>
                    <a:pt x="197" y="11"/>
                  </a:lnTo>
                  <a:lnTo>
                    <a:pt x="204" y="19"/>
                  </a:lnTo>
                  <a:lnTo>
                    <a:pt x="208" y="22"/>
                  </a:lnTo>
                  <a:lnTo>
                    <a:pt x="211" y="22"/>
                  </a:lnTo>
                  <a:lnTo>
                    <a:pt x="211" y="22"/>
                  </a:lnTo>
                  <a:lnTo>
                    <a:pt x="215" y="26"/>
                  </a:lnTo>
                  <a:lnTo>
                    <a:pt x="222" y="30"/>
                  </a:lnTo>
                  <a:lnTo>
                    <a:pt x="226" y="30"/>
                  </a:lnTo>
                  <a:lnTo>
                    <a:pt x="230" y="33"/>
                  </a:lnTo>
                  <a:lnTo>
                    <a:pt x="230" y="30"/>
                  </a:lnTo>
                  <a:lnTo>
                    <a:pt x="234" y="33"/>
                  </a:lnTo>
                  <a:lnTo>
                    <a:pt x="237" y="30"/>
                  </a:lnTo>
                  <a:lnTo>
                    <a:pt x="241" y="30"/>
                  </a:lnTo>
                  <a:lnTo>
                    <a:pt x="245" y="26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2"/>
                  </a:lnTo>
                  <a:lnTo>
                    <a:pt x="245" y="26"/>
                  </a:lnTo>
                  <a:lnTo>
                    <a:pt x="245" y="30"/>
                  </a:lnTo>
                  <a:lnTo>
                    <a:pt x="245" y="33"/>
                  </a:lnTo>
                  <a:lnTo>
                    <a:pt x="245" y="33"/>
                  </a:lnTo>
                  <a:lnTo>
                    <a:pt x="248" y="37"/>
                  </a:lnTo>
                  <a:lnTo>
                    <a:pt x="252" y="41"/>
                  </a:lnTo>
                  <a:lnTo>
                    <a:pt x="252" y="41"/>
                  </a:lnTo>
                  <a:lnTo>
                    <a:pt x="252" y="45"/>
                  </a:lnTo>
                  <a:lnTo>
                    <a:pt x="256" y="45"/>
                  </a:lnTo>
                  <a:lnTo>
                    <a:pt x="256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1"/>
                  </a:lnTo>
                  <a:lnTo>
                    <a:pt x="259" y="45"/>
                  </a:lnTo>
                  <a:lnTo>
                    <a:pt x="256" y="48"/>
                  </a:lnTo>
                  <a:lnTo>
                    <a:pt x="252" y="48"/>
                  </a:lnTo>
                  <a:lnTo>
                    <a:pt x="252" y="52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8" y="52"/>
                  </a:lnTo>
                  <a:lnTo>
                    <a:pt x="245" y="52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37" y="52"/>
                  </a:lnTo>
                  <a:lnTo>
                    <a:pt x="237" y="56"/>
                  </a:lnTo>
                  <a:lnTo>
                    <a:pt x="230" y="59"/>
                  </a:lnTo>
                  <a:lnTo>
                    <a:pt x="230" y="67"/>
                  </a:lnTo>
                  <a:lnTo>
                    <a:pt x="230" y="71"/>
                  </a:lnTo>
                  <a:lnTo>
                    <a:pt x="230" y="74"/>
                  </a:lnTo>
                  <a:lnTo>
                    <a:pt x="230" y="78"/>
                  </a:lnTo>
                  <a:lnTo>
                    <a:pt x="230" y="78"/>
                  </a:lnTo>
                  <a:lnTo>
                    <a:pt x="226" y="78"/>
                  </a:lnTo>
                  <a:lnTo>
                    <a:pt x="226" y="74"/>
                  </a:lnTo>
                  <a:lnTo>
                    <a:pt x="219" y="74"/>
                  </a:lnTo>
                  <a:lnTo>
                    <a:pt x="215" y="71"/>
                  </a:lnTo>
                  <a:lnTo>
                    <a:pt x="211" y="67"/>
                  </a:lnTo>
                  <a:lnTo>
                    <a:pt x="208" y="67"/>
                  </a:lnTo>
                  <a:lnTo>
                    <a:pt x="204" y="67"/>
                  </a:lnTo>
                  <a:lnTo>
                    <a:pt x="200" y="67"/>
                  </a:lnTo>
                  <a:lnTo>
                    <a:pt x="200" y="63"/>
                  </a:lnTo>
                  <a:lnTo>
                    <a:pt x="197" y="63"/>
                  </a:lnTo>
                  <a:lnTo>
                    <a:pt x="193" y="67"/>
                  </a:lnTo>
                  <a:lnTo>
                    <a:pt x="189" y="71"/>
                  </a:lnTo>
                  <a:lnTo>
                    <a:pt x="189" y="71"/>
                  </a:lnTo>
                  <a:lnTo>
                    <a:pt x="185" y="67"/>
                  </a:lnTo>
                  <a:lnTo>
                    <a:pt x="182" y="67"/>
                  </a:lnTo>
                  <a:lnTo>
                    <a:pt x="182" y="71"/>
                  </a:lnTo>
                  <a:lnTo>
                    <a:pt x="182" y="74"/>
                  </a:lnTo>
                  <a:lnTo>
                    <a:pt x="182" y="74"/>
                  </a:lnTo>
                  <a:lnTo>
                    <a:pt x="185" y="78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7" y="82"/>
                  </a:lnTo>
                  <a:lnTo>
                    <a:pt x="200" y="82"/>
                  </a:lnTo>
                  <a:lnTo>
                    <a:pt x="200" y="82"/>
                  </a:lnTo>
                  <a:lnTo>
                    <a:pt x="197" y="85"/>
                  </a:lnTo>
                  <a:lnTo>
                    <a:pt x="197" y="89"/>
                  </a:lnTo>
                  <a:lnTo>
                    <a:pt x="197" y="85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9" y="93"/>
                  </a:lnTo>
                  <a:lnTo>
                    <a:pt x="185" y="96"/>
                  </a:lnTo>
                  <a:lnTo>
                    <a:pt x="185" y="96"/>
                  </a:lnTo>
                  <a:close/>
                  <a:moveTo>
                    <a:pt x="178" y="178"/>
                  </a:moveTo>
                  <a:lnTo>
                    <a:pt x="178" y="174"/>
                  </a:lnTo>
                  <a:lnTo>
                    <a:pt x="182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74"/>
                  </a:lnTo>
                  <a:lnTo>
                    <a:pt x="178" y="167"/>
                  </a:lnTo>
                  <a:lnTo>
                    <a:pt x="178" y="167"/>
                  </a:lnTo>
                  <a:lnTo>
                    <a:pt x="182" y="167"/>
                  </a:lnTo>
                  <a:lnTo>
                    <a:pt x="182" y="171"/>
                  </a:lnTo>
                  <a:lnTo>
                    <a:pt x="182" y="171"/>
                  </a:lnTo>
                  <a:lnTo>
                    <a:pt x="182" y="174"/>
                  </a:lnTo>
                  <a:lnTo>
                    <a:pt x="182" y="178"/>
                  </a:lnTo>
                  <a:lnTo>
                    <a:pt x="182" y="178"/>
                  </a:lnTo>
                  <a:lnTo>
                    <a:pt x="178" y="178"/>
                  </a:lnTo>
                  <a:lnTo>
                    <a:pt x="178" y="178"/>
                  </a:lnTo>
                  <a:close/>
                  <a:moveTo>
                    <a:pt x="60" y="278"/>
                  </a:moveTo>
                  <a:lnTo>
                    <a:pt x="60" y="282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lnTo>
                    <a:pt x="60" y="278"/>
                  </a:lnTo>
                  <a:close/>
                  <a:moveTo>
                    <a:pt x="56" y="282"/>
                  </a:moveTo>
                  <a:lnTo>
                    <a:pt x="60" y="282"/>
                  </a:lnTo>
                  <a:lnTo>
                    <a:pt x="60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6" y="282"/>
                  </a:move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lnTo>
                    <a:pt x="56" y="282"/>
                  </a:lnTo>
                  <a:close/>
                  <a:moveTo>
                    <a:pt x="52" y="286"/>
                  </a:moveTo>
                  <a:lnTo>
                    <a:pt x="52" y="286"/>
                  </a:lnTo>
                  <a:lnTo>
                    <a:pt x="56" y="286"/>
                  </a:lnTo>
                  <a:lnTo>
                    <a:pt x="52" y="286"/>
                  </a:lnTo>
                  <a:lnTo>
                    <a:pt x="52" y="286"/>
                  </a:lnTo>
                  <a:close/>
                  <a:moveTo>
                    <a:pt x="52" y="293"/>
                  </a:moveTo>
                  <a:lnTo>
                    <a:pt x="48" y="289"/>
                  </a:lnTo>
                  <a:lnTo>
                    <a:pt x="48" y="286"/>
                  </a:lnTo>
                  <a:lnTo>
                    <a:pt x="52" y="286"/>
                  </a:lnTo>
                  <a:lnTo>
                    <a:pt x="52" y="289"/>
                  </a:lnTo>
                  <a:lnTo>
                    <a:pt x="52" y="289"/>
                  </a:lnTo>
                  <a:lnTo>
                    <a:pt x="56" y="289"/>
                  </a:lnTo>
                  <a:lnTo>
                    <a:pt x="52" y="293"/>
                  </a:lnTo>
                  <a:lnTo>
                    <a:pt x="52" y="293"/>
                  </a:lnTo>
                  <a:lnTo>
                    <a:pt x="52" y="293"/>
                  </a:lnTo>
                  <a:close/>
                  <a:moveTo>
                    <a:pt x="74" y="293"/>
                  </a:moveTo>
                  <a:lnTo>
                    <a:pt x="74" y="293"/>
                  </a:lnTo>
                  <a:lnTo>
                    <a:pt x="78" y="289"/>
                  </a:lnTo>
                  <a:lnTo>
                    <a:pt x="78" y="293"/>
                  </a:lnTo>
                  <a:lnTo>
                    <a:pt x="78" y="293"/>
                  </a:lnTo>
                  <a:lnTo>
                    <a:pt x="74" y="293"/>
                  </a:lnTo>
                  <a:lnTo>
                    <a:pt x="74" y="293"/>
                  </a:lnTo>
                  <a:close/>
                  <a:moveTo>
                    <a:pt x="74" y="297"/>
                  </a:moveTo>
                  <a:lnTo>
                    <a:pt x="74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4" y="297"/>
                  </a:lnTo>
                  <a:lnTo>
                    <a:pt x="74" y="297"/>
                  </a:lnTo>
                  <a:close/>
                  <a:moveTo>
                    <a:pt x="71" y="289"/>
                  </a:moveTo>
                  <a:lnTo>
                    <a:pt x="71" y="293"/>
                  </a:lnTo>
                  <a:lnTo>
                    <a:pt x="71" y="293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293"/>
                  </a:lnTo>
                  <a:lnTo>
                    <a:pt x="74" y="293"/>
                  </a:lnTo>
                  <a:lnTo>
                    <a:pt x="74" y="289"/>
                  </a:lnTo>
                  <a:lnTo>
                    <a:pt x="71" y="289"/>
                  </a:lnTo>
                  <a:lnTo>
                    <a:pt x="71" y="289"/>
                  </a:lnTo>
                  <a:close/>
                  <a:moveTo>
                    <a:pt x="141" y="256"/>
                  </a:moveTo>
                  <a:lnTo>
                    <a:pt x="141" y="252"/>
                  </a:lnTo>
                  <a:lnTo>
                    <a:pt x="141" y="249"/>
                  </a:lnTo>
                  <a:lnTo>
                    <a:pt x="141" y="249"/>
                  </a:lnTo>
                  <a:lnTo>
                    <a:pt x="145" y="249"/>
                  </a:lnTo>
                  <a:lnTo>
                    <a:pt x="145" y="249"/>
                  </a:lnTo>
                  <a:lnTo>
                    <a:pt x="145" y="252"/>
                  </a:lnTo>
                  <a:lnTo>
                    <a:pt x="145" y="252"/>
                  </a:lnTo>
                  <a:lnTo>
                    <a:pt x="145" y="256"/>
                  </a:lnTo>
                  <a:lnTo>
                    <a:pt x="141" y="256"/>
                  </a:lnTo>
                  <a:lnTo>
                    <a:pt x="141" y="256"/>
                  </a:lnTo>
                  <a:close/>
                  <a:moveTo>
                    <a:pt x="130" y="252"/>
                  </a:moveTo>
                  <a:lnTo>
                    <a:pt x="134" y="249"/>
                  </a:lnTo>
                  <a:lnTo>
                    <a:pt x="137" y="249"/>
                  </a:lnTo>
                  <a:lnTo>
                    <a:pt x="134" y="252"/>
                  </a:lnTo>
                  <a:lnTo>
                    <a:pt x="134" y="252"/>
                  </a:lnTo>
                  <a:lnTo>
                    <a:pt x="130" y="252"/>
                  </a:lnTo>
                  <a:lnTo>
                    <a:pt x="130" y="252"/>
                  </a:lnTo>
                  <a:close/>
                  <a:moveTo>
                    <a:pt x="115" y="282"/>
                  </a:moveTo>
                  <a:lnTo>
                    <a:pt x="119" y="282"/>
                  </a:lnTo>
                  <a:lnTo>
                    <a:pt x="119" y="282"/>
                  </a:lnTo>
                  <a:lnTo>
                    <a:pt x="119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9" y="278"/>
                  </a:lnTo>
                  <a:lnTo>
                    <a:pt x="119" y="275"/>
                  </a:lnTo>
                  <a:lnTo>
                    <a:pt x="122" y="271"/>
                  </a:lnTo>
                  <a:lnTo>
                    <a:pt x="126" y="271"/>
                  </a:lnTo>
                  <a:lnTo>
                    <a:pt x="126" y="267"/>
                  </a:lnTo>
                  <a:lnTo>
                    <a:pt x="130" y="267"/>
                  </a:lnTo>
                  <a:lnTo>
                    <a:pt x="134" y="271"/>
                  </a:lnTo>
                  <a:lnTo>
                    <a:pt x="137" y="271"/>
                  </a:lnTo>
                  <a:lnTo>
                    <a:pt x="137" y="271"/>
                  </a:lnTo>
                  <a:lnTo>
                    <a:pt x="141" y="267"/>
                  </a:lnTo>
                  <a:lnTo>
                    <a:pt x="145" y="263"/>
                  </a:lnTo>
                  <a:lnTo>
                    <a:pt x="145" y="260"/>
                  </a:lnTo>
                  <a:lnTo>
                    <a:pt x="141" y="260"/>
                  </a:lnTo>
                  <a:lnTo>
                    <a:pt x="141" y="260"/>
                  </a:lnTo>
                  <a:lnTo>
                    <a:pt x="137" y="256"/>
                  </a:lnTo>
                  <a:lnTo>
                    <a:pt x="137" y="256"/>
                  </a:lnTo>
                  <a:lnTo>
                    <a:pt x="134" y="256"/>
                  </a:lnTo>
                  <a:lnTo>
                    <a:pt x="130" y="252"/>
                  </a:lnTo>
                  <a:lnTo>
                    <a:pt x="126" y="256"/>
                  </a:lnTo>
                  <a:lnTo>
                    <a:pt x="126" y="260"/>
                  </a:lnTo>
                  <a:lnTo>
                    <a:pt x="122" y="260"/>
                  </a:lnTo>
                  <a:lnTo>
                    <a:pt x="119" y="263"/>
                  </a:lnTo>
                  <a:lnTo>
                    <a:pt x="119" y="263"/>
                  </a:lnTo>
                  <a:lnTo>
                    <a:pt x="115" y="263"/>
                  </a:lnTo>
                  <a:lnTo>
                    <a:pt x="115" y="260"/>
                  </a:lnTo>
                  <a:lnTo>
                    <a:pt x="111" y="260"/>
                  </a:lnTo>
                  <a:lnTo>
                    <a:pt x="108" y="263"/>
                  </a:lnTo>
                  <a:lnTo>
                    <a:pt x="108" y="267"/>
                  </a:lnTo>
                  <a:lnTo>
                    <a:pt x="104" y="267"/>
                  </a:lnTo>
                  <a:lnTo>
                    <a:pt x="104" y="271"/>
                  </a:lnTo>
                  <a:lnTo>
                    <a:pt x="111" y="271"/>
                  </a:lnTo>
                  <a:lnTo>
                    <a:pt x="111" y="275"/>
                  </a:lnTo>
                  <a:lnTo>
                    <a:pt x="111" y="275"/>
                  </a:lnTo>
                  <a:lnTo>
                    <a:pt x="111" y="278"/>
                  </a:lnTo>
                  <a:lnTo>
                    <a:pt x="111" y="282"/>
                  </a:lnTo>
                  <a:lnTo>
                    <a:pt x="115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93" y="334"/>
                  </a:moveTo>
                  <a:lnTo>
                    <a:pt x="93" y="330"/>
                  </a:lnTo>
                  <a:lnTo>
                    <a:pt x="89" y="330"/>
                  </a:lnTo>
                  <a:lnTo>
                    <a:pt x="89" y="334"/>
                  </a:lnTo>
                  <a:lnTo>
                    <a:pt x="93" y="338"/>
                  </a:lnTo>
                  <a:lnTo>
                    <a:pt x="93" y="338"/>
                  </a:lnTo>
                  <a:lnTo>
                    <a:pt x="97" y="334"/>
                  </a:lnTo>
                  <a:lnTo>
                    <a:pt x="93" y="334"/>
                  </a:lnTo>
                  <a:lnTo>
                    <a:pt x="93" y="334"/>
                  </a:lnTo>
                  <a:close/>
                  <a:moveTo>
                    <a:pt x="97" y="330"/>
                  </a:moveTo>
                  <a:lnTo>
                    <a:pt x="97" y="326"/>
                  </a:lnTo>
                  <a:lnTo>
                    <a:pt x="97" y="323"/>
                  </a:lnTo>
                  <a:lnTo>
                    <a:pt x="100" y="326"/>
                  </a:lnTo>
                  <a:lnTo>
                    <a:pt x="100" y="326"/>
                  </a:lnTo>
                  <a:lnTo>
                    <a:pt x="97" y="330"/>
                  </a:lnTo>
                  <a:lnTo>
                    <a:pt x="97" y="330"/>
                  </a:lnTo>
                  <a:lnTo>
                    <a:pt x="97" y="330"/>
                  </a:lnTo>
                  <a:close/>
                  <a:moveTo>
                    <a:pt x="93" y="323"/>
                  </a:moveTo>
                  <a:lnTo>
                    <a:pt x="93" y="319"/>
                  </a:lnTo>
                  <a:lnTo>
                    <a:pt x="97" y="315"/>
                  </a:lnTo>
                  <a:lnTo>
                    <a:pt x="97" y="312"/>
                  </a:lnTo>
                  <a:lnTo>
                    <a:pt x="93" y="312"/>
                  </a:lnTo>
                  <a:lnTo>
                    <a:pt x="97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12"/>
                  </a:lnTo>
                  <a:lnTo>
                    <a:pt x="100" y="304"/>
                  </a:lnTo>
                  <a:lnTo>
                    <a:pt x="100" y="304"/>
                  </a:lnTo>
                  <a:lnTo>
                    <a:pt x="100" y="293"/>
                  </a:lnTo>
                  <a:lnTo>
                    <a:pt x="100" y="289"/>
                  </a:lnTo>
                  <a:lnTo>
                    <a:pt x="100" y="286"/>
                  </a:lnTo>
                  <a:lnTo>
                    <a:pt x="104" y="286"/>
                  </a:lnTo>
                  <a:lnTo>
                    <a:pt x="104" y="282"/>
                  </a:lnTo>
                  <a:lnTo>
                    <a:pt x="100" y="282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100" y="278"/>
                  </a:lnTo>
                  <a:lnTo>
                    <a:pt x="97" y="278"/>
                  </a:lnTo>
                  <a:lnTo>
                    <a:pt x="93" y="275"/>
                  </a:lnTo>
                  <a:lnTo>
                    <a:pt x="97" y="275"/>
                  </a:lnTo>
                  <a:lnTo>
                    <a:pt x="97" y="271"/>
                  </a:lnTo>
                  <a:lnTo>
                    <a:pt x="97" y="267"/>
                  </a:lnTo>
                  <a:lnTo>
                    <a:pt x="97" y="267"/>
                  </a:lnTo>
                  <a:lnTo>
                    <a:pt x="93" y="267"/>
                  </a:lnTo>
                  <a:lnTo>
                    <a:pt x="93" y="267"/>
                  </a:lnTo>
                  <a:lnTo>
                    <a:pt x="89" y="271"/>
                  </a:lnTo>
                  <a:lnTo>
                    <a:pt x="89" y="271"/>
                  </a:lnTo>
                  <a:lnTo>
                    <a:pt x="85" y="267"/>
                  </a:lnTo>
                  <a:lnTo>
                    <a:pt x="85" y="263"/>
                  </a:lnTo>
                  <a:lnTo>
                    <a:pt x="89" y="263"/>
                  </a:lnTo>
                  <a:lnTo>
                    <a:pt x="93" y="260"/>
                  </a:lnTo>
                  <a:lnTo>
                    <a:pt x="100" y="263"/>
                  </a:lnTo>
                  <a:lnTo>
                    <a:pt x="100" y="263"/>
                  </a:lnTo>
                  <a:lnTo>
                    <a:pt x="104" y="263"/>
                  </a:lnTo>
                  <a:lnTo>
                    <a:pt x="104" y="260"/>
                  </a:lnTo>
                  <a:lnTo>
                    <a:pt x="104" y="256"/>
                  </a:lnTo>
                  <a:lnTo>
                    <a:pt x="100" y="256"/>
                  </a:lnTo>
                  <a:lnTo>
                    <a:pt x="104" y="252"/>
                  </a:lnTo>
                  <a:lnTo>
                    <a:pt x="104" y="252"/>
                  </a:lnTo>
                  <a:lnTo>
                    <a:pt x="108" y="256"/>
                  </a:lnTo>
                  <a:lnTo>
                    <a:pt x="108" y="256"/>
                  </a:lnTo>
                  <a:lnTo>
                    <a:pt x="111" y="252"/>
                  </a:lnTo>
                  <a:lnTo>
                    <a:pt x="115" y="252"/>
                  </a:lnTo>
                  <a:lnTo>
                    <a:pt x="122" y="252"/>
                  </a:lnTo>
                  <a:lnTo>
                    <a:pt x="126" y="252"/>
                  </a:lnTo>
                  <a:lnTo>
                    <a:pt x="126" y="252"/>
                  </a:lnTo>
                  <a:lnTo>
                    <a:pt x="130" y="252"/>
                  </a:lnTo>
                  <a:lnTo>
                    <a:pt x="130" y="249"/>
                  </a:lnTo>
                  <a:lnTo>
                    <a:pt x="134" y="249"/>
                  </a:lnTo>
                  <a:lnTo>
                    <a:pt x="134" y="249"/>
                  </a:lnTo>
                  <a:lnTo>
                    <a:pt x="137" y="245"/>
                  </a:lnTo>
                  <a:lnTo>
                    <a:pt x="141" y="241"/>
                  </a:lnTo>
                  <a:lnTo>
                    <a:pt x="145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5"/>
                  </a:lnTo>
                  <a:lnTo>
                    <a:pt x="148" y="249"/>
                  </a:lnTo>
                  <a:lnTo>
                    <a:pt x="145" y="252"/>
                  </a:lnTo>
                  <a:lnTo>
                    <a:pt x="148" y="252"/>
                  </a:lnTo>
                  <a:lnTo>
                    <a:pt x="148" y="256"/>
                  </a:lnTo>
                  <a:lnTo>
                    <a:pt x="148" y="260"/>
                  </a:lnTo>
                  <a:lnTo>
                    <a:pt x="148" y="260"/>
                  </a:lnTo>
                  <a:lnTo>
                    <a:pt x="148" y="263"/>
                  </a:lnTo>
                  <a:lnTo>
                    <a:pt x="152" y="263"/>
                  </a:lnTo>
                  <a:lnTo>
                    <a:pt x="156" y="267"/>
                  </a:lnTo>
                  <a:lnTo>
                    <a:pt x="159" y="267"/>
                  </a:lnTo>
                  <a:lnTo>
                    <a:pt x="163" y="267"/>
                  </a:lnTo>
                  <a:lnTo>
                    <a:pt x="163" y="263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60"/>
                  </a:lnTo>
                  <a:lnTo>
                    <a:pt x="167" y="256"/>
                  </a:lnTo>
                  <a:lnTo>
                    <a:pt x="171" y="252"/>
                  </a:lnTo>
                  <a:lnTo>
                    <a:pt x="171" y="252"/>
                  </a:lnTo>
                  <a:lnTo>
                    <a:pt x="174" y="252"/>
                  </a:lnTo>
                  <a:lnTo>
                    <a:pt x="174" y="252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67" y="245"/>
                  </a:lnTo>
                  <a:lnTo>
                    <a:pt x="167" y="241"/>
                  </a:lnTo>
                  <a:lnTo>
                    <a:pt x="167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37"/>
                  </a:lnTo>
                  <a:lnTo>
                    <a:pt x="171" y="241"/>
                  </a:lnTo>
                  <a:lnTo>
                    <a:pt x="171" y="241"/>
                  </a:lnTo>
                  <a:lnTo>
                    <a:pt x="174" y="241"/>
                  </a:lnTo>
                  <a:lnTo>
                    <a:pt x="174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82" y="241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2" y="245"/>
                  </a:lnTo>
                  <a:lnTo>
                    <a:pt x="185" y="241"/>
                  </a:lnTo>
                  <a:lnTo>
                    <a:pt x="193" y="241"/>
                  </a:lnTo>
                  <a:lnTo>
                    <a:pt x="197" y="241"/>
                  </a:lnTo>
                  <a:lnTo>
                    <a:pt x="197" y="241"/>
                  </a:lnTo>
                  <a:lnTo>
                    <a:pt x="197" y="237"/>
                  </a:lnTo>
                  <a:lnTo>
                    <a:pt x="197" y="234"/>
                  </a:lnTo>
                  <a:lnTo>
                    <a:pt x="200" y="234"/>
                  </a:lnTo>
                  <a:lnTo>
                    <a:pt x="204" y="234"/>
                  </a:lnTo>
                  <a:lnTo>
                    <a:pt x="204" y="237"/>
                  </a:lnTo>
                  <a:lnTo>
                    <a:pt x="204" y="241"/>
                  </a:lnTo>
                  <a:lnTo>
                    <a:pt x="204" y="241"/>
                  </a:lnTo>
                  <a:lnTo>
                    <a:pt x="208" y="241"/>
                  </a:lnTo>
                  <a:lnTo>
                    <a:pt x="208" y="237"/>
                  </a:lnTo>
                  <a:lnTo>
                    <a:pt x="208" y="234"/>
                  </a:lnTo>
                  <a:lnTo>
                    <a:pt x="208" y="230"/>
                  </a:lnTo>
                  <a:lnTo>
                    <a:pt x="211" y="226"/>
                  </a:lnTo>
                  <a:lnTo>
                    <a:pt x="215" y="226"/>
                  </a:lnTo>
                  <a:lnTo>
                    <a:pt x="215" y="226"/>
                  </a:lnTo>
                  <a:lnTo>
                    <a:pt x="211" y="223"/>
                  </a:lnTo>
                  <a:lnTo>
                    <a:pt x="215" y="219"/>
                  </a:lnTo>
                  <a:lnTo>
                    <a:pt x="215" y="219"/>
                  </a:lnTo>
                  <a:lnTo>
                    <a:pt x="219" y="219"/>
                  </a:lnTo>
                  <a:lnTo>
                    <a:pt x="219" y="223"/>
                  </a:lnTo>
                  <a:lnTo>
                    <a:pt x="219" y="223"/>
                  </a:lnTo>
                  <a:lnTo>
                    <a:pt x="219" y="226"/>
                  </a:lnTo>
                  <a:lnTo>
                    <a:pt x="219" y="237"/>
                  </a:lnTo>
                  <a:lnTo>
                    <a:pt x="219" y="237"/>
                  </a:lnTo>
                  <a:lnTo>
                    <a:pt x="222" y="234"/>
                  </a:lnTo>
                  <a:lnTo>
                    <a:pt x="222" y="234"/>
                  </a:lnTo>
                  <a:lnTo>
                    <a:pt x="226" y="234"/>
                  </a:lnTo>
                  <a:lnTo>
                    <a:pt x="230" y="230"/>
                  </a:lnTo>
                  <a:lnTo>
                    <a:pt x="230" y="226"/>
                  </a:lnTo>
                  <a:lnTo>
                    <a:pt x="230" y="223"/>
                  </a:lnTo>
                  <a:lnTo>
                    <a:pt x="234" y="219"/>
                  </a:lnTo>
                  <a:lnTo>
                    <a:pt x="234" y="219"/>
                  </a:lnTo>
                  <a:lnTo>
                    <a:pt x="230" y="215"/>
                  </a:lnTo>
                  <a:lnTo>
                    <a:pt x="226" y="211"/>
                  </a:lnTo>
                  <a:lnTo>
                    <a:pt x="226" y="208"/>
                  </a:lnTo>
                  <a:lnTo>
                    <a:pt x="226" y="200"/>
                  </a:lnTo>
                  <a:lnTo>
                    <a:pt x="226" y="193"/>
                  </a:lnTo>
                  <a:lnTo>
                    <a:pt x="226" y="186"/>
                  </a:lnTo>
                  <a:lnTo>
                    <a:pt x="222" y="178"/>
                  </a:lnTo>
                  <a:lnTo>
                    <a:pt x="219" y="171"/>
                  </a:lnTo>
                  <a:lnTo>
                    <a:pt x="219" y="167"/>
                  </a:lnTo>
                  <a:lnTo>
                    <a:pt x="219" y="163"/>
                  </a:lnTo>
                  <a:lnTo>
                    <a:pt x="226" y="160"/>
                  </a:lnTo>
                  <a:lnTo>
                    <a:pt x="226" y="160"/>
                  </a:lnTo>
                  <a:lnTo>
                    <a:pt x="230" y="163"/>
                  </a:lnTo>
                  <a:lnTo>
                    <a:pt x="230" y="163"/>
                  </a:lnTo>
                  <a:lnTo>
                    <a:pt x="230" y="160"/>
                  </a:lnTo>
                  <a:lnTo>
                    <a:pt x="230" y="156"/>
                  </a:lnTo>
                  <a:lnTo>
                    <a:pt x="226" y="156"/>
                  </a:lnTo>
                  <a:lnTo>
                    <a:pt x="226" y="152"/>
                  </a:lnTo>
                  <a:lnTo>
                    <a:pt x="226" y="152"/>
                  </a:lnTo>
                  <a:lnTo>
                    <a:pt x="226" y="148"/>
                  </a:lnTo>
                  <a:lnTo>
                    <a:pt x="226" y="148"/>
                  </a:lnTo>
                  <a:lnTo>
                    <a:pt x="226" y="145"/>
                  </a:lnTo>
                  <a:lnTo>
                    <a:pt x="226" y="145"/>
                  </a:lnTo>
                  <a:lnTo>
                    <a:pt x="226" y="141"/>
                  </a:lnTo>
                  <a:lnTo>
                    <a:pt x="226" y="137"/>
                  </a:lnTo>
                  <a:lnTo>
                    <a:pt x="226" y="137"/>
                  </a:lnTo>
                  <a:lnTo>
                    <a:pt x="226" y="134"/>
                  </a:lnTo>
                  <a:lnTo>
                    <a:pt x="226" y="130"/>
                  </a:lnTo>
                  <a:lnTo>
                    <a:pt x="222" y="122"/>
                  </a:lnTo>
                  <a:lnTo>
                    <a:pt x="222" y="122"/>
                  </a:lnTo>
                  <a:lnTo>
                    <a:pt x="219" y="122"/>
                  </a:lnTo>
                  <a:lnTo>
                    <a:pt x="219" y="115"/>
                  </a:lnTo>
                  <a:lnTo>
                    <a:pt x="215" y="115"/>
                  </a:lnTo>
                  <a:lnTo>
                    <a:pt x="208" y="108"/>
                  </a:lnTo>
                  <a:lnTo>
                    <a:pt x="208" y="104"/>
                  </a:lnTo>
                  <a:lnTo>
                    <a:pt x="204" y="100"/>
                  </a:lnTo>
                  <a:lnTo>
                    <a:pt x="204" y="96"/>
                  </a:lnTo>
                  <a:lnTo>
                    <a:pt x="204" y="93"/>
                  </a:lnTo>
                  <a:lnTo>
                    <a:pt x="204" y="96"/>
                  </a:lnTo>
                  <a:lnTo>
                    <a:pt x="204" y="96"/>
                  </a:lnTo>
                  <a:lnTo>
                    <a:pt x="200" y="93"/>
                  </a:lnTo>
                  <a:lnTo>
                    <a:pt x="200" y="93"/>
                  </a:lnTo>
                  <a:lnTo>
                    <a:pt x="197" y="93"/>
                  </a:lnTo>
                  <a:lnTo>
                    <a:pt x="197" y="93"/>
                  </a:lnTo>
                  <a:lnTo>
                    <a:pt x="197" y="96"/>
                  </a:lnTo>
                  <a:lnTo>
                    <a:pt x="197" y="100"/>
                  </a:lnTo>
                  <a:lnTo>
                    <a:pt x="197" y="100"/>
                  </a:lnTo>
                  <a:lnTo>
                    <a:pt x="200" y="100"/>
                  </a:lnTo>
                  <a:lnTo>
                    <a:pt x="204" y="96"/>
                  </a:lnTo>
                  <a:lnTo>
                    <a:pt x="204" y="100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197" y="104"/>
                  </a:lnTo>
                  <a:lnTo>
                    <a:pt x="200" y="108"/>
                  </a:lnTo>
                  <a:lnTo>
                    <a:pt x="197" y="108"/>
                  </a:lnTo>
                  <a:lnTo>
                    <a:pt x="197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100"/>
                  </a:lnTo>
                  <a:lnTo>
                    <a:pt x="189" y="100"/>
                  </a:lnTo>
                  <a:lnTo>
                    <a:pt x="189" y="100"/>
                  </a:lnTo>
                  <a:lnTo>
                    <a:pt x="189" y="104"/>
                  </a:lnTo>
                  <a:lnTo>
                    <a:pt x="189" y="108"/>
                  </a:lnTo>
                  <a:lnTo>
                    <a:pt x="189" y="111"/>
                  </a:lnTo>
                  <a:lnTo>
                    <a:pt x="189" y="111"/>
                  </a:lnTo>
                  <a:lnTo>
                    <a:pt x="185" y="115"/>
                  </a:lnTo>
                  <a:lnTo>
                    <a:pt x="185" y="115"/>
                  </a:lnTo>
                  <a:lnTo>
                    <a:pt x="189" y="119"/>
                  </a:lnTo>
                  <a:lnTo>
                    <a:pt x="193" y="122"/>
                  </a:lnTo>
                  <a:lnTo>
                    <a:pt x="189" y="126"/>
                  </a:lnTo>
                  <a:lnTo>
                    <a:pt x="189" y="126"/>
                  </a:lnTo>
                  <a:lnTo>
                    <a:pt x="185" y="126"/>
                  </a:lnTo>
                  <a:lnTo>
                    <a:pt x="185" y="126"/>
                  </a:lnTo>
                  <a:lnTo>
                    <a:pt x="185" y="130"/>
                  </a:lnTo>
                  <a:lnTo>
                    <a:pt x="189" y="130"/>
                  </a:lnTo>
                  <a:lnTo>
                    <a:pt x="193" y="126"/>
                  </a:lnTo>
                  <a:lnTo>
                    <a:pt x="197" y="134"/>
                  </a:lnTo>
                  <a:lnTo>
                    <a:pt x="197" y="141"/>
                  </a:lnTo>
                  <a:lnTo>
                    <a:pt x="197" y="145"/>
                  </a:lnTo>
                  <a:lnTo>
                    <a:pt x="197" y="152"/>
                  </a:lnTo>
                  <a:lnTo>
                    <a:pt x="193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89" y="174"/>
                  </a:lnTo>
                  <a:lnTo>
                    <a:pt x="185" y="178"/>
                  </a:lnTo>
                  <a:lnTo>
                    <a:pt x="185" y="182"/>
                  </a:lnTo>
                  <a:lnTo>
                    <a:pt x="185" y="186"/>
                  </a:lnTo>
                  <a:lnTo>
                    <a:pt x="185" y="189"/>
                  </a:lnTo>
                  <a:lnTo>
                    <a:pt x="182" y="193"/>
                  </a:lnTo>
                  <a:lnTo>
                    <a:pt x="171" y="197"/>
                  </a:lnTo>
                  <a:lnTo>
                    <a:pt x="171" y="197"/>
                  </a:lnTo>
                  <a:lnTo>
                    <a:pt x="167" y="200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93"/>
                  </a:lnTo>
                  <a:lnTo>
                    <a:pt x="163" y="189"/>
                  </a:lnTo>
                  <a:lnTo>
                    <a:pt x="163" y="189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2"/>
                  </a:lnTo>
                  <a:lnTo>
                    <a:pt x="159" y="186"/>
                  </a:lnTo>
                  <a:lnTo>
                    <a:pt x="159" y="186"/>
                  </a:lnTo>
                  <a:lnTo>
                    <a:pt x="156" y="189"/>
                  </a:lnTo>
                  <a:lnTo>
                    <a:pt x="156" y="193"/>
                  </a:lnTo>
                  <a:lnTo>
                    <a:pt x="156" y="193"/>
                  </a:lnTo>
                  <a:lnTo>
                    <a:pt x="156" y="200"/>
                  </a:lnTo>
                  <a:lnTo>
                    <a:pt x="156" y="204"/>
                  </a:lnTo>
                  <a:lnTo>
                    <a:pt x="152" y="208"/>
                  </a:lnTo>
                  <a:lnTo>
                    <a:pt x="152" y="211"/>
                  </a:lnTo>
                  <a:lnTo>
                    <a:pt x="152" y="211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19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52" y="223"/>
                  </a:lnTo>
                  <a:lnTo>
                    <a:pt x="148" y="223"/>
                  </a:lnTo>
                  <a:lnTo>
                    <a:pt x="152" y="226"/>
                  </a:lnTo>
                  <a:lnTo>
                    <a:pt x="148" y="226"/>
                  </a:lnTo>
                  <a:lnTo>
                    <a:pt x="148" y="226"/>
                  </a:lnTo>
                  <a:lnTo>
                    <a:pt x="145" y="226"/>
                  </a:lnTo>
                  <a:lnTo>
                    <a:pt x="145" y="226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41" y="223"/>
                  </a:lnTo>
                  <a:lnTo>
                    <a:pt x="137" y="223"/>
                  </a:lnTo>
                  <a:lnTo>
                    <a:pt x="137" y="223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30"/>
                  </a:lnTo>
                  <a:lnTo>
                    <a:pt x="119" y="230"/>
                  </a:lnTo>
                  <a:lnTo>
                    <a:pt x="115" y="230"/>
                  </a:lnTo>
                  <a:lnTo>
                    <a:pt x="111" y="230"/>
                  </a:lnTo>
                  <a:lnTo>
                    <a:pt x="108" y="230"/>
                  </a:lnTo>
                  <a:lnTo>
                    <a:pt x="104" y="234"/>
                  </a:lnTo>
                  <a:lnTo>
                    <a:pt x="100" y="237"/>
                  </a:lnTo>
                  <a:lnTo>
                    <a:pt x="100" y="237"/>
                  </a:lnTo>
                  <a:lnTo>
                    <a:pt x="100" y="241"/>
                  </a:lnTo>
                  <a:lnTo>
                    <a:pt x="93" y="245"/>
                  </a:lnTo>
                  <a:lnTo>
                    <a:pt x="93" y="245"/>
                  </a:lnTo>
                  <a:lnTo>
                    <a:pt x="89" y="249"/>
                  </a:lnTo>
                  <a:lnTo>
                    <a:pt x="89" y="252"/>
                  </a:lnTo>
                  <a:lnTo>
                    <a:pt x="85" y="252"/>
                  </a:lnTo>
                  <a:lnTo>
                    <a:pt x="82" y="252"/>
                  </a:lnTo>
                  <a:lnTo>
                    <a:pt x="78" y="256"/>
                  </a:lnTo>
                  <a:lnTo>
                    <a:pt x="82" y="260"/>
                  </a:lnTo>
                  <a:lnTo>
                    <a:pt x="82" y="260"/>
                  </a:lnTo>
                  <a:lnTo>
                    <a:pt x="82" y="263"/>
                  </a:lnTo>
                  <a:lnTo>
                    <a:pt x="82" y="263"/>
                  </a:lnTo>
                  <a:lnTo>
                    <a:pt x="78" y="263"/>
                  </a:lnTo>
                  <a:lnTo>
                    <a:pt x="74" y="267"/>
                  </a:lnTo>
                  <a:lnTo>
                    <a:pt x="74" y="271"/>
                  </a:lnTo>
                  <a:lnTo>
                    <a:pt x="74" y="271"/>
                  </a:lnTo>
                  <a:lnTo>
                    <a:pt x="71" y="275"/>
                  </a:lnTo>
                  <a:lnTo>
                    <a:pt x="67" y="275"/>
                  </a:lnTo>
                  <a:lnTo>
                    <a:pt x="67" y="275"/>
                  </a:lnTo>
                  <a:lnTo>
                    <a:pt x="63" y="278"/>
                  </a:lnTo>
                  <a:lnTo>
                    <a:pt x="63" y="278"/>
                  </a:lnTo>
                  <a:lnTo>
                    <a:pt x="67" y="278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7" y="286"/>
                  </a:lnTo>
                  <a:lnTo>
                    <a:pt x="67" y="282"/>
                  </a:lnTo>
                  <a:lnTo>
                    <a:pt x="67" y="282"/>
                  </a:lnTo>
                  <a:lnTo>
                    <a:pt x="63" y="282"/>
                  </a:lnTo>
                  <a:lnTo>
                    <a:pt x="67" y="286"/>
                  </a:lnTo>
                  <a:lnTo>
                    <a:pt x="67" y="286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67" y="289"/>
                  </a:lnTo>
                  <a:lnTo>
                    <a:pt x="71" y="286"/>
                  </a:lnTo>
                  <a:lnTo>
                    <a:pt x="71" y="286"/>
                  </a:lnTo>
                  <a:lnTo>
                    <a:pt x="74" y="286"/>
                  </a:lnTo>
                  <a:lnTo>
                    <a:pt x="74" y="289"/>
                  </a:lnTo>
                  <a:lnTo>
                    <a:pt x="74" y="289"/>
                  </a:lnTo>
                  <a:lnTo>
                    <a:pt x="78" y="289"/>
                  </a:lnTo>
                  <a:lnTo>
                    <a:pt x="74" y="286"/>
                  </a:lnTo>
                  <a:lnTo>
                    <a:pt x="74" y="286"/>
                  </a:lnTo>
                  <a:lnTo>
                    <a:pt x="71" y="286"/>
                  </a:lnTo>
                  <a:lnTo>
                    <a:pt x="71" y="282"/>
                  </a:lnTo>
                  <a:lnTo>
                    <a:pt x="71" y="282"/>
                  </a:lnTo>
                  <a:lnTo>
                    <a:pt x="71" y="278"/>
                  </a:lnTo>
                  <a:lnTo>
                    <a:pt x="74" y="278"/>
                  </a:lnTo>
                  <a:lnTo>
                    <a:pt x="74" y="278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2" y="289"/>
                  </a:lnTo>
                  <a:lnTo>
                    <a:pt x="82" y="293"/>
                  </a:lnTo>
                  <a:lnTo>
                    <a:pt x="78" y="297"/>
                  </a:lnTo>
                  <a:lnTo>
                    <a:pt x="74" y="297"/>
                  </a:lnTo>
                  <a:lnTo>
                    <a:pt x="74" y="300"/>
                  </a:lnTo>
                  <a:lnTo>
                    <a:pt x="78" y="304"/>
                  </a:lnTo>
                  <a:lnTo>
                    <a:pt x="78" y="308"/>
                  </a:lnTo>
                  <a:lnTo>
                    <a:pt x="82" y="312"/>
                  </a:lnTo>
                  <a:lnTo>
                    <a:pt x="82" y="315"/>
                  </a:lnTo>
                  <a:lnTo>
                    <a:pt x="82" y="315"/>
                  </a:lnTo>
                  <a:lnTo>
                    <a:pt x="82" y="319"/>
                  </a:lnTo>
                  <a:lnTo>
                    <a:pt x="85" y="319"/>
                  </a:lnTo>
                  <a:lnTo>
                    <a:pt x="89" y="319"/>
                  </a:lnTo>
                  <a:lnTo>
                    <a:pt x="89" y="319"/>
                  </a:lnTo>
                  <a:lnTo>
                    <a:pt x="89" y="315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08"/>
                  </a:lnTo>
                  <a:lnTo>
                    <a:pt x="89" y="312"/>
                  </a:lnTo>
                  <a:lnTo>
                    <a:pt x="89" y="312"/>
                  </a:lnTo>
                  <a:lnTo>
                    <a:pt x="93" y="319"/>
                  </a:lnTo>
                  <a:lnTo>
                    <a:pt x="93" y="319"/>
                  </a:lnTo>
                  <a:lnTo>
                    <a:pt x="93" y="3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" name="Freeform 13"/>
            <p:cNvSpPr>
              <a:spLocks noEditPoints="1"/>
            </p:cNvSpPr>
            <p:nvPr/>
          </p:nvSpPr>
          <p:spPr bwMode="auto">
            <a:xfrm>
              <a:off x="6861137" y="2317785"/>
              <a:ext cx="95211" cy="137670"/>
            </a:xfrm>
            <a:custGeom>
              <a:avLst/>
              <a:gdLst>
                <a:gd name="T0" fmla="*/ 48 w 74"/>
                <a:gd name="T1" fmla="*/ 78 h 107"/>
                <a:gd name="T2" fmla="*/ 44 w 74"/>
                <a:gd name="T3" fmla="*/ 78 h 107"/>
                <a:gd name="T4" fmla="*/ 44 w 74"/>
                <a:gd name="T5" fmla="*/ 78 h 107"/>
                <a:gd name="T6" fmla="*/ 18 w 74"/>
                <a:gd name="T7" fmla="*/ 85 h 107"/>
                <a:gd name="T8" fmla="*/ 22 w 74"/>
                <a:gd name="T9" fmla="*/ 85 h 107"/>
                <a:gd name="T10" fmla="*/ 22 w 74"/>
                <a:gd name="T11" fmla="*/ 85 h 107"/>
                <a:gd name="T12" fmla="*/ 22 w 74"/>
                <a:gd name="T13" fmla="*/ 89 h 107"/>
                <a:gd name="T14" fmla="*/ 22 w 74"/>
                <a:gd name="T15" fmla="*/ 89 h 107"/>
                <a:gd name="T16" fmla="*/ 55 w 74"/>
                <a:gd name="T17" fmla="*/ 74 h 107"/>
                <a:gd name="T18" fmla="*/ 59 w 74"/>
                <a:gd name="T19" fmla="*/ 78 h 107"/>
                <a:gd name="T20" fmla="*/ 59 w 74"/>
                <a:gd name="T21" fmla="*/ 78 h 107"/>
                <a:gd name="T22" fmla="*/ 59 w 74"/>
                <a:gd name="T23" fmla="*/ 74 h 107"/>
                <a:gd name="T24" fmla="*/ 70 w 74"/>
                <a:gd name="T25" fmla="*/ 92 h 107"/>
                <a:gd name="T26" fmla="*/ 70 w 74"/>
                <a:gd name="T27" fmla="*/ 89 h 107"/>
                <a:gd name="T28" fmla="*/ 74 w 74"/>
                <a:gd name="T29" fmla="*/ 92 h 107"/>
                <a:gd name="T30" fmla="*/ 70 w 74"/>
                <a:gd name="T31" fmla="*/ 92 h 107"/>
                <a:gd name="T32" fmla="*/ 74 w 74"/>
                <a:gd name="T33" fmla="*/ 85 h 107"/>
                <a:gd name="T34" fmla="*/ 70 w 74"/>
                <a:gd name="T35" fmla="*/ 85 h 107"/>
                <a:gd name="T36" fmla="*/ 70 w 74"/>
                <a:gd name="T37" fmla="*/ 81 h 107"/>
                <a:gd name="T38" fmla="*/ 74 w 74"/>
                <a:gd name="T39" fmla="*/ 81 h 107"/>
                <a:gd name="T40" fmla="*/ 74 w 74"/>
                <a:gd name="T41" fmla="*/ 85 h 107"/>
                <a:gd name="T42" fmla="*/ 26 w 74"/>
                <a:gd name="T43" fmla="*/ 107 h 107"/>
                <a:gd name="T44" fmla="*/ 26 w 74"/>
                <a:gd name="T45" fmla="*/ 104 h 107"/>
                <a:gd name="T46" fmla="*/ 37 w 74"/>
                <a:gd name="T47" fmla="*/ 104 h 107"/>
                <a:gd name="T48" fmla="*/ 33 w 74"/>
                <a:gd name="T49" fmla="*/ 107 h 107"/>
                <a:gd name="T50" fmla="*/ 26 w 74"/>
                <a:gd name="T51" fmla="*/ 107 h 107"/>
                <a:gd name="T52" fmla="*/ 0 w 74"/>
                <a:gd name="T53" fmla="*/ 18 h 107"/>
                <a:gd name="T54" fmla="*/ 3 w 74"/>
                <a:gd name="T55" fmla="*/ 18 h 107"/>
                <a:gd name="T56" fmla="*/ 3 w 74"/>
                <a:gd name="T57" fmla="*/ 18 h 107"/>
                <a:gd name="T58" fmla="*/ 15 w 74"/>
                <a:gd name="T59" fmla="*/ 29 h 107"/>
                <a:gd name="T60" fmla="*/ 18 w 74"/>
                <a:gd name="T61" fmla="*/ 33 h 107"/>
                <a:gd name="T62" fmla="*/ 22 w 74"/>
                <a:gd name="T63" fmla="*/ 37 h 107"/>
                <a:gd name="T64" fmla="*/ 15 w 74"/>
                <a:gd name="T65" fmla="*/ 33 h 107"/>
                <a:gd name="T66" fmla="*/ 11 w 74"/>
                <a:gd name="T67" fmla="*/ 37 h 107"/>
                <a:gd name="T68" fmla="*/ 15 w 74"/>
                <a:gd name="T69" fmla="*/ 44 h 107"/>
                <a:gd name="T70" fmla="*/ 18 w 74"/>
                <a:gd name="T71" fmla="*/ 44 h 107"/>
                <a:gd name="T72" fmla="*/ 18 w 74"/>
                <a:gd name="T73" fmla="*/ 52 h 107"/>
                <a:gd name="T74" fmla="*/ 22 w 74"/>
                <a:gd name="T75" fmla="*/ 59 h 107"/>
                <a:gd name="T76" fmla="*/ 18 w 74"/>
                <a:gd name="T77" fmla="*/ 63 h 107"/>
                <a:gd name="T78" fmla="*/ 22 w 74"/>
                <a:gd name="T79" fmla="*/ 66 h 107"/>
                <a:gd name="T80" fmla="*/ 18 w 74"/>
                <a:gd name="T81" fmla="*/ 70 h 107"/>
                <a:gd name="T82" fmla="*/ 18 w 74"/>
                <a:gd name="T83" fmla="*/ 74 h 107"/>
                <a:gd name="T84" fmla="*/ 26 w 74"/>
                <a:gd name="T85" fmla="*/ 81 h 107"/>
                <a:gd name="T86" fmla="*/ 26 w 74"/>
                <a:gd name="T87" fmla="*/ 85 h 107"/>
                <a:gd name="T88" fmla="*/ 29 w 74"/>
                <a:gd name="T89" fmla="*/ 85 h 107"/>
                <a:gd name="T90" fmla="*/ 29 w 74"/>
                <a:gd name="T91" fmla="*/ 85 h 107"/>
                <a:gd name="T92" fmla="*/ 40 w 74"/>
                <a:gd name="T93" fmla="*/ 74 h 107"/>
                <a:gd name="T94" fmla="*/ 44 w 74"/>
                <a:gd name="T95" fmla="*/ 78 h 107"/>
                <a:gd name="T96" fmla="*/ 48 w 74"/>
                <a:gd name="T97" fmla="*/ 74 h 107"/>
                <a:gd name="T98" fmla="*/ 52 w 74"/>
                <a:gd name="T99" fmla="*/ 74 h 107"/>
                <a:gd name="T100" fmla="*/ 55 w 74"/>
                <a:gd name="T101" fmla="*/ 74 h 107"/>
                <a:gd name="T102" fmla="*/ 59 w 74"/>
                <a:gd name="T103" fmla="*/ 70 h 107"/>
                <a:gd name="T104" fmla="*/ 66 w 74"/>
                <a:gd name="T105" fmla="*/ 66 h 107"/>
                <a:gd name="T106" fmla="*/ 66 w 74"/>
                <a:gd name="T107" fmla="*/ 63 h 107"/>
                <a:gd name="T108" fmla="*/ 66 w 74"/>
                <a:gd name="T109" fmla="*/ 52 h 107"/>
                <a:gd name="T110" fmla="*/ 63 w 74"/>
                <a:gd name="T111" fmla="*/ 48 h 107"/>
                <a:gd name="T112" fmla="*/ 59 w 74"/>
                <a:gd name="T113" fmla="*/ 37 h 107"/>
                <a:gd name="T114" fmla="*/ 48 w 74"/>
                <a:gd name="T115" fmla="*/ 18 h 107"/>
                <a:gd name="T116" fmla="*/ 33 w 74"/>
                <a:gd name="T117" fmla="*/ 0 h 107"/>
                <a:gd name="T118" fmla="*/ 18 w 74"/>
                <a:gd name="T119" fmla="*/ 3 h 107"/>
                <a:gd name="T120" fmla="*/ 3 w 74"/>
                <a:gd name="T121" fmla="*/ 11 h 107"/>
                <a:gd name="T122" fmla="*/ 0 w 74"/>
                <a:gd name="T123" fmla="*/ 1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4" h="107">
                  <a:moveTo>
                    <a:pt x="44" y="78"/>
                  </a:moveTo>
                  <a:lnTo>
                    <a:pt x="48" y="78"/>
                  </a:lnTo>
                  <a:lnTo>
                    <a:pt x="48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close/>
                  <a:moveTo>
                    <a:pt x="22" y="89"/>
                  </a:moveTo>
                  <a:lnTo>
                    <a:pt x="18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89"/>
                  </a:lnTo>
                  <a:close/>
                  <a:moveTo>
                    <a:pt x="59" y="74"/>
                  </a:moveTo>
                  <a:lnTo>
                    <a:pt x="55" y="74"/>
                  </a:lnTo>
                  <a:lnTo>
                    <a:pt x="55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59" y="74"/>
                  </a:lnTo>
                  <a:close/>
                  <a:moveTo>
                    <a:pt x="70" y="92"/>
                  </a:moveTo>
                  <a:lnTo>
                    <a:pt x="70" y="89"/>
                  </a:lnTo>
                  <a:lnTo>
                    <a:pt x="70" y="89"/>
                  </a:lnTo>
                  <a:lnTo>
                    <a:pt x="74" y="89"/>
                  </a:lnTo>
                  <a:lnTo>
                    <a:pt x="74" y="92"/>
                  </a:lnTo>
                  <a:lnTo>
                    <a:pt x="70" y="92"/>
                  </a:lnTo>
                  <a:lnTo>
                    <a:pt x="70" y="92"/>
                  </a:lnTo>
                  <a:lnTo>
                    <a:pt x="70" y="92"/>
                  </a:lnTo>
                  <a:close/>
                  <a:moveTo>
                    <a:pt x="74" y="85"/>
                  </a:moveTo>
                  <a:lnTo>
                    <a:pt x="70" y="89"/>
                  </a:lnTo>
                  <a:lnTo>
                    <a:pt x="70" y="85"/>
                  </a:lnTo>
                  <a:lnTo>
                    <a:pt x="70" y="81"/>
                  </a:lnTo>
                  <a:lnTo>
                    <a:pt x="70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1"/>
                  </a:lnTo>
                  <a:lnTo>
                    <a:pt x="74" y="85"/>
                  </a:lnTo>
                  <a:lnTo>
                    <a:pt x="74" y="85"/>
                  </a:lnTo>
                  <a:close/>
                  <a:moveTo>
                    <a:pt x="26" y="107"/>
                  </a:moveTo>
                  <a:lnTo>
                    <a:pt x="26" y="107"/>
                  </a:lnTo>
                  <a:lnTo>
                    <a:pt x="26" y="104"/>
                  </a:lnTo>
                  <a:lnTo>
                    <a:pt x="33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3" y="107"/>
                  </a:lnTo>
                  <a:lnTo>
                    <a:pt x="29" y="107"/>
                  </a:lnTo>
                  <a:lnTo>
                    <a:pt x="26" y="107"/>
                  </a:lnTo>
                  <a:lnTo>
                    <a:pt x="26" y="107"/>
                  </a:lnTo>
                  <a:close/>
                  <a:moveTo>
                    <a:pt x="0" y="18"/>
                  </a:moveTo>
                  <a:lnTo>
                    <a:pt x="0" y="18"/>
                  </a:lnTo>
                  <a:lnTo>
                    <a:pt x="3" y="18"/>
                  </a:lnTo>
                  <a:lnTo>
                    <a:pt x="7" y="18"/>
                  </a:lnTo>
                  <a:lnTo>
                    <a:pt x="3" y="18"/>
                  </a:lnTo>
                  <a:lnTo>
                    <a:pt x="11" y="26"/>
                  </a:lnTo>
                  <a:lnTo>
                    <a:pt x="15" y="29"/>
                  </a:lnTo>
                  <a:lnTo>
                    <a:pt x="18" y="29"/>
                  </a:lnTo>
                  <a:lnTo>
                    <a:pt x="18" y="33"/>
                  </a:lnTo>
                  <a:lnTo>
                    <a:pt x="18" y="33"/>
                  </a:lnTo>
                  <a:lnTo>
                    <a:pt x="22" y="37"/>
                  </a:lnTo>
                  <a:lnTo>
                    <a:pt x="15" y="37"/>
                  </a:lnTo>
                  <a:lnTo>
                    <a:pt x="15" y="33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7" y="40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9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8" y="66"/>
                  </a:lnTo>
                  <a:lnTo>
                    <a:pt x="18" y="70"/>
                  </a:lnTo>
                  <a:lnTo>
                    <a:pt x="22" y="74"/>
                  </a:lnTo>
                  <a:lnTo>
                    <a:pt x="18" y="74"/>
                  </a:lnTo>
                  <a:lnTo>
                    <a:pt x="22" y="81"/>
                  </a:lnTo>
                  <a:lnTo>
                    <a:pt x="26" y="81"/>
                  </a:lnTo>
                  <a:lnTo>
                    <a:pt x="26" y="85"/>
                  </a:lnTo>
                  <a:lnTo>
                    <a:pt x="26" y="85"/>
                  </a:lnTo>
                  <a:lnTo>
                    <a:pt x="26" y="89"/>
                  </a:lnTo>
                  <a:lnTo>
                    <a:pt x="29" y="85"/>
                  </a:lnTo>
                  <a:lnTo>
                    <a:pt x="29" y="81"/>
                  </a:lnTo>
                  <a:lnTo>
                    <a:pt x="29" y="85"/>
                  </a:lnTo>
                  <a:lnTo>
                    <a:pt x="33" y="81"/>
                  </a:lnTo>
                  <a:lnTo>
                    <a:pt x="40" y="74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74"/>
                  </a:lnTo>
                  <a:lnTo>
                    <a:pt x="48" y="74"/>
                  </a:lnTo>
                  <a:lnTo>
                    <a:pt x="48" y="78"/>
                  </a:lnTo>
                  <a:lnTo>
                    <a:pt x="52" y="74"/>
                  </a:lnTo>
                  <a:lnTo>
                    <a:pt x="55" y="78"/>
                  </a:lnTo>
                  <a:lnTo>
                    <a:pt x="55" y="74"/>
                  </a:lnTo>
                  <a:lnTo>
                    <a:pt x="55" y="74"/>
                  </a:lnTo>
                  <a:lnTo>
                    <a:pt x="59" y="70"/>
                  </a:lnTo>
                  <a:lnTo>
                    <a:pt x="63" y="70"/>
                  </a:lnTo>
                  <a:lnTo>
                    <a:pt x="66" y="66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52"/>
                  </a:lnTo>
                  <a:lnTo>
                    <a:pt x="66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3" y="40"/>
                  </a:lnTo>
                  <a:lnTo>
                    <a:pt x="59" y="37"/>
                  </a:lnTo>
                  <a:lnTo>
                    <a:pt x="59" y="29"/>
                  </a:lnTo>
                  <a:lnTo>
                    <a:pt x="48" y="18"/>
                  </a:lnTo>
                  <a:lnTo>
                    <a:pt x="40" y="11"/>
                  </a:lnTo>
                  <a:lnTo>
                    <a:pt x="33" y="0"/>
                  </a:lnTo>
                  <a:lnTo>
                    <a:pt x="29" y="3"/>
                  </a:lnTo>
                  <a:lnTo>
                    <a:pt x="18" y="3"/>
                  </a:lnTo>
                  <a:lnTo>
                    <a:pt x="11" y="11"/>
                  </a:lnTo>
                  <a:lnTo>
                    <a:pt x="3" y="11"/>
                  </a:lnTo>
                  <a:lnTo>
                    <a:pt x="0" y="15"/>
                  </a:ln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6817391" y="2189123"/>
              <a:ext cx="100357" cy="156969"/>
            </a:xfrm>
            <a:custGeom>
              <a:avLst/>
              <a:gdLst>
                <a:gd name="T0" fmla="*/ 0 w 78"/>
                <a:gd name="T1" fmla="*/ 70 h 122"/>
                <a:gd name="T2" fmla="*/ 4 w 78"/>
                <a:gd name="T3" fmla="*/ 63 h 122"/>
                <a:gd name="T4" fmla="*/ 12 w 78"/>
                <a:gd name="T5" fmla="*/ 55 h 122"/>
                <a:gd name="T6" fmla="*/ 15 w 78"/>
                <a:gd name="T7" fmla="*/ 51 h 122"/>
                <a:gd name="T8" fmla="*/ 19 w 78"/>
                <a:gd name="T9" fmla="*/ 40 h 122"/>
                <a:gd name="T10" fmla="*/ 19 w 78"/>
                <a:gd name="T11" fmla="*/ 33 h 122"/>
                <a:gd name="T12" fmla="*/ 26 w 78"/>
                <a:gd name="T13" fmla="*/ 37 h 122"/>
                <a:gd name="T14" fmla="*/ 30 w 78"/>
                <a:gd name="T15" fmla="*/ 37 h 122"/>
                <a:gd name="T16" fmla="*/ 37 w 78"/>
                <a:gd name="T17" fmla="*/ 40 h 122"/>
                <a:gd name="T18" fmla="*/ 49 w 78"/>
                <a:gd name="T19" fmla="*/ 40 h 122"/>
                <a:gd name="T20" fmla="*/ 49 w 78"/>
                <a:gd name="T21" fmla="*/ 33 h 122"/>
                <a:gd name="T22" fmla="*/ 45 w 78"/>
                <a:gd name="T23" fmla="*/ 25 h 122"/>
                <a:gd name="T24" fmla="*/ 49 w 78"/>
                <a:gd name="T25" fmla="*/ 25 h 122"/>
                <a:gd name="T26" fmla="*/ 56 w 78"/>
                <a:gd name="T27" fmla="*/ 18 h 122"/>
                <a:gd name="T28" fmla="*/ 63 w 78"/>
                <a:gd name="T29" fmla="*/ 14 h 122"/>
                <a:gd name="T30" fmla="*/ 63 w 78"/>
                <a:gd name="T31" fmla="*/ 7 h 122"/>
                <a:gd name="T32" fmla="*/ 63 w 78"/>
                <a:gd name="T33" fmla="*/ 3 h 122"/>
                <a:gd name="T34" fmla="*/ 67 w 78"/>
                <a:gd name="T35" fmla="*/ 3 h 122"/>
                <a:gd name="T36" fmla="*/ 67 w 78"/>
                <a:gd name="T37" fmla="*/ 7 h 122"/>
                <a:gd name="T38" fmla="*/ 78 w 78"/>
                <a:gd name="T39" fmla="*/ 14 h 122"/>
                <a:gd name="T40" fmla="*/ 71 w 78"/>
                <a:gd name="T41" fmla="*/ 18 h 122"/>
                <a:gd name="T42" fmla="*/ 71 w 78"/>
                <a:gd name="T43" fmla="*/ 22 h 122"/>
                <a:gd name="T44" fmla="*/ 67 w 78"/>
                <a:gd name="T45" fmla="*/ 33 h 122"/>
                <a:gd name="T46" fmla="*/ 71 w 78"/>
                <a:gd name="T47" fmla="*/ 44 h 122"/>
                <a:gd name="T48" fmla="*/ 71 w 78"/>
                <a:gd name="T49" fmla="*/ 48 h 122"/>
                <a:gd name="T50" fmla="*/ 71 w 78"/>
                <a:gd name="T51" fmla="*/ 55 h 122"/>
                <a:gd name="T52" fmla="*/ 63 w 78"/>
                <a:gd name="T53" fmla="*/ 63 h 122"/>
                <a:gd name="T54" fmla="*/ 60 w 78"/>
                <a:gd name="T55" fmla="*/ 66 h 122"/>
                <a:gd name="T56" fmla="*/ 52 w 78"/>
                <a:gd name="T57" fmla="*/ 70 h 122"/>
                <a:gd name="T58" fmla="*/ 45 w 78"/>
                <a:gd name="T59" fmla="*/ 74 h 122"/>
                <a:gd name="T60" fmla="*/ 49 w 78"/>
                <a:gd name="T61" fmla="*/ 81 h 122"/>
                <a:gd name="T62" fmla="*/ 49 w 78"/>
                <a:gd name="T63" fmla="*/ 89 h 122"/>
                <a:gd name="T64" fmla="*/ 56 w 78"/>
                <a:gd name="T65" fmla="*/ 92 h 122"/>
                <a:gd name="T66" fmla="*/ 67 w 78"/>
                <a:gd name="T67" fmla="*/ 100 h 122"/>
                <a:gd name="T68" fmla="*/ 52 w 78"/>
                <a:gd name="T69" fmla="*/ 103 h 122"/>
                <a:gd name="T70" fmla="*/ 37 w 78"/>
                <a:gd name="T71" fmla="*/ 111 h 122"/>
                <a:gd name="T72" fmla="*/ 34 w 78"/>
                <a:gd name="T73" fmla="*/ 118 h 122"/>
                <a:gd name="T74" fmla="*/ 26 w 78"/>
                <a:gd name="T75" fmla="*/ 118 h 122"/>
                <a:gd name="T76" fmla="*/ 26 w 78"/>
                <a:gd name="T77" fmla="*/ 122 h 122"/>
                <a:gd name="T78" fmla="*/ 19 w 78"/>
                <a:gd name="T79" fmla="*/ 122 h 122"/>
                <a:gd name="T80" fmla="*/ 23 w 78"/>
                <a:gd name="T81" fmla="*/ 118 h 122"/>
                <a:gd name="T82" fmla="*/ 15 w 78"/>
                <a:gd name="T83" fmla="*/ 118 h 122"/>
                <a:gd name="T84" fmla="*/ 15 w 78"/>
                <a:gd name="T85" fmla="*/ 115 h 122"/>
                <a:gd name="T86" fmla="*/ 19 w 78"/>
                <a:gd name="T87" fmla="*/ 103 h 122"/>
                <a:gd name="T88" fmla="*/ 26 w 78"/>
                <a:gd name="T89" fmla="*/ 100 h 122"/>
                <a:gd name="T90" fmla="*/ 15 w 78"/>
                <a:gd name="T91" fmla="*/ 103 h 122"/>
                <a:gd name="T92" fmla="*/ 15 w 78"/>
                <a:gd name="T93" fmla="*/ 92 h 122"/>
                <a:gd name="T94" fmla="*/ 15 w 78"/>
                <a:gd name="T95" fmla="*/ 85 h 122"/>
                <a:gd name="T96" fmla="*/ 19 w 78"/>
                <a:gd name="T97" fmla="*/ 81 h 122"/>
                <a:gd name="T98" fmla="*/ 15 w 78"/>
                <a:gd name="T99" fmla="*/ 81 h 122"/>
                <a:gd name="T100" fmla="*/ 8 w 78"/>
                <a:gd name="T101" fmla="*/ 81 h 122"/>
                <a:gd name="T102" fmla="*/ 4 w 78"/>
                <a:gd name="T103" fmla="*/ 81 h 122"/>
                <a:gd name="T104" fmla="*/ 0 w 78"/>
                <a:gd name="T105" fmla="*/ 77 h 122"/>
                <a:gd name="T106" fmla="*/ 0 w 78"/>
                <a:gd name="T107" fmla="*/ 77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8" h="122">
                  <a:moveTo>
                    <a:pt x="0" y="77"/>
                  </a:moveTo>
                  <a:lnTo>
                    <a:pt x="0" y="70"/>
                  </a:lnTo>
                  <a:lnTo>
                    <a:pt x="4" y="66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12" y="55"/>
                  </a:lnTo>
                  <a:lnTo>
                    <a:pt x="12" y="51"/>
                  </a:lnTo>
                  <a:lnTo>
                    <a:pt x="15" y="51"/>
                  </a:lnTo>
                  <a:lnTo>
                    <a:pt x="19" y="44"/>
                  </a:lnTo>
                  <a:lnTo>
                    <a:pt x="19" y="40"/>
                  </a:lnTo>
                  <a:lnTo>
                    <a:pt x="19" y="40"/>
                  </a:lnTo>
                  <a:lnTo>
                    <a:pt x="19" y="33"/>
                  </a:lnTo>
                  <a:lnTo>
                    <a:pt x="23" y="29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7" y="40"/>
                  </a:lnTo>
                  <a:lnTo>
                    <a:pt x="45" y="37"/>
                  </a:lnTo>
                  <a:lnTo>
                    <a:pt x="49" y="40"/>
                  </a:lnTo>
                  <a:lnTo>
                    <a:pt x="52" y="33"/>
                  </a:lnTo>
                  <a:lnTo>
                    <a:pt x="49" y="33"/>
                  </a:lnTo>
                  <a:lnTo>
                    <a:pt x="49" y="29"/>
                  </a:lnTo>
                  <a:lnTo>
                    <a:pt x="45" y="25"/>
                  </a:lnTo>
                  <a:lnTo>
                    <a:pt x="45" y="25"/>
                  </a:lnTo>
                  <a:lnTo>
                    <a:pt x="49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60" y="14"/>
                  </a:lnTo>
                  <a:lnTo>
                    <a:pt x="63" y="14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4" y="11"/>
                  </a:lnTo>
                  <a:lnTo>
                    <a:pt x="78" y="14"/>
                  </a:lnTo>
                  <a:lnTo>
                    <a:pt x="78" y="14"/>
                  </a:lnTo>
                  <a:lnTo>
                    <a:pt x="71" y="18"/>
                  </a:lnTo>
                  <a:lnTo>
                    <a:pt x="71" y="18"/>
                  </a:lnTo>
                  <a:lnTo>
                    <a:pt x="71" y="22"/>
                  </a:lnTo>
                  <a:lnTo>
                    <a:pt x="67" y="29"/>
                  </a:lnTo>
                  <a:lnTo>
                    <a:pt x="67" y="33"/>
                  </a:lnTo>
                  <a:lnTo>
                    <a:pt x="71" y="37"/>
                  </a:lnTo>
                  <a:lnTo>
                    <a:pt x="71" y="44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1"/>
                  </a:lnTo>
                  <a:lnTo>
                    <a:pt x="71" y="55"/>
                  </a:lnTo>
                  <a:lnTo>
                    <a:pt x="60" y="63"/>
                  </a:lnTo>
                  <a:lnTo>
                    <a:pt x="63" y="63"/>
                  </a:lnTo>
                  <a:lnTo>
                    <a:pt x="60" y="66"/>
                  </a:lnTo>
                  <a:lnTo>
                    <a:pt x="60" y="66"/>
                  </a:lnTo>
                  <a:lnTo>
                    <a:pt x="56" y="66"/>
                  </a:lnTo>
                  <a:lnTo>
                    <a:pt x="52" y="70"/>
                  </a:lnTo>
                  <a:lnTo>
                    <a:pt x="52" y="74"/>
                  </a:lnTo>
                  <a:lnTo>
                    <a:pt x="45" y="74"/>
                  </a:lnTo>
                  <a:lnTo>
                    <a:pt x="45" y="77"/>
                  </a:lnTo>
                  <a:lnTo>
                    <a:pt x="49" y="81"/>
                  </a:lnTo>
                  <a:lnTo>
                    <a:pt x="45" y="85"/>
                  </a:lnTo>
                  <a:lnTo>
                    <a:pt x="49" y="89"/>
                  </a:lnTo>
                  <a:lnTo>
                    <a:pt x="52" y="89"/>
                  </a:lnTo>
                  <a:lnTo>
                    <a:pt x="56" y="92"/>
                  </a:lnTo>
                  <a:lnTo>
                    <a:pt x="67" y="96"/>
                  </a:lnTo>
                  <a:lnTo>
                    <a:pt x="67" y="100"/>
                  </a:lnTo>
                  <a:lnTo>
                    <a:pt x="63" y="103"/>
                  </a:lnTo>
                  <a:lnTo>
                    <a:pt x="52" y="103"/>
                  </a:lnTo>
                  <a:lnTo>
                    <a:pt x="45" y="111"/>
                  </a:lnTo>
                  <a:lnTo>
                    <a:pt x="37" y="111"/>
                  </a:lnTo>
                  <a:lnTo>
                    <a:pt x="34" y="115"/>
                  </a:lnTo>
                  <a:lnTo>
                    <a:pt x="34" y="118"/>
                  </a:lnTo>
                  <a:lnTo>
                    <a:pt x="30" y="115"/>
                  </a:lnTo>
                  <a:lnTo>
                    <a:pt x="26" y="118"/>
                  </a:lnTo>
                  <a:lnTo>
                    <a:pt x="30" y="118"/>
                  </a:lnTo>
                  <a:lnTo>
                    <a:pt x="26" y="122"/>
                  </a:lnTo>
                  <a:lnTo>
                    <a:pt x="23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23" y="118"/>
                  </a:lnTo>
                  <a:lnTo>
                    <a:pt x="19" y="115"/>
                  </a:lnTo>
                  <a:lnTo>
                    <a:pt x="15" y="118"/>
                  </a:lnTo>
                  <a:lnTo>
                    <a:pt x="15" y="118"/>
                  </a:lnTo>
                  <a:lnTo>
                    <a:pt x="15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23" y="103"/>
                  </a:lnTo>
                  <a:lnTo>
                    <a:pt x="26" y="100"/>
                  </a:lnTo>
                  <a:lnTo>
                    <a:pt x="23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5" y="92"/>
                  </a:lnTo>
                  <a:lnTo>
                    <a:pt x="19" y="89"/>
                  </a:lnTo>
                  <a:lnTo>
                    <a:pt x="15" y="85"/>
                  </a:lnTo>
                  <a:lnTo>
                    <a:pt x="19" y="85"/>
                  </a:lnTo>
                  <a:lnTo>
                    <a:pt x="19" y="81"/>
                  </a:lnTo>
                  <a:lnTo>
                    <a:pt x="19" y="81"/>
                  </a:lnTo>
                  <a:lnTo>
                    <a:pt x="15" y="81"/>
                  </a:lnTo>
                  <a:lnTo>
                    <a:pt x="12" y="85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6002952" y="1988409"/>
              <a:ext cx="653609" cy="276626"/>
            </a:xfrm>
            <a:custGeom>
              <a:avLst/>
              <a:gdLst>
                <a:gd name="T0" fmla="*/ 19 w 508"/>
                <a:gd name="T1" fmla="*/ 66 h 215"/>
                <a:gd name="T2" fmla="*/ 30 w 508"/>
                <a:gd name="T3" fmla="*/ 52 h 215"/>
                <a:gd name="T4" fmla="*/ 37 w 508"/>
                <a:gd name="T5" fmla="*/ 44 h 215"/>
                <a:gd name="T6" fmla="*/ 60 w 508"/>
                <a:gd name="T7" fmla="*/ 37 h 215"/>
                <a:gd name="T8" fmla="*/ 71 w 508"/>
                <a:gd name="T9" fmla="*/ 41 h 215"/>
                <a:gd name="T10" fmla="*/ 89 w 508"/>
                <a:gd name="T11" fmla="*/ 41 h 215"/>
                <a:gd name="T12" fmla="*/ 108 w 508"/>
                <a:gd name="T13" fmla="*/ 55 h 215"/>
                <a:gd name="T14" fmla="*/ 126 w 508"/>
                <a:gd name="T15" fmla="*/ 52 h 215"/>
                <a:gd name="T16" fmla="*/ 145 w 508"/>
                <a:gd name="T17" fmla="*/ 52 h 215"/>
                <a:gd name="T18" fmla="*/ 148 w 508"/>
                <a:gd name="T19" fmla="*/ 33 h 215"/>
                <a:gd name="T20" fmla="*/ 137 w 508"/>
                <a:gd name="T21" fmla="*/ 18 h 215"/>
                <a:gd name="T22" fmla="*/ 148 w 508"/>
                <a:gd name="T23" fmla="*/ 7 h 215"/>
                <a:gd name="T24" fmla="*/ 159 w 508"/>
                <a:gd name="T25" fmla="*/ 3 h 215"/>
                <a:gd name="T26" fmla="*/ 182 w 508"/>
                <a:gd name="T27" fmla="*/ 7 h 215"/>
                <a:gd name="T28" fmla="*/ 200 w 508"/>
                <a:gd name="T29" fmla="*/ 11 h 215"/>
                <a:gd name="T30" fmla="*/ 208 w 508"/>
                <a:gd name="T31" fmla="*/ 26 h 215"/>
                <a:gd name="T32" fmla="*/ 219 w 508"/>
                <a:gd name="T33" fmla="*/ 33 h 215"/>
                <a:gd name="T34" fmla="*/ 237 w 508"/>
                <a:gd name="T35" fmla="*/ 37 h 215"/>
                <a:gd name="T36" fmla="*/ 259 w 508"/>
                <a:gd name="T37" fmla="*/ 29 h 215"/>
                <a:gd name="T38" fmla="*/ 285 w 508"/>
                <a:gd name="T39" fmla="*/ 33 h 215"/>
                <a:gd name="T40" fmla="*/ 308 w 508"/>
                <a:gd name="T41" fmla="*/ 44 h 215"/>
                <a:gd name="T42" fmla="*/ 330 w 508"/>
                <a:gd name="T43" fmla="*/ 48 h 215"/>
                <a:gd name="T44" fmla="*/ 356 w 508"/>
                <a:gd name="T45" fmla="*/ 48 h 215"/>
                <a:gd name="T46" fmla="*/ 378 w 508"/>
                <a:gd name="T47" fmla="*/ 37 h 215"/>
                <a:gd name="T48" fmla="*/ 393 w 508"/>
                <a:gd name="T49" fmla="*/ 26 h 215"/>
                <a:gd name="T50" fmla="*/ 408 w 508"/>
                <a:gd name="T51" fmla="*/ 18 h 215"/>
                <a:gd name="T52" fmla="*/ 422 w 508"/>
                <a:gd name="T53" fmla="*/ 26 h 215"/>
                <a:gd name="T54" fmla="*/ 437 w 508"/>
                <a:gd name="T55" fmla="*/ 48 h 215"/>
                <a:gd name="T56" fmla="*/ 445 w 508"/>
                <a:gd name="T57" fmla="*/ 74 h 215"/>
                <a:gd name="T58" fmla="*/ 471 w 508"/>
                <a:gd name="T59" fmla="*/ 66 h 215"/>
                <a:gd name="T60" fmla="*/ 496 w 508"/>
                <a:gd name="T61" fmla="*/ 70 h 215"/>
                <a:gd name="T62" fmla="*/ 504 w 508"/>
                <a:gd name="T63" fmla="*/ 89 h 215"/>
                <a:gd name="T64" fmla="*/ 496 w 508"/>
                <a:gd name="T65" fmla="*/ 92 h 215"/>
                <a:gd name="T66" fmla="*/ 474 w 508"/>
                <a:gd name="T67" fmla="*/ 100 h 215"/>
                <a:gd name="T68" fmla="*/ 467 w 508"/>
                <a:gd name="T69" fmla="*/ 104 h 215"/>
                <a:gd name="T70" fmla="*/ 452 w 508"/>
                <a:gd name="T71" fmla="*/ 126 h 215"/>
                <a:gd name="T72" fmla="*/ 430 w 508"/>
                <a:gd name="T73" fmla="*/ 133 h 215"/>
                <a:gd name="T74" fmla="*/ 415 w 508"/>
                <a:gd name="T75" fmla="*/ 137 h 215"/>
                <a:gd name="T76" fmla="*/ 393 w 508"/>
                <a:gd name="T77" fmla="*/ 148 h 215"/>
                <a:gd name="T78" fmla="*/ 404 w 508"/>
                <a:gd name="T79" fmla="*/ 163 h 215"/>
                <a:gd name="T80" fmla="*/ 382 w 508"/>
                <a:gd name="T81" fmla="*/ 189 h 215"/>
                <a:gd name="T82" fmla="*/ 352 w 508"/>
                <a:gd name="T83" fmla="*/ 196 h 215"/>
                <a:gd name="T84" fmla="*/ 311 w 508"/>
                <a:gd name="T85" fmla="*/ 215 h 215"/>
                <a:gd name="T86" fmla="*/ 289 w 508"/>
                <a:gd name="T87" fmla="*/ 215 h 215"/>
                <a:gd name="T88" fmla="*/ 248 w 508"/>
                <a:gd name="T89" fmla="*/ 196 h 215"/>
                <a:gd name="T90" fmla="*/ 215 w 508"/>
                <a:gd name="T91" fmla="*/ 200 h 215"/>
                <a:gd name="T92" fmla="*/ 167 w 508"/>
                <a:gd name="T93" fmla="*/ 200 h 215"/>
                <a:gd name="T94" fmla="*/ 152 w 508"/>
                <a:gd name="T95" fmla="*/ 178 h 215"/>
                <a:gd name="T96" fmla="*/ 145 w 508"/>
                <a:gd name="T97" fmla="*/ 170 h 215"/>
                <a:gd name="T98" fmla="*/ 122 w 508"/>
                <a:gd name="T99" fmla="*/ 163 h 215"/>
                <a:gd name="T100" fmla="*/ 100 w 508"/>
                <a:gd name="T101" fmla="*/ 156 h 215"/>
                <a:gd name="T102" fmla="*/ 63 w 508"/>
                <a:gd name="T103" fmla="*/ 148 h 215"/>
                <a:gd name="T104" fmla="*/ 67 w 508"/>
                <a:gd name="T105" fmla="*/ 133 h 215"/>
                <a:gd name="T106" fmla="*/ 60 w 508"/>
                <a:gd name="T107" fmla="*/ 118 h 215"/>
                <a:gd name="T108" fmla="*/ 52 w 508"/>
                <a:gd name="T109" fmla="*/ 107 h 215"/>
                <a:gd name="T110" fmla="*/ 37 w 508"/>
                <a:gd name="T111" fmla="*/ 104 h 215"/>
                <a:gd name="T112" fmla="*/ 26 w 508"/>
                <a:gd name="T113" fmla="*/ 100 h 215"/>
                <a:gd name="T114" fmla="*/ 19 w 508"/>
                <a:gd name="T115" fmla="*/ 96 h 215"/>
                <a:gd name="T116" fmla="*/ 4 w 508"/>
                <a:gd name="T117" fmla="*/ 85 h 215"/>
                <a:gd name="T118" fmla="*/ 0 w 508"/>
                <a:gd name="T119" fmla="*/ 81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08" h="215">
                  <a:moveTo>
                    <a:pt x="0" y="78"/>
                  </a:moveTo>
                  <a:lnTo>
                    <a:pt x="4" y="70"/>
                  </a:lnTo>
                  <a:lnTo>
                    <a:pt x="8" y="7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9" y="66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41" y="44"/>
                  </a:lnTo>
                  <a:lnTo>
                    <a:pt x="45" y="44"/>
                  </a:lnTo>
                  <a:lnTo>
                    <a:pt x="45" y="41"/>
                  </a:lnTo>
                  <a:lnTo>
                    <a:pt x="48" y="37"/>
                  </a:lnTo>
                  <a:lnTo>
                    <a:pt x="56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3" y="37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71" y="37"/>
                  </a:lnTo>
                  <a:lnTo>
                    <a:pt x="71" y="41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97" y="52"/>
                  </a:lnTo>
                  <a:lnTo>
                    <a:pt x="100" y="52"/>
                  </a:lnTo>
                  <a:lnTo>
                    <a:pt x="108" y="55"/>
                  </a:lnTo>
                  <a:lnTo>
                    <a:pt x="108" y="55"/>
                  </a:lnTo>
                  <a:lnTo>
                    <a:pt x="111" y="52"/>
                  </a:lnTo>
                  <a:lnTo>
                    <a:pt x="115" y="52"/>
                  </a:lnTo>
                  <a:lnTo>
                    <a:pt x="119" y="52"/>
                  </a:lnTo>
                  <a:lnTo>
                    <a:pt x="122" y="52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52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45" y="52"/>
                  </a:lnTo>
                  <a:lnTo>
                    <a:pt x="148" y="52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48" y="44"/>
                  </a:lnTo>
                  <a:lnTo>
                    <a:pt x="148" y="41"/>
                  </a:lnTo>
                  <a:lnTo>
                    <a:pt x="148" y="33"/>
                  </a:lnTo>
                  <a:lnTo>
                    <a:pt x="148" y="33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37" y="29"/>
                  </a:lnTo>
                  <a:lnTo>
                    <a:pt x="137" y="26"/>
                  </a:lnTo>
                  <a:lnTo>
                    <a:pt x="137" y="18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7"/>
                  </a:lnTo>
                  <a:lnTo>
                    <a:pt x="145" y="7"/>
                  </a:lnTo>
                  <a:lnTo>
                    <a:pt x="148" y="7"/>
                  </a:lnTo>
                  <a:lnTo>
                    <a:pt x="148" y="7"/>
                  </a:lnTo>
                  <a:lnTo>
                    <a:pt x="148" y="3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52" y="0"/>
                  </a:lnTo>
                  <a:lnTo>
                    <a:pt x="156" y="0"/>
                  </a:lnTo>
                  <a:lnTo>
                    <a:pt x="159" y="3"/>
                  </a:lnTo>
                  <a:lnTo>
                    <a:pt x="163" y="3"/>
                  </a:lnTo>
                  <a:lnTo>
                    <a:pt x="163" y="3"/>
                  </a:lnTo>
                  <a:lnTo>
                    <a:pt x="167" y="7"/>
                  </a:lnTo>
                  <a:lnTo>
                    <a:pt x="171" y="7"/>
                  </a:lnTo>
                  <a:lnTo>
                    <a:pt x="178" y="7"/>
                  </a:lnTo>
                  <a:lnTo>
                    <a:pt x="182" y="7"/>
                  </a:lnTo>
                  <a:lnTo>
                    <a:pt x="182" y="11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11"/>
                  </a:lnTo>
                  <a:lnTo>
                    <a:pt x="197" y="11"/>
                  </a:lnTo>
                  <a:lnTo>
                    <a:pt x="200" y="11"/>
                  </a:lnTo>
                  <a:lnTo>
                    <a:pt x="200" y="15"/>
                  </a:lnTo>
                  <a:lnTo>
                    <a:pt x="200" y="15"/>
                  </a:lnTo>
                  <a:lnTo>
                    <a:pt x="204" y="18"/>
                  </a:lnTo>
                  <a:lnTo>
                    <a:pt x="204" y="22"/>
                  </a:lnTo>
                  <a:lnTo>
                    <a:pt x="204" y="22"/>
                  </a:lnTo>
                  <a:lnTo>
                    <a:pt x="208" y="26"/>
                  </a:lnTo>
                  <a:lnTo>
                    <a:pt x="208" y="29"/>
                  </a:lnTo>
                  <a:lnTo>
                    <a:pt x="208" y="29"/>
                  </a:lnTo>
                  <a:lnTo>
                    <a:pt x="211" y="29"/>
                  </a:lnTo>
                  <a:lnTo>
                    <a:pt x="215" y="33"/>
                  </a:lnTo>
                  <a:lnTo>
                    <a:pt x="215" y="33"/>
                  </a:lnTo>
                  <a:lnTo>
                    <a:pt x="219" y="33"/>
                  </a:lnTo>
                  <a:lnTo>
                    <a:pt x="226" y="37"/>
                  </a:lnTo>
                  <a:lnTo>
                    <a:pt x="226" y="37"/>
                  </a:lnTo>
                  <a:lnTo>
                    <a:pt x="230" y="37"/>
                  </a:lnTo>
                  <a:lnTo>
                    <a:pt x="234" y="37"/>
                  </a:lnTo>
                  <a:lnTo>
                    <a:pt x="234" y="37"/>
                  </a:lnTo>
                  <a:lnTo>
                    <a:pt x="237" y="37"/>
                  </a:lnTo>
                  <a:lnTo>
                    <a:pt x="241" y="37"/>
                  </a:lnTo>
                  <a:lnTo>
                    <a:pt x="241" y="37"/>
                  </a:lnTo>
                  <a:lnTo>
                    <a:pt x="245" y="33"/>
                  </a:lnTo>
                  <a:lnTo>
                    <a:pt x="248" y="29"/>
                  </a:lnTo>
                  <a:lnTo>
                    <a:pt x="256" y="29"/>
                  </a:lnTo>
                  <a:lnTo>
                    <a:pt x="259" y="29"/>
                  </a:lnTo>
                  <a:lnTo>
                    <a:pt x="263" y="29"/>
                  </a:lnTo>
                  <a:lnTo>
                    <a:pt x="267" y="29"/>
                  </a:lnTo>
                  <a:lnTo>
                    <a:pt x="271" y="29"/>
                  </a:lnTo>
                  <a:lnTo>
                    <a:pt x="278" y="29"/>
                  </a:lnTo>
                  <a:lnTo>
                    <a:pt x="282" y="29"/>
                  </a:lnTo>
                  <a:lnTo>
                    <a:pt x="285" y="33"/>
                  </a:lnTo>
                  <a:lnTo>
                    <a:pt x="293" y="37"/>
                  </a:lnTo>
                  <a:lnTo>
                    <a:pt x="296" y="37"/>
                  </a:lnTo>
                  <a:lnTo>
                    <a:pt x="300" y="37"/>
                  </a:lnTo>
                  <a:lnTo>
                    <a:pt x="300" y="37"/>
                  </a:lnTo>
                  <a:lnTo>
                    <a:pt x="304" y="41"/>
                  </a:lnTo>
                  <a:lnTo>
                    <a:pt x="308" y="44"/>
                  </a:lnTo>
                  <a:lnTo>
                    <a:pt x="308" y="44"/>
                  </a:lnTo>
                  <a:lnTo>
                    <a:pt x="311" y="44"/>
                  </a:lnTo>
                  <a:lnTo>
                    <a:pt x="315" y="48"/>
                  </a:lnTo>
                  <a:lnTo>
                    <a:pt x="315" y="48"/>
                  </a:lnTo>
                  <a:lnTo>
                    <a:pt x="322" y="48"/>
                  </a:lnTo>
                  <a:lnTo>
                    <a:pt x="330" y="48"/>
                  </a:lnTo>
                  <a:lnTo>
                    <a:pt x="341" y="48"/>
                  </a:lnTo>
                  <a:lnTo>
                    <a:pt x="345" y="48"/>
                  </a:lnTo>
                  <a:lnTo>
                    <a:pt x="345" y="48"/>
                  </a:lnTo>
                  <a:lnTo>
                    <a:pt x="348" y="48"/>
                  </a:lnTo>
                  <a:lnTo>
                    <a:pt x="352" y="48"/>
                  </a:lnTo>
                  <a:lnTo>
                    <a:pt x="356" y="48"/>
                  </a:lnTo>
                  <a:lnTo>
                    <a:pt x="356" y="44"/>
                  </a:lnTo>
                  <a:lnTo>
                    <a:pt x="363" y="41"/>
                  </a:lnTo>
                  <a:lnTo>
                    <a:pt x="367" y="41"/>
                  </a:lnTo>
                  <a:lnTo>
                    <a:pt x="371" y="41"/>
                  </a:lnTo>
                  <a:lnTo>
                    <a:pt x="371" y="37"/>
                  </a:lnTo>
                  <a:lnTo>
                    <a:pt x="378" y="37"/>
                  </a:lnTo>
                  <a:lnTo>
                    <a:pt x="382" y="37"/>
                  </a:lnTo>
                  <a:lnTo>
                    <a:pt x="385" y="33"/>
                  </a:lnTo>
                  <a:lnTo>
                    <a:pt x="385" y="33"/>
                  </a:lnTo>
                  <a:lnTo>
                    <a:pt x="385" y="29"/>
                  </a:lnTo>
                  <a:lnTo>
                    <a:pt x="389" y="26"/>
                  </a:lnTo>
                  <a:lnTo>
                    <a:pt x="393" y="26"/>
                  </a:lnTo>
                  <a:lnTo>
                    <a:pt x="393" y="22"/>
                  </a:lnTo>
                  <a:lnTo>
                    <a:pt x="396" y="18"/>
                  </a:lnTo>
                  <a:lnTo>
                    <a:pt x="400" y="18"/>
                  </a:lnTo>
                  <a:lnTo>
                    <a:pt x="400" y="22"/>
                  </a:lnTo>
                  <a:lnTo>
                    <a:pt x="404" y="18"/>
                  </a:lnTo>
                  <a:lnTo>
                    <a:pt x="408" y="18"/>
                  </a:lnTo>
                  <a:lnTo>
                    <a:pt x="411" y="22"/>
                  </a:lnTo>
                  <a:lnTo>
                    <a:pt x="415" y="26"/>
                  </a:lnTo>
                  <a:lnTo>
                    <a:pt x="415" y="26"/>
                  </a:lnTo>
                  <a:lnTo>
                    <a:pt x="419" y="26"/>
                  </a:lnTo>
                  <a:lnTo>
                    <a:pt x="419" y="26"/>
                  </a:lnTo>
                  <a:lnTo>
                    <a:pt x="422" y="26"/>
                  </a:lnTo>
                  <a:lnTo>
                    <a:pt x="426" y="22"/>
                  </a:lnTo>
                  <a:lnTo>
                    <a:pt x="426" y="22"/>
                  </a:lnTo>
                  <a:lnTo>
                    <a:pt x="433" y="22"/>
                  </a:lnTo>
                  <a:lnTo>
                    <a:pt x="437" y="22"/>
                  </a:lnTo>
                  <a:lnTo>
                    <a:pt x="441" y="26"/>
                  </a:lnTo>
                  <a:lnTo>
                    <a:pt x="437" y="48"/>
                  </a:lnTo>
                  <a:lnTo>
                    <a:pt x="437" y="52"/>
                  </a:lnTo>
                  <a:lnTo>
                    <a:pt x="437" y="55"/>
                  </a:lnTo>
                  <a:lnTo>
                    <a:pt x="437" y="59"/>
                  </a:lnTo>
                  <a:lnTo>
                    <a:pt x="433" y="66"/>
                  </a:lnTo>
                  <a:lnTo>
                    <a:pt x="437" y="70"/>
                  </a:lnTo>
                  <a:lnTo>
                    <a:pt x="445" y="74"/>
                  </a:lnTo>
                  <a:lnTo>
                    <a:pt x="452" y="70"/>
                  </a:lnTo>
                  <a:lnTo>
                    <a:pt x="456" y="70"/>
                  </a:lnTo>
                  <a:lnTo>
                    <a:pt x="463" y="70"/>
                  </a:lnTo>
                  <a:lnTo>
                    <a:pt x="467" y="74"/>
                  </a:lnTo>
                  <a:lnTo>
                    <a:pt x="471" y="70"/>
                  </a:lnTo>
                  <a:lnTo>
                    <a:pt x="471" y="66"/>
                  </a:lnTo>
                  <a:lnTo>
                    <a:pt x="471" y="63"/>
                  </a:lnTo>
                  <a:lnTo>
                    <a:pt x="474" y="63"/>
                  </a:lnTo>
                  <a:lnTo>
                    <a:pt x="478" y="59"/>
                  </a:lnTo>
                  <a:lnTo>
                    <a:pt x="485" y="63"/>
                  </a:lnTo>
                  <a:lnTo>
                    <a:pt x="489" y="66"/>
                  </a:lnTo>
                  <a:lnTo>
                    <a:pt x="496" y="70"/>
                  </a:lnTo>
                  <a:lnTo>
                    <a:pt x="500" y="78"/>
                  </a:lnTo>
                  <a:lnTo>
                    <a:pt x="504" y="81"/>
                  </a:lnTo>
                  <a:lnTo>
                    <a:pt x="508" y="85"/>
                  </a:lnTo>
                  <a:lnTo>
                    <a:pt x="508" y="85"/>
                  </a:lnTo>
                  <a:lnTo>
                    <a:pt x="508" y="89"/>
                  </a:lnTo>
                  <a:lnTo>
                    <a:pt x="504" y="89"/>
                  </a:lnTo>
                  <a:lnTo>
                    <a:pt x="504" y="92"/>
                  </a:lnTo>
                  <a:lnTo>
                    <a:pt x="504" y="92"/>
                  </a:lnTo>
                  <a:lnTo>
                    <a:pt x="500" y="92"/>
                  </a:lnTo>
                  <a:lnTo>
                    <a:pt x="500" y="92"/>
                  </a:lnTo>
                  <a:lnTo>
                    <a:pt x="496" y="92"/>
                  </a:lnTo>
                  <a:lnTo>
                    <a:pt x="496" y="92"/>
                  </a:lnTo>
                  <a:lnTo>
                    <a:pt x="489" y="92"/>
                  </a:lnTo>
                  <a:lnTo>
                    <a:pt x="489" y="92"/>
                  </a:lnTo>
                  <a:lnTo>
                    <a:pt x="485" y="96"/>
                  </a:lnTo>
                  <a:lnTo>
                    <a:pt x="482" y="100"/>
                  </a:lnTo>
                  <a:lnTo>
                    <a:pt x="478" y="100"/>
                  </a:lnTo>
                  <a:lnTo>
                    <a:pt x="474" y="100"/>
                  </a:lnTo>
                  <a:lnTo>
                    <a:pt x="474" y="100"/>
                  </a:lnTo>
                  <a:lnTo>
                    <a:pt x="474" y="104"/>
                  </a:lnTo>
                  <a:lnTo>
                    <a:pt x="471" y="104"/>
                  </a:lnTo>
                  <a:lnTo>
                    <a:pt x="471" y="104"/>
                  </a:lnTo>
                  <a:lnTo>
                    <a:pt x="467" y="104"/>
                  </a:lnTo>
                  <a:lnTo>
                    <a:pt x="467" y="104"/>
                  </a:lnTo>
                  <a:lnTo>
                    <a:pt x="463" y="111"/>
                  </a:lnTo>
                  <a:lnTo>
                    <a:pt x="463" y="115"/>
                  </a:lnTo>
                  <a:lnTo>
                    <a:pt x="463" y="118"/>
                  </a:lnTo>
                  <a:lnTo>
                    <a:pt x="463" y="118"/>
                  </a:lnTo>
                  <a:lnTo>
                    <a:pt x="459" y="118"/>
                  </a:lnTo>
                  <a:lnTo>
                    <a:pt x="452" y="126"/>
                  </a:lnTo>
                  <a:lnTo>
                    <a:pt x="448" y="126"/>
                  </a:lnTo>
                  <a:lnTo>
                    <a:pt x="441" y="122"/>
                  </a:lnTo>
                  <a:lnTo>
                    <a:pt x="441" y="126"/>
                  </a:lnTo>
                  <a:lnTo>
                    <a:pt x="437" y="130"/>
                  </a:lnTo>
                  <a:lnTo>
                    <a:pt x="433" y="133"/>
                  </a:lnTo>
                  <a:lnTo>
                    <a:pt x="430" y="133"/>
                  </a:lnTo>
                  <a:lnTo>
                    <a:pt x="430" y="137"/>
                  </a:lnTo>
                  <a:lnTo>
                    <a:pt x="426" y="141"/>
                  </a:lnTo>
                  <a:lnTo>
                    <a:pt x="426" y="141"/>
                  </a:lnTo>
                  <a:lnTo>
                    <a:pt x="422" y="137"/>
                  </a:lnTo>
                  <a:lnTo>
                    <a:pt x="419" y="137"/>
                  </a:lnTo>
                  <a:lnTo>
                    <a:pt x="415" y="137"/>
                  </a:lnTo>
                  <a:lnTo>
                    <a:pt x="411" y="133"/>
                  </a:lnTo>
                  <a:lnTo>
                    <a:pt x="404" y="133"/>
                  </a:lnTo>
                  <a:lnTo>
                    <a:pt x="400" y="133"/>
                  </a:lnTo>
                  <a:lnTo>
                    <a:pt x="396" y="137"/>
                  </a:lnTo>
                  <a:lnTo>
                    <a:pt x="393" y="141"/>
                  </a:lnTo>
                  <a:lnTo>
                    <a:pt x="393" y="148"/>
                  </a:lnTo>
                  <a:lnTo>
                    <a:pt x="393" y="152"/>
                  </a:lnTo>
                  <a:lnTo>
                    <a:pt x="393" y="152"/>
                  </a:lnTo>
                  <a:lnTo>
                    <a:pt x="400" y="156"/>
                  </a:lnTo>
                  <a:lnTo>
                    <a:pt x="408" y="159"/>
                  </a:lnTo>
                  <a:lnTo>
                    <a:pt x="408" y="163"/>
                  </a:lnTo>
                  <a:lnTo>
                    <a:pt x="404" y="163"/>
                  </a:lnTo>
                  <a:lnTo>
                    <a:pt x="404" y="167"/>
                  </a:lnTo>
                  <a:lnTo>
                    <a:pt x="396" y="174"/>
                  </a:lnTo>
                  <a:lnTo>
                    <a:pt x="393" y="181"/>
                  </a:lnTo>
                  <a:lnTo>
                    <a:pt x="389" y="185"/>
                  </a:lnTo>
                  <a:lnTo>
                    <a:pt x="385" y="185"/>
                  </a:lnTo>
                  <a:lnTo>
                    <a:pt x="382" y="189"/>
                  </a:lnTo>
                  <a:lnTo>
                    <a:pt x="378" y="189"/>
                  </a:lnTo>
                  <a:lnTo>
                    <a:pt x="374" y="189"/>
                  </a:lnTo>
                  <a:lnTo>
                    <a:pt x="371" y="193"/>
                  </a:lnTo>
                  <a:lnTo>
                    <a:pt x="363" y="193"/>
                  </a:lnTo>
                  <a:lnTo>
                    <a:pt x="356" y="193"/>
                  </a:lnTo>
                  <a:lnTo>
                    <a:pt x="352" y="196"/>
                  </a:lnTo>
                  <a:lnTo>
                    <a:pt x="348" y="196"/>
                  </a:lnTo>
                  <a:lnTo>
                    <a:pt x="337" y="200"/>
                  </a:lnTo>
                  <a:lnTo>
                    <a:pt x="326" y="204"/>
                  </a:lnTo>
                  <a:lnTo>
                    <a:pt x="322" y="207"/>
                  </a:lnTo>
                  <a:lnTo>
                    <a:pt x="315" y="215"/>
                  </a:lnTo>
                  <a:lnTo>
                    <a:pt x="311" y="215"/>
                  </a:lnTo>
                  <a:lnTo>
                    <a:pt x="308" y="215"/>
                  </a:lnTo>
                  <a:lnTo>
                    <a:pt x="304" y="215"/>
                  </a:lnTo>
                  <a:lnTo>
                    <a:pt x="304" y="215"/>
                  </a:lnTo>
                  <a:lnTo>
                    <a:pt x="304" y="211"/>
                  </a:lnTo>
                  <a:lnTo>
                    <a:pt x="296" y="211"/>
                  </a:lnTo>
                  <a:lnTo>
                    <a:pt x="289" y="215"/>
                  </a:lnTo>
                  <a:lnTo>
                    <a:pt x="285" y="211"/>
                  </a:lnTo>
                  <a:lnTo>
                    <a:pt x="278" y="211"/>
                  </a:lnTo>
                  <a:lnTo>
                    <a:pt x="271" y="207"/>
                  </a:lnTo>
                  <a:lnTo>
                    <a:pt x="259" y="204"/>
                  </a:lnTo>
                  <a:lnTo>
                    <a:pt x="252" y="196"/>
                  </a:lnTo>
                  <a:lnTo>
                    <a:pt x="248" y="196"/>
                  </a:lnTo>
                  <a:lnTo>
                    <a:pt x="237" y="196"/>
                  </a:lnTo>
                  <a:lnTo>
                    <a:pt x="226" y="196"/>
                  </a:lnTo>
                  <a:lnTo>
                    <a:pt x="226" y="196"/>
                  </a:lnTo>
                  <a:lnTo>
                    <a:pt x="222" y="196"/>
                  </a:lnTo>
                  <a:lnTo>
                    <a:pt x="222" y="200"/>
                  </a:lnTo>
                  <a:lnTo>
                    <a:pt x="215" y="200"/>
                  </a:lnTo>
                  <a:lnTo>
                    <a:pt x="208" y="200"/>
                  </a:lnTo>
                  <a:lnTo>
                    <a:pt x="197" y="200"/>
                  </a:lnTo>
                  <a:lnTo>
                    <a:pt x="185" y="200"/>
                  </a:lnTo>
                  <a:lnTo>
                    <a:pt x="178" y="200"/>
                  </a:lnTo>
                  <a:lnTo>
                    <a:pt x="171" y="200"/>
                  </a:lnTo>
                  <a:lnTo>
                    <a:pt x="167" y="200"/>
                  </a:lnTo>
                  <a:lnTo>
                    <a:pt x="163" y="200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6" y="185"/>
                  </a:lnTo>
                  <a:lnTo>
                    <a:pt x="152" y="181"/>
                  </a:lnTo>
                  <a:lnTo>
                    <a:pt x="152" y="178"/>
                  </a:lnTo>
                  <a:lnTo>
                    <a:pt x="152" y="178"/>
                  </a:lnTo>
                  <a:lnTo>
                    <a:pt x="148" y="174"/>
                  </a:lnTo>
                  <a:lnTo>
                    <a:pt x="145" y="174"/>
                  </a:lnTo>
                  <a:lnTo>
                    <a:pt x="145" y="174"/>
                  </a:lnTo>
                  <a:lnTo>
                    <a:pt x="145" y="170"/>
                  </a:lnTo>
                  <a:lnTo>
                    <a:pt x="145" y="170"/>
                  </a:lnTo>
                  <a:lnTo>
                    <a:pt x="141" y="170"/>
                  </a:lnTo>
                  <a:lnTo>
                    <a:pt x="141" y="170"/>
                  </a:lnTo>
                  <a:lnTo>
                    <a:pt x="137" y="170"/>
                  </a:lnTo>
                  <a:lnTo>
                    <a:pt x="134" y="167"/>
                  </a:lnTo>
                  <a:lnTo>
                    <a:pt x="126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9" y="159"/>
                  </a:lnTo>
                  <a:lnTo>
                    <a:pt x="115" y="159"/>
                  </a:lnTo>
                  <a:lnTo>
                    <a:pt x="104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97" y="156"/>
                  </a:lnTo>
                  <a:lnTo>
                    <a:pt x="89" y="156"/>
                  </a:lnTo>
                  <a:lnTo>
                    <a:pt x="71" y="156"/>
                  </a:lnTo>
                  <a:lnTo>
                    <a:pt x="67" y="152"/>
                  </a:lnTo>
                  <a:lnTo>
                    <a:pt x="63" y="148"/>
                  </a:lnTo>
                  <a:lnTo>
                    <a:pt x="63" y="144"/>
                  </a:lnTo>
                  <a:lnTo>
                    <a:pt x="63" y="141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37"/>
                  </a:lnTo>
                  <a:lnTo>
                    <a:pt x="67" y="133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26"/>
                  </a:lnTo>
                  <a:lnTo>
                    <a:pt x="67" y="126"/>
                  </a:lnTo>
                  <a:lnTo>
                    <a:pt x="63" y="122"/>
                  </a:lnTo>
                  <a:lnTo>
                    <a:pt x="60" y="118"/>
                  </a:lnTo>
                  <a:lnTo>
                    <a:pt x="60" y="118"/>
                  </a:lnTo>
                  <a:lnTo>
                    <a:pt x="56" y="115"/>
                  </a:lnTo>
                  <a:lnTo>
                    <a:pt x="56" y="115"/>
                  </a:lnTo>
                  <a:lnTo>
                    <a:pt x="56" y="111"/>
                  </a:lnTo>
                  <a:lnTo>
                    <a:pt x="52" y="107"/>
                  </a:lnTo>
                  <a:lnTo>
                    <a:pt x="52" y="107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1" y="100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7" y="104"/>
                  </a:lnTo>
                  <a:lnTo>
                    <a:pt x="34" y="100"/>
                  </a:lnTo>
                  <a:lnTo>
                    <a:pt x="34" y="100"/>
                  </a:lnTo>
                  <a:lnTo>
                    <a:pt x="30" y="100"/>
                  </a:lnTo>
                  <a:lnTo>
                    <a:pt x="26" y="100"/>
                  </a:lnTo>
                  <a:lnTo>
                    <a:pt x="26" y="100"/>
                  </a:lnTo>
                  <a:lnTo>
                    <a:pt x="22" y="104"/>
                  </a:lnTo>
                  <a:lnTo>
                    <a:pt x="22" y="104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9" y="96"/>
                  </a:lnTo>
                  <a:lnTo>
                    <a:pt x="15" y="96"/>
                  </a:lnTo>
                  <a:lnTo>
                    <a:pt x="11" y="92"/>
                  </a:lnTo>
                  <a:lnTo>
                    <a:pt x="11" y="92"/>
                  </a:lnTo>
                  <a:lnTo>
                    <a:pt x="8" y="89"/>
                  </a:lnTo>
                  <a:lnTo>
                    <a:pt x="8" y="89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1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4" y="85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5193663" y="1935656"/>
              <a:ext cx="800284" cy="382130"/>
            </a:xfrm>
            <a:custGeom>
              <a:avLst/>
              <a:gdLst>
                <a:gd name="T0" fmla="*/ 15 w 622"/>
                <a:gd name="T1" fmla="*/ 174 h 297"/>
                <a:gd name="T2" fmla="*/ 0 w 622"/>
                <a:gd name="T3" fmla="*/ 141 h 297"/>
                <a:gd name="T4" fmla="*/ 29 w 622"/>
                <a:gd name="T5" fmla="*/ 133 h 297"/>
                <a:gd name="T6" fmla="*/ 44 w 622"/>
                <a:gd name="T7" fmla="*/ 107 h 297"/>
                <a:gd name="T8" fmla="*/ 59 w 622"/>
                <a:gd name="T9" fmla="*/ 100 h 297"/>
                <a:gd name="T10" fmla="*/ 70 w 622"/>
                <a:gd name="T11" fmla="*/ 100 h 297"/>
                <a:gd name="T12" fmla="*/ 100 w 622"/>
                <a:gd name="T13" fmla="*/ 107 h 297"/>
                <a:gd name="T14" fmla="*/ 118 w 622"/>
                <a:gd name="T15" fmla="*/ 115 h 297"/>
                <a:gd name="T16" fmla="*/ 141 w 622"/>
                <a:gd name="T17" fmla="*/ 107 h 297"/>
                <a:gd name="T18" fmla="*/ 163 w 622"/>
                <a:gd name="T19" fmla="*/ 107 h 297"/>
                <a:gd name="T20" fmla="*/ 178 w 622"/>
                <a:gd name="T21" fmla="*/ 115 h 297"/>
                <a:gd name="T22" fmla="*/ 207 w 622"/>
                <a:gd name="T23" fmla="*/ 115 h 297"/>
                <a:gd name="T24" fmla="*/ 200 w 622"/>
                <a:gd name="T25" fmla="*/ 89 h 297"/>
                <a:gd name="T26" fmla="*/ 196 w 622"/>
                <a:gd name="T27" fmla="*/ 74 h 297"/>
                <a:gd name="T28" fmla="*/ 211 w 622"/>
                <a:gd name="T29" fmla="*/ 56 h 297"/>
                <a:gd name="T30" fmla="*/ 200 w 622"/>
                <a:gd name="T31" fmla="*/ 52 h 297"/>
                <a:gd name="T32" fmla="*/ 207 w 622"/>
                <a:gd name="T33" fmla="*/ 44 h 297"/>
                <a:gd name="T34" fmla="*/ 229 w 622"/>
                <a:gd name="T35" fmla="*/ 37 h 297"/>
                <a:gd name="T36" fmla="*/ 255 w 622"/>
                <a:gd name="T37" fmla="*/ 30 h 297"/>
                <a:gd name="T38" fmla="*/ 274 w 622"/>
                <a:gd name="T39" fmla="*/ 22 h 297"/>
                <a:gd name="T40" fmla="*/ 300 w 622"/>
                <a:gd name="T41" fmla="*/ 11 h 297"/>
                <a:gd name="T42" fmla="*/ 322 w 622"/>
                <a:gd name="T43" fmla="*/ 4 h 297"/>
                <a:gd name="T44" fmla="*/ 344 w 622"/>
                <a:gd name="T45" fmla="*/ 15 h 297"/>
                <a:gd name="T46" fmla="*/ 352 w 622"/>
                <a:gd name="T47" fmla="*/ 26 h 297"/>
                <a:gd name="T48" fmla="*/ 366 w 622"/>
                <a:gd name="T49" fmla="*/ 26 h 297"/>
                <a:gd name="T50" fmla="*/ 381 w 622"/>
                <a:gd name="T51" fmla="*/ 30 h 297"/>
                <a:gd name="T52" fmla="*/ 392 w 622"/>
                <a:gd name="T53" fmla="*/ 37 h 297"/>
                <a:gd name="T54" fmla="*/ 415 w 622"/>
                <a:gd name="T55" fmla="*/ 26 h 297"/>
                <a:gd name="T56" fmla="*/ 433 w 622"/>
                <a:gd name="T57" fmla="*/ 22 h 297"/>
                <a:gd name="T58" fmla="*/ 507 w 622"/>
                <a:gd name="T59" fmla="*/ 82 h 297"/>
                <a:gd name="T60" fmla="*/ 529 w 622"/>
                <a:gd name="T61" fmla="*/ 89 h 297"/>
                <a:gd name="T62" fmla="*/ 552 w 622"/>
                <a:gd name="T63" fmla="*/ 85 h 297"/>
                <a:gd name="T64" fmla="*/ 581 w 622"/>
                <a:gd name="T65" fmla="*/ 100 h 297"/>
                <a:gd name="T66" fmla="*/ 589 w 622"/>
                <a:gd name="T67" fmla="*/ 111 h 297"/>
                <a:gd name="T68" fmla="*/ 611 w 622"/>
                <a:gd name="T69" fmla="*/ 111 h 297"/>
                <a:gd name="T70" fmla="*/ 614 w 622"/>
                <a:gd name="T71" fmla="*/ 130 h 297"/>
                <a:gd name="T72" fmla="*/ 607 w 622"/>
                <a:gd name="T73" fmla="*/ 163 h 297"/>
                <a:gd name="T74" fmla="*/ 574 w 622"/>
                <a:gd name="T75" fmla="*/ 163 h 297"/>
                <a:gd name="T76" fmla="*/ 566 w 622"/>
                <a:gd name="T77" fmla="*/ 197 h 297"/>
                <a:gd name="T78" fmla="*/ 552 w 622"/>
                <a:gd name="T79" fmla="*/ 204 h 297"/>
                <a:gd name="T80" fmla="*/ 537 w 622"/>
                <a:gd name="T81" fmla="*/ 215 h 297"/>
                <a:gd name="T82" fmla="*/ 548 w 622"/>
                <a:gd name="T83" fmla="*/ 237 h 297"/>
                <a:gd name="T84" fmla="*/ 548 w 622"/>
                <a:gd name="T85" fmla="*/ 260 h 297"/>
                <a:gd name="T86" fmla="*/ 489 w 622"/>
                <a:gd name="T87" fmla="*/ 252 h 297"/>
                <a:gd name="T88" fmla="*/ 448 w 622"/>
                <a:gd name="T89" fmla="*/ 252 h 297"/>
                <a:gd name="T90" fmla="*/ 415 w 622"/>
                <a:gd name="T91" fmla="*/ 263 h 297"/>
                <a:gd name="T92" fmla="*/ 392 w 622"/>
                <a:gd name="T93" fmla="*/ 274 h 297"/>
                <a:gd name="T94" fmla="*/ 352 w 622"/>
                <a:gd name="T95" fmla="*/ 293 h 297"/>
                <a:gd name="T96" fmla="*/ 278 w 622"/>
                <a:gd name="T97" fmla="*/ 245 h 297"/>
                <a:gd name="T98" fmla="*/ 152 w 622"/>
                <a:gd name="T99" fmla="*/ 286 h 297"/>
                <a:gd name="T100" fmla="*/ 115 w 622"/>
                <a:gd name="T101" fmla="*/ 274 h 297"/>
                <a:gd name="T102" fmla="*/ 96 w 622"/>
                <a:gd name="T103" fmla="*/ 267 h 297"/>
                <a:gd name="T104" fmla="*/ 81 w 622"/>
                <a:gd name="T105" fmla="*/ 252 h 297"/>
                <a:gd name="T106" fmla="*/ 70 w 622"/>
                <a:gd name="T107" fmla="*/ 237 h 297"/>
                <a:gd name="T108" fmla="*/ 89 w 622"/>
                <a:gd name="T109" fmla="*/ 237 h 297"/>
                <a:gd name="T110" fmla="*/ 81 w 622"/>
                <a:gd name="T111" fmla="*/ 226 h 297"/>
                <a:gd name="T112" fmla="*/ 103 w 622"/>
                <a:gd name="T113" fmla="*/ 222 h 297"/>
                <a:gd name="T114" fmla="*/ 107 w 622"/>
                <a:gd name="T115" fmla="*/ 211 h 297"/>
                <a:gd name="T116" fmla="*/ 107 w 622"/>
                <a:gd name="T117" fmla="*/ 197 h 297"/>
                <a:gd name="T118" fmla="*/ 92 w 622"/>
                <a:gd name="T119" fmla="*/ 193 h 297"/>
                <a:gd name="T120" fmla="*/ 81 w 622"/>
                <a:gd name="T121" fmla="*/ 189 h 297"/>
                <a:gd name="T122" fmla="*/ 66 w 622"/>
                <a:gd name="T123" fmla="*/ 193 h 297"/>
                <a:gd name="T124" fmla="*/ 52 w 622"/>
                <a:gd name="T125" fmla="*/ 20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2" h="297">
                  <a:moveTo>
                    <a:pt x="48" y="200"/>
                  </a:moveTo>
                  <a:lnTo>
                    <a:pt x="44" y="197"/>
                  </a:lnTo>
                  <a:lnTo>
                    <a:pt x="37" y="200"/>
                  </a:lnTo>
                  <a:lnTo>
                    <a:pt x="33" y="197"/>
                  </a:lnTo>
                  <a:lnTo>
                    <a:pt x="33" y="193"/>
                  </a:lnTo>
                  <a:lnTo>
                    <a:pt x="41" y="193"/>
                  </a:lnTo>
                  <a:lnTo>
                    <a:pt x="33" y="182"/>
                  </a:lnTo>
                  <a:lnTo>
                    <a:pt x="26" y="178"/>
                  </a:lnTo>
                  <a:lnTo>
                    <a:pt x="15" y="174"/>
                  </a:lnTo>
                  <a:lnTo>
                    <a:pt x="15" y="178"/>
                  </a:lnTo>
                  <a:lnTo>
                    <a:pt x="7" y="171"/>
                  </a:lnTo>
                  <a:lnTo>
                    <a:pt x="7" y="171"/>
                  </a:lnTo>
                  <a:lnTo>
                    <a:pt x="7" y="167"/>
                  </a:lnTo>
                  <a:lnTo>
                    <a:pt x="0" y="163"/>
                  </a:lnTo>
                  <a:lnTo>
                    <a:pt x="0" y="159"/>
                  </a:lnTo>
                  <a:lnTo>
                    <a:pt x="4" y="148"/>
                  </a:lnTo>
                  <a:lnTo>
                    <a:pt x="0" y="148"/>
                  </a:lnTo>
                  <a:lnTo>
                    <a:pt x="0" y="141"/>
                  </a:lnTo>
                  <a:lnTo>
                    <a:pt x="4" y="137"/>
                  </a:lnTo>
                  <a:lnTo>
                    <a:pt x="7" y="133"/>
                  </a:lnTo>
                  <a:lnTo>
                    <a:pt x="7" y="130"/>
                  </a:lnTo>
                  <a:lnTo>
                    <a:pt x="11" y="126"/>
                  </a:lnTo>
                  <a:lnTo>
                    <a:pt x="18" y="133"/>
                  </a:lnTo>
                  <a:lnTo>
                    <a:pt x="18" y="137"/>
                  </a:lnTo>
                  <a:lnTo>
                    <a:pt x="26" y="141"/>
                  </a:lnTo>
                  <a:lnTo>
                    <a:pt x="29" y="137"/>
                  </a:lnTo>
                  <a:lnTo>
                    <a:pt x="29" y="133"/>
                  </a:lnTo>
                  <a:lnTo>
                    <a:pt x="29" y="133"/>
                  </a:lnTo>
                  <a:lnTo>
                    <a:pt x="26" y="122"/>
                  </a:lnTo>
                  <a:lnTo>
                    <a:pt x="33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4" y="107"/>
                  </a:lnTo>
                  <a:lnTo>
                    <a:pt x="44" y="104"/>
                  </a:lnTo>
                  <a:lnTo>
                    <a:pt x="48" y="104"/>
                  </a:lnTo>
                  <a:lnTo>
                    <a:pt x="52" y="104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5" y="100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7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70" y="100"/>
                  </a:lnTo>
                  <a:lnTo>
                    <a:pt x="74" y="96"/>
                  </a:lnTo>
                  <a:lnTo>
                    <a:pt x="78" y="96"/>
                  </a:lnTo>
                  <a:lnTo>
                    <a:pt x="78" y="100"/>
                  </a:lnTo>
                  <a:lnTo>
                    <a:pt x="81" y="104"/>
                  </a:lnTo>
                  <a:lnTo>
                    <a:pt x="89" y="100"/>
                  </a:lnTo>
                  <a:lnTo>
                    <a:pt x="92" y="100"/>
                  </a:lnTo>
                  <a:lnTo>
                    <a:pt x="92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3" y="107"/>
                  </a:lnTo>
                  <a:lnTo>
                    <a:pt x="103" y="111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15" y="115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8" y="119"/>
                  </a:lnTo>
                  <a:lnTo>
                    <a:pt x="118" y="115"/>
                  </a:lnTo>
                  <a:lnTo>
                    <a:pt x="122" y="111"/>
                  </a:lnTo>
                  <a:lnTo>
                    <a:pt x="122" y="115"/>
                  </a:lnTo>
                  <a:lnTo>
                    <a:pt x="129" y="115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37" y="115"/>
                  </a:lnTo>
                  <a:lnTo>
                    <a:pt x="137" y="111"/>
                  </a:lnTo>
                  <a:lnTo>
                    <a:pt x="141" y="111"/>
                  </a:lnTo>
                  <a:lnTo>
                    <a:pt x="141" y="107"/>
                  </a:lnTo>
                  <a:lnTo>
                    <a:pt x="144" y="107"/>
                  </a:lnTo>
                  <a:lnTo>
                    <a:pt x="144" y="107"/>
                  </a:lnTo>
                  <a:lnTo>
                    <a:pt x="148" y="107"/>
                  </a:lnTo>
                  <a:lnTo>
                    <a:pt x="152" y="107"/>
                  </a:lnTo>
                  <a:lnTo>
                    <a:pt x="155" y="111"/>
                  </a:lnTo>
                  <a:lnTo>
                    <a:pt x="155" y="111"/>
                  </a:lnTo>
                  <a:lnTo>
                    <a:pt x="163" y="111"/>
                  </a:lnTo>
                  <a:lnTo>
                    <a:pt x="159" y="107"/>
                  </a:lnTo>
                  <a:lnTo>
                    <a:pt x="163" y="107"/>
                  </a:lnTo>
                  <a:lnTo>
                    <a:pt x="166" y="107"/>
                  </a:lnTo>
                  <a:lnTo>
                    <a:pt x="170" y="104"/>
                  </a:lnTo>
                  <a:lnTo>
                    <a:pt x="174" y="107"/>
                  </a:lnTo>
                  <a:lnTo>
                    <a:pt x="174" y="107"/>
                  </a:lnTo>
                  <a:lnTo>
                    <a:pt x="174" y="111"/>
                  </a:lnTo>
                  <a:lnTo>
                    <a:pt x="170" y="111"/>
                  </a:lnTo>
                  <a:lnTo>
                    <a:pt x="174" y="115"/>
                  </a:lnTo>
                  <a:lnTo>
                    <a:pt x="178" y="115"/>
                  </a:lnTo>
                  <a:lnTo>
                    <a:pt x="178" y="115"/>
                  </a:lnTo>
                  <a:lnTo>
                    <a:pt x="181" y="115"/>
                  </a:lnTo>
                  <a:lnTo>
                    <a:pt x="185" y="115"/>
                  </a:lnTo>
                  <a:lnTo>
                    <a:pt x="192" y="119"/>
                  </a:lnTo>
                  <a:lnTo>
                    <a:pt x="196" y="119"/>
                  </a:lnTo>
                  <a:lnTo>
                    <a:pt x="196" y="115"/>
                  </a:lnTo>
                  <a:lnTo>
                    <a:pt x="196" y="111"/>
                  </a:lnTo>
                  <a:lnTo>
                    <a:pt x="200" y="111"/>
                  </a:lnTo>
                  <a:lnTo>
                    <a:pt x="203" y="115"/>
                  </a:lnTo>
                  <a:lnTo>
                    <a:pt x="207" y="115"/>
                  </a:lnTo>
                  <a:lnTo>
                    <a:pt x="215" y="111"/>
                  </a:lnTo>
                  <a:lnTo>
                    <a:pt x="215" y="111"/>
                  </a:lnTo>
                  <a:lnTo>
                    <a:pt x="215" y="96"/>
                  </a:lnTo>
                  <a:lnTo>
                    <a:pt x="215" y="96"/>
                  </a:lnTo>
                  <a:lnTo>
                    <a:pt x="207" y="96"/>
                  </a:lnTo>
                  <a:lnTo>
                    <a:pt x="207" y="96"/>
                  </a:lnTo>
                  <a:lnTo>
                    <a:pt x="203" y="93"/>
                  </a:lnTo>
                  <a:lnTo>
                    <a:pt x="200" y="93"/>
                  </a:lnTo>
                  <a:lnTo>
                    <a:pt x="200" y="89"/>
                  </a:lnTo>
                  <a:lnTo>
                    <a:pt x="196" y="89"/>
                  </a:lnTo>
                  <a:lnTo>
                    <a:pt x="196" y="89"/>
                  </a:lnTo>
                  <a:lnTo>
                    <a:pt x="192" y="85"/>
                  </a:lnTo>
                  <a:lnTo>
                    <a:pt x="196" y="85"/>
                  </a:lnTo>
                  <a:lnTo>
                    <a:pt x="196" y="85"/>
                  </a:lnTo>
                  <a:lnTo>
                    <a:pt x="200" y="82"/>
                  </a:lnTo>
                  <a:lnTo>
                    <a:pt x="200" y="78"/>
                  </a:lnTo>
                  <a:lnTo>
                    <a:pt x="200" y="74"/>
                  </a:lnTo>
                  <a:lnTo>
                    <a:pt x="196" y="74"/>
                  </a:lnTo>
                  <a:lnTo>
                    <a:pt x="196" y="70"/>
                  </a:lnTo>
                  <a:lnTo>
                    <a:pt x="200" y="67"/>
                  </a:lnTo>
                  <a:lnTo>
                    <a:pt x="203" y="63"/>
                  </a:lnTo>
                  <a:lnTo>
                    <a:pt x="211" y="63"/>
                  </a:lnTo>
                  <a:lnTo>
                    <a:pt x="215" y="63"/>
                  </a:lnTo>
                  <a:lnTo>
                    <a:pt x="215" y="63"/>
                  </a:lnTo>
                  <a:lnTo>
                    <a:pt x="215" y="59"/>
                  </a:lnTo>
                  <a:lnTo>
                    <a:pt x="215" y="59"/>
                  </a:lnTo>
                  <a:lnTo>
                    <a:pt x="211" y="56"/>
                  </a:lnTo>
                  <a:lnTo>
                    <a:pt x="207" y="56"/>
                  </a:lnTo>
                  <a:lnTo>
                    <a:pt x="207" y="59"/>
                  </a:lnTo>
                  <a:lnTo>
                    <a:pt x="203" y="56"/>
                  </a:lnTo>
                  <a:lnTo>
                    <a:pt x="200" y="56"/>
                  </a:lnTo>
                  <a:lnTo>
                    <a:pt x="196" y="56"/>
                  </a:lnTo>
                  <a:lnTo>
                    <a:pt x="200" y="56"/>
                  </a:lnTo>
                  <a:lnTo>
                    <a:pt x="203" y="56"/>
                  </a:lnTo>
                  <a:lnTo>
                    <a:pt x="203" y="52"/>
                  </a:lnTo>
                  <a:lnTo>
                    <a:pt x="200" y="52"/>
                  </a:lnTo>
                  <a:lnTo>
                    <a:pt x="196" y="52"/>
                  </a:lnTo>
                  <a:lnTo>
                    <a:pt x="196" y="48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200" y="44"/>
                  </a:lnTo>
                  <a:lnTo>
                    <a:pt x="200" y="41"/>
                  </a:lnTo>
                  <a:lnTo>
                    <a:pt x="203" y="41"/>
                  </a:lnTo>
                  <a:lnTo>
                    <a:pt x="203" y="44"/>
                  </a:lnTo>
                  <a:lnTo>
                    <a:pt x="207" y="44"/>
                  </a:lnTo>
                  <a:lnTo>
                    <a:pt x="211" y="44"/>
                  </a:lnTo>
                  <a:lnTo>
                    <a:pt x="215" y="44"/>
                  </a:lnTo>
                  <a:lnTo>
                    <a:pt x="215" y="41"/>
                  </a:lnTo>
                  <a:lnTo>
                    <a:pt x="215" y="41"/>
                  </a:lnTo>
                  <a:lnTo>
                    <a:pt x="218" y="41"/>
                  </a:lnTo>
                  <a:lnTo>
                    <a:pt x="222" y="44"/>
                  </a:lnTo>
                  <a:lnTo>
                    <a:pt x="222" y="41"/>
                  </a:lnTo>
                  <a:lnTo>
                    <a:pt x="222" y="41"/>
                  </a:lnTo>
                  <a:lnTo>
                    <a:pt x="229" y="37"/>
                  </a:lnTo>
                  <a:lnTo>
                    <a:pt x="233" y="37"/>
                  </a:lnTo>
                  <a:lnTo>
                    <a:pt x="237" y="37"/>
                  </a:lnTo>
                  <a:lnTo>
                    <a:pt x="240" y="37"/>
                  </a:lnTo>
                  <a:lnTo>
                    <a:pt x="240" y="33"/>
                  </a:lnTo>
                  <a:lnTo>
                    <a:pt x="244" y="33"/>
                  </a:lnTo>
                  <a:lnTo>
                    <a:pt x="248" y="30"/>
                  </a:lnTo>
                  <a:lnTo>
                    <a:pt x="252" y="30"/>
                  </a:lnTo>
                  <a:lnTo>
                    <a:pt x="255" y="30"/>
                  </a:lnTo>
                  <a:lnTo>
                    <a:pt x="255" y="30"/>
                  </a:lnTo>
                  <a:lnTo>
                    <a:pt x="259" y="30"/>
                  </a:lnTo>
                  <a:lnTo>
                    <a:pt x="259" y="26"/>
                  </a:lnTo>
                  <a:lnTo>
                    <a:pt x="259" y="26"/>
                  </a:lnTo>
                  <a:lnTo>
                    <a:pt x="263" y="26"/>
                  </a:lnTo>
                  <a:lnTo>
                    <a:pt x="263" y="22"/>
                  </a:lnTo>
                  <a:lnTo>
                    <a:pt x="266" y="22"/>
                  </a:lnTo>
                  <a:lnTo>
                    <a:pt x="266" y="22"/>
                  </a:lnTo>
                  <a:lnTo>
                    <a:pt x="270" y="22"/>
                  </a:lnTo>
                  <a:lnTo>
                    <a:pt x="274" y="22"/>
                  </a:lnTo>
                  <a:lnTo>
                    <a:pt x="278" y="22"/>
                  </a:lnTo>
                  <a:lnTo>
                    <a:pt x="285" y="15"/>
                  </a:lnTo>
                  <a:lnTo>
                    <a:pt x="285" y="15"/>
                  </a:lnTo>
                  <a:lnTo>
                    <a:pt x="289" y="15"/>
                  </a:lnTo>
                  <a:lnTo>
                    <a:pt x="292" y="15"/>
                  </a:lnTo>
                  <a:lnTo>
                    <a:pt x="292" y="11"/>
                  </a:lnTo>
                  <a:lnTo>
                    <a:pt x="296" y="11"/>
                  </a:lnTo>
                  <a:lnTo>
                    <a:pt x="300" y="11"/>
                  </a:lnTo>
                  <a:lnTo>
                    <a:pt x="300" y="11"/>
                  </a:lnTo>
                  <a:lnTo>
                    <a:pt x="300" y="7"/>
                  </a:lnTo>
                  <a:lnTo>
                    <a:pt x="300" y="7"/>
                  </a:lnTo>
                  <a:lnTo>
                    <a:pt x="303" y="7"/>
                  </a:lnTo>
                  <a:lnTo>
                    <a:pt x="303" y="4"/>
                  </a:lnTo>
                  <a:lnTo>
                    <a:pt x="307" y="0"/>
                  </a:lnTo>
                  <a:lnTo>
                    <a:pt x="311" y="4"/>
                  </a:lnTo>
                  <a:lnTo>
                    <a:pt x="311" y="0"/>
                  </a:lnTo>
                  <a:lnTo>
                    <a:pt x="318" y="4"/>
                  </a:lnTo>
                  <a:lnTo>
                    <a:pt x="322" y="4"/>
                  </a:lnTo>
                  <a:lnTo>
                    <a:pt x="326" y="4"/>
                  </a:lnTo>
                  <a:lnTo>
                    <a:pt x="329" y="4"/>
                  </a:lnTo>
                  <a:lnTo>
                    <a:pt x="333" y="4"/>
                  </a:lnTo>
                  <a:lnTo>
                    <a:pt x="337" y="4"/>
                  </a:lnTo>
                  <a:lnTo>
                    <a:pt x="337" y="7"/>
                  </a:lnTo>
                  <a:lnTo>
                    <a:pt x="337" y="7"/>
                  </a:lnTo>
                  <a:lnTo>
                    <a:pt x="340" y="11"/>
                  </a:lnTo>
                  <a:lnTo>
                    <a:pt x="340" y="15"/>
                  </a:lnTo>
                  <a:lnTo>
                    <a:pt x="344" y="15"/>
                  </a:lnTo>
                  <a:lnTo>
                    <a:pt x="344" y="15"/>
                  </a:lnTo>
                  <a:lnTo>
                    <a:pt x="344" y="18"/>
                  </a:lnTo>
                  <a:lnTo>
                    <a:pt x="344" y="22"/>
                  </a:lnTo>
                  <a:lnTo>
                    <a:pt x="344" y="22"/>
                  </a:lnTo>
                  <a:lnTo>
                    <a:pt x="340" y="22"/>
                  </a:lnTo>
                  <a:lnTo>
                    <a:pt x="344" y="26"/>
                  </a:lnTo>
                  <a:lnTo>
                    <a:pt x="344" y="26"/>
                  </a:lnTo>
                  <a:lnTo>
                    <a:pt x="348" y="26"/>
                  </a:lnTo>
                  <a:lnTo>
                    <a:pt x="352" y="26"/>
                  </a:lnTo>
                  <a:lnTo>
                    <a:pt x="352" y="26"/>
                  </a:lnTo>
                  <a:lnTo>
                    <a:pt x="355" y="26"/>
                  </a:lnTo>
                  <a:lnTo>
                    <a:pt x="355" y="22"/>
                  </a:lnTo>
                  <a:lnTo>
                    <a:pt x="355" y="26"/>
                  </a:lnTo>
                  <a:lnTo>
                    <a:pt x="359" y="26"/>
                  </a:lnTo>
                  <a:lnTo>
                    <a:pt x="359" y="26"/>
                  </a:lnTo>
                  <a:lnTo>
                    <a:pt x="359" y="22"/>
                  </a:lnTo>
                  <a:lnTo>
                    <a:pt x="359" y="22"/>
                  </a:lnTo>
                  <a:lnTo>
                    <a:pt x="366" y="26"/>
                  </a:lnTo>
                  <a:lnTo>
                    <a:pt x="366" y="30"/>
                  </a:lnTo>
                  <a:lnTo>
                    <a:pt x="366" y="33"/>
                  </a:lnTo>
                  <a:lnTo>
                    <a:pt x="370" y="33"/>
                  </a:lnTo>
                  <a:lnTo>
                    <a:pt x="370" y="30"/>
                  </a:lnTo>
                  <a:lnTo>
                    <a:pt x="370" y="30"/>
                  </a:lnTo>
                  <a:lnTo>
                    <a:pt x="370" y="26"/>
                  </a:lnTo>
                  <a:lnTo>
                    <a:pt x="374" y="26"/>
                  </a:lnTo>
                  <a:lnTo>
                    <a:pt x="377" y="30"/>
                  </a:lnTo>
                  <a:lnTo>
                    <a:pt x="381" y="30"/>
                  </a:lnTo>
                  <a:lnTo>
                    <a:pt x="385" y="30"/>
                  </a:lnTo>
                  <a:lnTo>
                    <a:pt x="385" y="30"/>
                  </a:lnTo>
                  <a:lnTo>
                    <a:pt x="385" y="33"/>
                  </a:lnTo>
                  <a:lnTo>
                    <a:pt x="381" y="33"/>
                  </a:lnTo>
                  <a:lnTo>
                    <a:pt x="381" y="37"/>
                  </a:lnTo>
                  <a:lnTo>
                    <a:pt x="385" y="41"/>
                  </a:lnTo>
                  <a:lnTo>
                    <a:pt x="385" y="41"/>
                  </a:lnTo>
                  <a:lnTo>
                    <a:pt x="389" y="37"/>
                  </a:lnTo>
                  <a:lnTo>
                    <a:pt x="392" y="37"/>
                  </a:lnTo>
                  <a:lnTo>
                    <a:pt x="400" y="37"/>
                  </a:lnTo>
                  <a:lnTo>
                    <a:pt x="400" y="41"/>
                  </a:lnTo>
                  <a:lnTo>
                    <a:pt x="403" y="37"/>
                  </a:lnTo>
                  <a:lnTo>
                    <a:pt x="400" y="33"/>
                  </a:lnTo>
                  <a:lnTo>
                    <a:pt x="403" y="33"/>
                  </a:lnTo>
                  <a:lnTo>
                    <a:pt x="411" y="33"/>
                  </a:lnTo>
                  <a:lnTo>
                    <a:pt x="411" y="30"/>
                  </a:lnTo>
                  <a:lnTo>
                    <a:pt x="415" y="30"/>
                  </a:lnTo>
                  <a:lnTo>
                    <a:pt x="415" y="26"/>
                  </a:lnTo>
                  <a:lnTo>
                    <a:pt x="418" y="26"/>
                  </a:lnTo>
                  <a:lnTo>
                    <a:pt x="422" y="22"/>
                  </a:lnTo>
                  <a:lnTo>
                    <a:pt x="422" y="18"/>
                  </a:lnTo>
                  <a:lnTo>
                    <a:pt x="426" y="18"/>
                  </a:lnTo>
                  <a:lnTo>
                    <a:pt x="429" y="18"/>
                  </a:lnTo>
                  <a:lnTo>
                    <a:pt x="433" y="15"/>
                  </a:lnTo>
                  <a:lnTo>
                    <a:pt x="433" y="18"/>
                  </a:lnTo>
                  <a:lnTo>
                    <a:pt x="433" y="18"/>
                  </a:lnTo>
                  <a:lnTo>
                    <a:pt x="433" y="22"/>
                  </a:lnTo>
                  <a:lnTo>
                    <a:pt x="429" y="22"/>
                  </a:lnTo>
                  <a:lnTo>
                    <a:pt x="429" y="26"/>
                  </a:lnTo>
                  <a:lnTo>
                    <a:pt x="459" y="44"/>
                  </a:lnTo>
                  <a:lnTo>
                    <a:pt x="500" y="89"/>
                  </a:lnTo>
                  <a:lnTo>
                    <a:pt x="503" y="89"/>
                  </a:lnTo>
                  <a:lnTo>
                    <a:pt x="507" y="89"/>
                  </a:lnTo>
                  <a:lnTo>
                    <a:pt x="507" y="85"/>
                  </a:lnTo>
                  <a:lnTo>
                    <a:pt x="507" y="85"/>
                  </a:lnTo>
                  <a:lnTo>
                    <a:pt x="507" y="82"/>
                  </a:lnTo>
                  <a:lnTo>
                    <a:pt x="511" y="82"/>
                  </a:lnTo>
                  <a:lnTo>
                    <a:pt x="514" y="85"/>
                  </a:lnTo>
                  <a:lnTo>
                    <a:pt x="514" y="85"/>
                  </a:lnTo>
                  <a:lnTo>
                    <a:pt x="514" y="89"/>
                  </a:lnTo>
                  <a:lnTo>
                    <a:pt x="518" y="89"/>
                  </a:lnTo>
                  <a:lnTo>
                    <a:pt x="522" y="93"/>
                  </a:lnTo>
                  <a:lnTo>
                    <a:pt x="522" y="93"/>
                  </a:lnTo>
                  <a:lnTo>
                    <a:pt x="526" y="89"/>
                  </a:lnTo>
                  <a:lnTo>
                    <a:pt x="529" y="89"/>
                  </a:lnTo>
                  <a:lnTo>
                    <a:pt x="533" y="93"/>
                  </a:lnTo>
                  <a:lnTo>
                    <a:pt x="537" y="89"/>
                  </a:lnTo>
                  <a:lnTo>
                    <a:pt x="537" y="89"/>
                  </a:lnTo>
                  <a:lnTo>
                    <a:pt x="540" y="89"/>
                  </a:lnTo>
                  <a:lnTo>
                    <a:pt x="544" y="89"/>
                  </a:lnTo>
                  <a:lnTo>
                    <a:pt x="540" y="85"/>
                  </a:lnTo>
                  <a:lnTo>
                    <a:pt x="540" y="85"/>
                  </a:lnTo>
                  <a:lnTo>
                    <a:pt x="548" y="85"/>
                  </a:lnTo>
                  <a:lnTo>
                    <a:pt x="552" y="85"/>
                  </a:lnTo>
                  <a:lnTo>
                    <a:pt x="559" y="85"/>
                  </a:lnTo>
                  <a:lnTo>
                    <a:pt x="563" y="89"/>
                  </a:lnTo>
                  <a:lnTo>
                    <a:pt x="566" y="93"/>
                  </a:lnTo>
                  <a:lnTo>
                    <a:pt x="566" y="96"/>
                  </a:lnTo>
                  <a:lnTo>
                    <a:pt x="570" y="96"/>
                  </a:lnTo>
                  <a:lnTo>
                    <a:pt x="574" y="96"/>
                  </a:lnTo>
                  <a:lnTo>
                    <a:pt x="577" y="100"/>
                  </a:lnTo>
                  <a:lnTo>
                    <a:pt x="577" y="100"/>
                  </a:lnTo>
                  <a:lnTo>
                    <a:pt x="581" y="100"/>
                  </a:lnTo>
                  <a:lnTo>
                    <a:pt x="581" y="104"/>
                  </a:lnTo>
                  <a:lnTo>
                    <a:pt x="581" y="104"/>
                  </a:lnTo>
                  <a:lnTo>
                    <a:pt x="581" y="107"/>
                  </a:lnTo>
                  <a:lnTo>
                    <a:pt x="581" y="107"/>
                  </a:lnTo>
                  <a:lnTo>
                    <a:pt x="581" y="111"/>
                  </a:lnTo>
                  <a:lnTo>
                    <a:pt x="581" y="111"/>
                  </a:lnTo>
                  <a:lnTo>
                    <a:pt x="585" y="111"/>
                  </a:lnTo>
                  <a:lnTo>
                    <a:pt x="589" y="111"/>
                  </a:lnTo>
                  <a:lnTo>
                    <a:pt x="589" y="111"/>
                  </a:lnTo>
                  <a:lnTo>
                    <a:pt x="592" y="111"/>
                  </a:lnTo>
                  <a:lnTo>
                    <a:pt x="592" y="111"/>
                  </a:lnTo>
                  <a:lnTo>
                    <a:pt x="600" y="107"/>
                  </a:lnTo>
                  <a:lnTo>
                    <a:pt x="603" y="107"/>
                  </a:lnTo>
                  <a:lnTo>
                    <a:pt x="607" y="107"/>
                  </a:lnTo>
                  <a:lnTo>
                    <a:pt x="611" y="104"/>
                  </a:lnTo>
                  <a:lnTo>
                    <a:pt x="611" y="104"/>
                  </a:lnTo>
                  <a:lnTo>
                    <a:pt x="611" y="107"/>
                  </a:lnTo>
                  <a:lnTo>
                    <a:pt x="611" y="111"/>
                  </a:lnTo>
                  <a:lnTo>
                    <a:pt x="614" y="111"/>
                  </a:lnTo>
                  <a:lnTo>
                    <a:pt x="618" y="115"/>
                  </a:lnTo>
                  <a:lnTo>
                    <a:pt x="622" y="115"/>
                  </a:lnTo>
                  <a:lnTo>
                    <a:pt x="622" y="119"/>
                  </a:lnTo>
                  <a:lnTo>
                    <a:pt x="622" y="119"/>
                  </a:lnTo>
                  <a:lnTo>
                    <a:pt x="618" y="122"/>
                  </a:lnTo>
                  <a:lnTo>
                    <a:pt x="614" y="126"/>
                  </a:lnTo>
                  <a:lnTo>
                    <a:pt x="614" y="130"/>
                  </a:lnTo>
                  <a:lnTo>
                    <a:pt x="614" y="130"/>
                  </a:lnTo>
                  <a:lnTo>
                    <a:pt x="611" y="133"/>
                  </a:lnTo>
                  <a:lnTo>
                    <a:pt x="607" y="133"/>
                  </a:lnTo>
                  <a:lnTo>
                    <a:pt x="603" y="137"/>
                  </a:lnTo>
                  <a:lnTo>
                    <a:pt x="603" y="141"/>
                  </a:lnTo>
                  <a:lnTo>
                    <a:pt x="603" y="145"/>
                  </a:lnTo>
                  <a:lnTo>
                    <a:pt x="607" y="152"/>
                  </a:lnTo>
                  <a:lnTo>
                    <a:pt x="611" y="156"/>
                  </a:lnTo>
                  <a:lnTo>
                    <a:pt x="611" y="159"/>
                  </a:lnTo>
                  <a:lnTo>
                    <a:pt x="607" y="163"/>
                  </a:lnTo>
                  <a:lnTo>
                    <a:pt x="603" y="163"/>
                  </a:lnTo>
                  <a:lnTo>
                    <a:pt x="600" y="167"/>
                  </a:lnTo>
                  <a:lnTo>
                    <a:pt x="596" y="167"/>
                  </a:lnTo>
                  <a:lnTo>
                    <a:pt x="596" y="167"/>
                  </a:lnTo>
                  <a:lnTo>
                    <a:pt x="596" y="163"/>
                  </a:lnTo>
                  <a:lnTo>
                    <a:pt x="592" y="163"/>
                  </a:lnTo>
                  <a:lnTo>
                    <a:pt x="585" y="167"/>
                  </a:lnTo>
                  <a:lnTo>
                    <a:pt x="581" y="167"/>
                  </a:lnTo>
                  <a:lnTo>
                    <a:pt x="574" y="163"/>
                  </a:lnTo>
                  <a:lnTo>
                    <a:pt x="570" y="163"/>
                  </a:lnTo>
                  <a:lnTo>
                    <a:pt x="570" y="163"/>
                  </a:lnTo>
                  <a:lnTo>
                    <a:pt x="566" y="171"/>
                  </a:lnTo>
                  <a:lnTo>
                    <a:pt x="566" y="174"/>
                  </a:lnTo>
                  <a:lnTo>
                    <a:pt x="566" y="178"/>
                  </a:lnTo>
                  <a:lnTo>
                    <a:pt x="563" y="185"/>
                  </a:lnTo>
                  <a:lnTo>
                    <a:pt x="563" y="193"/>
                  </a:lnTo>
                  <a:lnTo>
                    <a:pt x="563" y="197"/>
                  </a:lnTo>
                  <a:lnTo>
                    <a:pt x="566" y="197"/>
                  </a:lnTo>
                  <a:lnTo>
                    <a:pt x="570" y="197"/>
                  </a:lnTo>
                  <a:lnTo>
                    <a:pt x="566" y="200"/>
                  </a:lnTo>
                  <a:lnTo>
                    <a:pt x="566" y="204"/>
                  </a:lnTo>
                  <a:lnTo>
                    <a:pt x="566" y="204"/>
                  </a:lnTo>
                  <a:lnTo>
                    <a:pt x="563" y="204"/>
                  </a:lnTo>
                  <a:lnTo>
                    <a:pt x="559" y="204"/>
                  </a:lnTo>
                  <a:lnTo>
                    <a:pt x="559" y="204"/>
                  </a:lnTo>
                  <a:lnTo>
                    <a:pt x="555" y="204"/>
                  </a:lnTo>
                  <a:lnTo>
                    <a:pt x="552" y="204"/>
                  </a:lnTo>
                  <a:lnTo>
                    <a:pt x="544" y="208"/>
                  </a:lnTo>
                  <a:lnTo>
                    <a:pt x="540" y="208"/>
                  </a:lnTo>
                  <a:lnTo>
                    <a:pt x="537" y="208"/>
                  </a:lnTo>
                  <a:lnTo>
                    <a:pt x="537" y="208"/>
                  </a:lnTo>
                  <a:lnTo>
                    <a:pt x="533" y="208"/>
                  </a:lnTo>
                  <a:lnTo>
                    <a:pt x="529" y="211"/>
                  </a:lnTo>
                  <a:lnTo>
                    <a:pt x="529" y="211"/>
                  </a:lnTo>
                  <a:lnTo>
                    <a:pt x="533" y="215"/>
                  </a:lnTo>
                  <a:lnTo>
                    <a:pt x="537" y="215"/>
                  </a:lnTo>
                  <a:lnTo>
                    <a:pt x="540" y="215"/>
                  </a:lnTo>
                  <a:lnTo>
                    <a:pt x="540" y="215"/>
                  </a:lnTo>
                  <a:lnTo>
                    <a:pt x="540" y="219"/>
                  </a:lnTo>
                  <a:lnTo>
                    <a:pt x="540" y="222"/>
                  </a:lnTo>
                  <a:lnTo>
                    <a:pt x="540" y="226"/>
                  </a:lnTo>
                  <a:lnTo>
                    <a:pt x="544" y="226"/>
                  </a:lnTo>
                  <a:lnTo>
                    <a:pt x="544" y="230"/>
                  </a:lnTo>
                  <a:lnTo>
                    <a:pt x="548" y="234"/>
                  </a:lnTo>
                  <a:lnTo>
                    <a:pt x="548" y="237"/>
                  </a:lnTo>
                  <a:lnTo>
                    <a:pt x="552" y="237"/>
                  </a:lnTo>
                  <a:lnTo>
                    <a:pt x="552" y="245"/>
                  </a:lnTo>
                  <a:lnTo>
                    <a:pt x="548" y="248"/>
                  </a:lnTo>
                  <a:lnTo>
                    <a:pt x="548" y="248"/>
                  </a:lnTo>
                  <a:lnTo>
                    <a:pt x="552" y="252"/>
                  </a:lnTo>
                  <a:lnTo>
                    <a:pt x="548" y="252"/>
                  </a:lnTo>
                  <a:lnTo>
                    <a:pt x="548" y="256"/>
                  </a:lnTo>
                  <a:lnTo>
                    <a:pt x="548" y="256"/>
                  </a:lnTo>
                  <a:lnTo>
                    <a:pt x="548" y="260"/>
                  </a:lnTo>
                  <a:lnTo>
                    <a:pt x="544" y="263"/>
                  </a:lnTo>
                  <a:lnTo>
                    <a:pt x="537" y="260"/>
                  </a:lnTo>
                  <a:lnTo>
                    <a:pt x="529" y="252"/>
                  </a:lnTo>
                  <a:lnTo>
                    <a:pt x="526" y="252"/>
                  </a:lnTo>
                  <a:lnTo>
                    <a:pt x="518" y="252"/>
                  </a:lnTo>
                  <a:lnTo>
                    <a:pt x="511" y="252"/>
                  </a:lnTo>
                  <a:lnTo>
                    <a:pt x="503" y="252"/>
                  </a:lnTo>
                  <a:lnTo>
                    <a:pt x="496" y="252"/>
                  </a:lnTo>
                  <a:lnTo>
                    <a:pt x="489" y="252"/>
                  </a:lnTo>
                  <a:lnTo>
                    <a:pt x="485" y="252"/>
                  </a:lnTo>
                  <a:lnTo>
                    <a:pt x="481" y="252"/>
                  </a:lnTo>
                  <a:lnTo>
                    <a:pt x="477" y="252"/>
                  </a:lnTo>
                  <a:lnTo>
                    <a:pt x="474" y="256"/>
                  </a:lnTo>
                  <a:lnTo>
                    <a:pt x="466" y="252"/>
                  </a:lnTo>
                  <a:lnTo>
                    <a:pt x="459" y="252"/>
                  </a:lnTo>
                  <a:lnTo>
                    <a:pt x="455" y="252"/>
                  </a:lnTo>
                  <a:lnTo>
                    <a:pt x="452" y="252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0" y="256"/>
                  </a:lnTo>
                  <a:lnTo>
                    <a:pt x="440" y="260"/>
                  </a:lnTo>
                  <a:lnTo>
                    <a:pt x="440" y="263"/>
                  </a:lnTo>
                  <a:lnTo>
                    <a:pt x="437" y="263"/>
                  </a:lnTo>
                  <a:lnTo>
                    <a:pt x="426" y="263"/>
                  </a:lnTo>
                  <a:lnTo>
                    <a:pt x="415" y="263"/>
                  </a:lnTo>
                  <a:lnTo>
                    <a:pt x="411" y="260"/>
                  </a:lnTo>
                  <a:lnTo>
                    <a:pt x="403" y="260"/>
                  </a:lnTo>
                  <a:lnTo>
                    <a:pt x="403" y="263"/>
                  </a:lnTo>
                  <a:lnTo>
                    <a:pt x="403" y="263"/>
                  </a:lnTo>
                  <a:lnTo>
                    <a:pt x="400" y="267"/>
                  </a:lnTo>
                  <a:lnTo>
                    <a:pt x="400" y="267"/>
                  </a:lnTo>
                  <a:lnTo>
                    <a:pt x="396" y="267"/>
                  </a:lnTo>
                  <a:lnTo>
                    <a:pt x="396" y="271"/>
                  </a:lnTo>
                  <a:lnTo>
                    <a:pt x="392" y="274"/>
                  </a:lnTo>
                  <a:lnTo>
                    <a:pt x="385" y="278"/>
                  </a:lnTo>
                  <a:lnTo>
                    <a:pt x="381" y="286"/>
                  </a:lnTo>
                  <a:lnTo>
                    <a:pt x="381" y="286"/>
                  </a:lnTo>
                  <a:lnTo>
                    <a:pt x="377" y="293"/>
                  </a:lnTo>
                  <a:lnTo>
                    <a:pt x="370" y="297"/>
                  </a:lnTo>
                  <a:lnTo>
                    <a:pt x="370" y="297"/>
                  </a:lnTo>
                  <a:lnTo>
                    <a:pt x="363" y="293"/>
                  </a:lnTo>
                  <a:lnTo>
                    <a:pt x="355" y="293"/>
                  </a:lnTo>
                  <a:lnTo>
                    <a:pt x="352" y="293"/>
                  </a:lnTo>
                  <a:lnTo>
                    <a:pt x="344" y="297"/>
                  </a:lnTo>
                  <a:lnTo>
                    <a:pt x="340" y="297"/>
                  </a:lnTo>
                  <a:lnTo>
                    <a:pt x="333" y="278"/>
                  </a:lnTo>
                  <a:lnTo>
                    <a:pt x="322" y="278"/>
                  </a:lnTo>
                  <a:lnTo>
                    <a:pt x="322" y="256"/>
                  </a:lnTo>
                  <a:lnTo>
                    <a:pt x="315" y="260"/>
                  </a:lnTo>
                  <a:lnTo>
                    <a:pt x="311" y="248"/>
                  </a:lnTo>
                  <a:lnTo>
                    <a:pt x="303" y="245"/>
                  </a:lnTo>
                  <a:lnTo>
                    <a:pt x="278" y="245"/>
                  </a:lnTo>
                  <a:lnTo>
                    <a:pt x="252" y="245"/>
                  </a:lnTo>
                  <a:lnTo>
                    <a:pt x="237" y="237"/>
                  </a:lnTo>
                  <a:lnTo>
                    <a:pt x="229" y="234"/>
                  </a:lnTo>
                  <a:lnTo>
                    <a:pt x="203" y="219"/>
                  </a:lnTo>
                  <a:lnTo>
                    <a:pt x="159" y="226"/>
                  </a:lnTo>
                  <a:lnTo>
                    <a:pt x="174" y="297"/>
                  </a:lnTo>
                  <a:lnTo>
                    <a:pt x="170" y="297"/>
                  </a:lnTo>
                  <a:lnTo>
                    <a:pt x="163" y="297"/>
                  </a:lnTo>
                  <a:lnTo>
                    <a:pt x="152" y="286"/>
                  </a:lnTo>
                  <a:lnTo>
                    <a:pt x="141" y="282"/>
                  </a:lnTo>
                  <a:lnTo>
                    <a:pt x="129" y="278"/>
                  </a:lnTo>
                  <a:lnTo>
                    <a:pt x="122" y="282"/>
                  </a:lnTo>
                  <a:lnTo>
                    <a:pt x="111" y="289"/>
                  </a:lnTo>
                  <a:lnTo>
                    <a:pt x="111" y="286"/>
                  </a:lnTo>
                  <a:lnTo>
                    <a:pt x="111" y="282"/>
                  </a:lnTo>
                  <a:lnTo>
                    <a:pt x="111" y="278"/>
                  </a:lnTo>
                  <a:lnTo>
                    <a:pt x="115" y="274"/>
                  </a:lnTo>
                  <a:lnTo>
                    <a:pt x="115" y="274"/>
                  </a:lnTo>
                  <a:lnTo>
                    <a:pt x="115" y="271"/>
                  </a:lnTo>
                  <a:lnTo>
                    <a:pt x="111" y="271"/>
                  </a:lnTo>
                  <a:lnTo>
                    <a:pt x="107" y="271"/>
                  </a:lnTo>
                  <a:lnTo>
                    <a:pt x="107" y="271"/>
                  </a:lnTo>
                  <a:lnTo>
                    <a:pt x="103" y="271"/>
                  </a:lnTo>
                  <a:lnTo>
                    <a:pt x="100" y="271"/>
                  </a:lnTo>
                  <a:lnTo>
                    <a:pt x="100" y="271"/>
                  </a:lnTo>
                  <a:lnTo>
                    <a:pt x="100" y="267"/>
                  </a:lnTo>
                  <a:lnTo>
                    <a:pt x="96" y="267"/>
                  </a:lnTo>
                  <a:lnTo>
                    <a:pt x="96" y="263"/>
                  </a:lnTo>
                  <a:lnTo>
                    <a:pt x="92" y="263"/>
                  </a:lnTo>
                  <a:lnTo>
                    <a:pt x="92" y="263"/>
                  </a:lnTo>
                  <a:lnTo>
                    <a:pt x="89" y="263"/>
                  </a:lnTo>
                  <a:lnTo>
                    <a:pt x="89" y="263"/>
                  </a:lnTo>
                  <a:lnTo>
                    <a:pt x="89" y="260"/>
                  </a:lnTo>
                  <a:lnTo>
                    <a:pt x="89" y="260"/>
                  </a:lnTo>
                  <a:lnTo>
                    <a:pt x="85" y="252"/>
                  </a:lnTo>
                  <a:lnTo>
                    <a:pt x="81" y="252"/>
                  </a:lnTo>
                  <a:lnTo>
                    <a:pt x="81" y="252"/>
                  </a:lnTo>
                  <a:lnTo>
                    <a:pt x="81" y="248"/>
                  </a:lnTo>
                  <a:lnTo>
                    <a:pt x="78" y="248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1"/>
                  </a:lnTo>
                  <a:lnTo>
                    <a:pt x="70" y="241"/>
                  </a:lnTo>
                  <a:lnTo>
                    <a:pt x="70" y="237"/>
                  </a:lnTo>
                  <a:lnTo>
                    <a:pt x="74" y="237"/>
                  </a:lnTo>
                  <a:lnTo>
                    <a:pt x="78" y="237"/>
                  </a:lnTo>
                  <a:lnTo>
                    <a:pt x="78" y="237"/>
                  </a:lnTo>
                  <a:lnTo>
                    <a:pt x="81" y="237"/>
                  </a:lnTo>
                  <a:lnTo>
                    <a:pt x="81" y="241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9" y="237"/>
                  </a:lnTo>
                  <a:lnTo>
                    <a:pt x="85" y="237"/>
                  </a:lnTo>
                  <a:lnTo>
                    <a:pt x="85" y="237"/>
                  </a:lnTo>
                  <a:lnTo>
                    <a:pt x="85" y="234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30"/>
                  </a:lnTo>
                  <a:lnTo>
                    <a:pt x="81" y="226"/>
                  </a:lnTo>
                  <a:lnTo>
                    <a:pt x="81" y="226"/>
                  </a:lnTo>
                  <a:lnTo>
                    <a:pt x="85" y="222"/>
                  </a:lnTo>
                  <a:lnTo>
                    <a:pt x="89" y="222"/>
                  </a:lnTo>
                  <a:lnTo>
                    <a:pt x="92" y="222"/>
                  </a:lnTo>
                  <a:lnTo>
                    <a:pt x="92" y="222"/>
                  </a:lnTo>
                  <a:lnTo>
                    <a:pt x="96" y="222"/>
                  </a:lnTo>
                  <a:lnTo>
                    <a:pt x="100" y="219"/>
                  </a:lnTo>
                  <a:lnTo>
                    <a:pt x="100" y="222"/>
                  </a:lnTo>
                  <a:lnTo>
                    <a:pt x="103" y="222"/>
                  </a:lnTo>
                  <a:lnTo>
                    <a:pt x="103" y="222"/>
                  </a:lnTo>
                  <a:lnTo>
                    <a:pt x="107" y="222"/>
                  </a:lnTo>
                  <a:lnTo>
                    <a:pt x="111" y="222"/>
                  </a:lnTo>
                  <a:lnTo>
                    <a:pt x="115" y="222"/>
                  </a:lnTo>
                  <a:lnTo>
                    <a:pt x="115" y="222"/>
                  </a:lnTo>
                  <a:lnTo>
                    <a:pt x="111" y="219"/>
                  </a:lnTo>
                  <a:lnTo>
                    <a:pt x="107" y="219"/>
                  </a:lnTo>
                  <a:lnTo>
                    <a:pt x="107" y="215"/>
                  </a:lnTo>
                  <a:lnTo>
                    <a:pt x="107" y="211"/>
                  </a:lnTo>
                  <a:lnTo>
                    <a:pt x="107" y="211"/>
                  </a:lnTo>
                  <a:lnTo>
                    <a:pt x="111" y="211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8"/>
                  </a:lnTo>
                  <a:lnTo>
                    <a:pt x="107" y="204"/>
                  </a:lnTo>
                  <a:lnTo>
                    <a:pt x="111" y="200"/>
                  </a:lnTo>
                  <a:lnTo>
                    <a:pt x="107" y="200"/>
                  </a:lnTo>
                  <a:lnTo>
                    <a:pt x="107" y="197"/>
                  </a:lnTo>
                  <a:lnTo>
                    <a:pt x="107" y="197"/>
                  </a:lnTo>
                  <a:lnTo>
                    <a:pt x="107" y="193"/>
                  </a:lnTo>
                  <a:lnTo>
                    <a:pt x="103" y="193"/>
                  </a:lnTo>
                  <a:lnTo>
                    <a:pt x="103" y="193"/>
                  </a:lnTo>
                  <a:lnTo>
                    <a:pt x="103" y="189"/>
                  </a:lnTo>
                  <a:lnTo>
                    <a:pt x="96" y="189"/>
                  </a:lnTo>
                  <a:lnTo>
                    <a:pt x="96" y="189"/>
                  </a:lnTo>
                  <a:lnTo>
                    <a:pt x="92" y="189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92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81" y="189"/>
                  </a:lnTo>
                  <a:lnTo>
                    <a:pt x="78" y="189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66" y="193"/>
                  </a:lnTo>
                  <a:lnTo>
                    <a:pt x="66" y="193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9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2" y="200"/>
                  </a:lnTo>
                  <a:lnTo>
                    <a:pt x="52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5398237" y="2217429"/>
              <a:ext cx="338384" cy="190421"/>
            </a:xfrm>
            <a:custGeom>
              <a:avLst/>
              <a:gdLst>
                <a:gd name="T0" fmla="*/ 211 w 263"/>
                <a:gd name="T1" fmla="*/ 137 h 148"/>
                <a:gd name="T2" fmla="*/ 215 w 263"/>
                <a:gd name="T3" fmla="*/ 130 h 148"/>
                <a:gd name="T4" fmla="*/ 211 w 263"/>
                <a:gd name="T5" fmla="*/ 126 h 148"/>
                <a:gd name="T6" fmla="*/ 211 w 263"/>
                <a:gd name="T7" fmla="*/ 118 h 148"/>
                <a:gd name="T8" fmla="*/ 207 w 263"/>
                <a:gd name="T9" fmla="*/ 115 h 148"/>
                <a:gd name="T10" fmla="*/ 200 w 263"/>
                <a:gd name="T11" fmla="*/ 111 h 148"/>
                <a:gd name="T12" fmla="*/ 204 w 263"/>
                <a:gd name="T13" fmla="*/ 104 h 148"/>
                <a:gd name="T14" fmla="*/ 211 w 263"/>
                <a:gd name="T15" fmla="*/ 104 h 148"/>
                <a:gd name="T16" fmla="*/ 218 w 263"/>
                <a:gd name="T17" fmla="*/ 96 h 148"/>
                <a:gd name="T18" fmla="*/ 215 w 263"/>
                <a:gd name="T19" fmla="*/ 93 h 148"/>
                <a:gd name="T20" fmla="*/ 230 w 263"/>
                <a:gd name="T21" fmla="*/ 89 h 148"/>
                <a:gd name="T22" fmla="*/ 226 w 263"/>
                <a:gd name="T23" fmla="*/ 85 h 148"/>
                <a:gd name="T24" fmla="*/ 230 w 263"/>
                <a:gd name="T25" fmla="*/ 81 h 148"/>
                <a:gd name="T26" fmla="*/ 237 w 263"/>
                <a:gd name="T27" fmla="*/ 78 h 148"/>
                <a:gd name="T28" fmla="*/ 244 w 263"/>
                <a:gd name="T29" fmla="*/ 78 h 148"/>
                <a:gd name="T30" fmla="*/ 256 w 263"/>
                <a:gd name="T31" fmla="*/ 78 h 148"/>
                <a:gd name="T32" fmla="*/ 263 w 263"/>
                <a:gd name="T33" fmla="*/ 74 h 148"/>
                <a:gd name="T34" fmla="*/ 256 w 263"/>
                <a:gd name="T35" fmla="*/ 63 h 148"/>
                <a:gd name="T36" fmla="*/ 252 w 263"/>
                <a:gd name="T37" fmla="*/ 67 h 148"/>
                <a:gd name="T38" fmla="*/ 248 w 263"/>
                <a:gd name="T39" fmla="*/ 70 h 148"/>
                <a:gd name="T40" fmla="*/ 237 w 263"/>
                <a:gd name="T41" fmla="*/ 67 h 148"/>
                <a:gd name="T42" fmla="*/ 237 w 263"/>
                <a:gd name="T43" fmla="*/ 59 h 148"/>
                <a:gd name="T44" fmla="*/ 241 w 263"/>
                <a:gd name="T45" fmla="*/ 48 h 148"/>
                <a:gd name="T46" fmla="*/ 237 w 263"/>
                <a:gd name="T47" fmla="*/ 52 h 148"/>
                <a:gd name="T48" fmla="*/ 226 w 263"/>
                <a:gd name="T49" fmla="*/ 59 h 148"/>
                <a:gd name="T50" fmla="*/ 222 w 263"/>
                <a:gd name="T51" fmla="*/ 67 h 148"/>
                <a:gd name="T52" fmla="*/ 211 w 263"/>
                <a:gd name="T53" fmla="*/ 78 h 148"/>
                <a:gd name="T54" fmla="*/ 204 w 263"/>
                <a:gd name="T55" fmla="*/ 74 h 148"/>
                <a:gd name="T56" fmla="*/ 193 w 263"/>
                <a:gd name="T57" fmla="*/ 74 h 148"/>
                <a:gd name="T58" fmla="*/ 181 w 263"/>
                <a:gd name="T59" fmla="*/ 78 h 148"/>
                <a:gd name="T60" fmla="*/ 163 w 263"/>
                <a:gd name="T61" fmla="*/ 59 h 148"/>
                <a:gd name="T62" fmla="*/ 156 w 263"/>
                <a:gd name="T63" fmla="*/ 41 h 148"/>
                <a:gd name="T64" fmla="*/ 144 w 263"/>
                <a:gd name="T65" fmla="*/ 26 h 148"/>
                <a:gd name="T66" fmla="*/ 93 w 263"/>
                <a:gd name="T67" fmla="*/ 26 h 148"/>
                <a:gd name="T68" fmla="*/ 70 w 263"/>
                <a:gd name="T69" fmla="*/ 15 h 148"/>
                <a:gd name="T70" fmla="*/ 0 w 263"/>
                <a:gd name="T71" fmla="*/ 7 h 148"/>
                <a:gd name="T72" fmla="*/ 22 w 263"/>
                <a:gd name="T73" fmla="*/ 78 h 148"/>
                <a:gd name="T74" fmla="*/ 30 w 263"/>
                <a:gd name="T75" fmla="*/ 74 h 148"/>
                <a:gd name="T76" fmla="*/ 26 w 263"/>
                <a:gd name="T77" fmla="*/ 67 h 148"/>
                <a:gd name="T78" fmla="*/ 33 w 263"/>
                <a:gd name="T79" fmla="*/ 59 h 148"/>
                <a:gd name="T80" fmla="*/ 41 w 263"/>
                <a:gd name="T81" fmla="*/ 55 h 148"/>
                <a:gd name="T82" fmla="*/ 44 w 263"/>
                <a:gd name="T83" fmla="*/ 55 h 148"/>
                <a:gd name="T84" fmla="*/ 52 w 263"/>
                <a:gd name="T85" fmla="*/ 52 h 148"/>
                <a:gd name="T86" fmla="*/ 70 w 263"/>
                <a:gd name="T87" fmla="*/ 63 h 148"/>
                <a:gd name="T88" fmla="*/ 85 w 263"/>
                <a:gd name="T89" fmla="*/ 70 h 148"/>
                <a:gd name="T90" fmla="*/ 96 w 263"/>
                <a:gd name="T91" fmla="*/ 74 h 148"/>
                <a:gd name="T92" fmla="*/ 107 w 263"/>
                <a:gd name="T93" fmla="*/ 78 h 148"/>
                <a:gd name="T94" fmla="*/ 115 w 263"/>
                <a:gd name="T95" fmla="*/ 89 h 148"/>
                <a:gd name="T96" fmla="*/ 119 w 263"/>
                <a:gd name="T97" fmla="*/ 100 h 148"/>
                <a:gd name="T98" fmla="*/ 133 w 263"/>
                <a:gd name="T99" fmla="*/ 107 h 148"/>
                <a:gd name="T100" fmla="*/ 159 w 263"/>
                <a:gd name="T101" fmla="*/ 122 h 148"/>
                <a:gd name="T102" fmla="*/ 178 w 263"/>
                <a:gd name="T103" fmla="*/ 130 h 148"/>
                <a:gd name="T104" fmla="*/ 181 w 263"/>
                <a:gd name="T105" fmla="*/ 130 h 148"/>
                <a:gd name="T106" fmla="*/ 189 w 263"/>
                <a:gd name="T107" fmla="*/ 137 h 148"/>
                <a:gd name="T108" fmla="*/ 193 w 263"/>
                <a:gd name="T109" fmla="*/ 144 h 148"/>
                <a:gd name="T110" fmla="*/ 200 w 263"/>
                <a:gd name="T111" fmla="*/ 148 h 148"/>
                <a:gd name="T112" fmla="*/ 204 w 263"/>
                <a:gd name="T113" fmla="*/ 144 h 148"/>
                <a:gd name="T114" fmla="*/ 207 w 263"/>
                <a:gd name="T11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3" h="148">
                  <a:moveTo>
                    <a:pt x="207" y="148"/>
                  </a:moveTo>
                  <a:lnTo>
                    <a:pt x="211" y="137"/>
                  </a:lnTo>
                  <a:lnTo>
                    <a:pt x="215" y="133"/>
                  </a:lnTo>
                  <a:lnTo>
                    <a:pt x="215" y="130"/>
                  </a:lnTo>
                  <a:lnTo>
                    <a:pt x="215" y="126"/>
                  </a:lnTo>
                  <a:lnTo>
                    <a:pt x="211" y="126"/>
                  </a:lnTo>
                  <a:lnTo>
                    <a:pt x="211" y="118"/>
                  </a:lnTo>
                  <a:lnTo>
                    <a:pt x="211" y="118"/>
                  </a:lnTo>
                  <a:lnTo>
                    <a:pt x="211" y="115"/>
                  </a:lnTo>
                  <a:lnTo>
                    <a:pt x="207" y="115"/>
                  </a:lnTo>
                  <a:lnTo>
                    <a:pt x="204" y="115"/>
                  </a:lnTo>
                  <a:lnTo>
                    <a:pt x="200" y="111"/>
                  </a:lnTo>
                  <a:lnTo>
                    <a:pt x="200" y="104"/>
                  </a:lnTo>
                  <a:lnTo>
                    <a:pt x="204" y="104"/>
                  </a:lnTo>
                  <a:lnTo>
                    <a:pt x="207" y="104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15" y="93"/>
                  </a:lnTo>
                  <a:lnTo>
                    <a:pt x="222" y="93"/>
                  </a:lnTo>
                  <a:lnTo>
                    <a:pt x="230" y="89"/>
                  </a:lnTo>
                  <a:lnTo>
                    <a:pt x="230" y="89"/>
                  </a:lnTo>
                  <a:lnTo>
                    <a:pt x="226" y="85"/>
                  </a:lnTo>
                  <a:lnTo>
                    <a:pt x="226" y="81"/>
                  </a:lnTo>
                  <a:lnTo>
                    <a:pt x="230" y="81"/>
                  </a:lnTo>
                  <a:lnTo>
                    <a:pt x="233" y="78"/>
                  </a:lnTo>
                  <a:lnTo>
                    <a:pt x="237" y="78"/>
                  </a:lnTo>
                  <a:lnTo>
                    <a:pt x="241" y="74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6" y="78"/>
                  </a:lnTo>
                  <a:lnTo>
                    <a:pt x="259" y="78"/>
                  </a:lnTo>
                  <a:lnTo>
                    <a:pt x="263" y="74"/>
                  </a:lnTo>
                  <a:lnTo>
                    <a:pt x="263" y="70"/>
                  </a:lnTo>
                  <a:lnTo>
                    <a:pt x="256" y="63"/>
                  </a:lnTo>
                  <a:lnTo>
                    <a:pt x="252" y="63"/>
                  </a:lnTo>
                  <a:lnTo>
                    <a:pt x="252" y="67"/>
                  </a:lnTo>
                  <a:lnTo>
                    <a:pt x="252" y="70"/>
                  </a:lnTo>
                  <a:lnTo>
                    <a:pt x="248" y="70"/>
                  </a:lnTo>
                  <a:lnTo>
                    <a:pt x="244" y="67"/>
                  </a:lnTo>
                  <a:lnTo>
                    <a:pt x="237" y="67"/>
                  </a:lnTo>
                  <a:lnTo>
                    <a:pt x="233" y="63"/>
                  </a:lnTo>
                  <a:lnTo>
                    <a:pt x="237" y="59"/>
                  </a:lnTo>
                  <a:lnTo>
                    <a:pt x="241" y="52"/>
                  </a:lnTo>
                  <a:lnTo>
                    <a:pt x="241" y="48"/>
                  </a:lnTo>
                  <a:lnTo>
                    <a:pt x="237" y="48"/>
                  </a:lnTo>
                  <a:lnTo>
                    <a:pt x="237" y="52"/>
                  </a:lnTo>
                  <a:lnTo>
                    <a:pt x="233" y="55"/>
                  </a:lnTo>
                  <a:lnTo>
                    <a:pt x="226" y="59"/>
                  </a:lnTo>
                  <a:lnTo>
                    <a:pt x="222" y="67"/>
                  </a:lnTo>
                  <a:lnTo>
                    <a:pt x="222" y="67"/>
                  </a:lnTo>
                  <a:lnTo>
                    <a:pt x="218" y="74"/>
                  </a:lnTo>
                  <a:lnTo>
                    <a:pt x="211" y="78"/>
                  </a:lnTo>
                  <a:lnTo>
                    <a:pt x="211" y="78"/>
                  </a:lnTo>
                  <a:lnTo>
                    <a:pt x="204" y="74"/>
                  </a:lnTo>
                  <a:lnTo>
                    <a:pt x="196" y="74"/>
                  </a:lnTo>
                  <a:lnTo>
                    <a:pt x="193" y="74"/>
                  </a:lnTo>
                  <a:lnTo>
                    <a:pt x="185" y="78"/>
                  </a:lnTo>
                  <a:lnTo>
                    <a:pt x="181" y="78"/>
                  </a:lnTo>
                  <a:lnTo>
                    <a:pt x="174" y="59"/>
                  </a:lnTo>
                  <a:lnTo>
                    <a:pt x="163" y="59"/>
                  </a:lnTo>
                  <a:lnTo>
                    <a:pt x="163" y="37"/>
                  </a:lnTo>
                  <a:lnTo>
                    <a:pt x="156" y="41"/>
                  </a:lnTo>
                  <a:lnTo>
                    <a:pt x="152" y="29"/>
                  </a:lnTo>
                  <a:lnTo>
                    <a:pt x="144" y="26"/>
                  </a:lnTo>
                  <a:lnTo>
                    <a:pt x="119" y="26"/>
                  </a:lnTo>
                  <a:lnTo>
                    <a:pt x="93" y="26"/>
                  </a:lnTo>
                  <a:lnTo>
                    <a:pt x="78" y="18"/>
                  </a:lnTo>
                  <a:lnTo>
                    <a:pt x="70" y="15"/>
                  </a:lnTo>
                  <a:lnTo>
                    <a:pt x="44" y="0"/>
                  </a:lnTo>
                  <a:lnTo>
                    <a:pt x="0" y="7"/>
                  </a:lnTo>
                  <a:lnTo>
                    <a:pt x="15" y="78"/>
                  </a:lnTo>
                  <a:lnTo>
                    <a:pt x="22" y="78"/>
                  </a:lnTo>
                  <a:lnTo>
                    <a:pt x="26" y="78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67"/>
                  </a:lnTo>
                  <a:lnTo>
                    <a:pt x="30" y="59"/>
                  </a:lnTo>
                  <a:lnTo>
                    <a:pt x="33" y="59"/>
                  </a:lnTo>
                  <a:lnTo>
                    <a:pt x="37" y="55"/>
                  </a:lnTo>
                  <a:lnTo>
                    <a:pt x="41" y="55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4" y="52"/>
                  </a:lnTo>
                  <a:lnTo>
                    <a:pt x="52" y="52"/>
                  </a:lnTo>
                  <a:lnTo>
                    <a:pt x="63" y="55"/>
                  </a:lnTo>
                  <a:lnTo>
                    <a:pt x="70" y="63"/>
                  </a:lnTo>
                  <a:lnTo>
                    <a:pt x="74" y="67"/>
                  </a:lnTo>
                  <a:lnTo>
                    <a:pt x="85" y="70"/>
                  </a:lnTo>
                  <a:lnTo>
                    <a:pt x="96" y="78"/>
                  </a:lnTo>
                  <a:lnTo>
                    <a:pt x="96" y="74"/>
                  </a:lnTo>
                  <a:lnTo>
                    <a:pt x="100" y="74"/>
                  </a:lnTo>
                  <a:lnTo>
                    <a:pt x="107" y="78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9" y="100"/>
                  </a:lnTo>
                  <a:lnTo>
                    <a:pt x="126" y="104"/>
                  </a:lnTo>
                  <a:lnTo>
                    <a:pt x="133" y="107"/>
                  </a:lnTo>
                  <a:lnTo>
                    <a:pt x="144" y="115"/>
                  </a:lnTo>
                  <a:lnTo>
                    <a:pt x="159" y="122"/>
                  </a:lnTo>
                  <a:lnTo>
                    <a:pt x="170" y="130"/>
                  </a:lnTo>
                  <a:lnTo>
                    <a:pt x="178" y="130"/>
                  </a:lnTo>
                  <a:lnTo>
                    <a:pt x="181" y="130"/>
                  </a:lnTo>
                  <a:lnTo>
                    <a:pt x="181" y="130"/>
                  </a:lnTo>
                  <a:lnTo>
                    <a:pt x="189" y="133"/>
                  </a:lnTo>
                  <a:lnTo>
                    <a:pt x="189" y="137"/>
                  </a:lnTo>
                  <a:lnTo>
                    <a:pt x="189" y="144"/>
                  </a:lnTo>
                  <a:lnTo>
                    <a:pt x="193" y="144"/>
                  </a:lnTo>
                  <a:lnTo>
                    <a:pt x="196" y="144"/>
                  </a:lnTo>
                  <a:lnTo>
                    <a:pt x="200" y="148"/>
                  </a:lnTo>
                  <a:lnTo>
                    <a:pt x="204" y="148"/>
                  </a:lnTo>
                  <a:lnTo>
                    <a:pt x="204" y="144"/>
                  </a:lnTo>
                  <a:lnTo>
                    <a:pt x="207" y="148"/>
                  </a:lnTo>
                  <a:lnTo>
                    <a:pt x="207" y="1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5336477" y="2284334"/>
              <a:ext cx="304932" cy="171122"/>
            </a:xfrm>
            <a:custGeom>
              <a:avLst/>
              <a:gdLst>
                <a:gd name="T0" fmla="*/ 237 w 237"/>
                <a:gd name="T1" fmla="*/ 81 h 133"/>
                <a:gd name="T2" fmla="*/ 226 w 237"/>
                <a:gd name="T3" fmla="*/ 78 h 133"/>
                <a:gd name="T4" fmla="*/ 192 w 237"/>
                <a:gd name="T5" fmla="*/ 63 h 133"/>
                <a:gd name="T6" fmla="*/ 167 w 237"/>
                <a:gd name="T7" fmla="*/ 48 h 133"/>
                <a:gd name="T8" fmla="*/ 159 w 237"/>
                <a:gd name="T9" fmla="*/ 37 h 133"/>
                <a:gd name="T10" fmla="*/ 144 w 237"/>
                <a:gd name="T11" fmla="*/ 22 h 133"/>
                <a:gd name="T12" fmla="*/ 122 w 237"/>
                <a:gd name="T13" fmla="*/ 15 h 133"/>
                <a:gd name="T14" fmla="*/ 100 w 237"/>
                <a:gd name="T15" fmla="*/ 0 h 133"/>
                <a:gd name="T16" fmla="*/ 92 w 237"/>
                <a:gd name="T17" fmla="*/ 3 h 133"/>
                <a:gd name="T18" fmla="*/ 81 w 237"/>
                <a:gd name="T19" fmla="*/ 7 h 133"/>
                <a:gd name="T20" fmla="*/ 74 w 237"/>
                <a:gd name="T21" fmla="*/ 18 h 133"/>
                <a:gd name="T22" fmla="*/ 70 w 237"/>
                <a:gd name="T23" fmla="*/ 26 h 133"/>
                <a:gd name="T24" fmla="*/ 41 w 237"/>
                <a:gd name="T25" fmla="*/ 15 h 133"/>
                <a:gd name="T26" fmla="*/ 11 w 237"/>
                <a:gd name="T27" fmla="*/ 11 h 133"/>
                <a:gd name="T28" fmla="*/ 4 w 237"/>
                <a:gd name="T29" fmla="*/ 22 h 133"/>
                <a:gd name="T30" fmla="*/ 7 w 237"/>
                <a:gd name="T31" fmla="*/ 29 h 133"/>
                <a:gd name="T32" fmla="*/ 11 w 237"/>
                <a:gd name="T33" fmla="*/ 41 h 133"/>
                <a:gd name="T34" fmla="*/ 11 w 237"/>
                <a:gd name="T35" fmla="*/ 55 h 133"/>
                <a:gd name="T36" fmla="*/ 15 w 237"/>
                <a:gd name="T37" fmla="*/ 55 h 133"/>
                <a:gd name="T38" fmla="*/ 26 w 237"/>
                <a:gd name="T39" fmla="*/ 52 h 133"/>
                <a:gd name="T40" fmla="*/ 26 w 237"/>
                <a:gd name="T41" fmla="*/ 59 h 133"/>
                <a:gd name="T42" fmla="*/ 30 w 237"/>
                <a:gd name="T43" fmla="*/ 63 h 133"/>
                <a:gd name="T44" fmla="*/ 22 w 237"/>
                <a:gd name="T45" fmla="*/ 63 h 133"/>
                <a:gd name="T46" fmla="*/ 22 w 237"/>
                <a:gd name="T47" fmla="*/ 70 h 133"/>
                <a:gd name="T48" fmla="*/ 26 w 237"/>
                <a:gd name="T49" fmla="*/ 66 h 133"/>
                <a:gd name="T50" fmla="*/ 33 w 237"/>
                <a:gd name="T51" fmla="*/ 70 h 133"/>
                <a:gd name="T52" fmla="*/ 33 w 237"/>
                <a:gd name="T53" fmla="*/ 81 h 133"/>
                <a:gd name="T54" fmla="*/ 41 w 237"/>
                <a:gd name="T55" fmla="*/ 100 h 133"/>
                <a:gd name="T56" fmla="*/ 52 w 237"/>
                <a:gd name="T57" fmla="*/ 96 h 133"/>
                <a:gd name="T58" fmla="*/ 63 w 237"/>
                <a:gd name="T59" fmla="*/ 89 h 133"/>
                <a:gd name="T60" fmla="*/ 78 w 237"/>
                <a:gd name="T61" fmla="*/ 85 h 133"/>
                <a:gd name="T62" fmla="*/ 89 w 237"/>
                <a:gd name="T63" fmla="*/ 85 h 133"/>
                <a:gd name="T64" fmla="*/ 107 w 237"/>
                <a:gd name="T65" fmla="*/ 96 h 133"/>
                <a:gd name="T66" fmla="*/ 122 w 237"/>
                <a:gd name="T67" fmla="*/ 96 h 133"/>
                <a:gd name="T68" fmla="*/ 126 w 237"/>
                <a:gd name="T69" fmla="*/ 104 h 133"/>
                <a:gd name="T70" fmla="*/ 144 w 237"/>
                <a:gd name="T71" fmla="*/ 111 h 133"/>
                <a:gd name="T72" fmla="*/ 155 w 237"/>
                <a:gd name="T73" fmla="*/ 118 h 133"/>
                <a:gd name="T74" fmla="*/ 155 w 237"/>
                <a:gd name="T75" fmla="*/ 126 h 133"/>
                <a:gd name="T76" fmla="*/ 163 w 237"/>
                <a:gd name="T77" fmla="*/ 130 h 133"/>
                <a:gd name="T78" fmla="*/ 170 w 237"/>
                <a:gd name="T79" fmla="*/ 130 h 133"/>
                <a:gd name="T80" fmla="*/ 178 w 237"/>
                <a:gd name="T81" fmla="*/ 133 h 133"/>
                <a:gd name="T82" fmla="*/ 185 w 237"/>
                <a:gd name="T83" fmla="*/ 133 h 133"/>
                <a:gd name="T84" fmla="*/ 192 w 237"/>
                <a:gd name="T85" fmla="*/ 126 h 133"/>
                <a:gd name="T86" fmla="*/ 204 w 237"/>
                <a:gd name="T87" fmla="*/ 118 h 133"/>
                <a:gd name="T88" fmla="*/ 207 w 237"/>
                <a:gd name="T89" fmla="*/ 115 h 133"/>
                <a:gd name="T90" fmla="*/ 211 w 237"/>
                <a:gd name="T91" fmla="*/ 104 h 133"/>
                <a:gd name="T92" fmla="*/ 211 w 237"/>
                <a:gd name="T93" fmla="*/ 100 h 133"/>
                <a:gd name="T94" fmla="*/ 218 w 237"/>
                <a:gd name="T95" fmla="*/ 96 h 133"/>
                <a:gd name="T96" fmla="*/ 229 w 237"/>
                <a:gd name="T97" fmla="*/ 92 h 133"/>
                <a:gd name="T98" fmla="*/ 237 w 237"/>
                <a:gd name="T99" fmla="*/ 9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7" h="133">
                  <a:moveTo>
                    <a:pt x="237" y="92"/>
                  </a:moveTo>
                  <a:lnTo>
                    <a:pt x="237" y="85"/>
                  </a:lnTo>
                  <a:lnTo>
                    <a:pt x="237" y="81"/>
                  </a:lnTo>
                  <a:lnTo>
                    <a:pt x="229" y="78"/>
                  </a:lnTo>
                  <a:lnTo>
                    <a:pt x="229" y="78"/>
                  </a:lnTo>
                  <a:lnTo>
                    <a:pt x="226" y="78"/>
                  </a:lnTo>
                  <a:lnTo>
                    <a:pt x="218" y="78"/>
                  </a:lnTo>
                  <a:lnTo>
                    <a:pt x="207" y="70"/>
                  </a:lnTo>
                  <a:lnTo>
                    <a:pt x="192" y="63"/>
                  </a:lnTo>
                  <a:lnTo>
                    <a:pt x="181" y="55"/>
                  </a:lnTo>
                  <a:lnTo>
                    <a:pt x="174" y="52"/>
                  </a:lnTo>
                  <a:lnTo>
                    <a:pt x="167" y="48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59" y="37"/>
                  </a:lnTo>
                  <a:lnTo>
                    <a:pt x="155" y="26"/>
                  </a:lnTo>
                  <a:lnTo>
                    <a:pt x="148" y="22"/>
                  </a:lnTo>
                  <a:lnTo>
                    <a:pt x="144" y="22"/>
                  </a:lnTo>
                  <a:lnTo>
                    <a:pt x="144" y="26"/>
                  </a:lnTo>
                  <a:lnTo>
                    <a:pt x="133" y="18"/>
                  </a:lnTo>
                  <a:lnTo>
                    <a:pt x="122" y="15"/>
                  </a:lnTo>
                  <a:lnTo>
                    <a:pt x="118" y="11"/>
                  </a:lnTo>
                  <a:lnTo>
                    <a:pt x="111" y="3"/>
                  </a:lnTo>
                  <a:lnTo>
                    <a:pt x="100" y="0"/>
                  </a:lnTo>
                  <a:lnTo>
                    <a:pt x="92" y="0"/>
                  </a:lnTo>
                  <a:lnTo>
                    <a:pt x="92" y="3"/>
                  </a:lnTo>
                  <a:lnTo>
                    <a:pt x="92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4" y="15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4" y="26"/>
                  </a:lnTo>
                  <a:lnTo>
                    <a:pt x="70" y="26"/>
                  </a:lnTo>
                  <a:lnTo>
                    <a:pt x="59" y="26"/>
                  </a:lnTo>
                  <a:lnTo>
                    <a:pt x="52" y="26"/>
                  </a:lnTo>
                  <a:lnTo>
                    <a:pt x="41" y="15"/>
                  </a:lnTo>
                  <a:lnTo>
                    <a:pt x="30" y="11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7" y="29"/>
                  </a:lnTo>
                  <a:lnTo>
                    <a:pt x="11" y="33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1" y="55"/>
                  </a:lnTo>
                  <a:lnTo>
                    <a:pt x="18" y="59"/>
                  </a:lnTo>
                  <a:lnTo>
                    <a:pt x="18" y="55"/>
                  </a:lnTo>
                  <a:lnTo>
                    <a:pt x="15" y="55"/>
                  </a:lnTo>
                  <a:lnTo>
                    <a:pt x="18" y="55"/>
                  </a:lnTo>
                  <a:lnTo>
                    <a:pt x="22" y="55"/>
                  </a:lnTo>
                  <a:lnTo>
                    <a:pt x="26" y="52"/>
                  </a:lnTo>
                  <a:lnTo>
                    <a:pt x="26" y="55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30" y="63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63"/>
                  </a:lnTo>
                  <a:lnTo>
                    <a:pt x="18" y="63"/>
                  </a:lnTo>
                  <a:lnTo>
                    <a:pt x="18" y="66"/>
                  </a:lnTo>
                  <a:lnTo>
                    <a:pt x="22" y="70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30" y="70"/>
                  </a:lnTo>
                  <a:lnTo>
                    <a:pt x="33" y="70"/>
                  </a:lnTo>
                  <a:lnTo>
                    <a:pt x="33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9"/>
                  </a:lnTo>
                  <a:lnTo>
                    <a:pt x="37" y="92"/>
                  </a:lnTo>
                  <a:lnTo>
                    <a:pt x="41" y="100"/>
                  </a:lnTo>
                  <a:lnTo>
                    <a:pt x="44" y="100"/>
                  </a:lnTo>
                  <a:lnTo>
                    <a:pt x="52" y="100"/>
                  </a:lnTo>
                  <a:lnTo>
                    <a:pt x="52" y="96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63" y="89"/>
                  </a:lnTo>
                  <a:lnTo>
                    <a:pt x="70" y="85"/>
                  </a:lnTo>
                  <a:lnTo>
                    <a:pt x="78" y="89"/>
                  </a:lnTo>
                  <a:lnTo>
                    <a:pt x="78" y="85"/>
                  </a:lnTo>
                  <a:lnTo>
                    <a:pt x="81" y="81"/>
                  </a:lnTo>
                  <a:lnTo>
                    <a:pt x="85" y="85"/>
                  </a:lnTo>
                  <a:lnTo>
                    <a:pt x="89" y="85"/>
                  </a:lnTo>
                  <a:lnTo>
                    <a:pt x="92" y="89"/>
                  </a:lnTo>
                  <a:lnTo>
                    <a:pt x="100" y="89"/>
                  </a:lnTo>
                  <a:lnTo>
                    <a:pt x="107" y="96"/>
                  </a:lnTo>
                  <a:lnTo>
                    <a:pt x="111" y="96"/>
                  </a:lnTo>
                  <a:lnTo>
                    <a:pt x="115" y="92"/>
                  </a:lnTo>
                  <a:lnTo>
                    <a:pt x="122" y="96"/>
                  </a:lnTo>
                  <a:lnTo>
                    <a:pt x="126" y="96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0"/>
                  </a:lnTo>
                  <a:lnTo>
                    <a:pt x="137" y="104"/>
                  </a:lnTo>
                  <a:lnTo>
                    <a:pt x="144" y="111"/>
                  </a:lnTo>
                  <a:lnTo>
                    <a:pt x="152" y="111"/>
                  </a:lnTo>
                  <a:lnTo>
                    <a:pt x="155" y="115"/>
                  </a:lnTo>
                  <a:lnTo>
                    <a:pt x="155" y="118"/>
                  </a:lnTo>
                  <a:lnTo>
                    <a:pt x="155" y="118"/>
                  </a:lnTo>
                  <a:lnTo>
                    <a:pt x="155" y="122"/>
                  </a:lnTo>
                  <a:lnTo>
                    <a:pt x="155" y="126"/>
                  </a:lnTo>
                  <a:lnTo>
                    <a:pt x="159" y="126"/>
                  </a:lnTo>
                  <a:lnTo>
                    <a:pt x="159" y="126"/>
                  </a:lnTo>
                  <a:lnTo>
                    <a:pt x="163" y="130"/>
                  </a:lnTo>
                  <a:lnTo>
                    <a:pt x="167" y="130"/>
                  </a:lnTo>
                  <a:lnTo>
                    <a:pt x="170" y="130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8" y="130"/>
                  </a:lnTo>
                  <a:lnTo>
                    <a:pt x="178" y="133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2" y="126"/>
                  </a:lnTo>
                  <a:lnTo>
                    <a:pt x="189" y="122"/>
                  </a:lnTo>
                  <a:lnTo>
                    <a:pt x="196" y="122"/>
                  </a:lnTo>
                  <a:lnTo>
                    <a:pt x="204" y="118"/>
                  </a:lnTo>
                  <a:lnTo>
                    <a:pt x="204" y="118"/>
                  </a:lnTo>
                  <a:lnTo>
                    <a:pt x="204" y="115"/>
                  </a:lnTo>
                  <a:lnTo>
                    <a:pt x="207" y="115"/>
                  </a:lnTo>
                  <a:lnTo>
                    <a:pt x="207" y="111"/>
                  </a:lnTo>
                  <a:lnTo>
                    <a:pt x="207" y="107"/>
                  </a:lnTo>
                  <a:lnTo>
                    <a:pt x="211" y="104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100"/>
                  </a:lnTo>
                  <a:lnTo>
                    <a:pt x="211" y="96"/>
                  </a:lnTo>
                  <a:lnTo>
                    <a:pt x="215" y="96"/>
                  </a:lnTo>
                  <a:lnTo>
                    <a:pt x="218" y="96"/>
                  </a:lnTo>
                  <a:lnTo>
                    <a:pt x="218" y="96"/>
                  </a:lnTo>
                  <a:lnTo>
                    <a:pt x="226" y="92"/>
                  </a:lnTo>
                  <a:lnTo>
                    <a:pt x="229" y="92"/>
                  </a:lnTo>
                  <a:lnTo>
                    <a:pt x="233" y="92"/>
                  </a:lnTo>
                  <a:lnTo>
                    <a:pt x="237" y="92"/>
                  </a:lnTo>
                  <a:lnTo>
                    <a:pt x="237" y="92"/>
                  </a:lnTo>
                  <a:lnTo>
                    <a:pt x="237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" name="Freeform 19"/>
            <p:cNvSpPr>
              <a:spLocks noEditPoints="1"/>
            </p:cNvSpPr>
            <p:nvPr/>
          </p:nvSpPr>
          <p:spPr bwMode="auto">
            <a:xfrm>
              <a:off x="6769785" y="2784834"/>
              <a:ext cx="209721" cy="286919"/>
            </a:xfrm>
            <a:custGeom>
              <a:avLst/>
              <a:gdLst>
                <a:gd name="T0" fmla="*/ 17 w 44"/>
                <a:gd name="T1" fmla="*/ 0 h 60"/>
                <a:gd name="T2" fmla="*/ 23 w 44"/>
                <a:gd name="T3" fmla="*/ 23 h 60"/>
                <a:gd name="T4" fmla="*/ 28 w 44"/>
                <a:gd name="T5" fmla="*/ 24 h 60"/>
                <a:gd name="T6" fmla="*/ 31 w 44"/>
                <a:gd name="T7" fmla="*/ 28 h 60"/>
                <a:gd name="T8" fmla="*/ 30 w 44"/>
                <a:gd name="T9" fmla="*/ 29 h 60"/>
                <a:gd name="T10" fmla="*/ 24 w 44"/>
                <a:gd name="T11" fmla="*/ 24 h 60"/>
                <a:gd name="T12" fmla="*/ 19 w 44"/>
                <a:gd name="T13" fmla="*/ 26 h 60"/>
                <a:gd name="T14" fmla="*/ 16 w 44"/>
                <a:gd name="T15" fmla="*/ 22 h 60"/>
                <a:gd name="T16" fmla="*/ 13 w 44"/>
                <a:gd name="T17" fmla="*/ 20 h 60"/>
                <a:gd name="T18" fmla="*/ 12 w 44"/>
                <a:gd name="T19" fmla="*/ 14 h 60"/>
                <a:gd name="T20" fmla="*/ 17 w 44"/>
                <a:gd name="T21" fmla="*/ 4 h 60"/>
                <a:gd name="T22" fmla="*/ 20 w 44"/>
                <a:gd name="T23" fmla="*/ 7 h 60"/>
                <a:gd name="T24" fmla="*/ 21 w 44"/>
                <a:gd name="T25" fmla="*/ 14 h 60"/>
                <a:gd name="T26" fmla="*/ 21 w 44"/>
                <a:gd name="T27" fmla="*/ 22 h 60"/>
                <a:gd name="T28" fmla="*/ 22 w 44"/>
                <a:gd name="T29" fmla="*/ 19 h 60"/>
                <a:gd name="T30" fmla="*/ 15 w 44"/>
                <a:gd name="T31" fmla="*/ 26 h 60"/>
                <a:gd name="T32" fmla="*/ 20 w 44"/>
                <a:gd name="T33" fmla="*/ 30 h 60"/>
                <a:gd name="T34" fmla="*/ 31 w 44"/>
                <a:gd name="T35" fmla="*/ 24 h 60"/>
                <a:gd name="T36" fmla="*/ 22 w 44"/>
                <a:gd name="T37" fmla="*/ 27 h 60"/>
                <a:gd name="T38" fmla="*/ 23 w 44"/>
                <a:gd name="T39" fmla="*/ 31 h 60"/>
                <a:gd name="T40" fmla="*/ 27 w 44"/>
                <a:gd name="T41" fmla="*/ 27 h 60"/>
                <a:gd name="T42" fmla="*/ 29 w 44"/>
                <a:gd name="T43" fmla="*/ 30 h 60"/>
                <a:gd name="T44" fmla="*/ 29 w 44"/>
                <a:gd name="T45" fmla="*/ 30 h 60"/>
                <a:gd name="T46" fmla="*/ 23 w 44"/>
                <a:gd name="T47" fmla="*/ 39 h 60"/>
                <a:gd name="T48" fmla="*/ 24 w 44"/>
                <a:gd name="T49" fmla="*/ 34 h 60"/>
                <a:gd name="T50" fmla="*/ 27 w 44"/>
                <a:gd name="T51" fmla="*/ 36 h 60"/>
                <a:gd name="T52" fmla="*/ 26 w 44"/>
                <a:gd name="T53" fmla="*/ 39 h 60"/>
                <a:gd name="T54" fmla="*/ 32 w 44"/>
                <a:gd name="T55" fmla="*/ 39 h 60"/>
                <a:gd name="T56" fmla="*/ 29 w 44"/>
                <a:gd name="T57" fmla="*/ 43 h 60"/>
                <a:gd name="T58" fmla="*/ 27 w 44"/>
                <a:gd name="T59" fmla="*/ 39 h 60"/>
                <a:gd name="T60" fmla="*/ 29 w 44"/>
                <a:gd name="T61" fmla="*/ 44 h 60"/>
                <a:gd name="T62" fmla="*/ 34 w 44"/>
                <a:gd name="T63" fmla="*/ 40 h 60"/>
                <a:gd name="T64" fmla="*/ 38 w 44"/>
                <a:gd name="T65" fmla="*/ 41 h 60"/>
                <a:gd name="T66" fmla="*/ 34 w 44"/>
                <a:gd name="T67" fmla="*/ 35 h 60"/>
                <a:gd name="T68" fmla="*/ 39 w 44"/>
                <a:gd name="T69" fmla="*/ 36 h 60"/>
                <a:gd name="T70" fmla="*/ 36 w 44"/>
                <a:gd name="T71" fmla="*/ 30 h 60"/>
                <a:gd name="T72" fmla="*/ 36 w 44"/>
                <a:gd name="T73" fmla="*/ 34 h 60"/>
                <a:gd name="T74" fmla="*/ 33 w 44"/>
                <a:gd name="T75" fmla="*/ 36 h 60"/>
                <a:gd name="T76" fmla="*/ 38 w 44"/>
                <a:gd name="T77" fmla="*/ 40 h 60"/>
                <a:gd name="T78" fmla="*/ 40 w 44"/>
                <a:gd name="T79" fmla="*/ 37 h 60"/>
                <a:gd name="T80" fmla="*/ 39 w 44"/>
                <a:gd name="T81" fmla="*/ 39 h 60"/>
                <a:gd name="T82" fmla="*/ 41 w 44"/>
                <a:gd name="T83" fmla="*/ 42 h 60"/>
                <a:gd name="T84" fmla="*/ 24 w 44"/>
                <a:gd name="T85" fmla="*/ 51 h 60"/>
                <a:gd name="T86" fmla="*/ 30 w 44"/>
                <a:gd name="T87" fmla="*/ 46 h 60"/>
                <a:gd name="T88" fmla="*/ 36 w 44"/>
                <a:gd name="T89" fmla="*/ 47 h 60"/>
                <a:gd name="T90" fmla="*/ 38 w 44"/>
                <a:gd name="T91" fmla="*/ 42 h 60"/>
                <a:gd name="T92" fmla="*/ 42 w 44"/>
                <a:gd name="T93" fmla="*/ 47 h 60"/>
                <a:gd name="T94" fmla="*/ 44 w 44"/>
                <a:gd name="T95" fmla="*/ 54 h 60"/>
                <a:gd name="T96" fmla="*/ 42 w 44"/>
                <a:gd name="T97" fmla="*/ 55 h 60"/>
                <a:gd name="T98" fmla="*/ 39 w 44"/>
                <a:gd name="T99" fmla="*/ 59 h 60"/>
                <a:gd name="T100" fmla="*/ 34 w 44"/>
                <a:gd name="T101" fmla="*/ 58 h 60"/>
                <a:gd name="T102" fmla="*/ 33 w 44"/>
                <a:gd name="T103" fmla="*/ 53 h 60"/>
                <a:gd name="T104" fmla="*/ 29 w 44"/>
                <a:gd name="T105" fmla="*/ 52 h 60"/>
                <a:gd name="T106" fmla="*/ 26 w 44"/>
                <a:gd name="T107" fmla="*/ 51 h 60"/>
                <a:gd name="T108" fmla="*/ 24 w 44"/>
                <a:gd name="T109" fmla="*/ 55 h 60"/>
                <a:gd name="T110" fmla="*/ 14 w 44"/>
                <a:gd name="T111" fmla="*/ 32 h 60"/>
                <a:gd name="T112" fmla="*/ 12 w 44"/>
                <a:gd name="T113" fmla="*/ 33 h 60"/>
                <a:gd name="T114" fmla="*/ 3 w 44"/>
                <a:gd name="T115" fmla="*/ 47 h 60"/>
                <a:gd name="T116" fmla="*/ 10 w 44"/>
                <a:gd name="T117" fmla="*/ 41 h 60"/>
                <a:gd name="T118" fmla="*/ 10 w 44"/>
                <a:gd name="T119" fmla="*/ 38 h 60"/>
                <a:gd name="T120" fmla="*/ 4 w 44"/>
                <a:gd name="T121" fmla="*/ 44 h 60"/>
                <a:gd name="T122" fmla="*/ 2 w 44"/>
                <a:gd name="T123" fmla="*/ 4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60">
                  <a:moveTo>
                    <a:pt x="16" y="2"/>
                  </a:moveTo>
                  <a:cubicBezTo>
                    <a:pt x="17" y="2"/>
                    <a:pt x="17" y="2"/>
                    <a:pt x="17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lose/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9" y="2"/>
                  </a:moveTo>
                  <a:cubicBezTo>
                    <a:pt x="19" y="2"/>
                    <a:pt x="19" y="2"/>
                    <a:pt x="19" y="2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19" y="2"/>
                    <a:pt x="19" y="2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0"/>
                    <a:pt x="32" y="30"/>
                    <a:pt x="32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1" y="22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2"/>
                    <a:pt x="21" y="22"/>
                    <a:pt x="21" y="22"/>
                  </a:cubicBezTo>
                  <a:close/>
                  <a:moveTo>
                    <a:pt x="21" y="19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19"/>
                    <a:pt x="21" y="19"/>
                    <a:pt x="21" y="19"/>
                  </a:cubicBezTo>
                  <a:close/>
                  <a:moveTo>
                    <a:pt x="13" y="24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lose/>
                  <a:moveTo>
                    <a:pt x="14" y="26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lose/>
                  <a:moveTo>
                    <a:pt x="32" y="23"/>
                  </a:moveTo>
                  <a:cubicBezTo>
                    <a:pt x="31" y="24"/>
                    <a:pt x="31" y="24"/>
                    <a:pt x="31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2" y="23"/>
                    <a:pt x="32" y="23"/>
                    <a:pt x="32" y="23"/>
                  </a:cubicBezTo>
                  <a:close/>
                  <a:moveTo>
                    <a:pt x="21" y="26"/>
                  </a:move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lose/>
                  <a:moveTo>
                    <a:pt x="23" y="30"/>
                  </a:moveTo>
                  <a:cubicBezTo>
                    <a:pt x="22" y="30"/>
                    <a:pt x="22" y="30"/>
                    <a:pt x="22" y="30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30"/>
                    <a:pt x="23" y="30"/>
                    <a:pt x="23" y="30"/>
                  </a:cubicBezTo>
                  <a:close/>
                  <a:moveTo>
                    <a:pt x="25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5" y="30"/>
                    <a:pt x="25" y="30"/>
                    <a:pt x="25" y="30"/>
                  </a:cubicBezTo>
                  <a:close/>
                  <a:moveTo>
                    <a:pt x="28" y="28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8"/>
                    <a:pt x="28" y="28"/>
                    <a:pt x="28" y="28"/>
                  </a:cubicBezTo>
                  <a:close/>
                  <a:moveTo>
                    <a:pt x="29" y="30"/>
                  </a:move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9" y="30"/>
                    <a:pt x="29" y="30"/>
                    <a:pt x="29" y="30"/>
                  </a:cubicBezTo>
                  <a:close/>
                  <a:moveTo>
                    <a:pt x="28" y="33"/>
                  </a:moveTo>
                  <a:cubicBezTo>
                    <a:pt x="29" y="32"/>
                    <a:pt x="29" y="32"/>
                    <a:pt x="29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3"/>
                    <a:pt x="28" y="33"/>
                    <a:pt x="28" y="33"/>
                  </a:cubicBezTo>
                  <a:close/>
                  <a:moveTo>
                    <a:pt x="24" y="38"/>
                  </a:move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38"/>
                    <a:pt x="24" y="38"/>
                    <a:pt x="24" y="38"/>
                  </a:cubicBezTo>
                  <a:close/>
                  <a:moveTo>
                    <a:pt x="26" y="38"/>
                  </a:moveTo>
                  <a:cubicBezTo>
                    <a:pt x="25" y="38"/>
                    <a:pt x="25" y="38"/>
                    <a:pt x="25" y="38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lose/>
                  <a:moveTo>
                    <a:pt x="33" y="38"/>
                  </a:move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lose/>
                  <a:moveTo>
                    <a:pt x="29" y="43"/>
                  </a:move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3"/>
                    <a:pt x="29" y="43"/>
                    <a:pt x="29" y="43"/>
                  </a:cubicBezTo>
                  <a:close/>
                  <a:moveTo>
                    <a:pt x="28" y="43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3"/>
                    <a:pt x="28" y="43"/>
                    <a:pt x="28" y="43"/>
                  </a:cubicBezTo>
                  <a:close/>
                  <a:moveTo>
                    <a:pt x="31" y="44"/>
                  </a:moveTo>
                  <a:cubicBezTo>
                    <a:pt x="31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1" y="44"/>
                    <a:pt x="31" y="44"/>
                    <a:pt x="31" y="44"/>
                  </a:cubicBezTo>
                  <a:close/>
                  <a:moveTo>
                    <a:pt x="33" y="40"/>
                  </a:moveTo>
                  <a:cubicBezTo>
                    <a:pt x="34" y="40"/>
                    <a:pt x="34" y="40"/>
                    <a:pt x="34" y="40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33" y="40"/>
                    <a:pt x="33" y="40"/>
                    <a:pt x="33" y="40"/>
                  </a:cubicBezTo>
                  <a:close/>
                  <a:moveTo>
                    <a:pt x="37" y="40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0"/>
                    <a:pt x="37" y="40"/>
                    <a:pt x="37" y="40"/>
                  </a:cubicBezTo>
                  <a:close/>
                  <a:moveTo>
                    <a:pt x="35" y="44"/>
                  </a:moveTo>
                  <a:cubicBezTo>
                    <a:pt x="36" y="44"/>
                    <a:pt x="36" y="44"/>
                    <a:pt x="36" y="44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4"/>
                    <a:pt x="35" y="44"/>
                  </a:cubicBezTo>
                  <a:close/>
                  <a:moveTo>
                    <a:pt x="34" y="34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4" y="34"/>
                    <a:pt x="34" y="34"/>
                    <a:pt x="34" y="34"/>
                  </a:cubicBezTo>
                  <a:close/>
                  <a:moveTo>
                    <a:pt x="36" y="35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lose/>
                  <a:moveTo>
                    <a:pt x="35" y="35"/>
                  </a:move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5" y="35"/>
                    <a:pt x="35" y="35"/>
                    <a:pt x="35" y="35"/>
                  </a:cubicBezTo>
                  <a:close/>
                  <a:moveTo>
                    <a:pt x="40" y="37"/>
                  </a:move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lose/>
                  <a:moveTo>
                    <a:pt x="40" y="38"/>
                  </a:moveTo>
                  <a:cubicBezTo>
                    <a:pt x="39" y="38"/>
                    <a:pt x="39" y="38"/>
                    <a:pt x="39" y="38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lose/>
                  <a:moveTo>
                    <a:pt x="40" y="42"/>
                  </a:moveTo>
                  <a:cubicBezTo>
                    <a:pt x="40" y="41"/>
                    <a:pt x="40" y="41"/>
                    <a:pt x="40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2"/>
                    <a:pt x="40" y="42"/>
                    <a:pt x="40" y="42"/>
                  </a:cubicBezTo>
                  <a:close/>
                  <a:moveTo>
                    <a:pt x="41" y="42"/>
                  </a:moveTo>
                  <a:cubicBezTo>
                    <a:pt x="41" y="43"/>
                    <a:pt x="41" y="43"/>
                    <a:pt x="41" y="4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lose/>
                  <a:moveTo>
                    <a:pt x="41" y="40"/>
                  </a:moveTo>
                  <a:cubicBezTo>
                    <a:pt x="41" y="41"/>
                    <a:pt x="41" y="41"/>
                    <a:pt x="41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0"/>
                    <a:pt x="41" y="40"/>
                    <a:pt x="41" y="40"/>
                  </a:cubicBezTo>
                  <a:close/>
                  <a:moveTo>
                    <a:pt x="24" y="54"/>
                  </a:moveTo>
                  <a:cubicBezTo>
                    <a:pt x="23" y="53"/>
                    <a:pt x="23" y="53"/>
                    <a:pt x="23" y="5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8" y="43"/>
                    <a:pt x="38" y="4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42" y="46"/>
                    <a:pt x="42" y="46"/>
                    <a:pt x="42" y="46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4" y="54"/>
                    <a:pt x="44" y="54"/>
                    <a:pt x="44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4"/>
                    <a:pt x="43" y="54"/>
                    <a:pt x="43" y="54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3" y="56"/>
                    <a:pt x="43" y="56"/>
                    <a:pt x="43" y="56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5"/>
                    <a:pt x="42" y="55"/>
                    <a:pt x="42" y="55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0" y="53"/>
                    <a:pt x="40" y="53"/>
                    <a:pt x="40" y="53"/>
                  </a:cubicBezTo>
                  <a:cubicBezTo>
                    <a:pt x="39" y="54"/>
                    <a:pt x="39" y="54"/>
                    <a:pt x="39" y="54"/>
                  </a:cubicBezTo>
                  <a:cubicBezTo>
                    <a:pt x="39" y="55"/>
                    <a:pt x="39" y="55"/>
                    <a:pt x="39" y="55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0" y="57"/>
                    <a:pt x="40" y="57"/>
                    <a:pt x="40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58"/>
                    <a:pt x="41" y="58"/>
                    <a:pt x="41" y="58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59"/>
                    <a:pt x="39" y="59"/>
                    <a:pt x="39" y="59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8" y="59"/>
                    <a:pt x="38" y="59"/>
                    <a:pt x="38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6" y="59"/>
                    <a:pt x="36" y="59"/>
                    <a:pt x="36" y="59"/>
                  </a:cubicBezTo>
                  <a:cubicBezTo>
                    <a:pt x="35" y="58"/>
                    <a:pt x="35" y="58"/>
                    <a:pt x="35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3" y="53"/>
                    <a:pt x="33" y="53"/>
                    <a:pt x="33" y="53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30" y="52"/>
                    <a:pt x="30" y="52"/>
                    <a:pt x="30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2"/>
                    <a:pt x="26" y="52"/>
                    <a:pt x="26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lose/>
                  <a:moveTo>
                    <a:pt x="23" y="55"/>
                  </a:move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5" y="55"/>
                    <a:pt x="25" y="55"/>
                    <a:pt x="25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lose/>
                  <a:moveTo>
                    <a:pt x="13" y="32"/>
                  </a:moveTo>
                  <a:cubicBezTo>
                    <a:pt x="12" y="32"/>
                    <a:pt x="12" y="32"/>
                    <a:pt x="12" y="32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2"/>
                    <a:pt x="13" y="32"/>
                    <a:pt x="13" y="32"/>
                  </a:cubicBezTo>
                  <a:close/>
                  <a:moveTo>
                    <a:pt x="12" y="33"/>
                  </a:moveTo>
                  <a:cubicBezTo>
                    <a:pt x="13" y="33"/>
                    <a:pt x="13" y="33"/>
                    <a:pt x="13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lose/>
                  <a:moveTo>
                    <a:pt x="13" y="39"/>
                  </a:move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3" y="39"/>
                    <a:pt x="13" y="39"/>
                    <a:pt x="13" y="39"/>
                  </a:cubicBezTo>
                  <a:close/>
                  <a:moveTo>
                    <a:pt x="2" y="48"/>
                  </a:moveTo>
                  <a:cubicBezTo>
                    <a:pt x="3" y="47"/>
                    <a:pt x="3" y="47"/>
                    <a:pt x="3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1" y="48"/>
                    <a:pt x="1" y="48"/>
                    <a:pt x="1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2" y="48"/>
                  </a:moveTo>
                  <a:cubicBezTo>
                    <a:pt x="2" y="48"/>
                    <a:pt x="2" y="48"/>
                    <a:pt x="2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8"/>
                    <a:pt x="2" y="48"/>
                    <a:pt x="2" y="48"/>
                  </a:cubicBezTo>
                  <a:close/>
                  <a:moveTo>
                    <a:pt x="1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49"/>
                    <a:pt x="1" y="49"/>
                    <a:pt x="1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318178" y="3052453"/>
              <a:ext cx="971407" cy="348677"/>
            </a:xfrm>
            <a:custGeom>
              <a:avLst/>
              <a:gdLst>
                <a:gd name="T0" fmla="*/ 194 w 204"/>
                <a:gd name="T1" fmla="*/ 57 h 73"/>
                <a:gd name="T2" fmla="*/ 184 w 204"/>
                <a:gd name="T3" fmla="*/ 47 h 73"/>
                <a:gd name="T4" fmla="*/ 169 w 204"/>
                <a:gd name="T5" fmla="*/ 44 h 73"/>
                <a:gd name="T6" fmla="*/ 168 w 204"/>
                <a:gd name="T7" fmla="*/ 37 h 73"/>
                <a:gd name="T8" fmla="*/ 174 w 204"/>
                <a:gd name="T9" fmla="*/ 33 h 73"/>
                <a:gd name="T10" fmla="*/ 187 w 204"/>
                <a:gd name="T11" fmla="*/ 36 h 73"/>
                <a:gd name="T12" fmla="*/ 158 w 204"/>
                <a:gd name="T13" fmla="*/ 28 h 73"/>
                <a:gd name="T14" fmla="*/ 134 w 204"/>
                <a:gd name="T15" fmla="*/ 13 h 73"/>
                <a:gd name="T16" fmla="*/ 146 w 204"/>
                <a:gd name="T17" fmla="*/ 30 h 73"/>
                <a:gd name="T18" fmla="*/ 149 w 204"/>
                <a:gd name="T19" fmla="*/ 21 h 73"/>
                <a:gd name="T20" fmla="*/ 144 w 204"/>
                <a:gd name="T21" fmla="*/ 31 h 73"/>
                <a:gd name="T22" fmla="*/ 148 w 204"/>
                <a:gd name="T23" fmla="*/ 42 h 73"/>
                <a:gd name="T24" fmla="*/ 156 w 204"/>
                <a:gd name="T25" fmla="*/ 42 h 73"/>
                <a:gd name="T26" fmla="*/ 137 w 204"/>
                <a:gd name="T27" fmla="*/ 43 h 73"/>
                <a:gd name="T28" fmla="*/ 135 w 204"/>
                <a:gd name="T29" fmla="*/ 36 h 73"/>
                <a:gd name="T30" fmla="*/ 123 w 204"/>
                <a:gd name="T31" fmla="*/ 49 h 73"/>
                <a:gd name="T32" fmla="*/ 123 w 204"/>
                <a:gd name="T33" fmla="*/ 36 h 73"/>
                <a:gd name="T34" fmla="*/ 118 w 204"/>
                <a:gd name="T35" fmla="*/ 30 h 73"/>
                <a:gd name="T36" fmla="*/ 130 w 204"/>
                <a:gd name="T37" fmla="*/ 22 h 73"/>
                <a:gd name="T38" fmla="*/ 109 w 204"/>
                <a:gd name="T39" fmla="*/ 31 h 73"/>
                <a:gd name="T40" fmla="*/ 108 w 204"/>
                <a:gd name="T41" fmla="*/ 51 h 73"/>
                <a:gd name="T42" fmla="*/ 116 w 204"/>
                <a:gd name="T43" fmla="*/ 45 h 73"/>
                <a:gd name="T44" fmla="*/ 120 w 204"/>
                <a:gd name="T45" fmla="*/ 41 h 73"/>
                <a:gd name="T46" fmla="*/ 120 w 204"/>
                <a:gd name="T47" fmla="*/ 31 h 73"/>
                <a:gd name="T48" fmla="*/ 107 w 204"/>
                <a:gd name="T49" fmla="*/ 7 h 73"/>
                <a:gd name="T50" fmla="*/ 93 w 204"/>
                <a:gd name="T51" fmla="*/ 43 h 73"/>
                <a:gd name="T52" fmla="*/ 64 w 204"/>
                <a:gd name="T53" fmla="*/ 33 h 73"/>
                <a:gd name="T54" fmla="*/ 91 w 204"/>
                <a:gd name="T55" fmla="*/ 10 h 73"/>
                <a:gd name="T56" fmla="*/ 103 w 204"/>
                <a:gd name="T57" fmla="*/ 22 h 73"/>
                <a:gd name="T58" fmla="*/ 93 w 204"/>
                <a:gd name="T59" fmla="*/ 36 h 73"/>
                <a:gd name="T60" fmla="*/ 82 w 204"/>
                <a:gd name="T61" fmla="*/ 42 h 73"/>
                <a:gd name="T62" fmla="*/ 67 w 204"/>
                <a:gd name="T63" fmla="*/ 39 h 73"/>
                <a:gd name="T64" fmla="*/ 176 w 204"/>
                <a:gd name="T65" fmla="*/ 31 h 73"/>
                <a:gd name="T66" fmla="*/ 181 w 204"/>
                <a:gd name="T67" fmla="*/ 30 h 73"/>
                <a:gd name="T68" fmla="*/ 174 w 204"/>
                <a:gd name="T69" fmla="*/ 55 h 73"/>
                <a:gd name="T70" fmla="*/ 173 w 204"/>
                <a:gd name="T71" fmla="*/ 51 h 73"/>
                <a:gd name="T72" fmla="*/ 158 w 204"/>
                <a:gd name="T73" fmla="*/ 58 h 73"/>
                <a:gd name="T74" fmla="*/ 155 w 204"/>
                <a:gd name="T75" fmla="*/ 53 h 73"/>
                <a:gd name="T76" fmla="*/ 142 w 204"/>
                <a:gd name="T77" fmla="*/ 59 h 73"/>
                <a:gd name="T78" fmla="*/ 129 w 204"/>
                <a:gd name="T79" fmla="*/ 66 h 73"/>
                <a:gd name="T80" fmla="*/ 117 w 204"/>
                <a:gd name="T81" fmla="*/ 71 h 73"/>
                <a:gd name="T82" fmla="*/ 89 w 204"/>
                <a:gd name="T83" fmla="*/ 56 h 73"/>
                <a:gd name="T84" fmla="*/ 131 w 204"/>
                <a:gd name="T85" fmla="*/ 61 h 73"/>
                <a:gd name="T86" fmla="*/ 108 w 204"/>
                <a:gd name="T87" fmla="*/ 63 h 73"/>
                <a:gd name="T88" fmla="*/ 111 w 204"/>
                <a:gd name="T89" fmla="*/ 64 h 73"/>
                <a:gd name="T90" fmla="*/ 104 w 204"/>
                <a:gd name="T91" fmla="*/ 64 h 73"/>
                <a:gd name="T92" fmla="*/ 93 w 204"/>
                <a:gd name="T93" fmla="*/ 64 h 73"/>
                <a:gd name="T94" fmla="*/ 193 w 204"/>
                <a:gd name="T95" fmla="*/ 61 h 73"/>
                <a:gd name="T96" fmla="*/ 81 w 204"/>
                <a:gd name="T97" fmla="*/ 56 h 73"/>
                <a:gd name="T98" fmla="*/ 68 w 204"/>
                <a:gd name="T99" fmla="*/ 56 h 73"/>
                <a:gd name="T100" fmla="*/ 81 w 204"/>
                <a:gd name="T101" fmla="*/ 63 h 73"/>
                <a:gd name="T102" fmla="*/ 49 w 204"/>
                <a:gd name="T103" fmla="*/ 57 h 73"/>
                <a:gd name="T104" fmla="*/ 47 w 204"/>
                <a:gd name="T105" fmla="*/ 14 h 73"/>
                <a:gd name="T106" fmla="*/ 56 w 204"/>
                <a:gd name="T107" fmla="*/ 41 h 73"/>
                <a:gd name="T108" fmla="*/ 48 w 204"/>
                <a:gd name="T109" fmla="*/ 35 h 73"/>
                <a:gd name="T110" fmla="*/ 31 w 204"/>
                <a:gd name="T111" fmla="*/ 21 h 73"/>
                <a:gd name="T112" fmla="*/ 15 w 204"/>
                <a:gd name="T113" fmla="*/ 32 h 73"/>
                <a:gd name="T114" fmla="*/ 8 w 204"/>
                <a:gd name="T115" fmla="*/ 22 h 73"/>
                <a:gd name="T116" fmla="*/ 16 w 204"/>
                <a:gd name="T117" fmla="*/ 20 h 73"/>
                <a:gd name="T118" fmla="*/ 42 w 204"/>
                <a:gd name="T119" fmla="*/ 52 h 73"/>
                <a:gd name="T120" fmla="*/ 42 w 204"/>
                <a:gd name="T121" fmla="*/ 35 h 73"/>
                <a:gd name="T122" fmla="*/ 29 w 204"/>
                <a:gd name="T123" fmla="*/ 21 h 73"/>
                <a:gd name="T124" fmla="*/ 4 w 204"/>
                <a:gd name="T125" fmla="*/ 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4" h="73">
                  <a:moveTo>
                    <a:pt x="204" y="38"/>
                  </a:moveTo>
                  <a:cubicBezTo>
                    <a:pt x="203" y="53"/>
                    <a:pt x="203" y="53"/>
                    <a:pt x="203" y="53"/>
                  </a:cubicBezTo>
                  <a:cubicBezTo>
                    <a:pt x="203" y="54"/>
                    <a:pt x="203" y="54"/>
                    <a:pt x="203" y="54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55"/>
                    <a:pt x="203" y="55"/>
                    <a:pt x="203" y="5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3" y="65"/>
                    <a:pt x="203" y="65"/>
                    <a:pt x="203" y="65"/>
                  </a:cubicBezTo>
                  <a:cubicBezTo>
                    <a:pt x="202" y="65"/>
                    <a:pt x="202" y="65"/>
                    <a:pt x="202" y="65"/>
                  </a:cubicBezTo>
                  <a:cubicBezTo>
                    <a:pt x="200" y="64"/>
                    <a:pt x="200" y="64"/>
                    <a:pt x="200" y="64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9" y="60"/>
                    <a:pt x="199" y="60"/>
                    <a:pt x="199" y="60"/>
                  </a:cubicBezTo>
                  <a:cubicBezTo>
                    <a:pt x="199" y="61"/>
                    <a:pt x="199" y="61"/>
                    <a:pt x="199" y="61"/>
                  </a:cubicBezTo>
                  <a:cubicBezTo>
                    <a:pt x="198" y="61"/>
                    <a:pt x="198" y="61"/>
                    <a:pt x="198" y="61"/>
                  </a:cubicBezTo>
                  <a:cubicBezTo>
                    <a:pt x="197" y="61"/>
                    <a:pt x="197" y="61"/>
                    <a:pt x="197" y="61"/>
                  </a:cubicBezTo>
                  <a:cubicBezTo>
                    <a:pt x="196" y="61"/>
                    <a:pt x="196" y="61"/>
                    <a:pt x="196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5" y="61"/>
                    <a:pt x="195" y="61"/>
                    <a:pt x="195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1"/>
                    <a:pt x="194" y="61"/>
                    <a:pt x="194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5" y="58"/>
                    <a:pt x="195" y="58"/>
                    <a:pt x="195" y="58"/>
                  </a:cubicBezTo>
                  <a:cubicBezTo>
                    <a:pt x="194" y="58"/>
                    <a:pt x="194" y="58"/>
                    <a:pt x="194" y="58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6" y="57"/>
                    <a:pt x="196" y="57"/>
                    <a:pt x="196" y="57"/>
                  </a:cubicBezTo>
                  <a:cubicBezTo>
                    <a:pt x="195" y="57"/>
                    <a:pt x="195" y="57"/>
                    <a:pt x="195" y="57"/>
                  </a:cubicBezTo>
                  <a:cubicBezTo>
                    <a:pt x="194" y="57"/>
                    <a:pt x="194" y="57"/>
                    <a:pt x="194" y="57"/>
                  </a:cubicBezTo>
                  <a:cubicBezTo>
                    <a:pt x="193" y="57"/>
                    <a:pt x="193" y="57"/>
                    <a:pt x="193" y="57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3" y="56"/>
                    <a:pt x="193" y="56"/>
                    <a:pt x="193" y="56"/>
                  </a:cubicBezTo>
                  <a:cubicBezTo>
                    <a:pt x="194" y="56"/>
                    <a:pt x="194" y="56"/>
                    <a:pt x="194" y="56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2" y="54"/>
                    <a:pt x="192" y="54"/>
                    <a:pt x="192" y="54"/>
                  </a:cubicBezTo>
                  <a:cubicBezTo>
                    <a:pt x="191" y="53"/>
                    <a:pt x="191" y="53"/>
                    <a:pt x="191" y="5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91" y="52"/>
                    <a:pt x="191" y="52"/>
                    <a:pt x="191" y="52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2" y="51"/>
                    <a:pt x="192" y="51"/>
                    <a:pt x="192" y="51"/>
                  </a:cubicBezTo>
                  <a:cubicBezTo>
                    <a:pt x="191" y="51"/>
                    <a:pt x="191" y="51"/>
                    <a:pt x="191" y="51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0" y="50"/>
                    <a:pt x="190" y="50"/>
                    <a:pt x="190" y="50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9" y="48"/>
                    <a:pt x="189" y="48"/>
                    <a:pt x="189" y="48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8" y="49"/>
                    <a:pt x="188" y="49"/>
                    <a:pt x="188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6" y="48"/>
                    <a:pt x="186" y="48"/>
                    <a:pt x="186" y="48"/>
                  </a:cubicBezTo>
                  <a:cubicBezTo>
                    <a:pt x="185" y="47"/>
                    <a:pt x="185" y="47"/>
                    <a:pt x="185" y="47"/>
                  </a:cubicBezTo>
                  <a:cubicBezTo>
                    <a:pt x="184" y="47"/>
                    <a:pt x="184" y="47"/>
                    <a:pt x="184" y="47"/>
                  </a:cubicBezTo>
                  <a:cubicBezTo>
                    <a:pt x="182" y="47"/>
                    <a:pt x="182" y="47"/>
                    <a:pt x="182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5"/>
                    <a:pt x="177" y="45"/>
                    <a:pt x="177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6" y="45"/>
                    <a:pt x="176" y="45"/>
                    <a:pt x="176" y="45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5" y="44"/>
                    <a:pt x="175" y="44"/>
                    <a:pt x="175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4" y="43"/>
                    <a:pt x="174" y="43"/>
                    <a:pt x="174" y="43"/>
                  </a:cubicBezTo>
                  <a:cubicBezTo>
                    <a:pt x="173" y="44"/>
                    <a:pt x="173" y="44"/>
                    <a:pt x="173" y="44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3" y="43"/>
                    <a:pt x="173" y="43"/>
                    <a:pt x="173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3"/>
                    <a:pt x="172" y="43"/>
                    <a:pt x="172" y="43"/>
                  </a:cubicBezTo>
                  <a:cubicBezTo>
                    <a:pt x="172" y="42"/>
                    <a:pt x="172" y="42"/>
                    <a:pt x="172" y="42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2" y="40"/>
                    <a:pt x="172" y="40"/>
                    <a:pt x="172" y="40"/>
                  </a:cubicBezTo>
                  <a:cubicBezTo>
                    <a:pt x="172" y="39"/>
                    <a:pt x="172" y="39"/>
                    <a:pt x="172" y="39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1" y="41"/>
                    <a:pt x="171" y="41"/>
                    <a:pt x="171" y="41"/>
                  </a:cubicBezTo>
                  <a:cubicBezTo>
                    <a:pt x="170" y="42"/>
                    <a:pt x="170" y="42"/>
                    <a:pt x="170" y="42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70" y="43"/>
                    <a:pt x="170" y="43"/>
                    <a:pt x="170" y="43"/>
                  </a:cubicBezTo>
                  <a:cubicBezTo>
                    <a:pt x="169" y="44"/>
                    <a:pt x="169" y="44"/>
                    <a:pt x="169" y="44"/>
                  </a:cubicBezTo>
                  <a:cubicBezTo>
                    <a:pt x="168" y="45"/>
                    <a:pt x="168" y="45"/>
                    <a:pt x="168" y="45"/>
                  </a:cubicBezTo>
                  <a:cubicBezTo>
                    <a:pt x="167" y="44"/>
                    <a:pt x="167" y="44"/>
                    <a:pt x="167" y="44"/>
                  </a:cubicBezTo>
                  <a:cubicBezTo>
                    <a:pt x="167" y="43"/>
                    <a:pt x="167" y="43"/>
                    <a:pt x="167" y="43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7" y="41"/>
                    <a:pt x="167" y="41"/>
                    <a:pt x="167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1"/>
                    <a:pt x="166" y="41"/>
                    <a:pt x="166" y="41"/>
                  </a:cubicBezTo>
                  <a:cubicBezTo>
                    <a:pt x="166" y="40"/>
                    <a:pt x="166" y="40"/>
                    <a:pt x="166" y="40"/>
                  </a:cubicBezTo>
                  <a:cubicBezTo>
                    <a:pt x="165" y="40"/>
                    <a:pt x="165" y="40"/>
                    <a:pt x="165" y="40"/>
                  </a:cubicBezTo>
                  <a:cubicBezTo>
                    <a:pt x="164" y="40"/>
                    <a:pt x="164" y="40"/>
                    <a:pt x="164" y="40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4" y="39"/>
                    <a:pt x="164" y="39"/>
                    <a:pt x="164" y="39"/>
                  </a:cubicBezTo>
                  <a:cubicBezTo>
                    <a:pt x="165" y="39"/>
                    <a:pt x="165" y="39"/>
                    <a:pt x="165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6" y="39"/>
                    <a:pt x="166" y="39"/>
                    <a:pt x="166" y="39"/>
                  </a:cubicBezTo>
                  <a:cubicBezTo>
                    <a:pt x="167" y="39"/>
                    <a:pt x="167" y="39"/>
                    <a:pt x="167" y="39"/>
                  </a:cubicBezTo>
                  <a:cubicBezTo>
                    <a:pt x="168" y="39"/>
                    <a:pt x="168" y="39"/>
                    <a:pt x="168" y="39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9" y="38"/>
                    <a:pt x="169" y="38"/>
                    <a:pt x="169" y="38"/>
                  </a:cubicBezTo>
                  <a:cubicBezTo>
                    <a:pt x="170" y="38"/>
                    <a:pt x="170" y="38"/>
                    <a:pt x="170" y="38"/>
                  </a:cubicBezTo>
                  <a:cubicBezTo>
                    <a:pt x="171" y="39"/>
                    <a:pt x="171" y="39"/>
                    <a:pt x="171" y="39"/>
                  </a:cubicBezTo>
                  <a:cubicBezTo>
                    <a:pt x="171" y="38"/>
                    <a:pt x="171" y="38"/>
                    <a:pt x="171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8"/>
                    <a:pt x="172" y="38"/>
                    <a:pt x="172" y="38"/>
                  </a:cubicBezTo>
                  <a:cubicBezTo>
                    <a:pt x="172" y="37"/>
                    <a:pt x="172" y="37"/>
                    <a:pt x="172" y="37"/>
                  </a:cubicBezTo>
                  <a:cubicBezTo>
                    <a:pt x="172" y="36"/>
                    <a:pt x="172" y="36"/>
                    <a:pt x="172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0" y="37"/>
                    <a:pt x="170" y="37"/>
                    <a:pt x="170" y="37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7" y="37"/>
                    <a:pt x="167" y="37"/>
                    <a:pt x="167" y="37"/>
                  </a:cubicBezTo>
                  <a:cubicBezTo>
                    <a:pt x="166" y="37"/>
                    <a:pt x="166" y="37"/>
                    <a:pt x="166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64" y="36"/>
                    <a:pt x="164" y="36"/>
                    <a:pt x="164" y="36"/>
                  </a:cubicBezTo>
                  <a:cubicBezTo>
                    <a:pt x="163" y="35"/>
                    <a:pt x="163" y="35"/>
                    <a:pt x="163" y="35"/>
                  </a:cubicBezTo>
                  <a:cubicBezTo>
                    <a:pt x="164" y="35"/>
                    <a:pt x="164" y="35"/>
                    <a:pt x="164" y="35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2" y="33"/>
                    <a:pt x="162" y="33"/>
                    <a:pt x="162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1" y="33"/>
                    <a:pt x="161" y="33"/>
                    <a:pt x="161" y="33"/>
                  </a:cubicBezTo>
                  <a:cubicBezTo>
                    <a:pt x="160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3"/>
                    <a:pt x="160" y="33"/>
                    <a:pt x="160" y="33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1" y="32"/>
                    <a:pt x="161" y="32"/>
                    <a:pt x="161" y="32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62" y="31"/>
                    <a:pt x="162" y="31"/>
                    <a:pt x="162" y="31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5" y="29"/>
                    <a:pt x="165" y="29"/>
                    <a:pt x="165" y="29"/>
                  </a:cubicBezTo>
                  <a:cubicBezTo>
                    <a:pt x="166" y="29"/>
                    <a:pt x="166" y="29"/>
                    <a:pt x="166" y="29"/>
                  </a:cubicBezTo>
                  <a:cubicBezTo>
                    <a:pt x="169" y="29"/>
                    <a:pt x="169" y="29"/>
                    <a:pt x="169" y="29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1"/>
                    <a:pt x="173" y="31"/>
                    <a:pt x="173" y="31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3" y="35"/>
                    <a:pt x="173" y="35"/>
                    <a:pt x="173" y="35"/>
                  </a:cubicBezTo>
                  <a:cubicBezTo>
                    <a:pt x="173" y="36"/>
                    <a:pt x="173" y="36"/>
                    <a:pt x="173" y="36"/>
                  </a:cubicBezTo>
                  <a:cubicBezTo>
                    <a:pt x="174" y="38"/>
                    <a:pt x="174" y="38"/>
                    <a:pt x="174" y="38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9"/>
                    <a:pt x="175" y="39"/>
                    <a:pt x="175" y="39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5" y="38"/>
                    <a:pt x="175" y="38"/>
                    <a:pt x="175" y="38"/>
                  </a:cubicBezTo>
                  <a:cubicBezTo>
                    <a:pt x="176" y="38"/>
                    <a:pt x="176" y="38"/>
                    <a:pt x="176" y="38"/>
                  </a:cubicBezTo>
                  <a:cubicBezTo>
                    <a:pt x="176" y="39"/>
                    <a:pt x="176" y="39"/>
                    <a:pt x="176" y="39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7" y="40"/>
                    <a:pt x="177" y="40"/>
                    <a:pt x="177" y="40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8" y="41"/>
                    <a:pt x="178" y="41"/>
                    <a:pt x="178" y="41"/>
                  </a:cubicBezTo>
                  <a:cubicBezTo>
                    <a:pt x="179" y="41"/>
                    <a:pt x="179" y="41"/>
                    <a:pt x="179" y="41"/>
                  </a:cubicBezTo>
                  <a:cubicBezTo>
                    <a:pt x="180" y="41"/>
                    <a:pt x="180" y="41"/>
                    <a:pt x="180" y="41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39"/>
                    <a:pt x="181" y="39"/>
                    <a:pt x="181" y="39"/>
                  </a:cubicBezTo>
                  <a:cubicBezTo>
                    <a:pt x="181" y="38"/>
                    <a:pt x="181" y="38"/>
                    <a:pt x="181" y="38"/>
                  </a:cubicBezTo>
                  <a:cubicBezTo>
                    <a:pt x="182" y="38"/>
                    <a:pt x="182" y="38"/>
                    <a:pt x="182" y="38"/>
                  </a:cubicBezTo>
                  <a:cubicBezTo>
                    <a:pt x="183" y="38"/>
                    <a:pt x="183" y="38"/>
                    <a:pt x="183" y="38"/>
                  </a:cubicBezTo>
                  <a:cubicBezTo>
                    <a:pt x="183" y="37"/>
                    <a:pt x="183" y="37"/>
                    <a:pt x="183" y="37"/>
                  </a:cubicBezTo>
                  <a:cubicBezTo>
                    <a:pt x="184" y="36"/>
                    <a:pt x="184" y="36"/>
                    <a:pt x="184" y="36"/>
                  </a:cubicBezTo>
                  <a:cubicBezTo>
                    <a:pt x="184" y="37"/>
                    <a:pt x="184" y="37"/>
                    <a:pt x="184" y="37"/>
                  </a:cubicBezTo>
                  <a:cubicBezTo>
                    <a:pt x="185" y="37"/>
                    <a:pt x="185" y="37"/>
                    <a:pt x="185" y="37"/>
                  </a:cubicBezTo>
                  <a:cubicBezTo>
                    <a:pt x="185" y="36"/>
                    <a:pt x="185" y="36"/>
                    <a:pt x="185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7" y="36"/>
                    <a:pt x="187" y="36"/>
                    <a:pt x="187" y="36"/>
                  </a:cubicBezTo>
                  <a:cubicBezTo>
                    <a:pt x="186" y="35"/>
                    <a:pt x="186" y="35"/>
                    <a:pt x="186" y="35"/>
                  </a:cubicBezTo>
                  <a:cubicBezTo>
                    <a:pt x="187" y="34"/>
                    <a:pt x="187" y="34"/>
                    <a:pt x="187" y="34"/>
                  </a:cubicBezTo>
                  <a:cubicBezTo>
                    <a:pt x="189" y="33"/>
                    <a:pt x="189" y="33"/>
                    <a:pt x="189" y="33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1" y="34"/>
                    <a:pt x="191" y="34"/>
                    <a:pt x="191" y="34"/>
                  </a:cubicBezTo>
                  <a:cubicBezTo>
                    <a:pt x="192" y="34"/>
                    <a:pt x="192" y="34"/>
                    <a:pt x="192" y="34"/>
                  </a:cubicBezTo>
                  <a:cubicBezTo>
                    <a:pt x="193" y="35"/>
                    <a:pt x="193" y="35"/>
                    <a:pt x="193" y="35"/>
                  </a:cubicBezTo>
                  <a:cubicBezTo>
                    <a:pt x="194" y="35"/>
                    <a:pt x="194" y="35"/>
                    <a:pt x="194" y="35"/>
                  </a:cubicBezTo>
                  <a:cubicBezTo>
                    <a:pt x="195" y="36"/>
                    <a:pt x="195" y="36"/>
                    <a:pt x="195" y="36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1" y="37"/>
                    <a:pt x="201" y="37"/>
                    <a:pt x="201" y="37"/>
                  </a:cubicBezTo>
                  <a:cubicBezTo>
                    <a:pt x="202" y="37"/>
                    <a:pt x="202" y="37"/>
                    <a:pt x="202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8"/>
                    <a:pt x="204" y="38"/>
                    <a:pt x="204" y="38"/>
                  </a:cubicBezTo>
                  <a:cubicBezTo>
                    <a:pt x="204" y="38"/>
                    <a:pt x="204" y="38"/>
                    <a:pt x="204" y="38"/>
                  </a:cubicBezTo>
                  <a:close/>
                  <a:moveTo>
                    <a:pt x="151" y="27"/>
                  </a:move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1" y="27"/>
                    <a:pt x="151" y="27"/>
                    <a:pt x="151" y="27"/>
                  </a:cubicBezTo>
                  <a:close/>
                  <a:moveTo>
                    <a:pt x="160" y="29"/>
                  </a:moveTo>
                  <a:cubicBezTo>
                    <a:pt x="161" y="29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9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7" y="28"/>
                    <a:pt x="157" y="28"/>
                    <a:pt x="157" y="28"/>
                  </a:cubicBezTo>
                  <a:cubicBezTo>
                    <a:pt x="156" y="29"/>
                    <a:pt x="156" y="29"/>
                    <a:pt x="156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9" y="29"/>
                    <a:pt x="159" y="29"/>
                    <a:pt x="159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9"/>
                    <a:pt x="160" y="29"/>
                    <a:pt x="160" y="29"/>
                  </a:cubicBezTo>
                  <a:close/>
                  <a:moveTo>
                    <a:pt x="159" y="31"/>
                  </a:moveTo>
                  <a:cubicBezTo>
                    <a:pt x="158" y="31"/>
                    <a:pt x="158" y="31"/>
                    <a:pt x="158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9" y="31"/>
                    <a:pt x="159" y="31"/>
                    <a:pt x="159" y="31"/>
                  </a:cubicBezTo>
                  <a:cubicBezTo>
                    <a:pt x="158" y="31"/>
                    <a:pt x="158" y="31"/>
                    <a:pt x="158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59" y="31"/>
                  </a:move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3"/>
                    <a:pt x="158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59" y="33"/>
                    <a:pt x="159" y="33"/>
                    <a:pt x="159" y="33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59" y="31"/>
                    <a:pt x="159" y="31"/>
                    <a:pt x="159" y="31"/>
                  </a:cubicBezTo>
                  <a:close/>
                  <a:moveTo>
                    <a:pt x="134" y="12"/>
                  </a:moveTo>
                  <a:cubicBezTo>
                    <a:pt x="135" y="12"/>
                    <a:pt x="135" y="12"/>
                    <a:pt x="135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4" y="13"/>
                    <a:pt x="134" y="13"/>
                    <a:pt x="134" y="13"/>
                  </a:cubicBezTo>
                  <a:cubicBezTo>
                    <a:pt x="134" y="12"/>
                    <a:pt x="134" y="12"/>
                    <a:pt x="134" y="12"/>
                  </a:cubicBezTo>
                  <a:cubicBezTo>
                    <a:pt x="134" y="12"/>
                    <a:pt x="134" y="12"/>
                    <a:pt x="134" y="12"/>
                  </a:cubicBezTo>
                  <a:close/>
                  <a:moveTo>
                    <a:pt x="140" y="9"/>
                  </a:moveTo>
                  <a:cubicBezTo>
                    <a:pt x="140" y="10"/>
                    <a:pt x="140" y="10"/>
                    <a:pt x="140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40" y="8"/>
                    <a:pt x="140" y="8"/>
                    <a:pt x="140" y="8"/>
                  </a:cubicBezTo>
                  <a:cubicBezTo>
                    <a:pt x="140" y="9"/>
                    <a:pt x="140" y="9"/>
                    <a:pt x="140" y="9"/>
                  </a:cubicBezTo>
                  <a:close/>
                  <a:moveTo>
                    <a:pt x="140" y="11"/>
                  </a:move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lose/>
                  <a:moveTo>
                    <a:pt x="147" y="18"/>
                  </a:moveTo>
                  <a:cubicBezTo>
                    <a:pt x="147" y="19"/>
                    <a:pt x="147" y="19"/>
                    <a:pt x="147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7" y="18"/>
                    <a:pt x="147" y="18"/>
                    <a:pt x="147" y="18"/>
                  </a:cubicBezTo>
                  <a:close/>
                  <a:moveTo>
                    <a:pt x="146" y="29"/>
                  </a:moveTo>
                  <a:cubicBezTo>
                    <a:pt x="146" y="30"/>
                    <a:pt x="146" y="30"/>
                    <a:pt x="146" y="30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6" y="30"/>
                    <a:pt x="146" y="30"/>
                  </a:cubicBezTo>
                  <a:cubicBezTo>
                    <a:pt x="145" y="29"/>
                    <a:pt x="145" y="29"/>
                    <a:pt x="145" y="29"/>
                  </a:cubicBezTo>
                  <a:cubicBezTo>
                    <a:pt x="144" y="28"/>
                    <a:pt x="144" y="28"/>
                    <a:pt x="144" y="28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25"/>
                    <a:pt x="144" y="25"/>
                    <a:pt x="144" y="25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3"/>
                    <a:pt x="143" y="23"/>
                    <a:pt x="143" y="23"/>
                  </a:cubicBezTo>
                  <a:cubicBezTo>
                    <a:pt x="143" y="22"/>
                    <a:pt x="143" y="22"/>
                    <a:pt x="143" y="22"/>
                  </a:cubicBezTo>
                  <a:cubicBezTo>
                    <a:pt x="144" y="22"/>
                    <a:pt x="144" y="22"/>
                    <a:pt x="144" y="22"/>
                  </a:cubicBezTo>
                  <a:cubicBezTo>
                    <a:pt x="144" y="21"/>
                    <a:pt x="144" y="21"/>
                    <a:pt x="144" y="21"/>
                  </a:cubicBezTo>
                  <a:cubicBezTo>
                    <a:pt x="144" y="20"/>
                    <a:pt x="144" y="20"/>
                    <a:pt x="144" y="20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9"/>
                    <a:pt x="146" y="19"/>
                    <a:pt x="146" y="19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5" y="20"/>
                    <a:pt x="145" y="20"/>
                    <a:pt x="145" y="20"/>
                  </a:cubicBezTo>
                  <a:cubicBezTo>
                    <a:pt x="146" y="20"/>
                    <a:pt x="146" y="20"/>
                    <a:pt x="146" y="20"/>
                  </a:cubicBezTo>
                  <a:cubicBezTo>
                    <a:pt x="146" y="21"/>
                    <a:pt x="146" y="21"/>
                    <a:pt x="146" y="21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5" y="23"/>
                    <a:pt x="145" y="23"/>
                    <a:pt x="145" y="23"/>
                  </a:cubicBezTo>
                  <a:cubicBezTo>
                    <a:pt x="144" y="23"/>
                    <a:pt x="144" y="23"/>
                    <a:pt x="144" y="23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6" y="23"/>
                    <a:pt x="146" y="23"/>
                    <a:pt x="146" y="23"/>
                  </a:cubicBezTo>
                  <a:cubicBezTo>
                    <a:pt x="147" y="22"/>
                    <a:pt x="147" y="22"/>
                    <a:pt x="147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0" y="21"/>
                    <a:pt x="150" y="21"/>
                    <a:pt x="150" y="21"/>
                  </a:cubicBezTo>
                  <a:cubicBezTo>
                    <a:pt x="150" y="22"/>
                    <a:pt x="150" y="22"/>
                    <a:pt x="150" y="22"/>
                  </a:cubicBezTo>
                  <a:cubicBezTo>
                    <a:pt x="149" y="23"/>
                    <a:pt x="149" y="23"/>
                    <a:pt x="149" y="23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5"/>
                    <a:pt x="147" y="25"/>
                    <a:pt x="147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49" y="26"/>
                    <a:pt x="149" y="26"/>
                    <a:pt x="149" y="26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48" y="26"/>
                    <a:pt x="148" y="26"/>
                    <a:pt x="148" y="26"/>
                  </a:cubicBezTo>
                  <a:cubicBezTo>
                    <a:pt x="147" y="26"/>
                    <a:pt x="147" y="26"/>
                    <a:pt x="147" y="26"/>
                  </a:cubicBezTo>
                  <a:cubicBezTo>
                    <a:pt x="146" y="26"/>
                    <a:pt x="146" y="26"/>
                    <a:pt x="146" y="26"/>
                  </a:cubicBezTo>
                  <a:cubicBezTo>
                    <a:pt x="145" y="26"/>
                    <a:pt x="145" y="26"/>
                    <a:pt x="145" y="26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6" y="29"/>
                    <a:pt x="146" y="29"/>
                    <a:pt x="146" y="29"/>
                  </a:cubicBezTo>
                  <a:close/>
                  <a:moveTo>
                    <a:pt x="142" y="31"/>
                  </a:moveTo>
                  <a:cubicBezTo>
                    <a:pt x="143" y="31"/>
                    <a:pt x="143" y="31"/>
                    <a:pt x="143" y="31"/>
                  </a:cubicBezTo>
                  <a:cubicBezTo>
                    <a:pt x="142" y="31"/>
                    <a:pt x="142" y="31"/>
                    <a:pt x="142" y="31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1"/>
                    <a:pt x="142" y="31"/>
                    <a:pt x="142" y="31"/>
                  </a:cubicBezTo>
                  <a:close/>
                  <a:moveTo>
                    <a:pt x="142" y="29"/>
                  </a:moveTo>
                  <a:cubicBezTo>
                    <a:pt x="142" y="29"/>
                    <a:pt x="142" y="29"/>
                    <a:pt x="142" y="29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30"/>
                    <a:pt x="142" y="30"/>
                    <a:pt x="142" y="30"/>
                  </a:cubicBezTo>
                  <a:cubicBezTo>
                    <a:pt x="142" y="29"/>
                    <a:pt x="142" y="29"/>
                    <a:pt x="142" y="29"/>
                  </a:cubicBezTo>
                  <a:cubicBezTo>
                    <a:pt x="142" y="29"/>
                    <a:pt x="142" y="29"/>
                    <a:pt x="142" y="29"/>
                  </a:cubicBezTo>
                  <a:close/>
                  <a:moveTo>
                    <a:pt x="143" y="29"/>
                  </a:moveTo>
                  <a:cubicBezTo>
                    <a:pt x="143" y="30"/>
                    <a:pt x="143" y="30"/>
                    <a:pt x="143" y="30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1"/>
                    <a:pt x="143" y="31"/>
                    <a:pt x="143" y="31"/>
                  </a:cubicBezTo>
                  <a:cubicBezTo>
                    <a:pt x="144" y="31"/>
                    <a:pt x="144" y="31"/>
                    <a:pt x="144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1"/>
                    <a:pt x="145" y="31"/>
                    <a:pt x="145" y="31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30"/>
                    <a:pt x="144" y="30"/>
                    <a:pt x="144" y="30"/>
                  </a:cubicBezTo>
                  <a:cubicBezTo>
                    <a:pt x="144" y="29"/>
                    <a:pt x="144" y="29"/>
                    <a:pt x="144" y="29"/>
                  </a:cubicBezTo>
                  <a:cubicBezTo>
                    <a:pt x="143" y="29"/>
                    <a:pt x="143" y="29"/>
                    <a:pt x="143" y="29"/>
                  </a:cubicBezTo>
                  <a:close/>
                  <a:moveTo>
                    <a:pt x="143" y="34"/>
                  </a:moveTo>
                  <a:cubicBezTo>
                    <a:pt x="144" y="33"/>
                    <a:pt x="144" y="33"/>
                    <a:pt x="144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6" y="34"/>
                    <a:pt x="146" y="34"/>
                    <a:pt x="146" y="34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6" y="35"/>
                    <a:pt x="146" y="35"/>
                    <a:pt x="146" y="35"/>
                  </a:cubicBezTo>
                  <a:cubicBezTo>
                    <a:pt x="145" y="35"/>
                    <a:pt x="145" y="35"/>
                    <a:pt x="145" y="35"/>
                  </a:cubicBezTo>
                  <a:cubicBezTo>
                    <a:pt x="144" y="35"/>
                    <a:pt x="144" y="35"/>
                    <a:pt x="144" y="35"/>
                  </a:cubicBezTo>
                  <a:cubicBezTo>
                    <a:pt x="143" y="35"/>
                    <a:pt x="143" y="35"/>
                    <a:pt x="143" y="35"/>
                  </a:cubicBezTo>
                  <a:cubicBezTo>
                    <a:pt x="143" y="34"/>
                    <a:pt x="143" y="34"/>
                    <a:pt x="143" y="34"/>
                  </a:cubicBezTo>
                  <a:close/>
                  <a:moveTo>
                    <a:pt x="156" y="34"/>
                  </a:move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5"/>
                  </a:cubicBezTo>
                  <a:cubicBezTo>
                    <a:pt x="156" y="34"/>
                    <a:pt x="156" y="34"/>
                    <a:pt x="156" y="34"/>
                  </a:cubicBezTo>
                  <a:close/>
                  <a:moveTo>
                    <a:pt x="148" y="42"/>
                  </a:moveTo>
                  <a:cubicBezTo>
                    <a:pt x="149" y="42"/>
                    <a:pt x="149" y="42"/>
                    <a:pt x="149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2"/>
                    <a:pt x="148" y="42"/>
                    <a:pt x="148" y="42"/>
                  </a:cubicBezTo>
                  <a:close/>
                  <a:moveTo>
                    <a:pt x="147" y="42"/>
                  </a:moveTo>
                  <a:cubicBezTo>
                    <a:pt x="148" y="42"/>
                    <a:pt x="148" y="42"/>
                    <a:pt x="148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7" y="43"/>
                    <a:pt x="147" y="43"/>
                    <a:pt x="147" y="43"/>
                  </a:cubicBezTo>
                  <a:cubicBezTo>
                    <a:pt x="147" y="42"/>
                    <a:pt x="147" y="42"/>
                    <a:pt x="147" y="42"/>
                  </a:cubicBezTo>
                  <a:close/>
                  <a:moveTo>
                    <a:pt x="145" y="43"/>
                  </a:moveTo>
                  <a:cubicBezTo>
                    <a:pt x="146" y="42"/>
                    <a:pt x="146" y="42"/>
                    <a:pt x="146" y="42"/>
                  </a:cubicBezTo>
                  <a:cubicBezTo>
                    <a:pt x="146" y="42"/>
                    <a:pt x="146" y="42"/>
                    <a:pt x="146" y="42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5" y="43"/>
                    <a:pt x="145" y="43"/>
                    <a:pt x="145" y="43"/>
                  </a:cubicBezTo>
                  <a:close/>
                  <a:moveTo>
                    <a:pt x="145" y="40"/>
                  </a:moveTo>
                  <a:cubicBezTo>
                    <a:pt x="144" y="41"/>
                    <a:pt x="144" y="41"/>
                    <a:pt x="144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0"/>
                    <a:pt x="145" y="40"/>
                    <a:pt x="145" y="40"/>
                  </a:cubicBezTo>
                  <a:close/>
                  <a:moveTo>
                    <a:pt x="146" y="39"/>
                  </a:moveTo>
                  <a:cubicBezTo>
                    <a:pt x="145" y="40"/>
                    <a:pt x="145" y="40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39"/>
                    <a:pt x="146" y="39"/>
                    <a:pt x="146" y="39"/>
                  </a:cubicBezTo>
                  <a:close/>
                  <a:moveTo>
                    <a:pt x="146" y="42"/>
                  </a:moveTo>
                  <a:cubicBezTo>
                    <a:pt x="147" y="41"/>
                    <a:pt x="147" y="41"/>
                    <a:pt x="147" y="41"/>
                  </a:cubicBezTo>
                  <a:cubicBezTo>
                    <a:pt x="147" y="41"/>
                    <a:pt x="147" y="41"/>
                    <a:pt x="147" y="41"/>
                  </a:cubicBezTo>
                  <a:cubicBezTo>
                    <a:pt x="148" y="42"/>
                    <a:pt x="148" y="42"/>
                    <a:pt x="148" y="42"/>
                  </a:cubicBezTo>
                  <a:cubicBezTo>
                    <a:pt x="149" y="42"/>
                    <a:pt x="149" y="42"/>
                    <a:pt x="149" y="42"/>
                  </a:cubicBezTo>
                  <a:cubicBezTo>
                    <a:pt x="149" y="41"/>
                    <a:pt x="149" y="41"/>
                    <a:pt x="149" y="41"/>
                  </a:cubicBezTo>
                  <a:cubicBezTo>
                    <a:pt x="150" y="41"/>
                    <a:pt x="150" y="41"/>
                    <a:pt x="150" y="41"/>
                  </a:cubicBezTo>
                  <a:cubicBezTo>
                    <a:pt x="150" y="42"/>
                    <a:pt x="150" y="42"/>
                    <a:pt x="150" y="42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2"/>
                    <a:pt x="156" y="42"/>
                    <a:pt x="156" y="42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6" y="40"/>
                    <a:pt x="156" y="40"/>
                    <a:pt x="156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2" y="39"/>
                    <a:pt x="152" y="39"/>
                    <a:pt x="152" y="39"/>
                  </a:cubicBezTo>
                  <a:cubicBezTo>
                    <a:pt x="151" y="40"/>
                    <a:pt x="151" y="40"/>
                    <a:pt x="151" y="40"/>
                  </a:cubicBezTo>
                  <a:cubicBezTo>
                    <a:pt x="150" y="40"/>
                    <a:pt x="150" y="40"/>
                    <a:pt x="150" y="40"/>
                  </a:cubicBezTo>
                  <a:cubicBezTo>
                    <a:pt x="150" y="39"/>
                    <a:pt x="150" y="39"/>
                    <a:pt x="150" y="39"/>
                  </a:cubicBezTo>
                  <a:cubicBezTo>
                    <a:pt x="148" y="39"/>
                    <a:pt x="148" y="39"/>
                    <a:pt x="148" y="39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6" y="40"/>
                    <a:pt x="146" y="40"/>
                    <a:pt x="146" y="40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1"/>
                    <a:pt x="145" y="41"/>
                    <a:pt x="145" y="41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6" y="42"/>
                    <a:pt x="146" y="42"/>
                    <a:pt x="146" y="42"/>
                  </a:cubicBezTo>
                  <a:close/>
                  <a:moveTo>
                    <a:pt x="137" y="40"/>
                  </a:moveTo>
                  <a:cubicBezTo>
                    <a:pt x="138" y="41"/>
                    <a:pt x="138" y="41"/>
                    <a:pt x="138" y="41"/>
                  </a:cubicBezTo>
                  <a:cubicBezTo>
                    <a:pt x="139" y="40"/>
                    <a:pt x="139" y="40"/>
                    <a:pt x="139" y="40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1"/>
                    <a:pt x="142" y="41"/>
                    <a:pt x="142" y="41"/>
                  </a:cubicBezTo>
                  <a:cubicBezTo>
                    <a:pt x="142" y="42"/>
                    <a:pt x="142" y="42"/>
                    <a:pt x="142" y="42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2" y="43"/>
                    <a:pt x="142" y="43"/>
                    <a:pt x="142" y="43"/>
                  </a:cubicBezTo>
                  <a:cubicBezTo>
                    <a:pt x="141" y="43"/>
                    <a:pt x="141" y="43"/>
                    <a:pt x="141" y="43"/>
                  </a:cubicBezTo>
                  <a:cubicBezTo>
                    <a:pt x="140" y="43"/>
                    <a:pt x="140" y="43"/>
                    <a:pt x="140" y="43"/>
                  </a:cubicBezTo>
                  <a:cubicBezTo>
                    <a:pt x="139" y="43"/>
                    <a:pt x="139" y="43"/>
                    <a:pt x="139" y="43"/>
                  </a:cubicBezTo>
                  <a:cubicBezTo>
                    <a:pt x="138" y="43"/>
                    <a:pt x="138" y="43"/>
                    <a:pt x="138" y="43"/>
                  </a:cubicBezTo>
                  <a:cubicBezTo>
                    <a:pt x="137" y="43"/>
                    <a:pt x="137" y="43"/>
                    <a:pt x="137" y="43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7" y="40"/>
                    <a:pt x="137" y="40"/>
                    <a:pt x="137" y="40"/>
                  </a:cubicBezTo>
                  <a:close/>
                  <a:moveTo>
                    <a:pt x="113" y="57"/>
                  </a:move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2" y="57"/>
                    <a:pt x="112" y="57"/>
                    <a:pt x="112" y="57"/>
                  </a:cubicBezTo>
                  <a:cubicBezTo>
                    <a:pt x="113" y="57"/>
                    <a:pt x="113" y="57"/>
                    <a:pt x="113" y="57"/>
                  </a:cubicBezTo>
                  <a:close/>
                  <a:moveTo>
                    <a:pt x="112" y="51"/>
                  </a:move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2" y="54"/>
                    <a:pt x="112" y="54"/>
                    <a:pt x="112" y="54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11" y="52"/>
                    <a:pt x="111" y="52"/>
                    <a:pt x="111" y="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1"/>
                    <a:pt x="112" y="51"/>
                    <a:pt x="112" y="51"/>
                  </a:cubicBezTo>
                  <a:close/>
                  <a:moveTo>
                    <a:pt x="136" y="36"/>
                  </a:moveTo>
                  <a:cubicBezTo>
                    <a:pt x="136" y="37"/>
                    <a:pt x="136" y="37"/>
                    <a:pt x="136" y="37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7" y="38"/>
                    <a:pt x="137" y="38"/>
                    <a:pt x="137" y="38"/>
                  </a:cubicBezTo>
                  <a:cubicBezTo>
                    <a:pt x="136" y="37"/>
                    <a:pt x="136" y="37"/>
                    <a:pt x="136" y="37"/>
                  </a:cubicBezTo>
                  <a:cubicBezTo>
                    <a:pt x="136" y="36"/>
                    <a:pt x="136" y="36"/>
                    <a:pt x="136" y="36"/>
                  </a:cubicBezTo>
                  <a:cubicBezTo>
                    <a:pt x="136" y="36"/>
                    <a:pt x="136" y="36"/>
                    <a:pt x="136" y="36"/>
                  </a:cubicBezTo>
                  <a:close/>
                  <a:moveTo>
                    <a:pt x="134" y="35"/>
                  </a:moveTo>
                  <a:cubicBezTo>
                    <a:pt x="134" y="35"/>
                    <a:pt x="134" y="35"/>
                    <a:pt x="134" y="35"/>
                  </a:cubicBezTo>
                  <a:cubicBezTo>
                    <a:pt x="135" y="35"/>
                    <a:pt x="135" y="35"/>
                    <a:pt x="135" y="35"/>
                  </a:cubicBezTo>
                  <a:cubicBezTo>
                    <a:pt x="136" y="35"/>
                    <a:pt x="136" y="35"/>
                    <a:pt x="136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lose/>
                  <a:moveTo>
                    <a:pt x="129" y="35"/>
                  </a:moveTo>
                  <a:cubicBezTo>
                    <a:pt x="130" y="35"/>
                    <a:pt x="130" y="35"/>
                    <a:pt x="130" y="35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3" y="35"/>
                    <a:pt x="133" y="35"/>
                    <a:pt x="133" y="35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5"/>
                    <a:pt x="132" y="35"/>
                    <a:pt x="132" y="35"/>
                  </a:cubicBezTo>
                  <a:cubicBezTo>
                    <a:pt x="131" y="36"/>
                    <a:pt x="131" y="36"/>
                    <a:pt x="131" y="36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29" y="35"/>
                    <a:pt x="129" y="35"/>
                    <a:pt x="129" y="35"/>
                  </a:cubicBezTo>
                  <a:cubicBezTo>
                    <a:pt x="129" y="35"/>
                    <a:pt x="129" y="35"/>
                    <a:pt x="129" y="35"/>
                  </a:cubicBezTo>
                  <a:close/>
                  <a:moveTo>
                    <a:pt x="122" y="50"/>
                  </a:moveTo>
                  <a:cubicBezTo>
                    <a:pt x="122" y="49"/>
                    <a:pt x="122" y="49"/>
                    <a:pt x="122" y="49"/>
                  </a:cubicBezTo>
                  <a:cubicBezTo>
                    <a:pt x="123" y="47"/>
                    <a:pt x="123" y="47"/>
                    <a:pt x="123" y="47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3" y="46"/>
                    <a:pt x="123" y="46"/>
                    <a:pt x="123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6"/>
                    <a:pt x="124" y="46"/>
                    <a:pt x="124" y="46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4" y="47"/>
                    <a:pt x="124" y="47"/>
                    <a:pt x="124" y="47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8"/>
                    <a:pt x="123" y="48"/>
                    <a:pt x="123" y="48"/>
                  </a:cubicBezTo>
                  <a:cubicBezTo>
                    <a:pt x="123" y="49"/>
                    <a:pt x="123" y="49"/>
                    <a:pt x="123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49"/>
                    <a:pt x="124" y="49"/>
                    <a:pt x="124" y="49"/>
                  </a:cubicBezTo>
                  <a:cubicBezTo>
                    <a:pt x="124" y="50"/>
                    <a:pt x="124" y="50"/>
                    <a:pt x="124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1"/>
                    <a:pt x="122" y="51"/>
                    <a:pt x="122" y="51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22" y="50"/>
                    <a:pt x="122" y="50"/>
                    <a:pt x="122" y="50"/>
                  </a:cubicBezTo>
                  <a:close/>
                  <a:moveTo>
                    <a:pt x="120" y="49"/>
                  </a:moveTo>
                  <a:cubicBezTo>
                    <a:pt x="120" y="49"/>
                    <a:pt x="120" y="49"/>
                    <a:pt x="120" y="49"/>
                  </a:cubicBezTo>
                  <a:cubicBezTo>
                    <a:pt x="120" y="50"/>
                    <a:pt x="120" y="50"/>
                    <a:pt x="120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9"/>
                    <a:pt x="121" y="49"/>
                    <a:pt x="121" y="49"/>
                  </a:cubicBezTo>
                  <a:cubicBezTo>
                    <a:pt x="121" y="48"/>
                    <a:pt x="121" y="48"/>
                    <a:pt x="121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2" y="48"/>
                    <a:pt x="122" y="48"/>
                    <a:pt x="122" y="48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1" y="47"/>
                    <a:pt x="121" y="47"/>
                    <a:pt x="121" y="47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8"/>
                    <a:pt x="120" y="48"/>
                    <a:pt x="120" y="48"/>
                  </a:cubicBezTo>
                  <a:cubicBezTo>
                    <a:pt x="120" y="49"/>
                    <a:pt x="120" y="49"/>
                    <a:pt x="120" y="49"/>
                  </a:cubicBezTo>
                  <a:close/>
                  <a:moveTo>
                    <a:pt x="118" y="48"/>
                  </a:moveTo>
                  <a:cubicBezTo>
                    <a:pt x="118" y="49"/>
                    <a:pt x="118" y="49"/>
                    <a:pt x="118" y="49"/>
                  </a:cubicBezTo>
                  <a:cubicBezTo>
                    <a:pt x="117" y="49"/>
                    <a:pt x="117" y="49"/>
                    <a:pt x="117" y="49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8" y="50"/>
                    <a:pt x="118" y="50"/>
                    <a:pt x="118" y="50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19" y="49"/>
                    <a:pt x="119" y="49"/>
                    <a:pt x="119" y="49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8" y="48"/>
                    <a:pt x="118" y="48"/>
                    <a:pt x="118" y="48"/>
                  </a:cubicBezTo>
                  <a:close/>
                  <a:moveTo>
                    <a:pt x="124" y="35"/>
                  </a:moveTo>
                  <a:cubicBezTo>
                    <a:pt x="123" y="36"/>
                    <a:pt x="123" y="36"/>
                    <a:pt x="123" y="36"/>
                  </a:cubicBezTo>
                  <a:cubicBezTo>
                    <a:pt x="124" y="36"/>
                    <a:pt x="124" y="36"/>
                    <a:pt x="124" y="36"/>
                  </a:cubicBezTo>
                  <a:cubicBezTo>
                    <a:pt x="124" y="36"/>
                    <a:pt x="124" y="35"/>
                    <a:pt x="124" y="35"/>
                  </a:cubicBezTo>
                  <a:close/>
                  <a:moveTo>
                    <a:pt x="125" y="35"/>
                  </a:move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ubicBezTo>
                    <a:pt x="125" y="35"/>
                    <a:pt x="125" y="35"/>
                    <a:pt x="125" y="35"/>
                  </a:cubicBezTo>
                  <a:close/>
                  <a:moveTo>
                    <a:pt x="126" y="34"/>
                  </a:moveTo>
                  <a:cubicBezTo>
                    <a:pt x="126" y="34"/>
                    <a:pt x="126" y="34"/>
                    <a:pt x="126" y="34"/>
                  </a:cubicBezTo>
                  <a:cubicBezTo>
                    <a:pt x="126" y="35"/>
                    <a:pt x="126" y="35"/>
                    <a:pt x="126" y="35"/>
                  </a:cubicBezTo>
                  <a:cubicBezTo>
                    <a:pt x="126" y="34"/>
                    <a:pt x="126" y="34"/>
                    <a:pt x="126" y="34"/>
                  </a:cubicBezTo>
                  <a:close/>
                  <a:moveTo>
                    <a:pt x="123" y="33"/>
                  </a:moveTo>
                  <a:cubicBezTo>
                    <a:pt x="124" y="33"/>
                    <a:pt x="124" y="33"/>
                    <a:pt x="124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6" y="34"/>
                    <a:pt x="126" y="34"/>
                    <a:pt x="126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5" y="34"/>
                    <a:pt x="125" y="34"/>
                    <a:pt x="125" y="34"/>
                  </a:cubicBezTo>
                  <a:cubicBezTo>
                    <a:pt x="124" y="34"/>
                    <a:pt x="124" y="34"/>
                    <a:pt x="124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33"/>
                    <a:pt x="123" y="33"/>
                    <a:pt x="123" y="33"/>
                  </a:cubicBezTo>
                  <a:close/>
                  <a:moveTo>
                    <a:pt x="118" y="29"/>
                  </a:move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9" y="29"/>
                    <a:pt x="118" y="29"/>
                    <a:pt x="118" y="29"/>
                  </a:cubicBezTo>
                  <a:close/>
                  <a:moveTo>
                    <a:pt x="117" y="29"/>
                  </a:moveTo>
                  <a:cubicBezTo>
                    <a:pt x="118" y="29"/>
                    <a:pt x="118" y="29"/>
                    <a:pt x="118" y="2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17" y="29"/>
                    <a:pt x="117" y="29"/>
                    <a:pt x="117" y="29"/>
                  </a:cubicBezTo>
                  <a:close/>
                  <a:moveTo>
                    <a:pt x="112" y="26"/>
                  </a:moveTo>
                  <a:cubicBezTo>
                    <a:pt x="113" y="25"/>
                    <a:pt x="113" y="25"/>
                    <a:pt x="113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8" y="26"/>
                    <a:pt x="118" y="26"/>
                    <a:pt x="118" y="26"/>
                  </a:cubicBezTo>
                  <a:cubicBezTo>
                    <a:pt x="119" y="26"/>
                    <a:pt x="119" y="26"/>
                    <a:pt x="119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4" y="26"/>
                    <a:pt x="124" y="26"/>
                    <a:pt x="124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6" y="27"/>
                    <a:pt x="126" y="27"/>
                    <a:pt x="126" y="27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31" y="25"/>
                    <a:pt x="131" y="25"/>
                    <a:pt x="131" y="25"/>
                  </a:cubicBezTo>
                  <a:cubicBezTo>
                    <a:pt x="131" y="24"/>
                    <a:pt x="131" y="24"/>
                    <a:pt x="131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2" y="24"/>
                    <a:pt x="132" y="24"/>
                    <a:pt x="132" y="24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3"/>
                    <a:pt x="133" y="23"/>
                    <a:pt x="133" y="23"/>
                  </a:cubicBezTo>
                  <a:cubicBezTo>
                    <a:pt x="133" y="22"/>
                    <a:pt x="133" y="22"/>
                    <a:pt x="133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3" y="21"/>
                    <a:pt x="133" y="21"/>
                    <a:pt x="133" y="21"/>
                  </a:cubicBezTo>
                  <a:cubicBezTo>
                    <a:pt x="132" y="21"/>
                    <a:pt x="132" y="21"/>
                    <a:pt x="132" y="21"/>
                  </a:cubicBezTo>
                  <a:cubicBezTo>
                    <a:pt x="131" y="21"/>
                    <a:pt x="131" y="21"/>
                    <a:pt x="131" y="21"/>
                  </a:cubicBezTo>
                  <a:cubicBezTo>
                    <a:pt x="131" y="22"/>
                    <a:pt x="131" y="22"/>
                    <a:pt x="131" y="22"/>
                  </a:cubicBezTo>
                  <a:cubicBezTo>
                    <a:pt x="130" y="22"/>
                    <a:pt x="130" y="22"/>
                    <a:pt x="130" y="22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28" y="24"/>
                    <a:pt x="128" y="24"/>
                    <a:pt x="128" y="24"/>
                  </a:cubicBezTo>
                  <a:cubicBezTo>
                    <a:pt x="127" y="24"/>
                    <a:pt x="127" y="24"/>
                    <a:pt x="127" y="24"/>
                  </a:cubicBezTo>
                  <a:cubicBezTo>
                    <a:pt x="125" y="24"/>
                    <a:pt x="125" y="24"/>
                    <a:pt x="125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3" y="24"/>
                    <a:pt x="123" y="24"/>
                    <a:pt x="123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3"/>
                    <a:pt x="122" y="23"/>
                    <a:pt x="122" y="23"/>
                  </a:cubicBezTo>
                  <a:cubicBezTo>
                    <a:pt x="121" y="23"/>
                    <a:pt x="121" y="23"/>
                    <a:pt x="121" y="23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19" y="23"/>
                    <a:pt x="119" y="23"/>
                    <a:pt x="119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8" y="23"/>
                    <a:pt x="118" y="23"/>
                    <a:pt x="118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6" y="22"/>
                    <a:pt x="116" y="22"/>
                    <a:pt x="116" y="22"/>
                  </a:cubicBezTo>
                  <a:cubicBezTo>
                    <a:pt x="115" y="22"/>
                    <a:pt x="115" y="22"/>
                    <a:pt x="115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0" y="24"/>
                    <a:pt x="110" y="24"/>
                    <a:pt x="110" y="24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10" y="25"/>
                    <a:pt x="110" y="25"/>
                    <a:pt x="110" y="25"/>
                  </a:cubicBezTo>
                  <a:cubicBezTo>
                    <a:pt x="109" y="26"/>
                    <a:pt x="109" y="26"/>
                    <a:pt x="109" y="26"/>
                  </a:cubicBezTo>
                  <a:cubicBezTo>
                    <a:pt x="109" y="27"/>
                    <a:pt x="109" y="27"/>
                    <a:pt x="109" y="27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9"/>
                    <a:pt x="109" y="29"/>
                    <a:pt x="109" y="29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0"/>
                    <a:pt x="109" y="30"/>
                    <a:pt x="109" y="30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7" y="31"/>
                    <a:pt x="107" y="31"/>
                    <a:pt x="107" y="31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6" y="34"/>
                    <a:pt x="106" y="34"/>
                    <a:pt x="106" y="34"/>
                  </a:cubicBezTo>
                  <a:cubicBezTo>
                    <a:pt x="107" y="36"/>
                    <a:pt x="107" y="36"/>
                    <a:pt x="107" y="36"/>
                  </a:cubicBezTo>
                  <a:cubicBezTo>
                    <a:pt x="106" y="36"/>
                    <a:pt x="106" y="36"/>
                    <a:pt x="106" y="36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7"/>
                    <a:pt x="106" y="37"/>
                    <a:pt x="106" y="37"/>
                  </a:cubicBezTo>
                  <a:cubicBezTo>
                    <a:pt x="106" y="38"/>
                    <a:pt x="106" y="38"/>
                    <a:pt x="106" y="38"/>
                  </a:cubicBezTo>
                  <a:cubicBezTo>
                    <a:pt x="105" y="39"/>
                    <a:pt x="105" y="39"/>
                    <a:pt x="105" y="39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4" y="40"/>
                    <a:pt x="104" y="40"/>
                    <a:pt x="104" y="40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5" y="42"/>
                    <a:pt x="105" y="42"/>
                    <a:pt x="105" y="42"/>
                  </a:cubicBezTo>
                  <a:cubicBezTo>
                    <a:pt x="106" y="42"/>
                    <a:pt x="106" y="42"/>
                    <a:pt x="106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2"/>
                    <a:pt x="107" y="42"/>
                    <a:pt x="107" y="42"/>
                  </a:cubicBezTo>
                  <a:cubicBezTo>
                    <a:pt x="107" y="43"/>
                    <a:pt x="107" y="43"/>
                    <a:pt x="107" y="43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8" y="45"/>
                    <a:pt x="108" y="45"/>
                    <a:pt x="108" y="45"/>
                  </a:cubicBezTo>
                  <a:cubicBezTo>
                    <a:pt x="107" y="46"/>
                    <a:pt x="107" y="46"/>
                    <a:pt x="107" y="46"/>
                  </a:cubicBezTo>
                  <a:cubicBezTo>
                    <a:pt x="107" y="47"/>
                    <a:pt x="107" y="47"/>
                    <a:pt x="107" y="47"/>
                  </a:cubicBezTo>
                  <a:cubicBezTo>
                    <a:pt x="107" y="49"/>
                    <a:pt x="107" y="49"/>
                    <a:pt x="107" y="49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7" y="50"/>
                    <a:pt x="107" y="50"/>
                    <a:pt x="107" y="50"/>
                  </a:cubicBezTo>
                  <a:cubicBezTo>
                    <a:pt x="108" y="51"/>
                    <a:pt x="108" y="51"/>
                    <a:pt x="108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0"/>
                    <a:pt x="109" y="50"/>
                    <a:pt x="109" y="50"/>
                  </a:cubicBezTo>
                  <a:cubicBezTo>
                    <a:pt x="110" y="50"/>
                    <a:pt x="110" y="50"/>
                    <a:pt x="110" y="50"/>
                  </a:cubicBezTo>
                  <a:cubicBezTo>
                    <a:pt x="111" y="50"/>
                    <a:pt x="111" y="50"/>
                    <a:pt x="111" y="50"/>
                  </a:cubicBezTo>
                  <a:cubicBezTo>
                    <a:pt x="111" y="51"/>
                    <a:pt x="111" y="51"/>
                    <a:pt x="111" y="51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9"/>
                    <a:pt x="111" y="49"/>
                    <a:pt x="111" y="49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111" y="47"/>
                    <a:pt x="111" y="47"/>
                    <a:pt x="111" y="47"/>
                  </a:cubicBezTo>
                  <a:cubicBezTo>
                    <a:pt x="111" y="46"/>
                    <a:pt x="111" y="46"/>
                    <a:pt x="111" y="46"/>
                  </a:cubicBezTo>
                  <a:cubicBezTo>
                    <a:pt x="111" y="45"/>
                    <a:pt x="111" y="45"/>
                    <a:pt x="111" y="45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3"/>
                    <a:pt x="112" y="43"/>
                    <a:pt x="112" y="43"/>
                  </a:cubicBezTo>
                  <a:cubicBezTo>
                    <a:pt x="112" y="42"/>
                    <a:pt x="112" y="42"/>
                    <a:pt x="112" y="42"/>
                  </a:cubicBezTo>
                  <a:cubicBezTo>
                    <a:pt x="112" y="41"/>
                    <a:pt x="112" y="41"/>
                    <a:pt x="112" y="41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1" y="40"/>
                    <a:pt x="111" y="40"/>
                    <a:pt x="111" y="40"/>
                  </a:cubicBezTo>
                  <a:cubicBezTo>
                    <a:pt x="112" y="39"/>
                    <a:pt x="112" y="39"/>
                    <a:pt x="112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3" y="39"/>
                    <a:pt x="113" y="39"/>
                    <a:pt x="113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4" y="39"/>
                    <a:pt x="114" y="39"/>
                    <a:pt x="114" y="39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41"/>
                    <a:pt x="115" y="41"/>
                    <a:pt x="115" y="41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2"/>
                    <a:pt x="114" y="42"/>
                    <a:pt x="114" y="42"/>
                  </a:cubicBezTo>
                  <a:cubicBezTo>
                    <a:pt x="114" y="43"/>
                    <a:pt x="114" y="43"/>
                    <a:pt x="114" y="43"/>
                  </a:cubicBezTo>
                  <a:cubicBezTo>
                    <a:pt x="115" y="43"/>
                    <a:pt x="115" y="43"/>
                    <a:pt x="115" y="43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7" y="45"/>
                    <a:pt x="117" y="45"/>
                    <a:pt x="117" y="45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6" y="47"/>
                    <a:pt x="116" y="47"/>
                    <a:pt x="116" y="47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7"/>
                    <a:pt x="117" y="47"/>
                    <a:pt x="117" y="47"/>
                  </a:cubicBezTo>
                  <a:cubicBezTo>
                    <a:pt x="118" y="48"/>
                    <a:pt x="118" y="48"/>
                    <a:pt x="118" y="48"/>
                  </a:cubicBezTo>
                  <a:cubicBezTo>
                    <a:pt x="119" y="48"/>
                    <a:pt x="119" y="48"/>
                    <a:pt x="119" y="48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19" y="47"/>
                    <a:pt x="119" y="47"/>
                    <a:pt x="119" y="47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0" y="46"/>
                    <a:pt x="120" y="46"/>
                    <a:pt x="120" y="46"/>
                  </a:cubicBezTo>
                  <a:cubicBezTo>
                    <a:pt x="121" y="45"/>
                    <a:pt x="121" y="45"/>
                    <a:pt x="121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4" y="45"/>
                    <a:pt x="124" y="45"/>
                    <a:pt x="124" y="45"/>
                  </a:cubicBezTo>
                  <a:cubicBezTo>
                    <a:pt x="125" y="45"/>
                    <a:pt x="125" y="45"/>
                    <a:pt x="125" y="45"/>
                  </a:cubicBezTo>
                  <a:cubicBezTo>
                    <a:pt x="124" y="44"/>
                    <a:pt x="124" y="44"/>
                    <a:pt x="124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3" y="44"/>
                    <a:pt x="123" y="44"/>
                    <a:pt x="123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2" y="44"/>
                    <a:pt x="122" y="44"/>
                    <a:pt x="122" y="44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20" y="43"/>
                    <a:pt x="120" y="43"/>
                    <a:pt x="120" y="43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1"/>
                    <a:pt x="120" y="41"/>
                    <a:pt x="120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1" y="41"/>
                    <a:pt x="121" y="41"/>
                    <a:pt x="121" y="41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9" y="39"/>
                    <a:pt x="119" y="39"/>
                    <a:pt x="119" y="39"/>
                  </a:cubicBezTo>
                  <a:cubicBezTo>
                    <a:pt x="118" y="38"/>
                    <a:pt x="118" y="38"/>
                    <a:pt x="118" y="38"/>
                  </a:cubicBezTo>
                  <a:cubicBezTo>
                    <a:pt x="117" y="37"/>
                    <a:pt x="117" y="37"/>
                    <a:pt x="117" y="37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6"/>
                    <a:pt x="116" y="36"/>
                    <a:pt x="116" y="36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6" y="35"/>
                    <a:pt x="116" y="35"/>
                    <a:pt x="116" y="35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18" y="35"/>
                    <a:pt x="118" y="35"/>
                    <a:pt x="118" y="35"/>
                  </a:cubicBezTo>
                  <a:cubicBezTo>
                    <a:pt x="120" y="34"/>
                    <a:pt x="120" y="34"/>
                    <a:pt x="120" y="34"/>
                  </a:cubicBezTo>
                  <a:cubicBezTo>
                    <a:pt x="121" y="33"/>
                    <a:pt x="121" y="33"/>
                    <a:pt x="121" y="33"/>
                  </a:cubicBezTo>
                  <a:cubicBezTo>
                    <a:pt x="122" y="32"/>
                    <a:pt x="122" y="32"/>
                    <a:pt x="122" y="32"/>
                  </a:cubicBezTo>
                  <a:cubicBezTo>
                    <a:pt x="123" y="32"/>
                    <a:pt x="123" y="32"/>
                    <a:pt x="123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4" y="31"/>
                    <a:pt x="124" y="31"/>
                    <a:pt x="124" y="31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5" y="32"/>
                    <a:pt x="125" y="32"/>
                    <a:pt x="125" y="32"/>
                  </a:cubicBezTo>
                  <a:cubicBezTo>
                    <a:pt x="126" y="31"/>
                    <a:pt x="126" y="31"/>
                    <a:pt x="126" y="31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20" y="31"/>
                    <a:pt x="120" y="31"/>
                    <a:pt x="120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18" y="31"/>
                    <a:pt x="118" y="31"/>
                    <a:pt x="118" y="31"/>
                  </a:cubicBezTo>
                  <a:cubicBezTo>
                    <a:pt x="117" y="31"/>
                    <a:pt x="117" y="31"/>
                    <a:pt x="117" y="31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14" y="34"/>
                    <a:pt x="114" y="34"/>
                    <a:pt x="114" y="34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3" y="33"/>
                    <a:pt x="113" y="33"/>
                    <a:pt x="113" y="33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1" y="31"/>
                    <a:pt x="111" y="31"/>
                    <a:pt x="111" y="31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1" y="27"/>
                    <a:pt x="111" y="27"/>
                    <a:pt x="111" y="27"/>
                  </a:cubicBezTo>
                  <a:cubicBezTo>
                    <a:pt x="112" y="26"/>
                    <a:pt x="112" y="26"/>
                    <a:pt x="112" y="26"/>
                  </a:cubicBezTo>
                  <a:close/>
                  <a:moveTo>
                    <a:pt x="113" y="0"/>
                  </a:moveTo>
                  <a:cubicBezTo>
                    <a:pt x="112" y="0"/>
                    <a:pt x="112" y="0"/>
                    <a:pt x="112" y="0"/>
                  </a:cubicBezTo>
                  <a:cubicBezTo>
                    <a:pt x="112" y="1"/>
                    <a:pt x="112" y="1"/>
                    <a:pt x="112" y="1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0"/>
                    <a:pt x="113" y="0"/>
                    <a:pt x="113" y="0"/>
                  </a:cubicBezTo>
                  <a:close/>
                  <a:moveTo>
                    <a:pt x="114" y="3"/>
                  </a:moveTo>
                  <a:cubicBezTo>
                    <a:pt x="114" y="3"/>
                    <a:pt x="114" y="3"/>
                    <a:pt x="114" y="3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5" y="3"/>
                    <a:pt x="115" y="3"/>
                    <a:pt x="115" y="3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6" y="2"/>
                    <a:pt x="116" y="2"/>
                    <a:pt x="116" y="2"/>
                  </a:cubicBezTo>
                  <a:cubicBezTo>
                    <a:pt x="115" y="2"/>
                    <a:pt x="115" y="2"/>
                    <a:pt x="115" y="2"/>
                  </a:cubicBezTo>
                  <a:cubicBezTo>
                    <a:pt x="114" y="2"/>
                    <a:pt x="114" y="2"/>
                    <a:pt x="114" y="2"/>
                  </a:cubicBezTo>
                  <a:cubicBezTo>
                    <a:pt x="113" y="2"/>
                    <a:pt x="113" y="2"/>
                    <a:pt x="113" y="2"/>
                  </a:cubicBezTo>
                  <a:cubicBezTo>
                    <a:pt x="114" y="3"/>
                    <a:pt x="114" y="3"/>
                    <a:pt x="114" y="3"/>
                  </a:cubicBezTo>
                  <a:close/>
                  <a:moveTo>
                    <a:pt x="107" y="7"/>
                  </a:moveTo>
                  <a:cubicBezTo>
                    <a:pt x="107" y="7"/>
                    <a:pt x="107" y="7"/>
                    <a:pt x="107" y="7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7" y="7"/>
                    <a:pt x="107" y="7"/>
                  </a:cubicBezTo>
                  <a:close/>
                  <a:moveTo>
                    <a:pt x="108" y="6"/>
                  </a:move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08" y="6"/>
                    <a:pt x="108" y="6"/>
                    <a:pt x="108" y="6"/>
                  </a:cubicBezTo>
                  <a:close/>
                  <a:moveTo>
                    <a:pt x="99" y="10"/>
                  </a:moveTo>
                  <a:cubicBezTo>
                    <a:pt x="100" y="11"/>
                    <a:pt x="100" y="11"/>
                    <a:pt x="100" y="11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99" y="10"/>
                  </a:moveTo>
                  <a:cubicBezTo>
                    <a:pt x="99" y="10"/>
                    <a:pt x="99" y="10"/>
                    <a:pt x="99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100" y="10"/>
                    <a:pt x="100" y="10"/>
                    <a:pt x="100" y="10"/>
                  </a:cubicBezTo>
                  <a:cubicBezTo>
                    <a:pt x="99" y="10"/>
                    <a:pt x="99" y="10"/>
                    <a:pt x="99" y="10"/>
                  </a:cubicBezTo>
                  <a:close/>
                  <a:moveTo>
                    <a:pt x="100" y="12"/>
                  </a:move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lose/>
                  <a:moveTo>
                    <a:pt x="99" y="13"/>
                  </a:moveTo>
                  <a:cubicBezTo>
                    <a:pt x="99" y="13"/>
                    <a:pt x="99" y="13"/>
                    <a:pt x="99" y="13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9" y="13"/>
                    <a:pt x="99" y="13"/>
                    <a:pt x="99" y="13"/>
                  </a:cubicBezTo>
                  <a:close/>
                  <a:moveTo>
                    <a:pt x="93" y="42"/>
                  </a:moveTo>
                  <a:cubicBezTo>
                    <a:pt x="94" y="42"/>
                    <a:pt x="94" y="42"/>
                    <a:pt x="94" y="42"/>
                  </a:cubicBezTo>
                  <a:cubicBezTo>
                    <a:pt x="94" y="43"/>
                    <a:pt x="94" y="43"/>
                    <a:pt x="94" y="43"/>
                  </a:cubicBezTo>
                  <a:cubicBezTo>
                    <a:pt x="93" y="43"/>
                    <a:pt x="93" y="43"/>
                    <a:pt x="93" y="43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93" y="42"/>
                  </a:moveTo>
                  <a:cubicBezTo>
                    <a:pt x="93" y="43"/>
                    <a:pt x="93" y="43"/>
                    <a:pt x="93" y="43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2" y="43"/>
                    <a:pt x="92" y="43"/>
                    <a:pt x="92" y="43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2"/>
                    <a:pt x="93" y="42"/>
                    <a:pt x="93" y="42"/>
                  </a:cubicBezTo>
                  <a:close/>
                  <a:moveTo>
                    <a:pt x="62" y="29"/>
                  </a:moveTo>
                  <a:cubicBezTo>
                    <a:pt x="63" y="29"/>
                    <a:pt x="63" y="29"/>
                    <a:pt x="63" y="29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2" y="30"/>
                    <a:pt x="62" y="30"/>
                    <a:pt x="62" y="30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lose/>
                  <a:moveTo>
                    <a:pt x="63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5" y="32"/>
                    <a:pt x="65" y="32"/>
                    <a:pt x="65" y="32"/>
                  </a:cubicBezTo>
                  <a:cubicBezTo>
                    <a:pt x="64" y="32"/>
                    <a:pt x="64" y="32"/>
                    <a:pt x="64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3" y="31"/>
                    <a:pt x="63" y="31"/>
                    <a:pt x="63" y="31"/>
                  </a:cubicBezTo>
                  <a:cubicBezTo>
                    <a:pt x="63" y="31"/>
                    <a:pt x="63" y="31"/>
                    <a:pt x="63" y="31"/>
                  </a:cubicBezTo>
                  <a:close/>
                  <a:moveTo>
                    <a:pt x="64" y="32"/>
                  </a:moveTo>
                  <a:cubicBezTo>
                    <a:pt x="65" y="32"/>
                    <a:pt x="65" y="32"/>
                    <a:pt x="65" y="32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5" y="33"/>
                    <a:pt x="65" y="33"/>
                    <a:pt x="65" y="33"/>
                  </a:cubicBezTo>
                  <a:cubicBezTo>
                    <a:pt x="64" y="34"/>
                    <a:pt x="64" y="34"/>
                    <a:pt x="64" y="34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64" y="32"/>
                    <a:pt x="64" y="32"/>
                    <a:pt x="64" y="32"/>
                  </a:cubicBezTo>
                  <a:close/>
                  <a:moveTo>
                    <a:pt x="62" y="23"/>
                  </a:moveTo>
                  <a:cubicBezTo>
                    <a:pt x="62" y="21"/>
                    <a:pt x="62" y="21"/>
                    <a:pt x="62" y="2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8" y="24"/>
                    <a:pt x="68" y="24"/>
                    <a:pt x="68" y="2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0" y="23"/>
                    <a:pt x="70" y="23"/>
                    <a:pt x="70" y="23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1"/>
                    <a:pt x="78" y="21"/>
                    <a:pt x="78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4" y="21"/>
                    <a:pt x="84" y="21"/>
                    <a:pt x="84" y="21"/>
                  </a:cubicBezTo>
                  <a:cubicBezTo>
                    <a:pt x="86" y="21"/>
                    <a:pt x="86" y="21"/>
                    <a:pt x="86" y="21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8" y="18"/>
                    <a:pt x="88" y="18"/>
                    <a:pt x="88" y="18"/>
                  </a:cubicBezTo>
                  <a:cubicBezTo>
                    <a:pt x="89" y="16"/>
                    <a:pt x="89" y="16"/>
                    <a:pt x="89" y="16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1"/>
                    <a:pt x="91" y="11"/>
                    <a:pt x="91" y="11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0"/>
                    <a:pt x="99" y="10"/>
                    <a:pt x="99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9" y="11"/>
                    <a:pt x="99" y="11"/>
                    <a:pt x="99" y="11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7"/>
                    <a:pt x="101" y="17"/>
                    <a:pt x="101" y="17"/>
                  </a:cubicBezTo>
                  <a:cubicBezTo>
                    <a:pt x="101" y="18"/>
                    <a:pt x="101" y="18"/>
                    <a:pt x="101" y="18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9"/>
                    <a:pt x="99" y="19"/>
                    <a:pt x="99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1" y="20"/>
                    <a:pt x="101" y="20"/>
                    <a:pt x="101" y="20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4" y="23"/>
                    <a:pt x="104" y="23"/>
                    <a:pt x="104" y="23"/>
                  </a:cubicBezTo>
                  <a:cubicBezTo>
                    <a:pt x="105" y="23"/>
                    <a:pt x="105" y="23"/>
                    <a:pt x="105" y="23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9" y="26"/>
                    <a:pt x="99" y="26"/>
                    <a:pt x="99" y="26"/>
                  </a:cubicBezTo>
                  <a:cubicBezTo>
                    <a:pt x="99" y="27"/>
                    <a:pt x="99" y="27"/>
                    <a:pt x="99" y="27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9"/>
                    <a:pt x="98" y="29"/>
                    <a:pt x="98" y="29"/>
                  </a:cubicBezTo>
                  <a:cubicBezTo>
                    <a:pt x="97" y="30"/>
                    <a:pt x="97" y="30"/>
                    <a:pt x="97" y="30"/>
                  </a:cubicBezTo>
                  <a:cubicBezTo>
                    <a:pt x="97" y="31"/>
                    <a:pt x="97" y="31"/>
                    <a:pt x="97" y="31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96" y="33"/>
                    <a:pt x="96" y="33"/>
                    <a:pt x="96" y="33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3"/>
                    <a:pt x="95" y="33"/>
                    <a:pt x="95" y="33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93" y="36"/>
                    <a:pt x="93" y="36"/>
                    <a:pt x="93" y="36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4" y="36"/>
                    <a:pt x="94" y="36"/>
                    <a:pt x="94" y="36"/>
                  </a:cubicBezTo>
                  <a:cubicBezTo>
                    <a:pt x="93" y="37"/>
                    <a:pt x="93" y="37"/>
                    <a:pt x="93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7"/>
                    <a:pt x="94" y="37"/>
                    <a:pt x="94" y="37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3" y="38"/>
                    <a:pt x="93" y="38"/>
                    <a:pt x="93" y="38"/>
                  </a:cubicBezTo>
                  <a:cubicBezTo>
                    <a:pt x="94" y="38"/>
                    <a:pt x="94" y="38"/>
                    <a:pt x="94" y="38"/>
                  </a:cubicBezTo>
                  <a:cubicBezTo>
                    <a:pt x="94" y="39"/>
                    <a:pt x="94" y="39"/>
                    <a:pt x="94" y="39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1" y="43"/>
                    <a:pt x="91" y="43"/>
                    <a:pt x="91" y="43"/>
                  </a:cubicBezTo>
                  <a:cubicBezTo>
                    <a:pt x="90" y="44"/>
                    <a:pt x="90" y="44"/>
                    <a:pt x="90" y="44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86" y="45"/>
                    <a:pt x="86" y="45"/>
                    <a:pt x="86" y="45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43"/>
                    <a:pt x="86" y="43"/>
                    <a:pt x="86" y="43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5" y="42"/>
                    <a:pt x="85" y="42"/>
                    <a:pt x="85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4" y="42"/>
                    <a:pt x="84" y="42"/>
                    <a:pt x="84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2"/>
                    <a:pt x="82" y="42"/>
                    <a:pt x="82" y="42"/>
                  </a:cubicBezTo>
                  <a:cubicBezTo>
                    <a:pt x="82" y="41"/>
                    <a:pt x="82" y="41"/>
                    <a:pt x="82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9" y="41"/>
                    <a:pt x="79" y="41"/>
                    <a:pt x="79" y="41"/>
                  </a:cubicBezTo>
                  <a:cubicBezTo>
                    <a:pt x="77" y="41"/>
                    <a:pt x="77" y="41"/>
                    <a:pt x="77" y="41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7" y="42"/>
                    <a:pt x="77" y="42"/>
                    <a:pt x="77" y="42"/>
                  </a:cubicBezTo>
                  <a:cubicBezTo>
                    <a:pt x="76" y="41"/>
                    <a:pt x="76" y="41"/>
                    <a:pt x="76" y="41"/>
                  </a:cubicBezTo>
                  <a:cubicBezTo>
                    <a:pt x="76" y="42"/>
                    <a:pt x="76" y="42"/>
                    <a:pt x="76" y="42"/>
                  </a:cubicBezTo>
                  <a:cubicBezTo>
                    <a:pt x="75" y="43"/>
                    <a:pt x="75" y="43"/>
                    <a:pt x="75" y="4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4" y="42"/>
                    <a:pt x="74" y="42"/>
                    <a:pt x="74" y="42"/>
                  </a:cubicBezTo>
                  <a:cubicBezTo>
                    <a:pt x="74" y="41"/>
                    <a:pt x="74" y="41"/>
                    <a:pt x="74" y="41"/>
                  </a:cubicBezTo>
                  <a:cubicBezTo>
                    <a:pt x="74" y="40"/>
                    <a:pt x="74" y="40"/>
                    <a:pt x="74" y="40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4" y="38"/>
                    <a:pt x="74" y="38"/>
                    <a:pt x="74" y="38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2" y="40"/>
                    <a:pt x="72" y="40"/>
                    <a:pt x="72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8" y="39"/>
                    <a:pt x="68" y="39"/>
                    <a:pt x="68" y="39"/>
                  </a:cubicBezTo>
                  <a:cubicBezTo>
                    <a:pt x="68" y="40"/>
                    <a:pt x="68" y="40"/>
                    <a:pt x="68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39"/>
                    <a:pt x="67" y="39"/>
                    <a:pt x="67" y="39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6" y="36"/>
                    <a:pt x="66" y="36"/>
                    <a:pt x="66" y="36"/>
                  </a:cubicBezTo>
                  <a:cubicBezTo>
                    <a:pt x="65" y="35"/>
                    <a:pt x="65" y="35"/>
                    <a:pt x="65" y="35"/>
                  </a:cubicBezTo>
                  <a:cubicBezTo>
                    <a:pt x="66" y="35"/>
                    <a:pt x="66" y="35"/>
                    <a:pt x="66" y="35"/>
                  </a:cubicBezTo>
                  <a:cubicBezTo>
                    <a:pt x="66" y="34"/>
                    <a:pt x="66" y="34"/>
                    <a:pt x="66" y="34"/>
                  </a:cubicBezTo>
                  <a:cubicBezTo>
                    <a:pt x="66" y="33"/>
                    <a:pt x="66" y="33"/>
                    <a:pt x="66" y="33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4" y="30"/>
                    <a:pt x="64" y="30"/>
                    <a:pt x="64" y="30"/>
                  </a:cubicBezTo>
                  <a:cubicBezTo>
                    <a:pt x="66" y="29"/>
                    <a:pt x="66" y="29"/>
                    <a:pt x="66" y="29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28"/>
                    <a:pt x="67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63" y="29"/>
                    <a:pt x="63" y="29"/>
                    <a:pt x="63" y="29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3"/>
                    <a:pt x="62" y="23"/>
                    <a:pt x="62" y="23"/>
                  </a:cubicBezTo>
                  <a:close/>
                  <a:moveTo>
                    <a:pt x="176" y="31"/>
                  </a:moveTo>
                  <a:cubicBezTo>
                    <a:pt x="176" y="31"/>
                    <a:pt x="176" y="31"/>
                    <a:pt x="176" y="31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6" y="31"/>
                    <a:pt x="176" y="31"/>
                    <a:pt x="176" y="31"/>
                  </a:cubicBezTo>
                  <a:close/>
                  <a:moveTo>
                    <a:pt x="178" y="34"/>
                  </a:moveTo>
                  <a:cubicBezTo>
                    <a:pt x="177" y="34"/>
                    <a:pt x="177" y="34"/>
                    <a:pt x="177" y="34"/>
                  </a:cubicBezTo>
                  <a:cubicBezTo>
                    <a:pt x="178" y="34"/>
                    <a:pt x="178" y="34"/>
                    <a:pt x="178" y="34"/>
                  </a:cubicBezTo>
                  <a:cubicBezTo>
                    <a:pt x="178" y="34"/>
                    <a:pt x="178" y="34"/>
                    <a:pt x="178" y="34"/>
                  </a:cubicBezTo>
                  <a:close/>
                  <a:moveTo>
                    <a:pt x="179" y="34"/>
                  </a:moveTo>
                  <a:cubicBezTo>
                    <a:pt x="179" y="34"/>
                    <a:pt x="179" y="34"/>
                    <a:pt x="179" y="34"/>
                  </a:cubicBezTo>
                  <a:cubicBezTo>
                    <a:pt x="181" y="35"/>
                    <a:pt x="181" y="35"/>
                    <a:pt x="181" y="35"/>
                  </a:cubicBezTo>
                  <a:cubicBezTo>
                    <a:pt x="183" y="35"/>
                    <a:pt x="183" y="35"/>
                    <a:pt x="183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81" y="34"/>
                    <a:pt x="181" y="34"/>
                    <a:pt x="181" y="34"/>
                  </a:cubicBezTo>
                  <a:cubicBezTo>
                    <a:pt x="179" y="34"/>
                    <a:pt x="179" y="34"/>
                    <a:pt x="179" y="34"/>
                  </a:cubicBezTo>
                  <a:close/>
                  <a:moveTo>
                    <a:pt x="179" y="30"/>
                  </a:moveTo>
                  <a:cubicBezTo>
                    <a:pt x="180" y="31"/>
                    <a:pt x="180" y="31"/>
                    <a:pt x="180" y="31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81" y="31"/>
                    <a:pt x="181" y="31"/>
                    <a:pt x="181" y="31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1" y="32"/>
                    <a:pt x="181" y="32"/>
                    <a:pt x="181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2" y="32"/>
                    <a:pt x="182" y="32"/>
                    <a:pt x="182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3" y="32"/>
                    <a:pt x="183" y="32"/>
                    <a:pt x="183" y="32"/>
                  </a:cubicBezTo>
                  <a:cubicBezTo>
                    <a:pt x="182" y="31"/>
                    <a:pt x="182" y="31"/>
                    <a:pt x="182" y="31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1" y="30"/>
                    <a:pt x="181" y="30"/>
                    <a:pt x="181" y="30"/>
                  </a:cubicBezTo>
                  <a:cubicBezTo>
                    <a:pt x="180" y="30"/>
                    <a:pt x="180" y="30"/>
                    <a:pt x="180" y="30"/>
                  </a:cubicBezTo>
                  <a:cubicBezTo>
                    <a:pt x="179" y="30"/>
                    <a:pt x="179" y="30"/>
                    <a:pt x="179" y="30"/>
                  </a:cubicBezTo>
                  <a:cubicBezTo>
                    <a:pt x="179" y="30"/>
                    <a:pt x="179" y="30"/>
                    <a:pt x="179" y="30"/>
                  </a:cubicBezTo>
                  <a:close/>
                  <a:moveTo>
                    <a:pt x="166" y="50"/>
                  </a:moveTo>
                  <a:cubicBezTo>
                    <a:pt x="166" y="51"/>
                    <a:pt x="166" y="51"/>
                    <a:pt x="166" y="51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6" y="50"/>
                    <a:pt x="166" y="50"/>
                    <a:pt x="166" y="50"/>
                  </a:cubicBezTo>
                  <a:close/>
                  <a:moveTo>
                    <a:pt x="168" y="49"/>
                  </a:moveTo>
                  <a:cubicBezTo>
                    <a:pt x="168" y="50"/>
                    <a:pt x="168" y="50"/>
                    <a:pt x="168" y="50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49"/>
                    <a:pt x="168" y="49"/>
                    <a:pt x="168" y="49"/>
                  </a:cubicBezTo>
                  <a:close/>
                  <a:moveTo>
                    <a:pt x="175" y="55"/>
                  </a:move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6" y="55"/>
                    <a:pt x="176" y="55"/>
                    <a:pt x="176" y="55"/>
                  </a:cubicBezTo>
                  <a:cubicBezTo>
                    <a:pt x="175" y="55"/>
                    <a:pt x="175" y="55"/>
                    <a:pt x="175" y="55"/>
                  </a:cubicBezTo>
                  <a:close/>
                  <a:moveTo>
                    <a:pt x="173" y="53"/>
                  </a:move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4"/>
                    <a:pt x="173" y="54"/>
                    <a:pt x="173" y="54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lose/>
                  <a:moveTo>
                    <a:pt x="174" y="54"/>
                  </a:moveTo>
                  <a:cubicBezTo>
                    <a:pt x="174" y="54"/>
                    <a:pt x="174" y="54"/>
                    <a:pt x="174" y="54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4" y="54"/>
                    <a:pt x="174" y="54"/>
                    <a:pt x="174" y="54"/>
                  </a:cubicBezTo>
                  <a:close/>
                  <a:moveTo>
                    <a:pt x="173" y="52"/>
                  </a:moveTo>
                  <a:cubicBezTo>
                    <a:pt x="173" y="52"/>
                    <a:pt x="173" y="52"/>
                    <a:pt x="173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lose/>
                  <a:moveTo>
                    <a:pt x="175" y="52"/>
                  </a:moveTo>
                  <a:cubicBezTo>
                    <a:pt x="174" y="52"/>
                    <a:pt x="174" y="52"/>
                    <a:pt x="174" y="52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3"/>
                    <a:pt x="174" y="53"/>
                    <a:pt x="174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3"/>
                    <a:pt x="175" y="53"/>
                    <a:pt x="175" y="53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lose/>
                  <a:moveTo>
                    <a:pt x="173" y="51"/>
                  </a:move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1"/>
                    <a:pt x="173" y="51"/>
                    <a:pt x="173" y="51"/>
                  </a:cubicBezTo>
                  <a:close/>
                  <a:moveTo>
                    <a:pt x="175" y="50"/>
                  </a:move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lose/>
                  <a:moveTo>
                    <a:pt x="174" y="50"/>
                  </a:moveTo>
                  <a:cubicBezTo>
                    <a:pt x="174" y="50"/>
                    <a:pt x="174" y="50"/>
                    <a:pt x="174" y="50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2"/>
                    <a:pt x="175" y="52"/>
                    <a:pt x="175" y="52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4" y="50"/>
                    <a:pt x="174" y="50"/>
                    <a:pt x="174" y="50"/>
                  </a:cubicBezTo>
                  <a:close/>
                  <a:moveTo>
                    <a:pt x="163" y="56"/>
                  </a:move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lose/>
                  <a:moveTo>
                    <a:pt x="162" y="57"/>
                  </a:moveTo>
                  <a:cubicBezTo>
                    <a:pt x="163" y="57"/>
                    <a:pt x="163" y="57"/>
                    <a:pt x="163" y="57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2" y="57"/>
                    <a:pt x="162" y="57"/>
                    <a:pt x="162" y="57"/>
                  </a:cubicBezTo>
                  <a:close/>
                  <a:moveTo>
                    <a:pt x="158" y="58"/>
                  </a:move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9"/>
                    <a:pt x="158" y="58"/>
                    <a:pt x="158" y="58"/>
                  </a:cubicBezTo>
                  <a:close/>
                  <a:moveTo>
                    <a:pt x="159" y="58"/>
                  </a:moveTo>
                  <a:cubicBezTo>
                    <a:pt x="158" y="58"/>
                    <a:pt x="158" y="58"/>
                    <a:pt x="158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ubicBezTo>
                    <a:pt x="159" y="58"/>
                    <a:pt x="159" y="58"/>
                    <a:pt x="159" y="58"/>
                  </a:cubicBezTo>
                  <a:close/>
                  <a:moveTo>
                    <a:pt x="159" y="61"/>
                  </a:moveTo>
                  <a:cubicBezTo>
                    <a:pt x="159" y="61"/>
                    <a:pt x="159" y="61"/>
                    <a:pt x="159" y="61"/>
                  </a:cubicBezTo>
                  <a:cubicBezTo>
                    <a:pt x="158" y="61"/>
                    <a:pt x="158" y="61"/>
                    <a:pt x="158" y="61"/>
                  </a:cubicBezTo>
                  <a:cubicBezTo>
                    <a:pt x="158" y="62"/>
                    <a:pt x="158" y="62"/>
                    <a:pt x="158" y="62"/>
                  </a:cubicBezTo>
                  <a:cubicBezTo>
                    <a:pt x="159" y="62"/>
                    <a:pt x="159" y="62"/>
                    <a:pt x="159" y="62"/>
                  </a:cubicBezTo>
                  <a:cubicBezTo>
                    <a:pt x="159" y="61"/>
                    <a:pt x="159" y="61"/>
                    <a:pt x="159" y="61"/>
                  </a:cubicBezTo>
                  <a:cubicBezTo>
                    <a:pt x="159" y="61"/>
                    <a:pt x="159" y="61"/>
                    <a:pt x="159" y="61"/>
                  </a:cubicBezTo>
                  <a:close/>
                  <a:moveTo>
                    <a:pt x="161" y="58"/>
                  </a:move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59" y="60"/>
                    <a:pt x="159" y="60"/>
                    <a:pt x="159" y="60"/>
                  </a:cubicBezTo>
                  <a:cubicBezTo>
                    <a:pt x="160" y="61"/>
                    <a:pt x="160" y="61"/>
                    <a:pt x="160" y="61"/>
                  </a:cubicBezTo>
                  <a:cubicBezTo>
                    <a:pt x="160" y="60"/>
                    <a:pt x="160" y="60"/>
                    <a:pt x="160" y="60"/>
                  </a:cubicBezTo>
                  <a:cubicBezTo>
                    <a:pt x="161" y="59"/>
                    <a:pt x="161" y="59"/>
                    <a:pt x="161" y="59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2" y="57"/>
                    <a:pt x="162" y="57"/>
                    <a:pt x="162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7"/>
                    <a:pt x="161" y="57"/>
                    <a:pt x="161" y="57"/>
                  </a:cubicBezTo>
                  <a:cubicBezTo>
                    <a:pt x="161" y="58"/>
                    <a:pt x="161" y="58"/>
                    <a:pt x="161" y="58"/>
                  </a:cubicBezTo>
                  <a:close/>
                  <a:moveTo>
                    <a:pt x="154" y="54"/>
                  </a:moveTo>
                  <a:cubicBezTo>
                    <a:pt x="155" y="53"/>
                    <a:pt x="155" y="53"/>
                    <a:pt x="155" y="53"/>
                  </a:cubicBezTo>
                  <a:cubicBezTo>
                    <a:pt x="154" y="53"/>
                    <a:pt x="154" y="53"/>
                    <a:pt x="154" y="53"/>
                  </a:cubicBezTo>
                  <a:cubicBezTo>
                    <a:pt x="154" y="54"/>
                    <a:pt x="154" y="54"/>
                    <a:pt x="154" y="54"/>
                  </a:cubicBezTo>
                  <a:close/>
                  <a:moveTo>
                    <a:pt x="152" y="55"/>
                  </a:move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5"/>
                    <a:pt x="152" y="55"/>
                    <a:pt x="152" y="55"/>
                  </a:cubicBezTo>
                  <a:close/>
                  <a:moveTo>
                    <a:pt x="154" y="61"/>
                  </a:moveTo>
                  <a:cubicBezTo>
                    <a:pt x="153" y="61"/>
                    <a:pt x="153" y="61"/>
                    <a:pt x="153" y="61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4" y="61"/>
                    <a:pt x="154" y="61"/>
                    <a:pt x="154" y="61"/>
                  </a:cubicBezTo>
                  <a:close/>
                  <a:moveTo>
                    <a:pt x="152" y="60"/>
                  </a:moveTo>
                  <a:cubicBezTo>
                    <a:pt x="153" y="59"/>
                    <a:pt x="153" y="59"/>
                    <a:pt x="153" y="59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0"/>
                    <a:pt x="153" y="60"/>
                    <a:pt x="153" y="60"/>
                  </a:cubicBezTo>
                  <a:cubicBezTo>
                    <a:pt x="153" y="61"/>
                    <a:pt x="153" y="61"/>
                    <a:pt x="153" y="61"/>
                  </a:cubicBezTo>
                  <a:cubicBezTo>
                    <a:pt x="152" y="60"/>
                    <a:pt x="152" y="60"/>
                    <a:pt x="152" y="60"/>
                  </a:cubicBezTo>
                  <a:cubicBezTo>
                    <a:pt x="152" y="60"/>
                    <a:pt x="152" y="60"/>
                    <a:pt x="152" y="60"/>
                  </a:cubicBezTo>
                  <a:close/>
                  <a:moveTo>
                    <a:pt x="147" y="57"/>
                  </a:move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8" y="57"/>
                    <a:pt x="148" y="57"/>
                    <a:pt x="148" y="57"/>
                  </a:cubicBezTo>
                  <a:cubicBezTo>
                    <a:pt x="147" y="57"/>
                    <a:pt x="147" y="57"/>
                    <a:pt x="147" y="57"/>
                  </a:cubicBezTo>
                  <a:close/>
                  <a:moveTo>
                    <a:pt x="148" y="62"/>
                  </a:moveTo>
                  <a:cubicBezTo>
                    <a:pt x="149" y="62"/>
                    <a:pt x="149" y="62"/>
                    <a:pt x="149" y="62"/>
                  </a:cubicBezTo>
                  <a:cubicBezTo>
                    <a:pt x="150" y="62"/>
                    <a:pt x="150" y="62"/>
                    <a:pt x="150" y="62"/>
                  </a:cubicBezTo>
                  <a:cubicBezTo>
                    <a:pt x="149" y="62"/>
                    <a:pt x="149" y="62"/>
                    <a:pt x="149" y="62"/>
                  </a:cubicBezTo>
                  <a:cubicBezTo>
                    <a:pt x="148" y="62"/>
                    <a:pt x="148" y="62"/>
                    <a:pt x="148" y="62"/>
                  </a:cubicBezTo>
                  <a:close/>
                  <a:moveTo>
                    <a:pt x="142" y="59"/>
                  </a:move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8"/>
                    <a:pt x="142" y="58"/>
                    <a:pt x="142" y="58"/>
                  </a:cubicBezTo>
                  <a:cubicBezTo>
                    <a:pt x="142" y="59"/>
                    <a:pt x="142" y="59"/>
                    <a:pt x="142" y="59"/>
                  </a:cubicBezTo>
                  <a:close/>
                  <a:moveTo>
                    <a:pt x="144" y="61"/>
                  </a:moveTo>
                  <a:cubicBezTo>
                    <a:pt x="145" y="61"/>
                    <a:pt x="145" y="61"/>
                    <a:pt x="145" y="61"/>
                  </a:cubicBezTo>
                  <a:cubicBezTo>
                    <a:pt x="146" y="61"/>
                    <a:pt x="146" y="61"/>
                    <a:pt x="146" y="61"/>
                  </a:cubicBezTo>
                  <a:cubicBezTo>
                    <a:pt x="146" y="62"/>
                    <a:pt x="146" y="62"/>
                    <a:pt x="146" y="62"/>
                  </a:cubicBezTo>
                  <a:cubicBezTo>
                    <a:pt x="145" y="62"/>
                    <a:pt x="145" y="62"/>
                    <a:pt x="145" y="62"/>
                  </a:cubicBezTo>
                  <a:cubicBezTo>
                    <a:pt x="144" y="62"/>
                    <a:pt x="144" y="62"/>
                    <a:pt x="144" y="62"/>
                  </a:cubicBezTo>
                  <a:cubicBezTo>
                    <a:pt x="144" y="61"/>
                    <a:pt x="144" y="61"/>
                    <a:pt x="144" y="61"/>
                  </a:cubicBezTo>
                  <a:close/>
                  <a:moveTo>
                    <a:pt x="143" y="62"/>
                  </a:moveTo>
                  <a:cubicBezTo>
                    <a:pt x="143" y="61"/>
                    <a:pt x="143" y="61"/>
                    <a:pt x="143" y="61"/>
                  </a:cubicBezTo>
                  <a:cubicBezTo>
                    <a:pt x="143" y="62"/>
                    <a:pt x="143" y="62"/>
                    <a:pt x="143" y="62"/>
                  </a:cubicBezTo>
                  <a:cubicBezTo>
                    <a:pt x="143" y="62"/>
                    <a:pt x="143" y="62"/>
                    <a:pt x="143" y="62"/>
                  </a:cubicBezTo>
                  <a:close/>
                  <a:moveTo>
                    <a:pt x="141" y="61"/>
                  </a:moveTo>
                  <a:cubicBezTo>
                    <a:pt x="141" y="61"/>
                    <a:pt x="141" y="61"/>
                    <a:pt x="141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1" y="62"/>
                    <a:pt x="141" y="62"/>
                    <a:pt x="141" y="62"/>
                  </a:cubicBezTo>
                  <a:cubicBezTo>
                    <a:pt x="141" y="61"/>
                    <a:pt x="141" y="61"/>
                    <a:pt x="141" y="61"/>
                  </a:cubicBezTo>
                  <a:close/>
                  <a:moveTo>
                    <a:pt x="124" y="70"/>
                  </a:move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8" y="70"/>
                    <a:pt x="128" y="70"/>
                    <a:pt x="128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9" y="69"/>
                    <a:pt x="129" y="69"/>
                    <a:pt x="129" y="69"/>
                  </a:cubicBezTo>
                  <a:cubicBezTo>
                    <a:pt x="130" y="69"/>
                    <a:pt x="130" y="69"/>
                    <a:pt x="130" y="69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2" y="67"/>
                    <a:pt x="132" y="67"/>
                    <a:pt x="132" y="67"/>
                  </a:cubicBezTo>
                  <a:cubicBezTo>
                    <a:pt x="131" y="66"/>
                    <a:pt x="131" y="66"/>
                    <a:pt x="131" y="66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30" y="65"/>
                    <a:pt x="130" y="65"/>
                    <a:pt x="130" y="65"/>
                  </a:cubicBezTo>
                  <a:cubicBezTo>
                    <a:pt x="129" y="65"/>
                    <a:pt x="129" y="65"/>
                    <a:pt x="129" y="65"/>
                  </a:cubicBezTo>
                  <a:cubicBezTo>
                    <a:pt x="129" y="66"/>
                    <a:pt x="129" y="66"/>
                    <a:pt x="129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7"/>
                    <a:pt x="128" y="67"/>
                    <a:pt x="128" y="67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7" y="66"/>
                    <a:pt x="127" y="66"/>
                    <a:pt x="127" y="66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5" y="68"/>
                    <a:pt x="125" y="68"/>
                    <a:pt x="125" y="68"/>
                  </a:cubicBezTo>
                  <a:cubicBezTo>
                    <a:pt x="125" y="69"/>
                    <a:pt x="125" y="69"/>
                    <a:pt x="125" y="69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5" y="70"/>
                    <a:pt x="125" y="70"/>
                    <a:pt x="125" y="70"/>
                  </a:cubicBezTo>
                  <a:cubicBezTo>
                    <a:pt x="124" y="70"/>
                    <a:pt x="124" y="70"/>
                    <a:pt x="124" y="70"/>
                  </a:cubicBezTo>
                  <a:close/>
                  <a:moveTo>
                    <a:pt x="123" y="71"/>
                  </a:move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23" y="71"/>
                  </a:moveTo>
                  <a:cubicBezTo>
                    <a:pt x="123" y="71"/>
                    <a:pt x="123" y="71"/>
                    <a:pt x="123" y="71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1" y="72"/>
                    <a:pt x="121" y="72"/>
                    <a:pt x="121" y="72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1" y="73"/>
                    <a:pt x="121" y="73"/>
                    <a:pt x="121" y="73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4" y="72"/>
                    <a:pt x="124" y="72"/>
                    <a:pt x="124" y="72"/>
                  </a:cubicBezTo>
                  <a:cubicBezTo>
                    <a:pt x="123" y="71"/>
                    <a:pt x="123" y="71"/>
                    <a:pt x="123" y="71"/>
                  </a:cubicBezTo>
                  <a:close/>
                  <a:moveTo>
                    <a:pt x="117" y="71"/>
                  </a:moveTo>
                  <a:cubicBezTo>
                    <a:pt x="117" y="71"/>
                    <a:pt x="117" y="71"/>
                    <a:pt x="117" y="71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7" y="72"/>
                    <a:pt x="117" y="72"/>
                    <a:pt x="117" y="72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7" y="71"/>
                    <a:pt x="117" y="71"/>
                    <a:pt x="117" y="71"/>
                  </a:cubicBezTo>
                  <a:close/>
                  <a:moveTo>
                    <a:pt x="104" y="67"/>
                  </a:moveTo>
                  <a:cubicBezTo>
                    <a:pt x="106" y="66"/>
                    <a:pt x="106" y="66"/>
                    <a:pt x="106" y="66"/>
                  </a:cubicBezTo>
                  <a:cubicBezTo>
                    <a:pt x="107" y="67"/>
                    <a:pt x="107" y="67"/>
                    <a:pt x="107" y="67"/>
                  </a:cubicBezTo>
                  <a:cubicBezTo>
                    <a:pt x="108" y="67"/>
                    <a:pt x="108" y="67"/>
                    <a:pt x="108" y="67"/>
                  </a:cubicBezTo>
                  <a:cubicBezTo>
                    <a:pt x="109" y="66"/>
                    <a:pt x="109" y="66"/>
                    <a:pt x="109" y="66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0" y="67"/>
                    <a:pt x="110" y="67"/>
                    <a:pt x="110" y="67"/>
                  </a:cubicBezTo>
                  <a:cubicBezTo>
                    <a:pt x="111" y="67"/>
                    <a:pt x="111" y="67"/>
                    <a:pt x="111" y="67"/>
                  </a:cubicBezTo>
                  <a:cubicBezTo>
                    <a:pt x="112" y="68"/>
                    <a:pt x="112" y="68"/>
                    <a:pt x="112" y="68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12" y="70"/>
                    <a:pt x="112" y="70"/>
                    <a:pt x="112" y="70"/>
                  </a:cubicBezTo>
                  <a:cubicBezTo>
                    <a:pt x="111" y="70"/>
                    <a:pt x="111" y="70"/>
                    <a:pt x="111" y="70"/>
                  </a:cubicBezTo>
                  <a:cubicBezTo>
                    <a:pt x="110" y="70"/>
                    <a:pt x="110" y="70"/>
                    <a:pt x="110" y="70"/>
                  </a:cubicBezTo>
                  <a:cubicBezTo>
                    <a:pt x="109" y="70"/>
                    <a:pt x="109" y="70"/>
                    <a:pt x="109" y="70"/>
                  </a:cubicBezTo>
                  <a:cubicBezTo>
                    <a:pt x="108" y="69"/>
                    <a:pt x="108" y="69"/>
                    <a:pt x="108" y="69"/>
                  </a:cubicBezTo>
                  <a:cubicBezTo>
                    <a:pt x="107" y="69"/>
                    <a:pt x="107" y="69"/>
                    <a:pt x="107" y="69"/>
                  </a:cubicBezTo>
                  <a:cubicBezTo>
                    <a:pt x="107" y="68"/>
                    <a:pt x="107" y="68"/>
                    <a:pt x="107" y="68"/>
                  </a:cubicBezTo>
                  <a:cubicBezTo>
                    <a:pt x="106" y="68"/>
                    <a:pt x="106" y="68"/>
                    <a:pt x="106" y="68"/>
                  </a:cubicBezTo>
                  <a:cubicBezTo>
                    <a:pt x="105" y="68"/>
                    <a:pt x="105" y="68"/>
                    <a:pt x="105" y="68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67"/>
                    <a:pt x="104" y="67"/>
                    <a:pt x="104" y="67"/>
                  </a:cubicBezTo>
                  <a:close/>
                  <a:moveTo>
                    <a:pt x="90" y="57"/>
                  </a:moveTo>
                  <a:cubicBezTo>
                    <a:pt x="91" y="58"/>
                    <a:pt x="91" y="58"/>
                    <a:pt x="91" y="58"/>
                  </a:cubicBezTo>
                  <a:cubicBezTo>
                    <a:pt x="91" y="57"/>
                    <a:pt x="91" y="57"/>
                    <a:pt x="91" y="57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57"/>
                    <a:pt x="90" y="57"/>
                    <a:pt x="90" y="57"/>
                  </a:cubicBezTo>
                  <a:close/>
                  <a:moveTo>
                    <a:pt x="88" y="56"/>
                  </a:moveTo>
                  <a:cubicBezTo>
                    <a:pt x="88" y="57"/>
                    <a:pt x="88" y="57"/>
                    <a:pt x="88" y="57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90" y="56"/>
                    <a:pt x="90" y="56"/>
                    <a:pt x="90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9" y="56"/>
                    <a:pt x="89" y="56"/>
                    <a:pt x="89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8" y="56"/>
                    <a:pt x="88" y="56"/>
                    <a:pt x="88" y="56"/>
                  </a:cubicBezTo>
                  <a:close/>
                  <a:moveTo>
                    <a:pt x="135" y="60"/>
                  </a:moveTo>
                  <a:cubicBezTo>
                    <a:pt x="136" y="60"/>
                    <a:pt x="136" y="60"/>
                    <a:pt x="136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8" y="60"/>
                    <a:pt x="138" y="60"/>
                    <a:pt x="138" y="60"/>
                  </a:cubicBezTo>
                  <a:cubicBezTo>
                    <a:pt x="139" y="60"/>
                    <a:pt x="139" y="60"/>
                    <a:pt x="139" y="60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38" y="59"/>
                    <a:pt x="138" y="59"/>
                    <a:pt x="138" y="59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5" y="59"/>
                    <a:pt x="135" y="59"/>
                    <a:pt x="135" y="59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5" y="60"/>
                    <a:pt x="135" y="60"/>
                    <a:pt x="135" y="60"/>
                  </a:cubicBezTo>
                  <a:close/>
                  <a:moveTo>
                    <a:pt x="134" y="61"/>
                  </a:move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2"/>
                    <a:pt x="134" y="62"/>
                    <a:pt x="134" y="62"/>
                  </a:cubicBezTo>
                  <a:cubicBezTo>
                    <a:pt x="134" y="61"/>
                    <a:pt x="134" y="61"/>
                    <a:pt x="134" y="61"/>
                  </a:cubicBezTo>
                  <a:close/>
                  <a:moveTo>
                    <a:pt x="130" y="61"/>
                  </a:move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2"/>
                    <a:pt x="129" y="62"/>
                    <a:pt x="129" y="62"/>
                  </a:cubicBezTo>
                  <a:cubicBezTo>
                    <a:pt x="129" y="63"/>
                    <a:pt x="129" y="63"/>
                    <a:pt x="129" y="63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1" y="62"/>
                    <a:pt x="131" y="62"/>
                    <a:pt x="131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0" y="61"/>
                    <a:pt x="130" y="61"/>
                    <a:pt x="130" y="61"/>
                  </a:cubicBezTo>
                  <a:close/>
                  <a:moveTo>
                    <a:pt x="127" y="63"/>
                  </a:moveTo>
                  <a:cubicBezTo>
                    <a:pt x="127" y="63"/>
                    <a:pt x="127" y="63"/>
                    <a:pt x="127" y="63"/>
                  </a:cubicBezTo>
                  <a:cubicBezTo>
                    <a:pt x="128" y="63"/>
                    <a:pt x="128" y="63"/>
                    <a:pt x="128" y="63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8" y="62"/>
                    <a:pt x="128" y="62"/>
                    <a:pt x="128" y="62"/>
                  </a:cubicBezTo>
                  <a:cubicBezTo>
                    <a:pt x="127" y="63"/>
                    <a:pt x="127" y="63"/>
                    <a:pt x="127" y="63"/>
                  </a:cubicBezTo>
                  <a:cubicBezTo>
                    <a:pt x="127" y="63"/>
                    <a:pt x="127" y="63"/>
                    <a:pt x="127" y="63"/>
                  </a:cubicBezTo>
                  <a:close/>
                  <a:moveTo>
                    <a:pt x="124" y="63"/>
                  </a:move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5" y="62"/>
                    <a:pt x="125" y="62"/>
                    <a:pt x="125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2"/>
                    <a:pt x="127" y="62"/>
                    <a:pt x="127" y="62"/>
                  </a:cubicBezTo>
                  <a:cubicBezTo>
                    <a:pt x="126" y="63"/>
                    <a:pt x="126" y="63"/>
                    <a:pt x="126" y="63"/>
                  </a:cubicBezTo>
                  <a:cubicBezTo>
                    <a:pt x="125" y="63"/>
                    <a:pt x="125" y="63"/>
                    <a:pt x="125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lose/>
                  <a:moveTo>
                    <a:pt x="123" y="63"/>
                  </a:moveTo>
                  <a:cubicBezTo>
                    <a:pt x="122" y="63"/>
                    <a:pt x="122" y="63"/>
                    <a:pt x="122" y="63"/>
                  </a:cubicBezTo>
                  <a:cubicBezTo>
                    <a:pt x="122" y="64"/>
                    <a:pt x="122" y="64"/>
                    <a:pt x="122" y="64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3" y="63"/>
                    <a:pt x="123" y="63"/>
                    <a:pt x="123" y="63"/>
                  </a:cubicBezTo>
                  <a:close/>
                  <a:moveTo>
                    <a:pt x="124" y="62"/>
                  </a:moveTo>
                  <a:cubicBezTo>
                    <a:pt x="123" y="62"/>
                    <a:pt x="123" y="62"/>
                    <a:pt x="123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4" y="62"/>
                    <a:pt x="124" y="62"/>
                    <a:pt x="124" y="62"/>
                  </a:cubicBezTo>
                  <a:cubicBezTo>
                    <a:pt x="124" y="62"/>
                    <a:pt x="124" y="62"/>
                    <a:pt x="124" y="62"/>
                  </a:cubicBezTo>
                  <a:close/>
                  <a:moveTo>
                    <a:pt x="108" y="63"/>
                  </a:moveTo>
                  <a:cubicBezTo>
                    <a:pt x="108" y="63"/>
                    <a:pt x="108" y="63"/>
                    <a:pt x="108" y="63"/>
                  </a:cubicBezTo>
                  <a:cubicBezTo>
                    <a:pt x="109" y="62"/>
                    <a:pt x="109" y="62"/>
                    <a:pt x="109" y="62"/>
                  </a:cubicBezTo>
                  <a:cubicBezTo>
                    <a:pt x="112" y="61"/>
                    <a:pt x="112" y="61"/>
                    <a:pt x="112" y="61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3" y="62"/>
                    <a:pt x="113" y="62"/>
                    <a:pt x="113" y="62"/>
                  </a:cubicBezTo>
                  <a:cubicBezTo>
                    <a:pt x="114" y="62"/>
                    <a:pt x="114" y="62"/>
                    <a:pt x="114" y="62"/>
                  </a:cubicBezTo>
                  <a:cubicBezTo>
                    <a:pt x="116" y="63"/>
                    <a:pt x="116" y="63"/>
                    <a:pt x="116" y="63"/>
                  </a:cubicBezTo>
                  <a:cubicBezTo>
                    <a:pt x="117" y="62"/>
                    <a:pt x="117" y="62"/>
                    <a:pt x="117" y="62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8" y="63"/>
                    <a:pt x="118" y="63"/>
                    <a:pt x="118" y="63"/>
                  </a:cubicBezTo>
                  <a:cubicBezTo>
                    <a:pt x="119" y="63"/>
                    <a:pt x="119" y="63"/>
                    <a:pt x="119" y="63"/>
                  </a:cubicBezTo>
                  <a:cubicBezTo>
                    <a:pt x="120" y="62"/>
                    <a:pt x="120" y="62"/>
                    <a:pt x="120" y="62"/>
                  </a:cubicBezTo>
                  <a:cubicBezTo>
                    <a:pt x="121" y="62"/>
                    <a:pt x="121" y="62"/>
                    <a:pt x="121" y="62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1" y="61"/>
                    <a:pt x="121" y="61"/>
                    <a:pt x="121" y="61"/>
                  </a:cubicBezTo>
                  <a:cubicBezTo>
                    <a:pt x="122" y="61"/>
                    <a:pt x="122" y="61"/>
                    <a:pt x="122" y="61"/>
                  </a:cubicBezTo>
                  <a:cubicBezTo>
                    <a:pt x="123" y="61"/>
                    <a:pt x="123" y="61"/>
                    <a:pt x="123" y="61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2"/>
                    <a:pt x="122" y="62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1" y="63"/>
                    <a:pt x="121" y="63"/>
                    <a:pt x="121" y="63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20" y="64"/>
                    <a:pt x="120" y="64"/>
                    <a:pt x="120" y="64"/>
                  </a:cubicBezTo>
                  <a:cubicBezTo>
                    <a:pt x="119" y="64"/>
                    <a:pt x="119" y="64"/>
                    <a:pt x="119" y="64"/>
                  </a:cubicBezTo>
                  <a:cubicBezTo>
                    <a:pt x="118" y="64"/>
                    <a:pt x="118" y="64"/>
                    <a:pt x="118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14" y="64"/>
                    <a:pt x="114" y="64"/>
                    <a:pt x="114" y="64"/>
                  </a:cubicBezTo>
                  <a:cubicBezTo>
                    <a:pt x="114" y="65"/>
                    <a:pt x="114" y="65"/>
                    <a:pt x="114" y="65"/>
                  </a:cubicBezTo>
                  <a:cubicBezTo>
                    <a:pt x="113" y="65"/>
                    <a:pt x="113" y="65"/>
                    <a:pt x="113" y="65"/>
                  </a:cubicBezTo>
                  <a:cubicBezTo>
                    <a:pt x="113" y="64"/>
                    <a:pt x="113" y="64"/>
                    <a:pt x="113" y="64"/>
                  </a:cubicBezTo>
                  <a:cubicBezTo>
                    <a:pt x="112" y="65"/>
                    <a:pt x="112" y="65"/>
                    <a:pt x="112" y="65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1" y="64"/>
                    <a:pt x="111" y="64"/>
                    <a:pt x="111" y="64"/>
                  </a:cubicBezTo>
                  <a:cubicBezTo>
                    <a:pt x="110" y="64"/>
                    <a:pt x="110" y="64"/>
                    <a:pt x="110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9" y="64"/>
                    <a:pt x="109" y="64"/>
                    <a:pt x="109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lose/>
                  <a:moveTo>
                    <a:pt x="107" y="63"/>
                  </a:moveTo>
                  <a:cubicBezTo>
                    <a:pt x="107" y="64"/>
                    <a:pt x="107" y="64"/>
                    <a:pt x="107" y="64"/>
                  </a:cubicBezTo>
                  <a:cubicBezTo>
                    <a:pt x="108" y="64"/>
                    <a:pt x="108" y="64"/>
                    <a:pt x="108" y="64"/>
                  </a:cubicBezTo>
                  <a:cubicBezTo>
                    <a:pt x="108" y="63"/>
                    <a:pt x="108" y="63"/>
                    <a:pt x="108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107" y="63"/>
                  </a:moveTo>
                  <a:cubicBezTo>
                    <a:pt x="106" y="63"/>
                    <a:pt x="106" y="63"/>
                    <a:pt x="106" y="63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6" y="64"/>
                    <a:pt x="106" y="64"/>
                    <a:pt x="106" y="64"/>
                  </a:cubicBezTo>
                  <a:cubicBezTo>
                    <a:pt x="107" y="63"/>
                    <a:pt x="107" y="63"/>
                    <a:pt x="107" y="63"/>
                  </a:cubicBezTo>
                  <a:cubicBezTo>
                    <a:pt x="107" y="63"/>
                    <a:pt x="107" y="63"/>
                    <a:pt x="107" y="63"/>
                  </a:cubicBezTo>
                  <a:close/>
                  <a:moveTo>
                    <a:pt x="94" y="63"/>
                  </a:move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4" y="64"/>
                    <a:pt x="94" y="64"/>
                    <a:pt x="94" y="64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5" y="65"/>
                    <a:pt x="95" y="65"/>
                    <a:pt x="95" y="65"/>
                  </a:cubicBezTo>
                  <a:cubicBezTo>
                    <a:pt x="96" y="65"/>
                    <a:pt x="96" y="65"/>
                    <a:pt x="96" y="65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98" y="65"/>
                    <a:pt x="98" y="65"/>
                    <a:pt x="98" y="6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9" y="65"/>
                    <a:pt x="99" y="65"/>
                    <a:pt x="99" y="65"/>
                  </a:cubicBezTo>
                  <a:cubicBezTo>
                    <a:pt x="100" y="64"/>
                    <a:pt x="100" y="64"/>
                    <a:pt x="100" y="64"/>
                  </a:cubicBezTo>
                  <a:cubicBezTo>
                    <a:pt x="101" y="65"/>
                    <a:pt x="101" y="65"/>
                    <a:pt x="101" y="65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2" y="64"/>
                    <a:pt x="102" y="64"/>
                    <a:pt x="102" y="64"/>
                  </a:cubicBezTo>
                  <a:cubicBezTo>
                    <a:pt x="103" y="64"/>
                    <a:pt x="103" y="64"/>
                    <a:pt x="103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3"/>
                    <a:pt x="105" y="63"/>
                    <a:pt x="105" y="63"/>
                  </a:cubicBezTo>
                  <a:cubicBezTo>
                    <a:pt x="105" y="62"/>
                    <a:pt x="105" y="62"/>
                    <a:pt x="105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4" y="62"/>
                    <a:pt x="104" y="62"/>
                    <a:pt x="104" y="62"/>
                  </a:cubicBezTo>
                  <a:cubicBezTo>
                    <a:pt x="103" y="63"/>
                    <a:pt x="103" y="63"/>
                    <a:pt x="103" y="63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1" y="62"/>
                    <a:pt x="101" y="62"/>
                    <a:pt x="101" y="62"/>
                  </a:cubicBezTo>
                  <a:cubicBezTo>
                    <a:pt x="101" y="61"/>
                    <a:pt x="101" y="61"/>
                    <a:pt x="101" y="61"/>
                  </a:cubicBezTo>
                  <a:cubicBezTo>
                    <a:pt x="100" y="61"/>
                    <a:pt x="100" y="61"/>
                    <a:pt x="100" y="61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1" y="63"/>
                    <a:pt x="101" y="63"/>
                    <a:pt x="101" y="63"/>
                  </a:cubicBezTo>
                  <a:cubicBezTo>
                    <a:pt x="100" y="63"/>
                    <a:pt x="100" y="63"/>
                    <a:pt x="100" y="63"/>
                  </a:cubicBezTo>
                  <a:cubicBezTo>
                    <a:pt x="99" y="64"/>
                    <a:pt x="99" y="64"/>
                    <a:pt x="99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8" y="62"/>
                    <a:pt x="98" y="62"/>
                    <a:pt x="98" y="62"/>
                  </a:cubicBezTo>
                  <a:cubicBezTo>
                    <a:pt x="97" y="62"/>
                    <a:pt x="97" y="62"/>
                    <a:pt x="97" y="62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95" y="63"/>
                    <a:pt x="95" y="63"/>
                    <a:pt x="95" y="63"/>
                  </a:cubicBezTo>
                  <a:cubicBezTo>
                    <a:pt x="95" y="63"/>
                    <a:pt x="94" y="63"/>
                    <a:pt x="94" y="63"/>
                  </a:cubicBezTo>
                  <a:close/>
                  <a:moveTo>
                    <a:pt x="92" y="62"/>
                  </a:moveTo>
                  <a:cubicBezTo>
                    <a:pt x="93" y="62"/>
                    <a:pt x="93" y="62"/>
                    <a:pt x="93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3" y="64"/>
                    <a:pt x="93" y="64"/>
                    <a:pt x="93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0" y="64"/>
                    <a:pt x="90" y="64"/>
                    <a:pt x="90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2" y="62"/>
                    <a:pt x="92" y="62"/>
                    <a:pt x="92" y="62"/>
                  </a:cubicBezTo>
                  <a:close/>
                  <a:moveTo>
                    <a:pt x="89" y="64"/>
                  </a:moveTo>
                  <a:cubicBezTo>
                    <a:pt x="89" y="63"/>
                    <a:pt x="89" y="63"/>
                    <a:pt x="89" y="63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89" y="64"/>
                    <a:pt x="89" y="64"/>
                    <a:pt x="89" y="64"/>
                  </a:cubicBezTo>
                  <a:close/>
                  <a:moveTo>
                    <a:pt x="85" y="61"/>
                  </a:move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7" y="64"/>
                    <a:pt x="87" y="64"/>
                    <a:pt x="87" y="64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89" y="63"/>
                    <a:pt x="89" y="63"/>
                    <a:pt x="89" y="63"/>
                  </a:cubicBezTo>
                  <a:cubicBezTo>
                    <a:pt x="90" y="63"/>
                    <a:pt x="90" y="63"/>
                    <a:pt x="90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1"/>
                    <a:pt x="89" y="61"/>
                    <a:pt x="89" y="61"/>
                  </a:cubicBezTo>
                  <a:cubicBezTo>
                    <a:pt x="88" y="61"/>
                    <a:pt x="88" y="61"/>
                    <a:pt x="88" y="61"/>
                  </a:cubicBezTo>
                  <a:cubicBezTo>
                    <a:pt x="87" y="61"/>
                    <a:pt x="87" y="61"/>
                    <a:pt x="87" y="61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5" y="61"/>
                    <a:pt x="85" y="61"/>
                    <a:pt x="85" y="61"/>
                  </a:cubicBezTo>
                  <a:close/>
                  <a:moveTo>
                    <a:pt x="192" y="62"/>
                  </a:moveTo>
                  <a:cubicBezTo>
                    <a:pt x="193" y="62"/>
                    <a:pt x="193" y="62"/>
                    <a:pt x="193" y="62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4" y="62"/>
                    <a:pt x="194" y="62"/>
                    <a:pt x="194" y="62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2" y="62"/>
                    <a:pt x="192" y="62"/>
                    <a:pt x="192" y="62"/>
                  </a:cubicBezTo>
                  <a:close/>
                  <a:moveTo>
                    <a:pt x="188" y="62"/>
                  </a:moveTo>
                  <a:cubicBezTo>
                    <a:pt x="188" y="62"/>
                    <a:pt x="189" y="62"/>
                    <a:pt x="189" y="62"/>
                  </a:cubicBezTo>
                  <a:cubicBezTo>
                    <a:pt x="190" y="62"/>
                    <a:pt x="190" y="62"/>
                    <a:pt x="190" y="62"/>
                  </a:cubicBezTo>
                  <a:cubicBezTo>
                    <a:pt x="191" y="62"/>
                    <a:pt x="191" y="62"/>
                    <a:pt x="191" y="62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2" y="61"/>
                    <a:pt x="192" y="61"/>
                    <a:pt x="192" y="61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60"/>
                    <a:pt x="194" y="60"/>
                    <a:pt x="194" y="60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4" y="59"/>
                    <a:pt x="194" y="59"/>
                    <a:pt x="194" y="59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1" y="58"/>
                    <a:pt x="191" y="58"/>
                    <a:pt x="191" y="58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60"/>
                    <a:pt x="190" y="60"/>
                    <a:pt x="190" y="60"/>
                  </a:cubicBezTo>
                  <a:cubicBezTo>
                    <a:pt x="188" y="62"/>
                    <a:pt x="188" y="62"/>
                    <a:pt x="188" y="62"/>
                  </a:cubicBezTo>
                  <a:close/>
                  <a:moveTo>
                    <a:pt x="78" y="56"/>
                  </a:moveTo>
                  <a:cubicBezTo>
                    <a:pt x="77" y="57"/>
                    <a:pt x="77" y="57"/>
                    <a:pt x="77" y="57"/>
                  </a:cubicBezTo>
                  <a:cubicBezTo>
                    <a:pt x="78" y="57"/>
                    <a:pt x="78" y="57"/>
                    <a:pt x="78" y="57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57"/>
                    <a:pt x="79" y="57"/>
                    <a:pt x="79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3" y="57"/>
                    <a:pt x="83" y="57"/>
                    <a:pt x="83" y="57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81" y="56"/>
                    <a:pt x="81" y="56"/>
                    <a:pt x="81" y="56"/>
                  </a:cubicBezTo>
                  <a:cubicBezTo>
                    <a:pt x="78" y="56"/>
                    <a:pt x="78" y="56"/>
                    <a:pt x="78" y="56"/>
                  </a:cubicBezTo>
                  <a:cubicBezTo>
                    <a:pt x="78" y="56"/>
                    <a:pt x="78" y="56"/>
                    <a:pt x="78" y="56"/>
                  </a:cubicBezTo>
                  <a:close/>
                  <a:moveTo>
                    <a:pt x="44" y="55"/>
                  </a:moveTo>
                  <a:cubicBezTo>
                    <a:pt x="44" y="55"/>
                    <a:pt x="44" y="55"/>
                    <a:pt x="44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4" y="55"/>
                    <a:pt x="44" y="55"/>
                    <a:pt x="44" y="55"/>
                  </a:cubicBezTo>
                  <a:close/>
                  <a:moveTo>
                    <a:pt x="45" y="55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4"/>
                    <a:pt x="46" y="54"/>
                    <a:pt x="46" y="54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8" y="52"/>
                    <a:pt x="48" y="52"/>
                    <a:pt x="48" y="52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54" y="52"/>
                    <a:pt x="54" y="52"/>
                    <a:pt x="54" y="52"/>
                  </a:cubicBezTo>
                  <a:cubicBezTo>
                    <a:pt x="55" y="53"/>
                    <a:pt x="55" y="53"/>
                    <a:pt x="5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59" y="54"/>
                    <a:pt x="59" y="54"/>
                    <a:pt x="59" y="54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8" y="56"/>
                    <a:pt x="68" y="56"/>
                    <a:pt x="68" y="56"/>
                  </a:cubicBezTo>
                  <a:cubicBezTo>
                    <a:pt x="68" y="55"/>
                    <a:pt x="68" y="55"/>
                    <a:pt x="68" y="55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70" y="55"/>
                    <a:pt x="70" y="55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2" y="54"/>
                    <a:pt x="72" y="54"/>
                    <a:pt x="72" y="54"/>
                  </a:cubicBezTo>
                  <a:cubicBezTo>
                    <a:pt x="72" y="55"/>
                    <a:pt x="72" y="55"/>
                    <a:pt x="72" y="55"/>
                  </a:cubicBezTo>
                  <a:cubicBezTo>
                    <a:pt x="73" y="56"/>
                    <a:pt x="73" y="56"/>
                    <a:pt x="73" y="56"/>
                  </a:cubicBezTo>
                  <a:cubicBezTo>
                    <a:pt x="74" y="55"/>
                    <a:pt x="74" y="55"/>
                    <a:pt x="74" y="55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77" y="56"/>
                    <a:pt x="77" y="56"/>
                    <a:pt x="77" y="56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80" y="59"/>
                    <a:pt x="80" y="59"/>
                    <a:pt x="80" y="59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1" y="60"/>
                    <a:pt x="81" y="60"/>
                    <a:pt x="81" y="60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3"/>
                    <a:pt x="84" y="63"/>
                    <a:pt x="84" y="63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3" y="63"/>
                    <a:pt x="83" y="63"/>
                    <a:pt x="83" y="63"/>
                  </a:cubicBezTo>
                  <a:cubicBezTo>
                    <a:pt x="82" y="64"/>
                    <a:pt x="82" y="64"/>
                    <a:pt x="82" y="64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0" y="62"/>
                    <a:pt x="80" y="62"/>
                    <a:pt x="80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9" y="62"/>
                    <a:pt x="79" y="62"/>
                    <a:pt x="79" y="62"/>
                  </a:cubicBezTo>
                  <a:cubicBezTo>
                    <a:pt x="77" y="62"/>
                    <a:pt x="77" y="62"/>
                    <a:pt x="77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3" y="62"/>
                    <a:pt x="73" y="62"/>
                    <a:pt x="73" y="62"/>
                  </a:cubicBezTo>
                  <a:cubicBezTo>
                    <a:pt x="71" y="62"/>
                    <a:pt x="71" y="62"/>
                    <a:pt x="71" y="62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69" y="62"/>
                    <a:pt x="69" y="62"/>
                    <a:pt x="69" y="62"/>
                  </a:cubicBezTo>
                  <a:cubicBezTo>
                    <a:pt x="67" y="61"/>
                    <a:pt x="67" y="61"/>
                    <a:pt x="67" y="61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1" y="59"/>
                    <a:pt x="61" y="59"/>
                    <a:pt x="61" y="59"/>
                  </a:cubicBezTo>
                  <a:cubicBezTo>
                    <a:pt x="61" y="60"/>
                    <a:pt x="61" y="60"/>
                    <a:pt x="61" y="6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8"/>
                    <a:pt x="55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1" y="58"/>
                    <a:pt x="51" y="58"/>
                    <a:pt x="51" y="58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50" y="57"/>
                    <a:pt x="50" y="57"/>
                    <a:pt x="50" y="57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45" y="55"/>
                    <a:pt x="45" y="55"/>
                    <a:pt x="45" y="55"/>
                  </a:cubicBezTo>
                  <a:cubicBezTo>
                    <a:pt x="45" y="55"/>
                    <a:pt x="45" y="55"/>
                    <a:pt x="45" y="55"/>
                  </a:cubicBezTo>
                  <a:close/>
                  <a:moveTo>
                    <a:pt x="57" y="10"/>
                  </a:moveTo>
                  <a:cubicBezTo>
                    <a:pt x="57" y="11"/>
                    <a:pt x="57" y="11"/>
                    <a:pt x="57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9" y="10"/>
                    <a:pt x="59" y="10"/>
                    <a:pt x="59" y="10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7" y="10"/>
                    <a:pt x="57" y="10"/>
                    <a:pt x="57" y="10"/>
                  </a:cubicBezTo>
                  <a:close/>
                  <a:moveTo>
                    <a:pt x="49" y="15"/>
                  </a:move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15"/>
                    <a:pt x="49" y="15"/>
                    <a:pt x="49" y="15"/>
                  </a:cubicBezTo>
                  <a:close/>
                  <a:moveTo>
                    <a:pt x="49" y="13"/>
                  </a:move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9" y="13"/>
                    <a:pt x="49" y="13"/>
                    <a:pt x="49" y="13"/>
                  </a:cubicBezTo>
                  <a:close/>
                  <a:moveTo>
                    <a:pt x="49" y="14"/>
                  </a:moveTo>
                  <a:cubicBezTo>
                    <a:pt x="49" y="14"/>
                    <a:pt x="49" y="14"/>
                    <a:pt x="49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9" y="14"/>
                    <a:pt x="49" y="14"/>
                    <a:pt x="49" y="14"/>
                  </a:cubicBezTo>
                  <a:close/>
                  <a:moveTo>
                    <a:pt x="46" y="14"/>
                  </a:moveTo>
                  <a:cubicBezTo>
                    <a:pt x="46" y="15"/>
                    <a:pt x="46" y="15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6" y="14"/>
                    <a:pt x="46" y="14"/>
                    <a:pt x="46" y="14"/>
                  </a:cubicBezTo>
                  <a:close/>
                  <a:moveTo>
                    <a:pt x="39" y="23"/>
                  </a:move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3"/>
                    <a:pt x="39" y="23"/>
                    <a:pt x="39" y="23"/>
                  </a:cubicBezTo>
                  <a:close/>
                  <a:moveTo>
                    <a:pt x="41" y="22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1" y="22"/>
                    <a:pt x="41" y="22"/>
                    <a:pt x="41" y="22"/>
                  </a:cubicBezTo>
                  <a:close/>
                  <a:moveTo>
                    <a:pt x="61" y="34"/>
                  </a:moveTo>
                  <a:cubicBezTo>
                    <a:pt x="61" y="35"/>
                    <a:pt x="61" y="35"/>
                    <a:pt x="61" y="35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5"/>
                    <a:pt x="62" y="35"/>
                    <a:pt x="62" y="3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lose/>
                  <a:moveTo>
                    <a:pt x="55" y="38"/>
                  </a:moveTo>
                  <a:cubicBezTo>
                    <a:pt x="55" y="39"/>
                    <a:pt x="55" y="39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6" y="41"/>
                    <a:pt x="56" y="41"/>
                    <a:pt x="56" y="41"/>
                  </a:cubicBezTo>
                  <a:cubicBezTo>
                    <a:pt x="57" y="40"/>
                    <a:pt x="57" y="40"/>
                    <a:pt x="57" y="40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40"/>
                    <a:pt x="58" y="40"/>
                    <a:pt x="58" y="40"/>
                  </a:cubicBezTo>
                  <a:cubicBezTo>
                    <a:pt x="59" y="40"/>
                    <a:pt x="59" y="40"/>
                    <a:pt x="59" y="40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5" y="38"/>
                    <a:pt x="55" y="38"/>
                    <a:pt x="55" y="38"/>
                  </a:cubicBezTo>
                  <a:close/>
                  <a:moveTo>
                    <a:pt x="52" y="40"/>
                  </a:move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ubicBezTo>
                    <a:pt x="52" y="40"/>
                    <a:pt x="52" y="40"/>
                    <a:pt x="52" y="40"/>
                  </a:cubicBezTo>
                  <a:close/>
                  <a:moveTo>
                    <a:pt x="46" y="35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1" y="38"/>
                    <a:pt x="51" y="38"/>
                    <a:pt x="51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49" y="37"/>
                    <a:pt x="49" y="37"/>
                    <a:pt x="49" y="37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6" y="35"/>
                    <a:pt x="46" y="35"/>
                    <a:pt x="46" y="35"/>
                  </a:cubicBezTo>
                  <a:close/>
                  <a:moveTo>
                    <a:pt x="41" y="30"/>
                  </a:moveTo>
                  <a:cubicBezTo>
                    <a:pt x="41" y="30"/>
                    <a:pt x="41" y="30"/>
                    <a:pt x="41" y="30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2" y="30"/>
                    <a:pt x="42" y="30"/>
                    <a:pt x="42" y="30"/>
                  </a:cubicBezTo>
                  <a:cubicBezTo>
                    <a:pt x="41" y="30"/>
                    <a:pt x="41" y="30"/>
                    <a:pt x="41" y="30"/>
                  </a:cubicBezTo>
                  <a:close/>
                  <a:moveTo>
                    <a:pt x="42" y="28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8"/>
                    <a:pt x="42" y="28"/>
                    <a:pt x="42" y="28"/>
                  </a:cubicBezTo>
                  <a:close/>
                  <a:moveTo>
                    <a:pt x="33" y="23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32" y="22"/>
                    <a:pt x="32" y="22"/>
                    <a:pt x="32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28" y="19"/>
                  </a:moveTo>
                  <a:cubicBezTo>
                    <a:pt x="28" y="21"/>
                    <a:pt x="28" y="21"/>
                    <a:pt x="28" y="21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close/>
                  <a:moveTo>
                    <a:pt x="31" y="49"/>
                  </a:moveTo>
                  <a:cubicBezTo>
                    <a:pt x="32" y="50"/>
                    <a:pt x="32" y="50"/>
                    <a:pt x="32" y="5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lose/>
                  <a:moveTo>
                    <a:pt x="23" y="39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lose/>
                  <a:moveTo>
                    <a:pt x="21" y="38"/>
                  </a:moveTo>
                  <a:cubicBezTo>
                    <a:pt x="22" y="39"/>
                    <a:pt x="22" y="39"/>
                    <a:pt x="22" y="39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38"/>
                    <a:pt x="21" y="38"/>
                    <a:pt x="21" y="38"/>
                  </a:cubicBezTo>
                  <a:close/>
                  <a:moveTo>
                    <a:pt x="20" y="36"/>
                  </a:moveTo>
                  <a:cubicBezTo>
                    <a:pt x="19" y="36"/>
                    <a:pt x="19" y="36"/>
                    <a:pt x="19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6"/>
                    <a:pt x="20" y="36"/>
                    <a:pt x="20" y="36"/>
                  </a:cubicBezTo>
                  <a:close/>
                  <a:moveTo>
                    <a:pt x="15" y="32"/>
                  </a:move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2"/>
                    <a:pt x="15" y="32"/>
                    <a:pt x="15" y="32"/>
                  </a:cubicBezTo>
                  <a:close/>
                  <a:moveTo>
                    <a:pt x="14" y="29"/>
                  </a:moveTo>
                  <a:cubicBezTo>
                    <a:pt x="14" y="30"/>
                    <a:pt x="14" y="30"/>
                    <a:pt x="14" y="30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4" y="29"/>
                    <a:pt x="14" y="29"/>
                    <a:pt x="14" y="29"/>
                  </a:cubicBezTo>
                  <a:close/>
                  <a:moveTo>
                    <a:pt x="15" y="27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8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lose/>
                  <a:moveTo>
                    <a:pt x="8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5"/>
                    <a:pt x="2" y="15"/>
                    <a:pt x="2" y="15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2"/>
                    <a:pt x="41" y="52"/>
                    <a:pt x="41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2" y="51"/>
                    <a:pt x="42" y="51"/>
                    <a:pt x="42" y="51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0"/>
                    <a:pt x="41" y="50"/>
                    <a:pt x="41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5" y="50"/>
                    <a:pt x="45" y="50"/>
                    <a:pt x="45" y="50"/>
                  </a:cubicBezTo>
                  <a:cubicBezTo>
                    <a:pt x="46" y="51"/>
                    <a:pt x="46" y="51"/>
                    <a:pt x="46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51"/>
                    <a:pt x="47" y="51"/>
                    <a:pt x="47" y="51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8" y="47"/>
                    <a:pt x="48" y="47"/>
                    <a:pt x="48" y="47"/>
                  </a:cubicBezTo>
                  <a:cubicBezTo>
                    <a:pt x="47" y="45"/>
                    <a:pt x="47" y="45"/>
                    <a:pt x="47" y="45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8" y="42"/>
                    <a:pt x="48" y="42"/>
                    <a:pt x="48" y="4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49" y="40"/>
                    <a:pt x="49" y="40"/>
                    <a:pt x="49" y="40"/>
                  </a:cubicBezTo>
                  <a:cubicBezTo>
                    <a:pt x="48" y="40"/>
                    <a:pt x="48" y="40"/>
                    <a:pt x="48" y="40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8"/>
                    <a:pt x="47" y="38"/>
                    <a:pt x="47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" name="Freeform 21"/>
            <p:cNvSpPr>
              <a:spLocks noEditPoints="1"/>
            </p:cNvSpPr>
            <p:nvPr/>
          </p:nvSpPr>
          <p:spPr bwMode="auto">
            <a:xfrm>
              <a:off x="6922893" y="3353524"/>
              <a:ext cx="66905" cy="18013"/>
            </a:xfrm>
            <a:custGeom>
              <a:avLst/>
              <a:gdLst>
                <a:gd name="T0" fmla="*/ 0 w 52"/>
                <a:gd name="T1" fmla="*/ 11 h 14"/>
                <a:gd name="T2" fmla="*/ 4 w 52"/>
                <a:gd name="T3" fmla="*/ 14 h 14"/>
                <a:gd name="T4" fmla="*/ 4 w 52"/>
                <a:gd name="T5" fmla="*/ 11 h 14"/>
                <a:gd name="T6" fmla="*/ 7 w 52"/>
                <a:gd name="T7" fmla="*/ 11 h 14"/>
                <a:gd name="T8" fmla="*/ 7 w 52"/>
                <a:gd name="T9" fmla="*/ 7 h 14"/>
                <a:gd name="T10" fmla="*/ 7 w 52"/>
                <a:gd name="T11" fmla="*/ 7 h 14"/>
                <a:gd name="T12" fmla="*/ 4 w 52"/>
                <a:gd name="T13" fmla="*/ 11 h 14"/>
                <a:gd name="T14" fmla="*/ 0 w 52"/>
                <a:gd name="T15" fmla="*/ 11 h 14"/>
                <a:gd name="T16" fmla="*/ 0 w 52"/>
                <a:gd name="T17" fmla="*/ 11 h 14"/>
                <a:gd name="T18" fmla="*/ 11 w 52"/>
                <a:gd name="T19" fmla="*/ 7 h 14"/>
                <a:gd name="T20" fmla="*/ 15 w 52"/>
                <a:gd name="T21" fmla="*/ 11 h 14"/>
                <a:gd name="T22" fmla="*/ 18 w 52"/>
                <a:gd name="T23" fmla="*/ 14 h 14"/>
                <a:gd name="T24" fmla="*/ 22 w 52"/>
                <a:gd name="T25" fmla="*/ 14 h 14"/>
                <a:gd name="T26" fmla="*/ 22 w 52"/>
                <a:gd name="T27" fmla="*/ 11 h 14"/>
                <a:gd name="T28" fmla="*/ 26 w 52"/>
                <a:gd name="T29" fmla="*/ 11 h 14"/>
                <a:gd name="T30" fmla="*/ 30 w 52"/>
                <a:gd name="T31" fmla="*/ 11 h 14"/>
                <a:gd name="T32" fmla="*/ 37 w 52"/>
                <a:gd name="T33" fmla="*/ 11 h 14"/>
                <a:gd name="T34" fmla="*/ 41 w 52"/>
                <a:gd name="T35" fmla="*/ 7 h 14"/>
                <a:gd name="T36" fmla="*/ 44 w 52"/>
                <a:gd name="T37" fmla="*/ 7 h 14"/>
                <a:gd name="T38" fmla="*/ 48 w 52"/>
                <a:gd name="T39" fmla="*/ 3 h 14"/>
                <a:gd name="T40" fmla="*/ 48 w 52"/>
                <a:gd name="T41" fmla="*/ 3 h 14"/>
                <a:gd name="T42" fmla="*/ 52 w 52"/>
                <a:gd name="T43" fmla="*/ 0 h 14"/>
                <a:gd name="T44" fmla="*/ 52 w 52"/>
                <a:gd name="T45" fmla="*/ 0 h 14"/>
                <a:gd name="T46" fmla="*/ 52 w 52"/>
                <a:gd name="T47" fmla="*/ 0 h 14"/>
                <a:gd name="T48" fmla="*/ 44 w 52"/>
                <a:gd name="T49" fmla="*/ 0 h 14"/>
                <a:gd name="T50" fmla="*/ 41 w 52"/>
                <a:gd name="T51" fmla="*/ 0 h 14"/>
                <a:gd name="T52" fmla="*/ 37 w 52"/>
                <a:gd name="T53" fmla="*/ 0 h 14"/>
                <a:gd name="T54" fmla="*/ 33 w 52"/>
                <a:gd name="T55" fmla="*/ 0 h 14"/>
                <a:gd name="T56" fmla="*/ 30 w 52"/>
                <a:gd name="T57" fmla="*/ 0 h 14"/>
                <a:gd name="T58" fmla="*/ 22 w 52"/>
                <a:gd name="T59" fmla="*/ 0 h 14"/>
                <a:gd name="T60" fmla="*/ 18 w 52"/>
                <a:gd name="T61" fmla="*/ 3 h 14"/>
                <a:gd name="T62" fmla="*/ 11 w 52"/>
                <a:gd name="T63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2" h="14">
                  <a:moveTo>
                    <a:pt x="0" y="11"/>
                  </a:moveTo>
                  <a:lnTo>
                    <a:pt x="4" y="14"/>
                  </a:lnTo>
                  <a:lnTo>
                    <a:pt x="4" y="11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1"/>
                  </a:lnTo>
                  <a:close/>
                  <a:moveTo>
                    <a:pt x="11" y="7"/>
                  </a:moveTo>
                  <a:lnTo>
                    <a:pt x="15" y="11"/>
                  </a:lnTo>
                  <a:lnTo>
                    <a:pt x="18" y="14"/>
                  </a:lnTo>
                  <a:lnTo>
                    <a:pt x="22" y="14"/>
                  </a:lnTo>
                  <a:lnTo>
                    <a:pt x="22" y="11"/>
                  </a:lnTo>
                  <a:lnTo>
                    <a:pt x="26" y="11"/>
                  </a:lnTo>
                  <a:lnTo>
                    <a:pt x="30" y="11"/>
                  </a:lnTo>
                  <a:lnTo>
                    <a:pt x="37" y="11"/>
                  </a:lnTo>
                  <a:lnTo>
                    <a:pt x="41" y="7"/>
                  </a:lnTo>
                  <a:lnTo>
                    <a:pt x="44" y="7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1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" name="Freeform 22"/>
            <p:cNvSpPr>
              <a:spLocks noEditPoints="1"/>
            </p:cNvSpPr>
            <p:nvPr/>
          </p:nvSpPr>
          <p:spPr bwMode="auto">
            <a:xfrm>
              <a:off x="6417249" y="3033153"/>
              <a:ext cx="405289" cy="133810"/>
            </a:xfrm>
            <a:custGeom>
              <a:avLst/>
              <a:gdLst>
                <a:gd name="T0" fmla="*/ 193 w 315"/>
                <a:gd name="T1" fmla="*/ 74 h 104"/>
                <a:gd name="T2" fmla="*/ 4 w 315"/>
                <a:gd name="T3" fmla="*/ 33 h 104"/>
                <a:gd name="T4" fmla="*/ 0 w 315"/>
                <a:gd name="T5" fmla="*/ 30 h 104"/>
                <a:gd name="T6" fmla="*/ 174 w 315"/>
                <a:gd name="T7" fmla="*/ 100 h 104"/>
                <a:gd name="T8" fmla="*/ 186 w 315"/>
                <a:gd name="T9" fmla="*/ 100 h 104"/>
                <a:gd name="T10" fmla="*/ 219 w 315"/>
                <a:gd name="T11" fmla="*/ 93 h 104"/>
                <a:gd name="T12" fmla="*/ 241 w 315"/>
                <a:gd name="T13" fmla="*/ 93 h 104"/>
                <a:gd name="T14" fmla="*/ 260 w 315"/>
                <a:gd name="T15" fmla="*/ 56 h 104"/>
                <a:gd name="T16" fmla="*/ 267 w 315"/>
                <a:gd name="T17" fmla="*/ 48 h 104"/>
                <a:gd name="T18" fmla="*/ 289 w 315"/>
                <a:gd name="T19" fmla="*/ 48 h 104"/>
                <a:gd name="T20" fmla="*/ 304 w 315"/>
                <a:gd name="T21" fmla="*/ 48 h 104"/>
                <a:gd name="T22" fmla="*/ 308 w 315"/>
                <a:gd name="T23" fmla="*/ 41 h 104"/>
                <a:gd name="T24" fmla="*/ 311 w 315"/>
                <a:gd name="T25" fmla="*/ 33 h 104"/>
                <a:gd name="T26" fmla="*/ 297 w 315"/>
                <a:gd name="T27" fmla="*/ 30 h 104"/>
                <a:gd name="T28" fmla="*/ 293 w 315"/>
                <a:gd name="T29" fmla="*/ 26 h 104"/>
                <a:gd name="T30" fmla="*/ 293 w 315"/>
                <a:gd name="T31" fmla="*/ 19 h 104"/>
                <a:gd name="T32" fmla="*/ 282 w 315"/>
                <a:gd name="T33" fmla="*/ 8 h 104"/>
                <a:gd name="T34" fmla="*/ 274 w 315"/>
                <a:gd name="T35" fmla="*/ 11 h 104"/>
                <a:gd name="T36" fmla="*/ 263 w 315"/>
                <a:gd name="T37" fmla="*/ 22 h 104"/>
                <a:gd name="T38" fmla="*/ 248 w 315"/>
                <a:gd name="T39" fmla="*/ 37 h 104"/>
                <a:gd name="T40" fmla="*/ 252 w 315"/>
                <a:gd name="T41" fmla="*/ 37 h 104"/>
                <a:gd name="T42" fmla="*/ 252 w 315"/>
                <a:gd name="T43" fmla="*/ 48 h 104"/>
                <a:gd name="T44" fmla="*/ 248 w 315"/>
                <a:gd name="T45" fmla="*/ 41 h 104"/>
                <a:gd name="T46" fmla="*/ 241 w 315"/>
                <a:gd name="T47" fmla="*/ 48 h 104"/>
                <a:gd name="T48" fmla="*/ 230 w 315"/>
                <a:gd name="T49" fmla="*/ 48 h 104"/>
                <a:gd name="T50" fmla="*/ 215 w 315"/>
                <a:gd name="T51" fmla="*/ 67 h 104"/>
                <a:gd name="T52" fmla="*/ 200 w 315"/>
                <a:gd name="T53" fmla="*/ 78 h 104"/>
                <a:gd name="T54" fmla="*/ 189 w 315"/>
                <a:gd name="T55" fmla="*/ 85 h 104"/>
                <a:gd name="T56" fmla="*/ 171 w 315"/>
                <a:gd name="T57" fmla="*/ 93 h 104"/>
                <a:gd name="T58" fmla="*/ 160 w 315"/>
                <a:gd name="T59" fmla="*/ 85 h 104"/>
                <a:gd name="T60" fmla="*/ 278 w 315"/>
                <a:gd name="T61" fmla="*/ 0 h 104"/>
                <a:gd name="T62" fmla="*/ 286 w 315"/>
                <a:gd name="T63" fmla="*/ 4 h 104"/>
                <a:gd name="T64" fmla="*/ 189 w 315"/>
                <a:gd name="T65" fmla="*/ 82 h 104"/>
                <a:gd name="T66" fmla="*/ 193 w 315"/>
                <a:gd name="T67" fmla="*/ 78 h 104"/>
                <a:gd name="T68" fmla="*/ 197 w 315"/>
                <a:gd name="T69" fmla="*/ 74 h 104"/>
                <a:gd name="T70" fmla="*/ 193 w 315"/>
                <a:gd name="T71" fmla="*/ 74 h 104"/>
                <a:gd name="T72" fmla="*/ 4 w 315"/>
                <a:gd name="T73" fmla="*/ 11 h 104"/>
                <a:gd name="T74" fmla="*/ 15 w 315"/>
                <a:gd name="T75" fmla="*/ 15 h 104"/>
                <a:gd name="T76" fmla="*/ 23 w 315"/>
                <a:gd name="T77" fmla="*/ 26 h 104"/>
                <a:gd name="T78" fmla="*/ 34 w 315"/>
                <a:gd name="T79" fmla="*/ 22 h 104"/>
                <a:gd name="T80" fmla="*/ 37 w 315"/>
                <a:gd name="T81" fmla="*/ 19 h 104"/>
                <a:gd name="T82" fmla="*/ 56 w 315"/>
                <a:gd name="T83" fmla="*/ 48 h 104"/>
                <a:gd name="T84" fmla="*/ 56 w 315"/>
                <a:gd name="T85" fmla="*/ 67 h 104"/>
                <a:gd name="T86" fmla="*/ 67 w 315"/>
                <a:gd name="T87" fmla="*/ 78 h 104"/>
                <a:gd name="T88" fmla="*/ 71 w 315"/>
                <a:gd name="T89" fmla="*/ 85 h 104"/>
                <a:gd name="T90" fmla="*/ 71 w 315"/>
                <a:gd name="T91" fmla="*/ 93 h 104"/>
                <a:gd name="T92" fmla="*/ 71 w 315"/>
                <a:gd name="T93" fmla="*/ 93 h 104"/>
                <a:gd name="T94" fmla="*/ 60 w 315"/>
                <a:gd name="T95" fmla="*/ 93 h 104"/>
                <a:gd name="T96" fmla="*/ 45 w 315"/>
                <a:gd name="T97" fmla="*/ 85 h 104"/>
                <a:gd name="T98" fmla="*/ 30 w 315"/>
                <a:gd name="T99" fmla="*/ 74 h 104"/>
                <a:gd name="T100" fmla="*/ 23 w 315"/>
                <a:gd name="T101" fmla="*/ 63 h 104"/>
                <a:gd name="T102" fmla="*/ 12 w 315"/>
                <a:gd name="T103" fmla="*/ 52 h 104"/>
                <a:gd name="T104" fmla="*/ 8 w 315"/>
                <a:gd name="T105" fmla="*/ 37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5" h="104">
                  <a:moveTo>
                    <a:pt x="193" y="74"/>
                  </a:moveTo>
                  <a:lnTo>
                    <a:pt x="193" y="78"/>
                  </a:lnTo>
                  <a:lnTo>
                    <a:pt x="189" y="78"/>
                  </a:lnTo>
                  <a:lnTo>
                    <a:pt x="189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close/>
                  <a:moveTo>
                    <a:pt x="0" y="30"/>
                  </a:moveTo>
                  <a:lnTo>
                    <a:pt x="0" y="33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160" y="85"/>
                  </a:moveTo>
                  <a:lnTo>
                    <a:pt x="163" y="93"/>
                  </a:lnTo>
                  <a:lnTo>
                    <a:pt x="171" y="97"/>
                  </a:lnTo>
                  <a:lnTo>
                    <a:pt x="171" y="97"/>
                  </a:lnTo>
                  <a:lnTo>
                    <a:pt x="174" y="100"/>
                  </a:lnTo>
                  <a:lnTo>
                    <a:pt x="174" y="104"/>
                  </a:lnTo>
                  <a:lnTo>
                    <a:pt x="178" y="104"/>
                  </a:lnTo>
                  <a:lnTo>
                    <a:pt x="182" y="100"/>
                  </a:lnTo>
                  <a:lnTo>
                    <a:pt x="182" y="100"/>
                  </a:lnTo>
                  <a:lnTo>
                    <a:pt x="186" y="100"/>
                  </a:lnTo>
                  <a:lnTo>
                    <a:pt x="189" y="100"/>
                  </a:lnTo>
                  <a:lnTo>
                    <a:pt x="200" y="100"/>
                  </a:lnTo>
                  <a:lnTo>
                    <a:pt x="208" y="97"/>
                  </a:lnTo>
                  <a:lnTo>
                    <a:pt x="211" y="93"/>
                  </a:lnTo>
                  <a:lnTo>
                    <a:pt x="219" y="93"/>
                  </a:lnTo>
                  <a:lnTo>
                    <a:pt x="223" y="97"/>
                  </a:lnTo>
                  <a:lnTo>
                    <a:pt x="223" y="97"/>
                  </a:lnTo>
                  <a:lnTo>
                    <a:pt x="226" y="97"/>
                  </a:lnTo>
                  <a:lnTo>
                    <a:pt x="234" y="93"/>
                  </a:lnTo>
                  <a:lnTo>
                    <a:pt x="241" y="93"/>
                  </a:lnTo>
                  <a:lnTo>
                    <a:pt x="241" y="89"/>
                  </a:lnTo>
                  <a:lnTo>
                    <a:pt x="248" y="82"/>
                  </a:lnTo>
                  <a:lnTo>
                    <a:pt x="252" y="74"/>
                  </a:lnTo>
                  <a:lnTo>
                    <a:pt x="256" y="71"/>
                  </a:lnTo>
                  <a:lnTo>
                    <a:pt x="260" y="56"/>
                  </a:lnTo>
                  <a:lnTo>
                    <a:pt x="260" y="56"/>
                  </a:lnTo>
                  <a:lnTo>
                    <a:pt x="260" y="52"/>
                  </a:lnTo>
                  <a:lnTo>
                    <a:pt x="260" y="52"/>
                  </a:lnTo>
                  <a:lnTo>
                    <a:pt x="263" y="48"/>
                  </a:lnTo>
                  <a:lnTo>
                    <a:pt x="267" y="48"/>
                  </a:lnTo>
                  <a:lnTo>
                    <a:pt x="271" y="48"/>
                  </a:lnTo>
                  <a:lnTo>
                    <a:pt x="278" y="48"/>
                  </a:lnTo>
                  <a:lnTo>
                    <a:pt x="282" y="48"/>
                  </a:lnTo>
                  <a:lnTo>
                    <a:pt x="286" y="48"/>
                  </a:lnTo>
                  <a:lnTo>
                    <a:pt x="289" y="48"/>
                  </a:lnTo>
                  <a:lnTo>
                    <a:pt x="289" y="48"/>
                  </a:lnTo>
                  <a:lnTo>
                    <a:pt x="293" y="52"/>
                  </a:lnTo>
                  <a:lnTo>
                    <a:pt x="297" y="52"/>
                  </a:lnTo>
                  <a:lnTo>
                    <a:pt x="300" y="48"/>
                  </a:lnTo>
                  <a:lnTo>
                    <a:pt x="304" y="48"/>
                  </a:lnTo>
                  <a:lnTo>
                    <a:pt x="304" y="48"/>
                  </a:lnTo>
                  <a:lnTo>
                    <a:pt x="300" y="45"/>
                  </a:lnTo>
                  <a:lnTo>
                    <a:pt x="300" y="41"/>
                  </a:lnTo>
                  <a:lnTo>
                    <a:pt x="300" y="37"/>
                  </a:lnTo>
                  <a:lnTo>
                    <a:pt x="308" y="41"/>
                  </a:lnTo>
                  <a:lnTo>
                    <a:pt x="315" y="37"/>
                  </a:lnTo>
                  <a:lnTo>
                    <a:pt x="315" y="37"/>
                  </a:lnTo>
                  <a:lnTo>
                    <a:pt x="315" y="33"/>
                  </a:lnTo>
                  <a:lnTo>
                    <a:pt x="315" y="33"/>
                  </a:lnTo>
                  <a:lnTo>
                    <a:pt x="311" y="33"/>
                  </a:lnTo>
                  <a:lnTo>
                    <a:pt x="308" y="30"/>
                  </a:lnTo>
                  <a:lnTo>
                    <a:pt x="304" y="30"/>
                  </a:lnTo>
                  <a:lnTo>
                    <a:pt x="300" y="26"/>
                  </a:lnTo>
                  <a:lnTo>
                    <a:pt x="297" y="26"/>
                  </a:lnTo>
                  <a:lnTo>
                    <a:pt x="297" y="30"/>
                  </a:lnTo>
                  <a:lnTo>
                    <a:pt x="293" y="30"/>
                  </a:lnTo>
                  <a:lnTo>
                    <a:pt x="297" y="26"/>
                  </a:lnTo>
                  <a:lnTo>
                    <a:pt x="297" y="22"/>
                  </a:lnTo>
                  <a:lnTo>
                    <a:pt x="293" y="22"/>
                  </a:lnTo>
                  <a:lnTo>
                    <a:pt x="293" y="26"/>
                  </a:lnTo>
                  <a:lnTo>
                    <a:pt x="289" y="26"/>
                  </a:lnTo>
                  <a:lnTo>
                    <a:pt x="289" y="26"/>
                  </a:lnTo>
                  <a:lnTo>
                    <a:pt x="289" y="19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89" y="15"/>
                  </a:lnTo>
                  <a:lnTo>
                    <a:pt x="286" y="15"/>
                  </a:lnTo>
                  <a:lnTo>
                    <a:pt x="282" y="15"/>
                  </a:lnTo>
                  <a:lnTo>
                    <a:pt x="282" y="8"/>
                  </a:lnTo>
                  <a:lnTo>
                    <a:pt x="282" y="8"/>
                  </a:lnTo>
                  <a:lnTo>
                    <a:pt x="278" y="8"/>
                  </a:lnTo>
                  <a:lnTo>
                    <a:pt x="278" y="11"/>
                  </a:lnTo>
                  <a:lnTo>
                    <a:pt x="274" y="15"/>
                  </a:lnTo>
                  <a:lnTo>
                    <a:pt x="274" y="15"/>
                  </a:lnTo>
                  <a:lnTo>
                    <a:pt x="274" y="11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71" y="15"/>
                  </a:lnTo>
                  <a:lnTo>
                    <a:pt x="267" y="15"/>
                  </a:lnTo>
                  <a:lnTo>
                    <a:pt x="263" y="22"/>
                  </a:lnTo>
                  <a:lnTo>
                    <a:pt x="263" y="26"/>
                  </a:lnTo>
                  <a:lnTo>
                    <a:pt x="260" y="33"/>
                  </a:lnTo>
                  <a:lnTo>
                    <a:pt x="256" y="33"/>
                  </a:lnTo>
                  <a:lnTo>
                    <a:pt x="252" y="33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48" y="37"/>
                  </a:lnTo>
                  <a:lnTo>
                    <a:pt x="252" y="37"/>
                  </a:lnTo>
                  <a:lnTo>
                    <a:pt x="256" y="37"/>
                  </a:lnTo>
                  <a:lnTo>
                    <a:pt x="252" y="37"/>
                  </a:lnTo>
                  <a:lnTo>
                    <a:pt x="252" y="41"/>
                  </a:lnTo>
                  <a:lnTo>
                    <a:pt x="248" y="41"/>
                  </a:lnTo>
                  <a:lnTo>
                    <a:pt x="252" y="41"/>
                  </a:lnTo>
                  <a:lnTo>
                    <a:pt x="252" y="48"/>
                  </a:lnTo>
                  <a:lnTo>
                    <a:pt x="252" y="48"/>
                  </a:lnTo>
                  <a:lnTo>
                    <a:pt x="248" y="48"/>
                  </a:lnTo>
                  <a:lnTo>
                    <a:pt x="248" y="45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8" y="41"/>
                  </a:lnTo>
                  <a:lnTo>
                    <a:pt x="245" y="41"/>
                  </a:lnTo>
                  <a:lnTo>
                    <a:pt x="245" y="45"/>
                  </a:lnTo>
                  <a:lnTo>
                    <a:pt x="245" y="52"/>
                  </a:lnTo>
                  <a:lnTo>
                    <a:pt x="245" y="52"/>
                  </a:lnTo>
                  <a:lnTo>
                    <a:pt x="241" y="48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34" y="45"/>
                  </a:lnTo>
                  <a:lnTo>
                    <a:pt x="230" y="45"/>
                  </a:lnTo>
                  <a:lnTo>
                    <a:pt x="230" y="48"/>
                  </a:lnTo>
                  <a:lnTo>
                    <a:pt x="226" y="52"/>
                  </a:lnTo>
                  <a:lnTo>
                    <a:pt x="226" y="56"/>
                  </a:lnTo>
                  <a:lnTo>
                    <a:pt x="219" y="59"/>
                  </a:lnTo>
                  <a:lnTo>
                    <a:pt x="219" y="63"/>
                  </a:lnTo>
                  <a:lnTo>
                    <a:pt x="215" y="67"/>
                  </a:lnTo>
                  <a:lnTo>
                    <a:pt x="211" y="71"/>
                  </a:lnTo>
                  <a:lnTo>
                    <a:pt x="197" y="74"/>
                  </a:lnTo>
                  <a:lnTo>
                    <a:pt x="197" y="74"/>
                  </a:lnTo>
                  <a:lnTo>
                    <a:pt x="197" y="78"/>
                  </a:lnTo>
                  <a:lnTo>
                    <a:pt x="200" y="78"/>
                  </a:lnTo>
                  <a:lnTo>
                    <a:pt x="197" y="78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89" y="85"/>
                  </a:lnTo>
                  <a:lnTo>
                    <a:pt x="189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78" y="93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89"/>
                  </a:lnTo>
                  <a:lnTo>
                    <a:pt x="163" y="85"/>
                  </a:lnTo>
                  <a:lnTo>
                    <a:pt x="160" y="85"/>
                  </a:lnTo>
                  <a:lnTo>
                    <a:pt x="160" y="85"/>
                  </a:lnTo>
                  <a:close/>
                  <a:moveTo>
                    <a:pt x="278" y="0"/>
                  </a:moveTo>
                  <a:lnTo>
                    <a:pt x="274" y="4"/>
                  </a:lnTo>
                  <a:lnTo>
                    <a:pt x="274" y="4"/>
                  </a:lnTo>
                  <a:lnTo>
                    <a:pt x="278" y="4"/>
                  </a:lnTo>
                  <a:lnTo>
                    <a:pt x="278" y="0"/>
                  </a:lnTo>
                  <a:lnTo>
                    <a:pt x="278" y="0"/>
                  </a:lnTo>
                  <a:close/>
                  <a:moveTo>
                    <a:pt x="282" y="0"/>
                  </a:moveTo>
                  <a:lnTo>
                    <a:pt x="278" y="4"/>
                  </a:lnTo>
                  <a:lnTo>
                    <a:pt x="282" y="4"/>
                  </a:lnTo>
                  <a:lnTo>
                    <a:pt x="286" y="4"/>
                  </a:lnTo>
                  <a:lnTo>
                    <a:pt x="286" y="4"/>
                  </a:lnTo>
                  <a:lnTo>
                    <a:pt x="282" y="0"/>
                  </a:lnTo>
                  <a:lnTo>
                    <a:pt x="282" y="0"/>
                  </a:lnTo>
                  <a:close/>
                  <a:moveTo>
                    <a:pt x="193" y="82"/>
                  </a:moveTo>
                  <a:lnTo>
                    <a:pt x="189" y="82"/>
                  </a:lnTo>
                  <a:lnTo>
                    <a:pt x="189" y="78"/>
                  </a:lnTo>
                  <a:lnTo>
                    <a:pt x="193" y="82"/>
                  </a:lnTo>
                  <a:lnTo>
                    <a:pt x="193" y="82"/>
                  </a:lnTo>
                  <a:close/>
                  <a:moveTo>
                    <a:pt x="193" y="78"/>
                  </a:move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8"/>
                  </a:lnTo>
                  <a:close/>
                  <a:moveTo>
                    <a:pt x="197" y="74"/>
                  </a:moveTo>
                  <a:lnTo>
                    <a:pt x="197" y="78"/>
                  </a:lnTo>
                  <a:lnTo>
                    <a:pt x="193" y="78"/>
                  </a:lnTo>
                  <a:lnTo>
                    <a:pt x="193" y="78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3" y="74"/>
                  </a:lnTo>
                  <a:lnTo>
                    <a:pt x="197" y="74"/>
                  </a:lnTo>
                  <a:lnTo>
                    <a:pt x="197" y="74"/>
                  </a:lnTo>
                  <a:close/>
                  <a:moveTo>
                    <a:pt x="0" y="15"/>
                  </a:moveTo>
                  <a:lnTo>
                    <a:pt x="4" y="11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2" y="15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41" y="22"/>
                  </a:lnTo>
                  <a:lnTo>
                    <a:pt x="52" y="33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56" y="56"/>
                  </a:lnTo>
                  <a:lnTo>
                    <a:pt x="56" y="56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67"/>
                  </a:lnTo>
                  <a:lnTo>
                    <a:pt x="60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2"/>
                  </a:lnTo>
                  <a:lnTo>
                    <a:pt x="67" y="85"/>
                  </a:lnTo>
                  <a:lnTo>
                    <a:pt x="71" y="85"/>
                  </a:lnTo>
                  <a:lnTo>
                    <a:pt x="74" y="89"/>
                  </a:lnTo>
                  <a:lnTo>
                    <a:pt x="74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67" y="97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2" y="89"/>
                  </a:lnTo>
                  <a:lnTo>
                    <a:pt x="49" y="89"/>
                  </a:lnTo>
                  <a:lnTo>
                    <a:pt x="45" y="85"/>
                  </a:lnTo>
                  <a:lnTo>
                    <a:pt x="45" y="85"/>
                  </a:lnTo>
                  <a:lnTo>
                    <a:pt x="41" y="85"/>
                  </a:lnTo>
                  <a:lnTo>
                    <a:pt x="37" y="85"/>
                  </a:lnTo>
                  <a:lnTo>
                    <a:pt x="34" y="82"/>
                  </a:lnTo>
                  <a:lnTo>
                    <a:pt x="34" y="78"/>
                  </a:lnTo>
                  <a:lnTo>
                    <a:pt x="30" y="74"/>
                  </a:lnTo>
                  <a:lnTo>
                    <a:pt x="26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2" y="56"/>
                  </a:lnTo>
                  <a:lnTo>
                    <a:pt x="12" y="52"/>
                  </a:lnTo>
                  <a:lnTo>
                    <a:pt x="12" y="52"/>
                  </a:lnTo>
                  <a:lnTo>
                    <a:pt x="8" y="48"/>
                  </a:lnTo>
                  <a:lnTo>
                    <a:pt x="8" y="48"/>
                  </a:lnTo>
                  <a:lnTo>
                    <a:pt x="12" y="45"/>
                  </a:lnTo>
                  <a:lnTo>
                    <a:pt x="12" y="41"/>
                  </a:lnTo>
                  <a:lnTo>
                    <a:pt x="8" y="37"/>
                  </a:lnTo>
                  <a:lnTo>
                    <a:pt x="8" y="33"/>
                  </a:lnTo>
                  <a:lnTo>
                    <a:pt x="4" y="22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" name="Freeform 23"/>
            <p:cNvSpPr>
              <a:spLocks noEditPoints="1"/>
            </p:cNvSpPr>
            <p:nvPr/>
          </p:nvSpPr>
          <p:spPr bwMode="auto">
            <a:xfrm>
              <a:off x="6718320" y="3080759"/>
              <a:ext cx="23159" cy="19300"/>
            </a:xfrm>
            <a:custGeom>
              <a:avLst/>
              <a:gdLst>
                <a:gd name="T0" fmla="*/ 0 w 18"/>
                <a:gd name="T1" fmla="*/ 8 h 15"/>
                <a:gd name="T2" fmla="*/ 3 w 18"/>
                <a:gd name="T3" fmla="*/ 8 h 15"/>
                <a:gd name="T4" fmla="*/ 3 w 18"/>
                <a:gd name="T5" fmla="*/ 8 h 15"/>
                <a:gd name="T6" fmla="*/ 7 w 18"/>
                <a:gd name="T7" fmla="*/ 11 h 15"/>
                <a:gd name="T8" fmla="*/ 11 w 18"/>
                <a:gd name="T9" fmla="*/ 15 h 15"/>
                <a:gd name="T10" fmla="*/ 11 w 18"/>
                <a:gd name="T11" fmla="*/ 15 h 15"/>
                <a:gd name="T12" fmla="*/ 11 w 18"/>
                <a:gd name="T13" fmla="*/ 8 h 15"/>
                <a:gd name="T14" fmla="*/ 11 w 18"/>
                <a:gd name="T15" fmla="*/ 4 h 15"/>
                <a:gd name="T16" fmla="*/ 14 w 18"/>
                <a:gd name="T17" fmla="*/ 4 h 15"/>
                <a:gd name="T18" fmla="*/ 14 w 18"/>
                <a:gd name="T19" fmla="*/ 4 h 15"/>
                <a:gd name="T20" fmla="*/ 14 w 18"/>
                <a:gd name="T21" fmla="*/ 0 h 15"/>
                <a:gd name="T22" fmla="*/ 11 w 18"/>
                <a:gd name="T23" fmla="*/ 0 h 15"/>
                <a:gd name="T24" fmla="*/ 7 w 18"/>
                <a:gd name="T25" fmla="*/ 4 h 15"/>
                <a:gd name="T26" fmla="*/ 0 w 18"/>
                <a:gd name="T27" fmla="*/ 8 h 15"/>
                <a:gd name="T28" fmla="*/ 0 w 18"/>
                <a:gd name="T29" fmla="*/ 8 h 15"/>
                <a:gd name="T30" fmla="*/ 0 w 18"/>
                <a:gd name="T31" fmla="*/ 8 h 15"/>
                <a:gd name="T32" fmla="*/ 14 w 18"/>
                <a:gd name="T33" fmla="*/ 4 h 15"/>
                <a:gd name="T34" fmla="*/ 14 w 18"/>
                <a:gd name="T35" fmla="*/ 8 h 15"/>
                <a:gd name="T36" fmla="*/ 14 w 18"/>
                <a:gd name="T37" fmla="*/ 11 h 15"/>
                <a:gd name="T38" fmla="*/ 18 w 18"/>
                <a:gd name="T39" fmla="*/ 11 h 15"/>
                <a:gd name="T40" fmla="*/ 18 w 18"/>
                <a:gd name="T41" fmla="*/ 11 h 15"/>
                <a:gd name="T42" fmla="*/ 18 w 18"/>
                <a:gd name="T43" fmla="*/ 4 h 15"/>
                <a:gd name="T44" fmla="*/ 14 w 18"/>
                <a:gd name="T45" fmla="*/ 4 h 15"/>
                <a:gd name="T46" fmla="*/ 14 w 18"/>
                <a:gd name="T47" fmla="*/ 4 h 15"/>
                <a:gd name="T48" fmla="*/ 14 w 18"/>
                <a:gd name="T49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" h="15">
                  <a:moveTo>
                    <a:pt x="0" y="8"/>
                  </a:moveTo>
                  <a:lnTo>
                    <a:pt x="3" y="8"/>
                  </a:lnTo>
                  <a:lnTo>
                    <a:pt x="3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8"/>
                  </a:lnTo>
                  <a:lnTo>
                    <a:pt x="11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14" y="4"/>
                  </a:moveTo>
                  <a:lnTo>
                    <a:pt x="14" y="8"/>
                  </a:lnTo>
                  <a:lnTo>
                    <a:pt x="14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8" y="4"/>
                  </a:lnTo>
                  <a:lnTo>
                    <a:pt x="14" y="4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" name="Freeform 24"/>
            <p:cNvSpPr>
              <a:spLocks noEditPoints="1"/>
            </p:cNvSpPr>
            <p:nvPr/>
          </p:nvSpPr>
          <p:spPr bwMode="auto">
            <a:xfrm>
              <a:off x="6436547" y="2703775"/>
              <a:ext cx="176269" cy="306218"/>
            </a:xfrm>
            <a:custGeom>
              <a:avLst/>
              <a:gdLst>
                <a:gd name="T0" fmla="*/ 4 w 137"/>
                <a:gd name="T1" fmla="*/ 11 h 238"/>
                <a:gd name="T2" fmla="*/ 15 w 137"/>
                <a:gd name="T3" fmla="*/ 15 h 238"/>
                <a:gd name="T4" fmla="*/ 22 w 137"/>
                <a:gd name="T5" fmla="*/ 11 h 238"/>
                <a:gd name="T6" fmla="*/ 37 w 137"/>
                <a:gd name="T7" fmla="*/ 11 h 238"/>
                <a:gd name="T8" fmla="*/ 52 w 137"/>
                <a:gd name="T9" fmla="*/ 0 h 238"/>
                <a:gd name="T10" fmla="*/ 67 w 137"/>
                <a:gd name="T11" fmla="*/ 8 h 238"/>
                <a:gd name="T12" fmla="*/ 74 w 137"/>
                <a:gd name="T13" fmla="*/ 11 h 238"/>
                <a:gd name="T14" fmla="*/ 82 w 137"/>
                <a:gd name="T15" fmla="*/ 26 h 238"/>
                <a:gd name="T16" fmla="*/ 96 w 137"/>
                <a:gd name="T17" fmla="*/ 26 h 238"/>
                <a:gd name="T18" fmla="*/ 96 w 137"/>
                <a:gd name="T19" fmla="*/ 34 h 238"/>
                <a:gd name="T20" fmla="*/ 85 w 137"/>
                <a:gd name="T21" fmla="*/ 37 h 238"/>
                <a:gd name="T22" fmla="*/ 78 w 137"/>
                <a:gd name="T23" fmla="*/ 41 h 238"/>
                <a:gd name="T24" fmla="*/ 74 w 137"/>
                <a:gd name="T25" fmla="*/ 41 h 238"/>
                <a:gd name="T26" fmla="*/ 74 w 137"/>
                <a:gd name="T27" fmla="*/ 48 h 238"/>
                <a:gd name="T28" fmla="*/ 67 w 137"/>
                <a:gd name="T29" fmla="*/ 56 h 238"/>
                <a:gd name="T30" fmla="*/ 63 w 137"/>
                <a:gd name="T31" fmla="*/ 59 h 238"/>
                <a:gd name="T32" fmla="*/ 63 w 137"/>
                <a:gd name="T33" fmla="*/ 74 h 238"/>
                <a:gd name="T34" fmla="*/ 71 w 137"/>
                <a:gd name="T35" fmla="*/ 82 h 238"/>
                <a:gd name="T36" fmla="*/ 78 w 137"/>
                <a:gd name="T37" fmla="*/ 93 h 238"/>
                <a:gd name="T38" fmla="*/ 89 w 137"/>
                <a:gd name="T39" fmla="*/ 104 h 238"/>
                <a:gd name="T40" fmla="*/ 119 w 137"/>
                <a:gd name="T41" fmla="*/ 126 h 238"/>
                <a:gd name="T42" fmla="*/ 122 w 137"/>
                <a:gd name="T43" fmla="*/ 134 h 238"/>
                <a:gd name="T44" fmla="*/ 126 w 137"/>
                <a:gd name="T45" fmla="*/ 149 h 238"/>
                <a:gd name="T46" fmla="*/ 130 w 137"/>
                <a:gd name="T47" fmla="*/ 160 h 238"/>
                <a:gd name="T48" fmla="*/ 134 w 137"/>
                <a:gd name="T49" fmla="*/ 167 h 238"/>
                <a:gd name="T50" fmla="*/ 134 w 137"/>
                <a:gd name="T51" fmla="*/ 171 h 238"/>
                <a:gd name="T52" fmla="*/ 130 w 137"/>
                <a:gd name="T53" fmla="*/ 178 h 238"/>
                <a:gd name="T54" fmla="*/ 130 w 137"/>
                <a:gd name="T55" fmla="*/ 189 h 238"/>
                <a:gd name="T56" fmla="*/ 122 w 137"/>
                <a:gd name="T57" fmla="*/ 200 h 238"/>
                <a:gd name="T58" fmla="*/ 111 w 137"/>
                <a:gd name="T59" fmla="*/ 208 h 238"/>
                <a:gd name="T60" fmla="*/ 93 w 137"/>
                <a:gd name="T61" fmla="*/ 212 h 238"/>
                <a:gd name="T62" fmla="*/ 89 w 137"/>
                <a:gd name="T63" fmla="*/ 208 h 238"/>
                <a:gd name="T64" fmla="*/ 93 w 137"/>
                <a:gd name="T65" fmla="*/ 212 h 238"/>
                <a:gd name="T66" fmla="*/ 89 w 137"/>
                <a:gd name="T67" fmla="*/ 219 h 238"/>
                <a:gd name="T68" fmla="*/ 82 w 137"/>
                <a:gd name="T69" fmla="*/ 219 h 238"/>
                <a:gd name="T70" fmla="*/ 82 w 137"/>
                <a:gd name="T71" fmla="*/ 226 h 238"/>
                <a:gd name="T72" fmla="*/ 74 w 137"/>
                <a:gd name="T73" fmla="*/ 230 h 238"/>
                <a:gd name="T74" fmla="*/ 63 w 137"/>
                <a:gd name="T75" fmla="*/ 238 h 238"/>
                <a:gd name="T76" fmla="*/ 63 w 137"/>
                <a:gd name="T77" fmla="*/ 234 h 238"/>
                <a:gd name="T78" fmla="*/ 63 w 137"/>
                <a:gd name="T79" fmla="*/ 226 h 238"/>
                <a:gd name="T80" fmla="*/ 67 w 137"/>
                <a:gd name="T81" fmla="*/ 215 h 238"/>
                <a:gd name="T82" fmla="*/ 56 w 137"/>
                <a:gd name="T83" fmla="*/ 212 h 238"/>
                <a:gd name="T84" fmla="*/ 63 w 137"/>
                <a:gd name="T85" fmla="*/ 204 h 238"/>
                <a:gd name="T86" fmla="*/ 82 w 137"/>
                <a:gd name="T87" fmla="*/ 200 h 238"/>
                <a:gd name="T88" fmla="*/ 82 w 137"/>
                <a:gd name="T89" fmla="*/ 197 h 238"/>
                <a:gd name="T90" fmla="*/ 89 w 137"/>
                <a:gd name="T91" fmla="*/ 186 h 238"/>
                <a:gd name="T92" fmla="*/ 104 w 137"/>
                <a:gd name="T93" fmla="*/ 174 h 238"/>
                <a:gd name="T94" fmla="*/ 100 w 137"/>
                <a:gd name="T95" fmla="*/ 152 h 238"/>
                <a:gd name="T96" fmla="*/ 100 w 137"/>
                <a:gd name="T97" fmla="*/ 141 h 238"/>
                <a:gd name="T98" fmla="*/ 100 w 137"/>
                <a:gd name="T99" fmla="*/ 126 h 238"/>
                <a:gd name="T100" fmla="*/ 96 w 137"/>
                <a:gd name="T101" fmla="*/ 119 h 238"/>
                <a:gd name="T102" fmla="*/ 89 w 137"/>
                <a:gd name="T103" fmla="*/ 111 h 238"/>
                <a:gd name="T104" fmla="*/ 82 w 137"/>
                <a:gd name="T105" fmla="*/ 104 h 238"/>
                <a:gd name="T106" fmla="*/ 67 w 137"/>
                <a:gd name="T107" fmla="*/ 93 h 238"/>
                <a:gd name="T108" fmla="*/ 48 w 137"/>
                <a:gd name="T109" fmla="*/ 78 h 238"/>
                <a:gd name="T110" fmla="*/ 41 w 137"/>
                <a:gd name="T111" fmla="*/ 71 h 238"/>
                <a:gd name="T112" fmla="*/ 45 w 137"/>
                <a:gd name="T113" fmla="*/ 59 h 238"/>
                <a:gd name="T114" fmla="*/ 48 w 137"/>
                <a:gd name="T115" fmla="*/ 48 h 238"/>
                <a:gd name="T116" fmla="*/ 37 w 137"/>
                <a:gd name="T117" fmla="*/ 41 h 238"/>
                <a:gd name="T118" fmla="*/ 11 w 137"/>
                <a:gd name="T119" fmla="*/ 34 h 238"/>
                <a:gd name="T120" fmla="*/ 0 w 137"/>
                <a:gd name="T121" fmla="*/ 19 h 238"/>
                <a:gd name="T122" fmla="*/ 48 w 137"/>
                <a:gd name="T123" fmla="*/ 215 h 238"/>
                <a:gd name="T124" fmla="*/ 48 w 137"/>
                <a:gd name="T125" fmla="*/ 20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7" h="238">
                  <a:moveTo>
                    <a:pt x="0" y="15"/>
                  </a:move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26" y="15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34" y="8"/>
                  </a:lnTo>
                  <a:lnTo>
                    <a:pt x="37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5" y="0"/>
                  </a:lnTo>
                  <a:lnTo>
                    <a:pt x="48" y="0"/>
                  </a:lnTo>
                  <a:lnTo>
                    <a:pt x="52" y="0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67" y="8"/>
                  </a:lnTo>
                  <a:lnTo>
                    <a:pt x="71" y="8"/>
                  </a:lnTo>
                  <a:lnTo>
                    <a:pt x="74" y="8"/>
                  </a:lnTo>
                  <a:lnTo>
                    <a:pt x="78" y="8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1" y="19"/>
                  </a:lnTo>
                  <a:lnTo>
                    <a:pt x="74" y="19"/>
                  </a:lnTo>
                  <a:lnTo>
                    <a:pt x="74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5" y="26"/>
                  </a:lnTo>
                  <a:lnTo>
                    <a:pt x="89" y="30"/>
                  </a:lnTo>
                  <a:lnTo>
                    <a:pt x="93" y="26"/>
                  </a:lnTo>
                  <a:lnTo>
                    <a:pt x="93" y="30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6" y="30"/>
                  </a:lnTo>
                  <a:lnTo>
                    <a:pt x="100" y="30"/>
                  </a:lnTo>
                  <a:lnTo>
                    <a:pt x="96" y="34"/>
                  </a:lnTo>
                  <a:lnTo>
                    <a:pt x="96" y="34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5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8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1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6"/>
                  </a:lnTo>
                  <a:lnTo>
                    <a:pt x="67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67" y="67"/>
                  </a:lnTo>
                  <a:lnTo>
                    <a:pt x="63" y="71"/>
                  </a:lnTo>
                  <a:lnTo>
                    <a:pt x="63" y="74"/>
                  </a:lnTo>
                  <a:lnTo>
                    <a:pt x="67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71" y="82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8" y="89"/>
                  </a:lnTo>
                  <a:lnTo>
                    <a:pt x="78" y="89"/>
                  </a:lnTo>
                  <a:lnTo>
                    <a:pt x="78" y="93"/>
                  </a:lnTo>
                  <a:lnTo>
                    <a:pt x="78" y="93"/>
                  </a:lnTo>
                  <a:lnTo>
                    <a:pt x="78" y="97"/>
                  </a:lnTo>
                  <a:lnTo>
                    <a:pt x="85" y="100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96" y="108"/>
                  </a:lnTo>
                  <a:lnTo>
                    <a:pt x="108" y="115"/>
                  </a:lnTo>
                  <a:lnTo>
                    <a:pt x="108" y="115"/>
                  </a:lnTo>
                  <a:lnTo>
                    <a:pt x="115" y="123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7"/>
                  </a:lnTo>
                  <a:lnTo>
                    <a:pt x="122" y="137"/>
                  </a:lnTo>
                  <a:lnTo>
                    <a:pt x="126" y="141"/>
                  </a:lnTo>
                  <a:lnTo>
                    <a:pt x="126" y="145"/>
                  </a:lnTo>
                  <a:lnTo>
                    <a:pt x="126" y="149"/>
                  </a:lnTo>
                  <a:lnTo>
                    <a:pt x="130" y="152"/>
                  </a:lnTo>
                  <a:lnTo>
                    <a:pt x="130" y="152"/>
                  </a:lnTo>
                  <a:lnTo>
                    <a:pt x="130" y="156"/>
                  </a:lnTo>
                  <a:lnTo>
                    <a:pt x="130" y="156"/>
                  </a:lnTo>
                  <a:lnTo>
                    <a:pt x="130" y="160"/>
                  </a:lnTo>
                  <a:lnTo>
                    <a:pt x="130" y="160"/>
                  </a:lnTo>
                  <a:lnTo>
                    <a:pt x="130" y="163"/>
                  </a:lnTo>
                  <a:lnTo>
                    <a:pt x="130" y="167"/>
                  </a:lnTo>
                  <a:lnTo>
                    <a:pt x="134" y="167"/>
                  </a:lnTo>
                  <a:lnTo>
                    <a:pt x="134" y="167"/>
                  </a:lnTo>
                  <a:lnTo>
                    <a:pt x="137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1"/>
                  </a:lnTo>
                  <a:lnTo>
                    <a:pt x="134" y="174"/>
                  </a:lnTo>
                  <a:lnTo>
                    <a:pt x="134" y="174"/>
                  </a:lnTo>
                  <a:lnTo>
                    <a:pt x="134" y="178"/>
                  </a:lnTo>
                  <a:lnTo>
                    <a:pt x="130" y="178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0" y="186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26" y="197"/>
                  </a:lnTo>
                  <a:lnTo>
                    <a:pt x="126" y="197"/>
                  </a:lnTo>
                  <a:lnTo>
                    <a:pt x="122" y="200"/>
                  </a:lnTo>
                  <a:lnTo>
                    <a:pt x="119" y="200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1" y="204"/>
                  </a:lnTo>
                  <a:lnTo>
                    <a:pt x="111" y="208"/>
                  </a:lnTo>
                  <a:lnTo>
                    <a:pt x="104" y="212"/>
                  </a:lnTo>
                  <a:lnTo>
                    <a:pt x="100" y="212"/>
                  </a:lnTo>
                  <a:lnTo>
                    <a:pt x="96" y="212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93" y="208"/>
                  </a:lnTo>
                  <a:lnTo>
                    <a:pt x="89" y="208"/>
                  </a:lnTo>
                  <a:lnTo>
                    <a:pt x="93" y="212"/>
                  </a:lnTo>
                  <a:lnTo>
                    <a:pt x="93" y="212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93" y="212"/>
                  </a:lnTo>
                  <a:lnTo>
                    <a:pt x="93" y="215"/>
                  </a:lnTo>
                  <a:lnTo>
                    <a:pt x="93" y="215"/>
                  </a:lnTo>
                  <a:lnTo>
                    <a:pt x="89" y="219"/>
                  </a:lnTo>
                  <a:lnTo>
                    <a:pt x="85" y="215"/>
                  </a:lnTo>
                  <a:lnTo>
                    <a:pt x="89" y="219"/>
                  </a:lnTo>
                  <a:lnTo>
                    <a:pt x="89" y="219"/>
                  </a:lnTo>
                  <a:lnTo>
                    <a:pt x="89" y="223"/>
                  </a:lnTo>
                  <a:lnTo>
                    <a:pt x="85" y="223"/>
                  </a:lnTo>
                  <a:lnTo>
                    <a:pt x="85" y="219"/>
                  </a:lnTo>
                  <a:lnTo>
                    <a:pt x="82" y="219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5" y="223"/>
                  </a:lnTo>
                  <a:lnTo>
                    <a:pt x="82" y="223"/>
                  </a:lnTo>
                  <a:lnTo>
                    <a:pt x="82" y="226"/>
                  </a:lnTo>
                  <a:lnTo>
                    <a:pt x="82" y="226"/>
                  </a:lnTo>
                  <a:lnTo>
                    <a:pt x="78" y="226"/>
                  </a:lnTo>
                  <a:lnTo>
                    <a:pt x="78" y="230"/>
                  </a:lnTo>
                  <a:lnTo>
                    <a:pt x="74" y="230"/>
                  </a:lnTo>
                  <a:lnTo>
                    <a:pt x="74" y="230"/>
                  </a:lnTo>
                  <a:lnTo>
                    <a:pt x="74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71" y="234"/>
                  </a:lnTo>
                  <a:lnTo>
                    <a:pt x="63" y="238"/>
                  </a:lnTo>
                  <a:lnTo>
                    <a:pt x="59" y="238"/>
                  </a:lnTo>
                  <a:lnTo>
                    <a:pt x="63" y="238"/>
                  </a:lnTo>
                  <a:lnTo>
                    <a:pt x="63" y="234"/>
                  </a:lnTo>
                  <a:lnTo>
                    <a:pt x="67" y="234"/>
                  </a:lnTo>
                  <a:lnTo>
                    <a:pt x="63" y="234"/>
                  </a:lnTo>
                  <a:lnTo>
                    <a:pt x="63" y="234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6"/>
                  </a:lnTo>
                  <a:lnTo>
                    <a:pt x="63" y="223"/>
                  </a:lnTo>
                  <a:lnTo>
                    <a:pt x="63" y="219"/>
                  </a:lnTo>
                  <a:lnTo>
                    <a:pt x="71" y="215"/>
                  </a:lnTo>
                  <a:lnTo>
                    <a:pt x="71" y="212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5"/>
                  </a:lnTo>
                  <a:lnTo>
                    <a:pt x="59" y="212"/>
                  </a:lnTo>
                  <a:lnTo>
                    <a:pt x="59" y="215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08"/>
                  </a:lnTo>
                  <a:lnTo>
                    <a:pt x="59" y="204"/>
                  </a:lnTo>
                  <a:lnTo>
                    <a:pt x="63" y="204"/>
                  </a:lnTo>
                  <a:lnTo>
                    <a:pt x="63" y="200"/>
                  </a:lnTo>
                  <a:lnTo>
                    <a:pt x="67" y="200"/>
                  </a:lnTo>
                  <a:lnTo>
                    <a:pt x="71" y="200"/>
                  </a:lnTo>
                  <a:lnTo>
                    <a:pt x="78" y="200"/>
                  </a:lnTo>
                  <a:lnTo>
                    <a:pt x="82" y="200"/>
                  </a:lnTo>
                  <a:lnTo>
                    <a:pt x="82" y="204"/>
                  </a:lnTo>
                  <a:lnTo>
                    <a:pt x="85" y="204"/>
                  </a:lnTo>
                  <a:lnTo>
                    <a:pt x="85" y="200"/>
                  </a:lnTo>
                  <a:lnTo>
                    <a:pt x="85" y="200"/>
                  </a:lnTo>
                  <a:lnTo>
                    <a:pt x="82" y="197"/>
                  </a:lnTo>
                  <a:lnTo>
                    <a:pt x="78" y="197"/>
                  </a:lnTo>
                  <a:lnTo>
                    <a:pt x="78" y="189"/>
                  </a:lnTo>
                  <a:lnTo>
                    <a:pt x="82" y="189"/>
                  </a:lnTo>
                  <a:lnTo>
                    <a:pt x="89" y="189"/>
                  </a:lnTo>
                  <a:lnTo>
                    <a:pt x="89" y="186"/>
                  </a:lnTo>
                  <a:lnTo>
                    <a:pt x="93" y="182"/>
                  </a:lnTo>
                  <a:lnTo>
                    <a:pt x="96" y="182"/>
                  </a:lnTo>
                  <a:lnTo>
                    <a:pt x="100" y="178"/>
                  </a:lnTo>
                  <a:lnTo>
                    <a:pt x="100" y="178"/>
                  </a:lnTo>
                  <a:lnTo>
                    <a:pt x="104" y="174"/>
                  </a:lnTo>
                  <a:lnTo>
                    <a:pt x="104" y="171"/>
                  </a:lnTo>
                  <a:lnTo>
                    <a:pt x="104" y="167"/>
                  </a:lnTo>
                  <a:lnTo>
                    <a:pt x="104" y="163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96" y="152"/>
                  </a:lnTo>
                  <a:lnTo>
                    <a:pt x="96" y="149"/>
                  </a:lnTo>
                  <a:lnTo>
                    <a:pt x="96" y="149"/>
                  </a:lnTo>
                  <a:lnTo>
                    <a:pt x="100" y="145"/>
                  </a:lnTo>
                  <a:lnTo>
                    <a:pt x="100" y="141"/>
                  </a:lnTo>
                  <a:lnTo>
                    <a:pt x="96" y="137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6"/>
                  </a:lnTo>
                  <a:lnTo>
                    <a:pt x="96" y="126"/>
                  </a:lnTo>
                  <a:lnTo>
                    <a:pt x="100" y="123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3" y="115"/>
                  </a:lnTo>
                  <a:lnTo>
                    <a:pt x="89" y="115"/>
                  </a:lnTo>
                  <a:lnTo>
                    <a:pt x="89" y="115"/>
                  </a:lnTo>
                  <a:lnTo>
                    <a:pt x="89" y="111"/>
                  </a:lnTo>
                  <a:lnTo>
                    <a:pt x="85" y="111"/>
                  </a:lnTo>
                  <a:lnTo>
                    <a:pt x="85" y="111"/>
                  </a:lnTo>
                  <a:lnTo>
                    <a:pt x="82" y="108"/>
                  </a:lnTo>
                  <a:lnTo>
                    <a:pt x="82" y="108"/>
                  </a:lnTo>
                  <a:lnTo>
                    <a:pt x="82" y="104"/>
                  </a:lnTo>
                  <a:lnTo>
                    <a:pt x="78" y="104"/>
                  </a:lnTo>
                  <a:lnTo>
                    <a:pt x="74" y="104"/>
                  </a:lnTo>
                  <a:lnTo>
                    <a:pt x="74" y="100"/>
                  </a:lnTo>
                  <a:lnTo>
                    <a:pt x="67" y="93"/>
                  </a:lnTo>
                  <a:lnTo>
                    <a:pt x="67" y="93"/>
                  </a:lnTo>
                  <a:lnTo>
                    <a:pt x="63" y="89"/>
                  </a:lnTo>
                  <a:lnTo>
                    <a:pt x="59" y="85"/>
                  </a:lnTo>
                  <a:lnTo>
                    <a:pt x="56" y="82"/>
                  </a:lnTo>
                  <a:lnTo>
                    <a:pt x="52" y="82"/>
                  </a:lnTo>
                  <a:lnTo>
                    <a:pt x="48" y="78"/>
                  </a:lnTo>
                  <a:lnTo>
                    <a:pt x="41" y="78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1"/>
                  </a:lnTo>
                  <a:lnTo>
                    <a:pt x="41" y="71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41" y="63"/>
                  </a:lnTo>
                  <a:lnTo>
                    <a:pt x="45" y="59"/>
                  </a:lnTo>
                  <a:lnTo>
                    <a:pt x="48" y="59"/>
                  </a:lnTo>
                  <a:lnTo>
                    <a:pt x="48" y="52"/>
                  </a:lnTo>
                  <a:lnTo>
                    <a:pt x="52" y="52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5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37" y="41"/>
                  </a:lnTo>
                  <a:lnTo>
                    <a:pt x="34" y="45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9" y="37"/>
                  </a:lnTo>
                  <a:lnTo>
                    <a:pt x="11" y="34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close/>
                  <a:moveTo>
                    <a:pt x="45" y="212"/>
                  </a:moveTo>
                  <a:lnTo>
                    <a:pt x="48" y="212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48" y="215"/>
                  </a:lnTo>
                  <a:lnTo>
                    <a:pt x="52" y="212"/>
                  </a:lnTo>
                  <a:lnTo>
                    <a:pt x="48" y="212"/>
                  </a:lnTo>
                  <a:lnTo>
                    <a:pt x="48" y="208"/>
                  </a:lnTo>
                  <a:lnTo>
                    <a:pt x="45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" name="Freeform 25"/>
            <p:cNvSpPr>
              <a:spLocks/>
            </p:cNvSpPr>
            <p:nvPr/>
          </p:nvSpPr>
          <p:spPr bwMode="auto">
            <a:xfrm>
              <a:off x="6460992" y="2885191"/>
              <a:ext cx="109364" cy="86205"/>
            </a:xfrm>
            <a:custGeom>
              <a:avLst/>
              <a:gdLst>
                <a:gd name="T0" fmla="*/ 40 w 85"/>
                <a:gd name="T1" fmla="*/ 63 h 67"/>
                <a:gd name="T2" fmla="*/ 44 w 85"/>
                <a:gd name="T3" fmla="*/ 59 h 67"/>
                <a:gd name="T4" fmla="*/ 52 w 85"/>
                <a:gd name="T5" fmla="*/ 59 h 67"/>
                <a:gd name="T6" fmla="*/ 63 w 85"/>
                <a:gd name="T7" fmla="*/ 59 h 67"/>
                <a:gd name="T8" fmla="*/ 66 w 85"/>
                <a:gd name="T9" fmla="*/ 63 h 67"/>
                <a:gd name="T10" fmla="*/ 66 w 85"/>
                <a:gd name="T11" fmla="*/ 59 h 67"/>
                <a:gd name="T12" fmla="*/ 59 w 85"/>
                <a:gd name="T13" fmla="*/ 56 h 67"/>
                <a:gd name="T14" fmla="*/ 63 w 85"/>
                <a:gd name="T15" fmla="*/ 48 h 67"/>
                <a:gd name="T16" fmla="*/ 70 w 85"/>
                <a:gd name="T17" fmla="*/ 45 h 67"/>
                <a:gd name="T18" fmla="*/ 77 w 85"/>
                <a:gd name="T19" fmla="*/ 41 h 67"/>
                <a:gd name="T20" fmla="*/ 81 w 85"/>
                <a:gd name="T21" fmla="*/ 37 h 67"/>
                <a:gd name="T22" fmla="*/ 85 w 85"/>
                <a:gd name="T23" fmla="*/ 30 h 67"/>
                <a:gd name="T24" fmla="*/ 85 w 85"/>
                <a:gd name="T25" fmla="*/ 22 h 67"/>
                <a:gd name="T26" fmla="*/ 81 w 85"/>
                <a:gd name="T27" fmla="*/ 11 h 67"/>
                <a:gd name="T28" fmla="*/ 77 w 85"/>
                <a:gd name="T29" fmla="*/ 8 h 67"/>
                <a:gd name="T30" fmla="*/ 70 w 85"/>
                <a:gd name="T31" fmla="*/ 4 h 67"/>
                <a:gd name="T32" fmla="*/ 66 w 85"/>
                <a:gd name="T33" fmla="*/ 0 h 67"/>
                <a:gd name="T34" fmla="*/ 59 w 85"/>
                <a:gd name="T35" fmla="*/ 4 h 67"/>
                <a:gd name="T36" fmla="*/ 63 w 85"/>
                <a:gd name="T37" fmla="*/ 11 h 67"/>
                <a:gd name="T38" fmla="*/ 63 w 85"/>
                <a:gd name="T39" fmla="*/ 15 h 67"/>
                <a:gd name="T40" fmla="*/ 55 w 85"/>
                <a:gd name="T41" fmla="*/ 8 h 67"/>
                <a:gd name="T42" fmla="*/ 48 w 85"/>
                <a:gd name="T43" fmla="*/ 8 h 67"/>
                <a:gd name="T44" fmla="*/ 44 w 85"/>
                <a:gd name="T45" fmla="*/ 4 h 67"/>
                <a:gd name="T46" fmla="*/ 37 w 85"/>
                <a:gd name="T47" fmla="*/ 4 h 67"/>
                <a:gd name="T48" fmla="*/ 29 w 85"/>
                <a:gd name="T49" fmla="*/ 4 h 67"/>
                <a:gd name="T50" fmla="*/ 22 w 85"/>
                <a:gd name="T51" fmla="*/ 4 h 67"/>
                <a:gd name="T52" fmla="*/ 11 w 85"/>
                <a:gd name="T53" fmla="*/ 4 h 67"/>
                <a:gd name="T54" fmla="*/ 3 w 85"/>
                <a:gd name="T55" fmla="*/ 11 h 67"/>
                <a:gd name="T56" fmla="*/ 0 w 85"/>
                <a:gd name="T57" fmla="*/ 19 h 67"/>
                <a:gd name="T58" fmla="*/ 0 w 85"/>
                <a:gd name="T59" fmla="*/ 30 h 67"/>
                <a:gd name="T60" fmla="*/ 3 w 85"/>
                <a:gd name="T61" fmla="*/ 33 h 67"/>
                <a:gd name="T62" fmla="*/ 3 w 85"/>
                <a:gd name="T63" fmla="*/ 41 h 67"/>
                <a:gd name="T64" fmla="*/ 7 w 85"/>
                <a:gd name="T65" fmla="*/ 45 h 67"/>
                <a:gd name="T66" fmla="*/ 7 w 85"/>
                <a:gd name="T67" fmla="*/ 48 h 67"/>
                <a:gd name="T68" fmla="*/ 11 w 85"/>
                <a:gd name="T69" fmla="*/ 56 h 67"/>
                <a:gd name="T70" fmla="*/ 15 w 85"/>
                <a:gd name="T71" fmla="*/ 56 h 67"/>
                <a:gd name="T72" fmla="*/ 15 w 85"/>
                <a:gd name="T73" fmla="*/ 59 h 67"/>
                <a:gd name="T74" fmla="*/ 18 w 85"/>
                <a:gd name="T75" fmla="*/ 63 h 67"/>
                <a:gd name="T76" fmla="*/ 18 w 85"/>
                <a:gd name="T77" fmla="*/ 59 h 67"/>
                <a:gd name="T78" fmla="*/ 22 w 85"/>
                <a:gd name="T79" fmla="*/ 56 h 67"/>
                <a:gd name="T80" fmla="*/ 26 w 85"/>
                <a:gd name="T81" fmla="*/ 59 h 67"/>
                <a:gd name="T82" fmla="*/ 22 w 85"/>
                <a:gd name="T83" fmla="*/ 67 h 67"/>
                <a:gd name="T84" fmla="*/ 22 w 85"/>
                <a:gd name="T85" fmla="*/ 67 h 67"/>
                <a:gd name="T86" fmla="*/ 26 w 85"/>
                <a:gd name="T87" fmla="*/ 67 h 67"/>
                <a:gd name="T88" fmla="*/ 29 w 85"/>
                <a:gd name="T89" fmla="*/ 67 h 67"/>
                <a:gd name="T90" fmla="*/ 33 w 85"/>
                <a:gd name="T91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5" h="67">
                  <a:moveTo>
                    <a:pt x="37" y="67"/>
                  </a:moveTo>
                  <a:lnTo>
                    <a:pt x="40" y="63"/>
                  </a:lnTo>
                  <a:lnTo>
                    <a:pt x="44" y="63"/>
                  </a:lnTo>
                  <a:lnTo>
                    <a:pt x="44" y="59"/>
                  </a:lnTo>
                  <a:lnTo>
                    <a:pt x="48" y="59"/>
                  </a:lnTo>
                  <a:lnTo>
                    <a:pt x="52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6" y="63"/>
                  </a:lnTo>
                  <a:lnTo>
                    <a:pt x="66" y="59"/>
                  </a:lnTo>
                  <a:lnTo>
                    <a:pt x="66" y="59"/>
                  </a:lnTo>
                  <a:lnTo>
                    <a:pt x="63" y="56"/>
                  </a:lnTo>
                  <a:lnTo>
                    <a:pt x="59" y="56"/>
                  </a:lnTo>
                  <a:lnTo>
                    <a:pt x="59" y="48"/>
                  </a:lnTo>
                  <a:lnTo>
                    <a:pt x="63" y="48"/>
                  </a:lnTo>
                  <a:lnTo>
                    <a:pt x="70" y="48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7" y="41"/>
                  </a:lnTo>
                  <a:lnTo>
                    <a:pt x="81" y="37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0"/>
                  </a:lnTo>
                  <a:lnTo>
                    <a:pt x="85" y="26"/>
                  </a:lnTo>
                  <a:lnTo>
                    <a:pt x="85" y="22"/>
                  </a:lnTo>
                  <a:lnTo>
                    <a:pt x="85" y="19"/>
                  </a:lnTo>
                  <a:lnTo>
                    <a:pt x="81" y="11"/>
                  </a:lnTo>
                  <a:lnTo>
                    <a:pt x="77" y="11"/>
                  </a:lnTo>
                  <a:lnTo>
                    <a:pt x="77" y="8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70" y="4"/>
                  </a:lnTo>
                  <a:lnTo>
                    <a:pt x="66" y="0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55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8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0" y="30"/>
                  </a:lnTo>
                  <a:lnTo>
                    <a:pt x="3" y="30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41"/>
                  </a:lnTo>
                  <a:lnTo>
                    <a:pt x="3" y="41"/>
                  </a:lnTo>
                  <a:lnTo>
                    <a:pt x="7" y="45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7" y="52"/>
                  </a:lnTo>
                  <a:lnTo>
                    <a:pt x="11" y="56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5" y="63"/>
                  </a:lnTo>
                  <a:lnTo>
                    <a:pt x="18" y="63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7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6394088" y="2723074"/>
              <a:ext cx="171122" cy="181415"/>
            </a:xfrm>
            <a:custGeom>
              <a:avLst/>
              <a:gdLst>
                <a:gd name="T0" fmla="*/ 18 w 133"/>
                <a:gd name="T1" fmla="*/ 22 h 141"/>
                <a:gd name="T2" fmla="*/ 26 w 133"/>
                <a:gd name="T3" fmla="*/ 15 h 141"/>
                <a:gd name="T4" fmla="*/ 26 w 133"/>
                <a:gd name="T5" fmla="*/ 4 h 141"/>
                <a:gd name="T6" fmla="*/ 33 w 133"/>
                <a:gd name="T7" fmla="*/ 0 h 141"/>
                <a:gd name="T8" fmla="*/ 44 w 133"/>
                <a:gd name="T9" fmla="*/ 7 h 141"/>
                <a:gd name="T10" fmla="*/ 44 w 133"/>
                <a:gd name="T11" fmla="*/ 19 h 141"/>
                <a:gd name="T12" fmla="*/ 59 w 133"/>
                <a:gd name="T13" fmla="*/ 26 h 141"/>
                <a:gd name="T14" fmla="*/ 74 w 133"/>
                <a:gd name="T15" fmla="*/ 26 h 141"/>
                <a:gd name="T16" fmla="*/ 81 w 133"/>
                <a:gd name="T17" fmla="*/ 33 h 141"/>
                <a:gd name="T18" fmla="*/ 85 w 133"/>
                <a:gd name="T19" fmla="*/ 37 h 141"/>
                <a:gd name="T20" fmla="*/ 78 w 133"/>
                <a:gd name="T21" fmla="*/ 44 h 141"/>
                <a:gd name="T22" fmla="*/ 70 w 133"/>
                <a:gd name="T23" fmla="*/ 48 h 141"/>
                <a:gd name="T24" fmla="*/ 70 w 133"/>
                <a:gd name="T25" fmla="*/ 56 h 141"/>
                <a:gd name="T26" fmla="*/ 74 w 133"/>
                <a:gd name="T27" fmla="*/ 63 h 141"/>
                <a:gd name="T28" fmla="*/ 89 w 133"/>
                <a:gd name="T29" fmla="*/ 67 h 141"/>
                <a:gd name="T30" fmla="*/ 100 w 133"/>
                <a:gd name="T31" fmla="*/ 78 h 141"/>
                <a:gd name="T32" fmla="*/ 107 w 133"/>
                <a:gd name="T33" fmla="*/ 89 h 141"/>
                <a:gd name="T34" fmla="*/ 115 w 133"/>
                <a:gd name="T35" fmla="*/ 93 h 141"/>
                <a:gd name="T36" fmla="*/ 118 w 133"/>
                <a:gd name="T37" fmla="*/ 96 h 141"/>
                <a:gd name="T38" fmla="*/ 122 w 133"/>
                <a:gd name="T39" fmla="*/ 100 h 141"/>
                <a:gd name="T40" fmla="*/ 129 w 133"/>
                <a:gd name="T41" fmla="*/ 104 h 141"/>
                <a:gd name="T42" fmla="*/ 133 w 133"/>
                <a:gd name="T43" fmla="*/ 108 h 141"/>
                <a:gd name="T44" fmla="*/ 133 w 133"/>
                <a:gd name="T45" fmla="*/ 111 h 141"/>
                <a:gd name="T46" fmla="*/ 129 w 133"/>
                <a:gd name="T47" fmla="*/ 122 h 141"/>
                <a:gd name="T48" fmla="*/ 129 w 133"/>
                <a:gd name="T49" fmla="*/ 134 h 141"/>
                <a:gd name="T50" fmla="*/ 122 w 133"/>
                <a:gd name="T51" fmla="*/ 130 h 141"/>
                <a:gd name="T52" fmla="*/ 111 w 133"/>
                <a:gd name="T53" fmla="*/ 130 h 141"/>
                <a:gd name="T54" fmla="*/ 115 w 133"/>
                <a:gd name="T55" fmla="*/ 141 h 141"/>
                <a:gd name="T56" fmla="*/ 107 w 133"/>
                <a:gd name="T57" fmla="*/ 134 h 141"/>
                <a:gd name="T58" fmla="*/ 96 w 133"/>
                <a:gd name="T59" fmla="*/ 130 h 141"/>
                <a:gd name="T60" fmla="*/ 100 w 133"/>
                <a:gd name="T61" fmla="*/ 122 h 141"/>
                <a:gd name="T62" fmla="*/ 100 w 133"/>
                <a:gd name="T63" fmla="*/ 115 h 141"/>
                <a:gd name="T64" fmla="*/ 96 w 133"/>
                <a:gd name="T65" fmla="*/ 108 h 141"/>
                <a:gd name="T66" fmla="*/ 92 w 133"/>
                <a:gd name="T67" fmla="*/ 104 h 141"/>
                <a:gd name="T68" fmla="*/ 85 w 133"/>
                <a:gd name="T69" fmla="*/ 96 h 141"/>
                <a:gd name="T70" fmla="*/ 85 w 133"/>
                <a:gd name="T71" fmla="*/ 89 h 141"/>
                <a:gd name="T72" fmla="*/ 81 w 133"/>
                <a:gd name="T73" fmla="*/ 78 h 141"/>
                <a:gd name="T74" fmla="*/ 63 w 133"/>
                <a:gd name="T75" fmla="*/ 67 h 141"/>
                <a:gd name="T76" fmla="*/ 48 w 133"/>
                <a:gd name="T77" fmla="*/ 78 h 141"/>
                <a:gd name="T78" fmla="*/ 37 w 133"/>
                <a:gd name="T79" fmla="*/ 70 h 141"/>
                <a:gd name="T80" fmla="*/ 26 w 133"/>
                <a:gd name="T81" fmla="*/ 78 h 141"/>
                <a:gd name="T82" fmla="*/ 22 w 133"/>
                <a:gd name="T83" fmla="*/ 67 h 141"/>
                <a:gd name="T84" fmla="*/ 22 w 133"/>
                <a:gd name="T85" fmla="*/ 59 h 141"/>
                <a:gd name="T86" fmla="*/ 22 w 133"/>
                <a:gd name="T87" fmla="*/ 48 h 141"/>
                <a:gd name="T88" fmla="*/ 11 w 133"/>
                <a:gd name="T89" fmla="*/ 52 h 141"/>
                <a:gd name="T90" fmla="*/ 11 w 133"/>
                <a:gd name="T91" fmla="*/ 41 h 141"/>
                <a:gd name="T92" fmla="*/ 0 w 133"/>
                <a:gd name="T93" fmla="*/ 33 h 141"/>
                <a:gd name="T94" fmla="*/ 7 w 133"/>
                <a:gd name="T95" fmla="*/ 26 h 141"/>
                <a:gd name="T96" fmla="*/ 7 w 133"/>
                <a:gd name="T97" fmla="*/ 1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3" h="141">
                  <a:moveTo>
                    <a:pt x="15" y="19"/>
                  </a:moveTo>
                  <a:lnTo>
                    <a:pt x="18" y="19"/>
                  </a:lnTo>
                  <a:lnTo>
                    <a:pt x="18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41" y="4"/>
                  </a:lnTo>
                  <a:lnTo>
                    <a:pt x="44" y="7"/>
                  </a:lnTo>
                  <a:lnTo>
                    <a:pt x="44" y="11"/>
                  </a:lnTo>
                  <a:lnTo>
                    <a:pt x="44" y="15"/>
                  </a:lnTo>
                  <a:lnTo>
                    <a:pt x="44" y="19"/>
                  </a:lnTo>
                  <a:lnTo>
                    <a:pt x="52" y="22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7" y="30"/>
                  </a:lnTo>
                  <a:lnTo>
                    <a:pt x="70" y="26"/>
                  </a:lnTo>
                  <a:lnTo>
                    <a:pt x="74" y="26"/>
                  </a:lnTo>
                  <a:lnTo>
                    <a:pt x="74" y="30"/>
                  </a:lnTo>
                  <a:lnTo>
                    <a:pt x="81" y="30"/>
                  </a:lnTo>
                  <a:lnTo>
                    <a:pt x="81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1" y="37"/>
                  </a:lnTo>
                  <a:lnTo>
                    <a:pt x="81" y="44"/>
                  </a:lnTo>
                  <a:lnTo>
                    <a:pt x="78" y="44"/>
                  </a:lnTo>
                  <a:lnTo>
                    <a:pt x="74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0" y="52"/>
                  </a:lnTo>
                  <a:lnTo>
                    <a:pt x="74" y="56"/>
                  </a:lnTo>
                  <a:lnTo>
                    <a:pt x="70" y="56"/>
                  </a:lnTo>
                  <a:lnTo>
                    <a:pt x="70" y="59"/>
                  </a:lnTo>
                  <a:lnTo>
                    <a:pt x="74" y="59"/>
                  </a:lnTo>
                  <a:lnTo>
                    <a:pt x="74" y="63"/>
                  </a:lnTo>
                  <a:lnTo>
                    <a:pt x="81" y="63"/>
                  </a:lnTo>
                  <a:lnTo>
                    <a:pt x="85" y="67"/>
                  </a:lnTo>
                  <a:lnTo>
                    <a:pt x="89" y="67"/>
                  </a:lnTo>
                  <a:lnTo>
                    <a:pt x="92" y="70"/>
                  </a:lnTo>
                  <a:lnTo>
                    <a:pt x="96" y="74"/>
                  </a:lnTo>
                  <a:lnTo>
                    <a:pt x="100" y="78"/>
                  </a:lnTo>
                  <a:lnTo>
                    <a:pt x="100" y="78"/>
                  </a:lnTo>
                  <a:lnTo>
                    <a:pt x="107" y="85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5" y="89"/>
                  </a:lnTo>
                  <a:lnTo>
                    <a:pt x="115" y="93"/>
                  </a:lnTo>
                  <a:lnTo>
                    <a:pt x="115" y="93"/>
                  </a:lnTo>
                  <a:lnTo>
                    <a:pt x="118" y="96"/>
                  </a:lnTo>
                  <a:lnTo>
                    <a:pt x="118" y="96"/>
                  </a:lnTo>
                  <a:lnTo>
                    <a:pt x="122" y="96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33" y="104"/>
                  </a:lnTo>
                  <a:lnTo>
                    <a:pt x="133" y="104"/>
                  </a:lnTo>
                  <a:lnTo>
                    <a:pt x="133" y="108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9" y="122"/>
                  </a:lnTo>
                  <a:lnTo>
                    <a:pt x="133" y="126"/>
                  </a:lnTo>
                  <a:lnTo>
                    <a:pt x="133" y="130"/>
                  </a:lnTo>
                  <a:lnTo>
                    <a:pt x="129" y="134"/>
                  </a:lnTo>
                  <a:lnTo>
                    <a:pt x="126" y="134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18" y="126"/>
                  </a:lnTo>
                  <a:lnTo>
                    <a:pt x="115" y="130"/>
                  </a:lnTo>
                  <a:lnTo>
                    <a:pt x="111" y="130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7" y="134"/>
                  </a:lnTo>
                  <a:lnTo>
                    <a:pt x="104" y="134"/>
                  </a:lnTo>
                  <a:lnTo>
                    <a:pt x="100" y="134"/>
                  </a:lnTo>
                  <a:lnTo>
                    <a:pt x="96" y="130"/>
                  </a:lnTo>
                  <a:lnTo>
                    <a:pt x="100" y="130"/>
                  </a:lnTo>
                  <a:lnTo>
                    <a:pt x="100" y="126"/>
                  </a:lnTo>
                  <a:lnTo>
                    <a:pt x="100" y="122"/>
                  </a:lnTo>
                  <a:lnTo>
                    <a:pt x="100" y="119"/>
                  </a:lnTo>
                  <a:lnTo>
                    <a:pt x="100" y="119"/>
                  </a:lnTo>
                  <a:lnTo>
                    <a:pt x="100" y="115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96" y="108"/>
                  </a:lnTo>
                  <a:lnTo>
                    <a:pt x="100" y="108"/>
                  </a:lnTo>
                  <a:lnTo>
                    <a:pt x="96" y="104"/>
                  </a:lnTo>
                  <a:lnTo>
                    <a:pt x="92" y="104"/>
                  </a:lnTo>
                  <a:lnTo>
                    <a:pt x="89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5" y="93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5" y="85"/>
                  </a:lnTo>
                  <a:lnTo>
                    <a:pt x="85" y="82"/>
                  </a:lnTo>
                  <a:lnTo>
                    <a:pt x="81" y="78"/>
                  </a:lnTo>
                  <a:lnTo>
                    <a:pt x="74" y="74"/>
                  </a:lnTo>
                  <a:lnTo>
                    <a:pt x="70" y="70"/>
                  </a:lnTo>
                  <a:lnTo>
                    <a:pt x="63" y="67"/>
                  </a:lnTo>
                  <a:lnTo>
                    <a:pt x="59" y="70"/>
                  </a:lnTo>
                  <a:lnTo>
                    <a:pt x="55" y="74"/>
                  </a:lnTo>
                  <a:lnTo>
                    <a:pt x="48" y="78"/>
                  </a:lnTo>
                  <a:lnTo>
                    <a:pt x="44" y="74"/>
                  </a:lnTo>
                  <a:lnTo>
                    <a:pt x="41" y="74"/>
                  </a:lnTo>
                  <a:lnTo>
                    <a:pt x="37" y="70"/>
                  </a:lnTo>
                  <a:lnTo>
                    <a:pt x="33" y="74"/>
                  </a:lnTo>
                  <a:lnTo>
                    <a:pt x="30" y="78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22" y="70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2" y="52"/>
                  </a:lnTo>
                  <a:lnTo>
                    <a:pt x="22" y="48"/>
                  </a:lnTo>
                  <a:lnTo>
                    <a:pt x="18" y="48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7" y="48"/>
                  </a:lnTo>
                  <a:lnTo>
                    <a:pt x="11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33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7" y="19"/>
                  </a:lnTo>
                  <a:lnTo>
                    <a:pt x="15" y="19"/>
                  </a:lnTo>
                  <a:lnTo>
                    <a:pt x="15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" name="Freeform 27"/>
            <p:cNvSpPr>
              <a:spLocks noEditPoints="1"/>
            </p:cNvSpPr>
            <p:nvPr/>
          </p:nvSpPr>
          <p:spPr bwMode="auto">
            <a:xfrm>
              <a:off x="6346483" y="2765533"/>
              <a:ext cx="181415" cy="301072"/>
            </a:xfrm>
            <a:custGeom>
              <a:avLst/>
              <a:gdLst>
                <a:gd name="T0" fmla="*/ 13 w 38"/>
                <a:gd name="T1" fmla="*/ 3 h 63"/>
                <a:gd name="T2" fmla="*/ 16 w 38"/>
                <a:gd name="T3" fmla="*/ 4 h 63"/>
                <a:gd name="T4" fmla="*/ 16 w 38"/>
                <a:gd name="T5" fmla="*/ 8 h 63"/>
                <a:gd name="T6" fmla="*/ 18 w 38"/>
                <a:gd name="T7" fmla="*/ 12 h 63"/>
                <a:gd name="T8" fmla="*/ 23 w 38"/>
                <a:gd name="T9" fmla="*/ 12 h 63"/>
                <a:gd name="T10" fmla="*/ 30 w 38"/>
                <a:gd name="T11" fmla="*/ 11 h 63"/>
                <a:gd name="T12" fmla="*/ 33 w 38"/>
                <a:gd name="T13" fmla="*/ 15 h 63"/>
                <a:gd name="T14" fmla="*/ 35 w 38"/>
                <a:gd name="T15" fmla="*/ 19 h 63"/>
                <a:gd name="T16" fmla="*/ 38 w 38"/>
                <a:gd name="T17" fmla="*/ 21 h 63"/>
                <a:gd name="T18" fmla="*/ 37 w 38"/>
                <a:gd name="T19" fmla="*/ 25 h 63"/>
                <a:gd name="T20" fmla="*/ 33 w 38"/>
                <a:gd name="T21" fmla="*/ 26 h 63"/>
                <a:gd name="T22" fmla="*/ 27 w 38"/>
                <a:gd name="T23" fmla="*/ 26 h 63"/>
                <a:gd name="T24" fmla="*/ 24 w 38"/>
                <a:gd name="T25" fmla="*/ 31 h 63"/>
                <a:gd name="T26" fmla="*/ 25 w 38"/>
                <a:gd name="T27" fmla="*/ 36 h 63"/>
                <a:gd name="T28" fmla="*/ 23 w 38"/>
                <a:gd name="T29" fmla="*/ 36 h 63"/>
                <a:gd name="T30" fmla="*/ 21 w 38"/>
                <a:gd name="T31" fmla="*/ 34 h 63"/>
                <a:gd name="T32" fmla="*/ 19 w 38"/>
                <a:gd name="T33" fmla="*/ 34 h 63"/>
                <a:gd name="T34" fmla="*/ 17 w 38"/>
                <a:gd name="T35" fmla="*/ 33 h 63"/>
                <a:gd name="T36" fmla="*/ 16 w 38"/>
                <a:gd name="T37" fmla="*/ 31 h 63"/>
                <a:gd name="T38" fmla="*/ 14 w 38"/>
                <a:gd name="T39" fmla="*/ 31 h 63"/>
                <a:gd name="T40" fmla="*/ 13 w 38"/>
                <a:gd name="T41" fmla="*/ 31 h 63"/>
                <a:gd name="T42" fmla="*/ 13 w 38"/>
                <a:gd name="T43" fmla="*/ 34 h 63"/>
                <a:gd name="T44" fmla="*/ 12 w 38"/>
                <a:gd name="T45" fmla="*/ 38 h 63"/>
                <a:gd name="T46" fmla="*/ 10 w 38"/>
                <a:gd name="T47" fmla="*/ 44 h 63"/>
                <a:gd name="T48" fmla="*/ 10 w 38"/>
                <a:gd name="T49" fmla="*/ 46 h 63"/>
                <a:gd name="T50" fmla="*/ 12 w 38"/>
                <a:gd name="T51" fmla="*/ 49 h 63"/>
                <a:gd name="T52" fmla="*/ 13 w 38"/>
                <a:gd name="T53" fmla="*/ 49 h 63"/>
                <a:gd name="T54" fmla="*/ 15 w 38"/>
                <a:gd name="T55" fmla="*/ 52 h 63"/>
                <a:gd name="T56" fmla="*/ 16 w 38"/>
                <a:gd name="T57" fmla="*/ 52 h 63"/>
                <a:gd name="T58" fmla="*/ 17 w 38"/>
                <a:gd name="T59" fmla="*/ 55 h 63"/>
                <a:gd name="T60" fmla="*/ 17 w 38"/>
                <a:gd name="T61" fmla="*/ 56 h 63"/>
                <a:gd name="T62" fmla="*/ 20 w 38"/>
                <a:gd name="T63" fmla="*/ 59 h 63"/>
                <a:gd name="T64" fmla="*/ 23 w 38"/>
                <a:gd name="T65" fmla="*/ 61 h 63"/>
                <a:gd name="T66" fmla="*/ 23 w 38"/>
                <a:gd name="T67" fmla="*/ 63 h 63"/>
                <a:gd name="T68" fmla="*/ 19 w 38"/>
                <a:gd name="T69" fmla="*/ 62 h 63"/>
                <a:gd name="T70" fmla="*/ 18 w 38"/>
                <a:gd name="T71" fmla="*/ 60 h 63"/>
                <a:gd name="T72" fmla="*/ 15 w 38"/>
                <a:gd name="T73" fmla="*/ 60 h 63"/>
                <a:gd name="T74" fmla="*/ 13 w 38"/>
                <a:gd name="T75" fmla="*/ 57 h 63"/>
                <a:gd name="T76" fmla="*/ 10 w 38"/>
                <a:gd name="T77" fmla="*/ 55 h 63"/>
                <a:gd name="T78" fmla="*/ 8 w 38"/>
                <a:gd name="T79" fmla="*/ 52 h 63"/>
                <a:gd name="T80" fmla="*/ 6 w 38"/>
                <a:gd name="T81" fmla="*/ 51 h 63"/>
                <a:gd name="T82" fmla="*/ 7 w 38"/>
                <a:gd name="T83" fmla="*/ 48 h 63"/>
                <a:gd name="T84" fmla="*/ 8 w 38"/>
                <a:gd name="T85" fmla="*/ 45 h 63"/>
                <a:gd name="T86" fmla="*/ 9 w 38"/>
                <a:gd name="T87" fmla="*/ 42 h 63"/>
                <a:gd name="T88" fmla="*/ 11 w 38"/>
                <a:gd name="T89" fmla="*/ 36 h 63"/>
                <a:gd name="T90" fmla="*/ 10 w 38"/>
                <a:gd name="T91" fmla="*/ 31 h 63"/>
                <a:gd name="T92" fmla="*/ 7 w 38"/>
                <a:gd name="T93" fmla="*/ 26 h 63"/>
                <a:gd name="T94" fmla="*/ 6 w 38"/>
                <a:gd name="T95" fmla="*/ 22 h 63"/>
                <a:gd name="T96" fmla="*/ 6 w 38"/>
                <a:gd name="T97" fmla="*/ 18 h 63"/>
                <a:gd name="T98" fmla="*/ 2 w 38"/>
                <a:gd name="T99" fmla="*/ 13 h 63"/>
                <a:gd name="T100" fmla="*/ 0 w 38"/>
                <a:gd name="T101" fmla="*/ 10 h 63"/>
                <a:gd name="T102" fmla="*/ 2 w 38"/>
                <a:gd name="T103" fmla="*/ 6 h 63"/>
                <a:gd name="T104" fmla="*/ 6 w 38"/>
                <a:gd name="T105" fmla="*/ 4 h 63"/>
                <a:gd name="T106" fmla="*/ 9 w 38"/>
                <a:gd name="T107" fmla="*/ 2 h 63"/>
                <a:gd name="T108" fmla="*/ 10 w 38"/>
                <a:gd name="T109" fmla="*/ 0 h 63"/>
                <a:gd name="T110" fmla="*/ 13 w 38"/>
                <a:gd name="T111" fmla="*/ 59 h 63"/>
                <a:gd name="T112" fmla="*/ 10 w 38"/>
                <a:gd name="T113" fmla="*/ 55 h 63"/>
                <a:gd name="T114" fmla="*/ 7 w 38"/>
                <a:gd name="T115" fmla="*/ 55 h 63"/>
                <a:gd name="T116" fmla="*/ 23 w 38"/>
                <a:gd name="T117" fmla="*/ 37 h 63"/>
                <a:gd name="T118" fmla="*/ 13 w 38"/>
                <a:gd name="T119" fmla="*/ 46 h 63"/>
                <a:gd name="T120" fmla="*/ 14 w 38"/>
                <a:gd name="T121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" h="63">
                  <a:moveTo>
                    <a:pt x="10" y="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4"/>
                    <a:pt x="18" y="34"/>
                    <a:pt x="18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1" y="41"/>
                    <a:pt x="11" y="41"/>
                    <a:pt x="11" y="41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2"/>
                    <a:pt x="15" y="52"/>
                    <a:pt x="15" y="5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7" y="53"/>
                    <a:pt x="17" y="53"/>
                    <a:pt x="17" y="53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6" y="56"/>
                    <a:pt x="16" y="56"/>
                    <a:pt x="16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2" y="62"/>
                    <a:pt x="22" y="62"/>
                    <a:pt x="22" y="62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0" y="62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7" y="48"/>
                    <a:pt x="7" y="48"/>
                    <a:pt x="7" y="48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0" y="34"/>
                    <a:pt x="10" y="34"/>
                    <a:pt x="10" y="34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lose/>
                  <a:moveTo>
                    <a:pt x="13" y="59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lose/>
                  <a:moveTo>
                    <a:pt x="10" y="55"/>
                  </a:moveTo>
                  <a:cubicBezTo>
                    <a:pt x="10" y="56"/>
                    <a:pt x="10" y="56"/>
                    <a:pt x="10" y="56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lose/>
                  <a:moveTo>
                    <a:pt x="7" y="53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4"/>
                    <a:pt x="7" y="54"/>
                    <a:pt x="7" y="54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lose/>
                  <a:moveTo>
                    <a:pt x="23" y="36"/>
                  </a:moveTo>
                  <a:cubicBezTo>
                    <a:pt x="23" y="37"/>
                    <a:pt x="23" y="37"/>
                    <a:pt x="23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3" y="36"/>
                    <a:pt x="23" y="36"/>
                    <a:pt x="23" y="36"/>
                  </a:cubicBezTo>
                  <a:close/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4" y="47"/>
                  </a:moveTo>
                  <a:cubicBezTo>
                    <a:pt x="14" y="47"/>
                    <a:pt x="14" y="47"/>
                    <a:pt x="14" y="47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5" y="47"/>
                    <a:pt x="15" y="47"/>
                    <a:pt x="15" y="47"/>
                  </a:cubicBezTo>
                  <a:lnTo>
                    <a:pt x="14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6" name="Freeform 28"/>
            <p:cNvSpPr>
              <a:spLocks noEditPoints="1"/>
            </p:cNvSpPr>
            <p:nvPr/>
          </p:nvSpPr>
          <p:spPr bwMode="auto">
            <a:xfrm>
              <a:off x="6226826" y="2603418"/>
              <a:ext cx="190421" cy="382130"/>
            </a:xfrm>
            <a:custGeom>
              <a:avLst/>
              <a:gdLst>
                <a:gd name="T0" fmla="*/ 82 w 148"/>
                <a:gd name="T1" fmla="*/ 4 h 297"/>
                <a:gd name="T2" fmla="*/ 97 w 148"/>
                <a:gd name="T3" fmla="*/ 22 h 297"/>
                <a:gd name="T4" fmla="*/ 89 w 148"/>
                <a:gd name="T5" fmla="*/ 41 h 297"/>
                <a:gd name="T6" fmla="*/ 85 w 148"/>
                <a:gd name="T7" fmla="*/ 48 h 297"/>
                <a:gd name="T8" fmla="*/ 85 w 148"/>
                <a:gd name="T9" fmla="*/ 63 h 297"/>
                <a:gd name="T10" fmla="*/ 100 w 148"/>
                <a:gd name="T11" fmla="*/ 71 h 297"/>
                <a:gd name="T12" fmla="*/ 108 w 148"/>
                <a:gd name="T13" fmla="*/ 78 h 297"/>
                <a:gd name="T14" fmla="*/ 122 w 148"/>
                <a:gd name="T15" fmla="*/ 86 h 297"/>
                <a:gd name="T16" fmla="*/ 115 w 148"/>
                <a:gd name="T17" fmla="*/ 100 h 297"/>
                <a:gd name="T18" fmla="*/ 126 w 148"/>
                <a:gd name="T19" fmla="*/ 104 h 297"/>
                <a:gd name="T20" fmla="*/ 148 w 148"/>
                <a:gd name="T21" fmla="*/ 108 h 297"/>
                <a:gd name="T22" fmla="*/ 137 w 148"/>
                <a:gd name="T23" fmla="*/ 119 h 297"/>
                <a:gd name="T24" fmla="*/ 122 w 148"/>
                <a:gd name="T25" fmla="*/ 130 h 297"/>
                <a:gd name="T26" fmla="*/ 115 w 148"/>
                <a:gd name="T27" fmla="*/ 141 h 297"/>
                <a:gd name="T28" fmla="*/ 97 w 148"/>
                <a:gd name="T29" fmla="*/ 152 h 297"/>
                <a:gd name="T30" fmla="*/ 93 w 148"/>
                <a:gd name="T31" fmla="*/ 163 h 297"/>
                <a:gd name="T32" fmla="*/ 111 w 148"/>
                <a:gd name="T33" fmla="*/ 186 h 297"/>
                <a:gd name="T34" fmla="*/ 115 w 148"/>
                <a:gd name="T35" fmla="*/ 201 h 297"/>
                <a:gd name="T36" fmla="*/ 119 w 148"/>
                <a:gd name="T37" fmla="*/ 223 h 297"/>
                <a:gd name="T38" fmla="*/ 130 w 148"/>
                <a:gd name="T39" fmla="*/ 245 h 297"/>
                <a:gd name="T40" fmla="*/ 134 w 148"/>
                <a:gd name="T41" fmla="*/ 267 h 297"/>
                <a:gd name="T42" fmla="*/ 122 w 148"/>
                <a:gd name="T43" fmla="*/ 290 h 297"/>
                <a:gd name="T44" fmla="*/ 119 w 148"/>
                <a:gd name="T45" fmla="*/ 286 h 297"/>
                <a:gd name="T46" fmla="*/ 122 w 148"/>
                <a:gd name="T47" fmla="*/ 278 h 297"/>
                <a:gd name="T48" fmla="*/ 122 w 148"/>
                <a:gd name="T49" fmla="*/ 264 h 297"/>
                <a:gd name="T50" fmla="*/ 119 w 148"/>
                <a:gd name="T51" fmla="*/ 241 h 297"/>
                <a:gd name="T52" fmla="*/ 111 w 148"/>
                <a:gd name="T53" fmla="*/ 238 h 297"/>
                <a:gd name="T54" fmla="*/ 104 w 148"/>
                <a:gd name="T55" fmla="*/ 219 h 297"/>
                <a:gd name="T56" fmla="*/ 100 w 148"/>
                <a:gd name="T57" fmla="*/ 197 h 297"/>
                <a:gd name="T58" fmla="*/ 97 w 148"/>
                <a:gd name="T59" fmla="*/ 193 h 297"/>
                <a:gd name="T60" fmla="*/ 85 w 148"/>
                <a:gd name="T61" fmla="*/ 178 h 297"/>
                <a:gd name="T62" fmla="*/ 85 w 148"/>
                <a:gd name="T63" fmla="*/ 182 h 297"/>
                <a:gd name="T64" fmla="*/ 74 w 148"/>
                <a:gd name="T65" fmla="*/ 189 h 297"/>
                <a:gd name="T66" fmla="*/ 71 w 148"/>
                <a:gd name="T67" fmla="*/ 193 h 297"/>
                <a:gd name="T68" fmla="*/ 56 w 148"/>
                <a:gd name="T69" fmla="*/ 201 h 297"/>
                <a:gd name="T70" fmla="*/ 48 w 148"/>
                <a:gd name="T71" fmla="*/ 204 h 297"/>
                <a:gd name="T72" fmla="*/ 45 w 148"/>
                <a:gd name="T73" fmla="*/ 197 h 297"/>
                <a:gd name="T74" fmla="*/ 48 w 148"/>
                <a:gd name="T75" fmla="*/ 178 h 297"/>
                <a:gd name="T76" fmla="*/ 41 w 148"/>
                <a:gd name="T77" fmla="*/ 163 h 297"/>
                <a:gd name="T78" fmla="*/ 30 w 148"/>
                <a:gd name="T79" fmla="*/ 149 h 297"/>
                <a:gd name="T80" fmla="*/ 23 w 148"/>
                <a:gd name="T81" fmla="*/ 145 h 297"/>
                <a:gd name="T82" fmla="*/ 26 w 148"/>
                <a:gd name="T83" fmla="*/ 149 h 297"/>
                <a:gd name="T84" fmla="*/ 26 w 148"/>
                <a:gd name="T85" fmla="*/ 137 h 297"/>
                <a:gd name="T86" fmla="*/ 15 w 148"/>
                <a:gd name="T87" fmla="*/ 134 h 297"/>
                <a:gd name="T88" fmla="*/ 11 w 148"/>
                <a:gd name="T89" fmla="*/ 134 h 297"/>
                <a:gd name="T90" fmla="*/ 4 w 148"/>
                <a:gd name="T91" fmla="*/ 115 h 297"/>
                <a:gd name="T92" fmla="*/ 11 w 148"/>
                <a:gd name="T93" fmla="*/ 104 h 297"/>
                <a:gd name="T94" fmla="*/ 19 w 148"/>
                <a:gd name="T95" fmla="*/ 86 h 297"/>
                <a:gd name="T96" fmla="*/ 26 w 148"/>
                <a:gd name="T97" fmla="*/ 71 h 297"/>
                <a:gd name="T98" fmla="*/ 34 w 148"/>
                <a:gd name="T99" fmla="*/ 41 h 297"/>
                <a:gd name="T100" fmla="*/ 48 w 148"/>
                <a:gd name="T101" fmla="*/ 15 h 297"/>
                <a:gd name="T102" fmla="*/ 67 w 148"/>
                <a:gd name="T103" fmla="*/ 8 h 297"/>
                <a:gd name="T104" fmla="*/ 23 w 148"/>
                <a:gd name="T105" fmla="*/ 156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8" h="297">
                  <a:moveTo>
                    <a:pt x="67" y="0"/>
                  </a:move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4"/>
                  </a:lnTo>
                  <a:lnTo>
                    <a:pt x="85" y="4"/>
                  </a:lnTo>
                  <a:lnTo>
                    <a:pt x="85" y="11"/>
                  </a:lnTo>
                  <a:lnTo>
                    <a:pt x="89" y="8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7" y="22"/>
                  </a:lnTo>
                  <a:lnTo>
                    <a:pt x="97" y="26"/>
                  </a:lnTo>
                  <a:lnTo>
                    <a:pt x="97" y="34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93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5" y="48"/>
                  </a:lnTo>
                  <a:lnTo>
                    <a:pt x="85" y="48"/>
                  </a:lnTo>
                  <a:lnTo>
                    <a:pt x="82" y="52"/>
                  </a:lnTo>
                  <a:lnTo>
                    <a:pt x="85" y="56"/>
                  </a:lnTo>
                  <a:lnTo>
                    <a:pt x="82" y="56"/>
                  </a:lnTo>
                  <a:lnTo>
                    <a:pt x="82" y="60"/>
                  </a:lnTo>
                  <a:lnTo>
                    <a:pt x="85" y="60"/>
                  </a:lnTo>
                  <a:lnTo>
                    <a:pt x="85" y="63"/>
                  </a:lnTo>
                  <a:lnTo>
                    <a:pt x="89" y="63"/>
                  </a:lnTo>
                  <a:lnTo>
                    <a:pt x="89" y="67"/>
                  </a:lnTo>
                  <a:lnTo>
                    <a:pt x="89" y="71"/>
                  </a:lnTo>
                  <a:lnTo>
                    <a:pt x="93" y="67"/>
                  </a:lnTo>
                  <a:lnTo>
                    <a:pt x="100" y="67"/>
                  </a:lnTo>
                  <a:lnTo>
                    <a:pt x="100" y="71"/>
                  </a:lnTo>
                  <a:lnTo>
                    <a:pt x="100" y="71"/>
                  </a:lnTo>
                  <a:lnTo>
                    <a:pt x="104" y="74"/>
                  </a:lnTo>
                  <a:lnTo>
                    <a:pt x="108" y="71"/>
                  </a:lnTo>
                  <a:lnTo>
                    <a:pt x="108" y="74"/>
                  </a:lnTo>
                  <a:lnTo>
                    <a:pt x="108" y="78"/>
                  </a:lnTo>
                  <a:lnTo>
                    <a:pt x="108" y="78"/>
                  </a:lnTo>
                  <a:lnTo>
                    <a:pt x="111" y="82"/>
                  </a:lnTo>
                  <a:lnTo>
                    <a:pt x="111" y="82"/>
                  </a:lnTo>
                  <a:lnTo>
                    <a:pt x="115" y="82"/>
                  </a:lnTo>
                  <a:lnTo>
                    <a:pt x="115" y="82"/>
                  </a:lnTo>
                  <a:lnTo>
                    <a:pt x="119" y="82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2" y="89"/>
                  </a:lnTo>
                  <a:lnTo>
                    <a:pt x="122" y="89"/>
                  </a:lnTo>
                  <a:lnTo>
                    <a:pt x="119" y="97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9" y="100"/>
                  </a:lnTo>
                  <a:lnTo>
                    <a:pt x="122" y="100"/>
                  </a:lnTo>
                  <a:lnTo>
                    <a:pt x="122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6" y="108"/>
                  </a:lnTo>
                  <a:lnTo>
                    <a:pt x="130" y="112"/>
                  </a:lnTo>
                  <a:lnTo>
                    <a:pt x="134" y="108"/>
                  </a:lnTo>
                  <a:lnTo>
                    <a:pt x="137" y="108"/>
                  </a:lnTo>
                  <a:lnTo>
                    <a:pt x="145" y="104"/>
                  </a:lnTo>
                  <a:lnTo>
                    <a:pt x="148" y="108"/>
                  </a:lnTo>
                  <a:lnTo>
                    <a:pt x="148" y="108"/>
                  </a:lnTo>
                  <a:lnTo>
                    <a:pt x="145" y="112"/>
                  </a:lnTo>
                  <a:lnTo>
                    <a:pt x="137" y="112"/>
                  </a:lnTo>
                  <a:lnTo>
                    <a:pt x="137" y="115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30" y="126"/>
                  </a:lnTo>
                  <a:lnTo>
                    <a:pt x="126" y="126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6" y="134"/>
                  </a:lnTo>
                  <a:lnTo>
                    <a:pt x="122" y="134"/>
                  </a:lnTo>
                  <a:lnTo>
                    <a:pt x="119" y="134"/>
                  </a:lnTo>
                  <a:lnTo>
                    <a:pt x="115" y="134"/>
                  </a:lnTo>
                  <a:lnTo>
                    <a:pt x="115" y="137"/>
                  </a:lnTo>
                  <a:lnTo>
                    <a:pt x="115" y="141"/>
                  </a:lnTo>
                  <a:lnTo>
                    <a:pt x="111" y="141"/>
                  </a:lnTo>
                  <a:lnTo>
                    <a:pt x="108" y="141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97" y="152"/>
                  </a:lnTo>
                  <a:lnTo>
                    <a:pt x="97" y="156"/>
                  </a:lnTo>
                  <a:lnTo>
                    <a:pt x="100" y="160"/>
                  </a:lnTo>
                  <a:lnTo>
                    <a:pt x="97" y="160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3" y="163"/>
                  </a:lnTo>
                  <a:lnTo>
                    <a:pt x="97" y="167"/>
                  </a:lnTo>
                  <a:lnTo>
                    <a:pt x="100" y="171"/>
                  </a:lnTo>
                  <a:lnTo>
                    <a:pt x="100" y="175"/>
                  </a:lnTo>
                  <a:lnTo>
                    <a:pt x="104" y="175"/>
                  </a:lnTo>
                  <a:lnTo>
                    <a:pt x="108" y="182"/>
                  </a:lnTo>
                  <a:lnTo>
                    <a:pt x="111" y="186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15" y="197"/>
                  </a:lnTo>
                  <a:lnTo>
                    <a:pt x="115" y="201"/>
                  </a:lnTo>
                  <a:lnTo>
                    <a:pt x="115" y="208"/>
                  </a:lnTo>
                  <a:lnTo>
                    <a:pt x="115" y="208"/>
                  </a:lnTo>
                  <a:lnTo>
                    <a:pt x="111" y="212"/>
                  </a:lnTo>
                  <a:lnTo>
                    <a:pt x="115" y="215"/>
                  </a:lnTo>
                  <a:lnTo>
                    <a:pt x="115" y="219"/>
                  </a:lnTo>
                  <a:lnTo>
                    <a:pt x="119" y="223"/>
                  </a:lnTo>
                  <a:lnTo>
                    <a:pt x="122" y="227"/>
                  </a:lnTo>
                  <a:lnTo>
                    <a:pt x="126" y="230"/>
                  </a:lnTo>
                  <a:lnTo>
                    <a:pt x="130" y="238"/>
                  </a:lnTo>
                  <a:lnTo>
                    <a:pt x="130" y="241"/>
                  </a:lnTo>
                  <a:lnTo>
                    <a:pt x="130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52"/>
                  </a:lnTo>
                  <a:lnTo>
                    <a:pt x="134" y="256"/>
                  </a:lnTo>
                  <a:lnTo>
                    <a:pt x="134" y="260"/>
                  </a:lnTo>
                  <a:lnTo>
                    <a:pt x="134" y="264"/>
                  </a:lnTo>
                  <a:lnTo>
                    <a:pt x="134" y="267"/>
                  </a:lnTo>
                  <a:lnTo>
                    <a:pt x="134" y="267"/>
                  </a:lnTo>
                  <a:lnTo>
                    <a:pt x="130" y="278"/>
                  </a:lnTo>
                  <a:lnTo>
                    <a:pt x="126" y="282"/>
                  </a:lnTo>
                  <a:lnTo>
                    <a:pt x="126" y="286"/>
                  </a:lnTo>
                  <a:lnTo>
                    <a:pt x="122" y="286"/>
                  </a:lnTo>
                  <a:lnTo>
                    <a:pt x="122" y="290"/>
                  </a:lnTo>
                  <a:lnTo>
                    <a:pt x="122" y="290"/>
                  </a:lnTo>
                  <a:lnTo>
                    <a:pt x="122" y="293"/>
                  </a:lnTo>
                  <a:lnTo>
                    <a:pt x="119" y="297"/>
                  </a:lnTo>
                  <a:lnTo>
                    <a:pt x="119" y="290"/>
                  </a:lnTo>
                  <a:lnTo>
                    <a:pt x="119" y="286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19" y="286"/>
                  </a:lnTo>
                  <a:lnTo>
                    <a:pt x="119" y="282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8"/>
                  </a:lnTo>
                  <a:lnTo>
                    <a:pt x="122" y="275"/>
                  </a:lnTo>
                  <a:lnTo>
                    <a:pt x="122" y="271"/>
                  </a:lnTo>
                  <a:lnTo>
                    <a:pt x="122" y="271"/>
                  </a:lnTo>
                  <a:lnTo>
                    <a:pt x="122" y="267"/>
                  </a:lnTo>
                  <a:lnTo>
                    <a:pt x="122" y="264"/>
                  </a:lnTo>
                  <a:lnTo>
                    <a:pt x="122" y="264"/>
                  </a:lnTo>
                  <a:lnTo>
                    <a:pt x="119" y="260"/>
                  </a:lnTo>
                  <a:lnTo>
                    <a:pt x="119" y="256"/>
                  </a:lnTo>
                  <a:lnTo>
                    <a:pt x="122" y="256"/>
                  </a:lnTo>
                  <a:lnTo>
                    <a:pt x="119" y="252"/>
                  </a:lnTo>
                  <a:lnTo>
                    <a:pt x="119" y="252"/>
                  </a:lnTo>
                  <a:lnTo>
                    <a:pt x="119" y="241"/>
                  </a:lnTo>
                  <a:lnTo>
                    <a:pt x="115" y="241"/>
                  </a:lnTo>
                  <a:lnTo>
                    <a:pt x="115" y="238"/>
                  </a:lnTo>
                  <a:lnTo>
                    <a:pt x="111" y="234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11" y="238"/>
                  </a:lnTo>
                  <a:lnTo>
                    <a:pt x="108" y="234"/>
                  </a:lnTo>
                  <a:lnTo>
                    <a:pt x="108" y="227"/>
                  </a:lnTo>
                  <a:lnTo>
                    <a:pt x="108" y="227"/>
                  </a:lnTo>
                  <a:lnTo>
                    <a:pt x="108" y="223"/>
                  </a:lnTo>
                  <a:lnTo>
                    <a:pt x="108" y="219"/>
                  </a:lnTo>
                  <a:lnTo>
                    <a:pt x="104" y="219"/>
                  </a:lnTo>
                  <a:lnTo>
                    <a:pt x="104" y="212"/>
                  </a:lnTo>
                  <a:lnTo>
                    <a:pt x="104" y="212"/>
                  </a:lnTo>
                  <a:lnTo>
                    <a:pt x="100" y="201"/>
                  </a:lnTo>
                  <a:lnTo>
                    <a:pt x="100" y="201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100" y="197"/>
                  </a:lnTo>
                  <a:lnTo>
                    <a:pt x="97" y="193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7" y="193"/>
                  </a:lnTo>
                  <a:lnTo>
                    <a:pt x="97" y="193"/>
                  </a:lnTo>
                  <a:lnTo>
                    <a:pt x="93" y="193"/>
                  </a:lnTo>
                  <a:lnTo>
                    <a:pt x="93" y="189"/>
                  </a:lnTo>
                  <a:lnTo>
                    <a:pt x="89" y="186"/>
                  </a:lnTo>
                  <a:lnTo>
                    <a:pt x="85" y="182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2" y="175"/>
                  </a:lnTo>
                  <a:lnTo>
                    <a:pt x="85" y="178"/>
                  </a:lnTo>
                  <a:lnTo>
                    <a:pt x="82" y="178"/>
                  </a:lnTo>
                  <a:lnTo>
                    <a:pt x="82" y="182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2" y="186"/>
                  </a:lnTo>
                  <a:lnTo>
                    <a:pt x="85" y="189"/>
                  </a:lnTo>
                  <a:lnTo>
                    <a:pt x="78" y="193"/>
                  </a:lnTo>
                  <a:lnTo>
                    <a:pt x="78" y="189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3"/>
                  </a:lnTo>
                  <a:lnTo>
                    <a:pt x="78" y="193"/>
                  </a:lnTo>
                  <a:lnTo>
                    <a:pt x="74" y="193"/>
                  </a:lnTo>
                  <a:lnTo>
                    <a:pt x="71" y="193"/>
                  </a:lnTo>
                  <a:lnTo>
                    <a:pt x="71" y="193"/>
                  </a:lnTo>
                  <a:lnTo>
                    <a:pt x="71" y="197"/>
                  </a:lnTo>
                  <a:lnTo>
                    <a:pt x="63" y="201"/>
                  </a:lnTo>
                  <a:lnTo>
                    <a:pt x="60" y="201"/>
                  </a:lnTo>
                  <a:lnTo>
                    <a:pt x="60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6" y="201"/>
                  </a:lnTo>
                  <a:lnTo>
                    <a:pt x="52" y="201"/>
                  </a:lnTo>
                  <a:lnTo>
                    <a:pt x="48" y="201"/>
                  </a:lnTo>
                  <a:lnTo>
                    <a:pt x="48" y="204"/>
                  </a:lnTo>
                  <a:lnTo>
                    <a:pt x="45" y="204"/>
                  </a:lnTo>
                  <a:lnTo>
                    <a:pt x="45" y="201"/>
                  </a:lnTo>
                  <a:lnTo>
                    <a:pt x="52" y="197"/>
                  </a:lnTo>
                  <a:lnTo>
                    <a:pt x="52" y="193"/>
                  </a:lnTo>
                  <a:lnTo>
                    <a:pt x="48" y="197"/>
                  </a:lnTo>
                  <a:lnTo>
                    <a:pt x="45" y="197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201"/>
                  </a:lnTo>
                  <a:lnTo>
                    <a:pt x="41" y="197"/>
                  </a:lnTo>
                  <a:lnTo>
                    <a:pt x="45" y="182"/>
                  </a:lnTo>
                  <a:lnTo>
                    <a:pt x="48" y="178"/>
                  </a:lnTo>
                  <a:lnTo>
                    <a:pt x="48" y="178"/>
                  </a:lnTo>
                  <a:lnTo>
                    <a:pt x="45" y="171"/>
                  </a:lnTo>
                  <a:lnTo>
                    <a:pt x="45" y="167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3"/>
                  </a:lnTo>
                  <a:lnTo>
                    <a:pt x="41" y="160"/>
                  </a:lnTo>
                  <a:lnTo>
                    <a:pt x="37" y="156"/>
                  </a:lnTo>
                  <a:lnTo>
                    <a:pt x="37" y="156"/>
                  </a:lnTo>
                  <a:lnTo>
                    <a:pt x="34" y="152"/>
                  </a:lnTo>
                  <a:lnTo>
                    <a:pt x="34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4" y="156"/>
                  </a:lnTo>
                  <a:lnTo>
                    <a:pt x="26" y="152"/>
                  </a:lnTo>
                  <a:lnTo>
                    <a:pt x="23" y="152"/>
                  </a:lnTo>
                  <a:lnTo>
                    <a:pt x="23" y="149"/>
                  </a:lnTo>
                  <a:lnTo>
                    <a:pt x="23" y="145"/>
                  </a:lnTo>
                  <a:lnTo>
                    <a:pt x="19" y="145"/>
                  </a:lnTo>
                  <a:lnTo>
                    <a:pt x="23" y="145"/>
                  </a:lnTo>
                  <a:lnTo>
                    <a:pt x="26" y="149"/>
                  </a:lnTo>
                  <a:lnTo>
                    <a:pt x="26" y="149"/>
                  </a:lnTo>
                  <a:lnTo>
                    <a:pt x="30" y="149"/>
                  </a:lnTo>
                  <a:lnTo>
                    <a:pt x="26" y="149"/>
                  </a:lnTo>
                  <a:lnTo>
                    <a:pt x="26" y="145"/>
                  </a:lnTo>
                  <a:lnTo>
                    <a:pt x="26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23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9" y="134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30"/>
                  </a:lnTo>
                  <a:lnTo>
                    <a:pt x="15" y="130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4" y="126"/>
                  </a:lnTo>
                  <a:lnTo>
                    <a:pt x="4" y="123"/>
                  </a:lnTo>
                  <a:lnTo>
                    <a:pt x="4" y="119"/>
                  </a:lnTo>
                  <a:lnTo>
                    <a:pt x="4" y="119"/>
                  </a:lnTo>
                  <a:lnTo>
                    <a:pt x="0" y="119"/>
                  </a:lnTo>
                  <a:lnTo>
                    <a:pt x="4" y="115"/>
                  </a:lnTo>
                  <a:lnTo>
                    <a:pt x="4" y="112"/>
                  </a:lnTo>
                  <a:lnTo>
                    <a:pt x="8" y="115"/>
                  </a:lnTo>
                  <a:lnTo>
                    <a:pt x="8" y="112"/>
                  </a:lnTo>
                  <a:lnTo>
                    <a:pt x="8" y="104"/>
                  </a:lnTo>
                  <a:lnTo>
                    <a:pt x="8" y="104"/>
                  </a:lnTo>
                  <a:lnTo>
                    <a:pt x="11" y="104"/>
                  </a:lnTo>
                  <a:lnTo>
                    <a:pt x="11" y="100"/>
                  </a:lnTo>
                  <a:lnTo>
                    <a:pt x="15" y="97"/>
                  </a:lnTo>
                  <a:lnTo>
                    <a:pt x="15" y="93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9" y="86"/>
                  </a:lnTo>
                  <a:lnTo>
                    <a:pt x="19" y="82"/>
                  </a:lnTo>
                  <a:lnTo>
                    <a:pt x="19" y="78"/>
                  </a:lnTo>
                  <a:lnTo>
                    <a:pt x="15" y="71"/>
                  </a:lnTo>
                  <a:lnTo>
                    <a:pt x="19" y="71"/>
                  </a:lnTo>
                  <a:lnTo>
                    <a:pt x="23" y="71"/>
                  </a:lnTo>
                  <a:lnTo>
                    <a:pt x="26" y="71"/>
                  </a:lnTo>
                  <a:lnTo>
                    <a:pt x="30" y="67"/>
                  </a:lnTo>
                  <a:lnTo>
                    <a:pt x="30" y="60"/>
                  </a:lnTo>
                  <a:lnTo>
                    <a:pt x="34" y="52"/>
                  </a:lnTo>
                  <a:lnTo>
                    <a:pt x="30" y="48"/>
                  </a:lnTo>
                  <a:lnTo>
                    <a:pt x="30" y="48"/>
                  </a:lnTo>
                  <a:lnTo>
                    <a:pt x="34" y="41"/>
                  </a:lnTo>
                  <a:lnTo>
                    <a:pt x="37" y="34"/>
                  </a:lnTo>
                  <a:lnTo>
                    <a:pt x="34" y="34"/>
                  </a:lnTo>
                  <a:lnTo>
                    <a:pt x="37" y="30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15"/>
                  </a:lnTo>
                  <a:lnTo>
                    <a:pt x="52" y="11"/>
                  </a:lnTo>
                  <a:lnTo>
                    <a:pt x="56" y="11"/>
                  </a:lnTo>
                  <a:lnTo>
                    <a:pt x="60" y="8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8"/>
                  </a:lnTo>
                  <a:lnTo>
                    <a:pt x="67" y="4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67" y="0"/>
                  </a:lnTo>
                  <a:close/>
                  <a:moveTo>
                    <a:pt x="23" y="156"/>
                  </a:moveTo>
                  <a:lnTo>
                    <a:pt x="26" y="160"/>
                  </a:lnTo>
                  <a:lnTo>
                    <a:pt x="26" y="160"/>
                  </a:lnTo>
                  <a:lnTo>
                    <a:pt x="30" y="160"/>
                  </a:lnTo>
                  <a:lnTo>
                    <a:pt x="26" y="156"/>
                  </a:lnTo>
                  <a:lnTo>
                    <a:pt x="23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983653" y="2985548"/>
              <a:ext cx="47606" cy="81058"/>
            </a:xfrm>
            <a:custGeom>
              <a:avLst/>
              <a:gdLst>
                <a:gd name="T0" fmla="*/ 0 w 37"/>
                <a:gd name="T1" fmla="*/ 26 h 63"/>
                <a:gd name="T2" fmla="*/ 4 w 37"/>
                <a:gd name="T3" fmla="*/ 22 h 63"/>
                <a:gd name="T4" fmla="*/ 0 w 37"/>
                <a:gd name="T5" fmla="*/ 26 h 63"/>
                <a:gd name="T6" fmla="*/ 0 w 37"/>
                <a:gd name="T7" fmla="*/ 30 h 63"/>
                <a:gd name="T8" fmla="*/ 8 w 37"/>
                <a:gd name="T9" fmla="*/ 4 h 63"/>
                <a:gd name="T10" fmla="*/ 0 w 37"/>
                <a:gd name="T11" fmla="*/ 0 h 63"/>
                <a:gd name="T12" fmla="*/ 8 w 37"/>
                <a:gd name="T13" fmla="*/ 0 h 63"/>
                <a:gd name="T14" fmla="*/ 8 w 37"/>
                <a:gd name="T15" fmla="*/ 4 h 63"/>
                <a:gd name="T16" fmla="*/ 8 w 37"/>
                <a:gd name="T17" fmla="*/ 4 h 63"/>
                <a:gd name="T18" fmla="*/ 12 w 37"/>
                <a:gd name="T19" fmla="*/ 4 h 63"/>
                <a:gd name="T20" fmla="*/ 15 w 37"/>
                <a:gd name="T21" fmla="*/ 7 h 63"/>
                <a:gd name="T22" fmla="*/ 15 w 37"/>
                <a:gd name="T23" fmla="*/ 7 h 63"/>
                <a:gd name="T24" fmla="*/ 12 w 37"/>
                <a:gd name="T25" fmla="*/ 7 h 63"/>
                <a:gd name="T26" fmla="*/ 8 w 37"/>
                <a:gd name="T27" fmla="*/ 4 h 63"/>
                <a:gd name="T28" fmla="*/ 8 w 37"/>
                <a:gd name="T29" fmla="*/ 4 h 63"/>
                <a:gd name="T30" fmla="*/ 12 w 37"/>
                <a:gd name="T31" fmla="*/ 4 h 63"/>
                <a:gd name="T32" fmla="*/ 8 w 37"/>
                <a:gd name="T33" fmla="*/ 7 h 63"/>
                <a:gd name="T34" fmla="*/ 8 w 37"/>
                <a:gd name="T35" fmla="*/ 7 h 63"/>
                <a:gd name="T36" fmla="*/ 8 w 37"/>
                <a:gd name="T37" fmla="*/ 11 h 63"/>
                <a:gd name="T38" fmla="*/ 4 w 37"/>
                <a:gd name="T39" fmla="*/ 15 h 63"/>
                <a:gd name="T40" fmla="*/ 4 w 37"/>
                <a:gd name="T41" fmla="*/ 11 h 63"/>
                <a:gd name="T42" fmla="*/ 0 w 37"/>
                <a:gd name="T43" fmla="*/ 15 h 63"/>
                <a:gd name="T44" fmla="*/ 4 w 37"/>
                <a:gd name="T45" fmla="*/ 15 h 63"/>
                <a:gd name="T46" fmla="*/ 4 w 37"/>
                <a:gd name="T47" fmla="*/ 19 h 63"/>
                <a:gd name="T48" fmla="*/ 4 w 37"/>
                <a:gd name="T49" fmla="*/ 26 h 63"/>
                <a:gd name="T50" fmla="*/ 0 w 37"/>
                <a:gd name="T51" fmla="*/ 33 h 63"/>
                <a:gd name="T52" fmla="*/ 4 w 37"/>
                <a:gd name="T53" fmla="*/ 41 h 63"/>
                <a:gd name="T54" fmla="*/ 4 w 37"/>
                <a:gd name="T55" fmla="*/ 48 h 63"/>
                <a:gd name="T56" fmla="*/ 8 w 37"/>
                <a:gd name="T57" fmla="*/ 59 h 63"/>
                <a:gd name="T58" fmla="*/ 15 w 37"/>
                <a:gd name="T59" fmla="*/ 59 h 63"/>
                <a:gd name="T60" fmla="*/ 26 w 37"/>
                <a:gd name="T61" fmla="*/ 59 h 63"/>
                <a:gd name="T62" fmla="*/ 34 w 37"/>
                <a:gd name="T63" fmla="*/ 48 h 63"/>
                <a:gd name="T64" fmla="*/ 37 w 37"/>
                <a:gd name="T65" fmla="*/ 45 h 63"/>
                <a:gd name="T66" fmla="*/ 37 w 37"/>
                <a:gd name="T67" fmla="*/ 41 h 63"/>
                <a:gd name="T68" fmla="*/ 37 w 37"/>
                <a:gd name="T69" fmla="*/ 37 h 63"/>
                <a:gd name="T70" fmla="*/ 30 w 37"/>
                <a:gd name="T71" fmla="*/ 26 h 63"/>
                <a:gd name="T72" fmla="*/ 26 w 37"/>
                <a:gd name="T73" fmla="*/ 22 h 63"/>
                <a:gd name="T74" fmla="*/ 23 w 37"/>
                <a:gd name="T75" fmla="*/ 22 h 63"/>
                <a:gd name="T76" fmla="*/ 26 w 37"/>
                <a:gd name="T77" fmla="*/ 19 h 63"/>
                <a:gd name="T78" fmla="*/ 23 w 37"/>
                <a:gd name="T79" fmla="*/ 15 h 63"/>
                <a:gd name="T80" fmla="*/ 19 w 37"/>
                <a:gd name="T81" fmla="*/ 11 h 63"/>
                <a:gd name="T82" fmla="*/ 19 w 37"/>
                <a:gd name="T83" fmla="*/ 11 h 63"/>
                <a:gd name="T84" fmla="*/ 12 w 37"/>
                <a:gd name="T85" fmla="*/ 7 h 63"/>
                <a:gd name="T86" fmla="*/ 12 w 37"/>
                <a:gd name="T87" fmla="*/ 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" h="63">
                  <a:moveTo>
                    <a:pt x="0" y="30"/>
                  </a:moveTo>
                  <a:lnTo>
                    <a:pt x="0" y="26"/>
                  </a:lnTo>
                  <a:lnTo>
                    <a:pt x="0" y="26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0" y="30"/>
                  </a:lnTo>
                  <a:close/>
                  <a:moveTo>
                    <a:pt x="8" y="4"/>
                  </a:moveTo>
                  <a:lnTo>
                    <a:pt x="4" y="4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close/>
                  <a:moveTo>
                    <a:pt x="12" y="4"/>
                  </a:moveTo>
                  <a:lnTo>
                    <a:pt x="12" y="4"/>
                  </a:lnTo>
                  <a:lnTo>
                    <a:pt x="12" y="4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8" y="4"/>
                  </a:lnTo>
                  <a:lnTo>
                    <a:pt x="12" y="4"/>
                  </a:lnTo>
                  <a:lnTo>
                    <a:pt x="12" y="4"/>
                  </a:lnTo>
                  <a:close/>
                  <a:moveTo>
                    <a:pt x="8" y="7"/>
                  </a:move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6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8"/>
                  </a:lnTo>
                  <a:lnTo>
                    <a:pt x="8" y="56"/>
                  </a:lnTo>
                  <a:lnTo>
                    <a:pt x="8" y="59"/>
                  </a:lnTo>
                  <a:lnTo>
                    <a:pt x="12" y="63"/>
                  </a:lnTo>
                  <a:lnTo>
                    <a:pt x="15" y="59"/>
                  </a:lnTo>
                  <a:lnTo>
                    <a:pt x="23" y="59"/>
                  </a:lnTo>
                  <a:lnTo>
                    <a:pt x="26" y="59"/>
                  </a:lnTo>
                  <a:lnTo>
                    <a:pt x="34" y="56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7" y="37"/>
                  </a:lnTo>
                  <a:lnTo>
                    <a:pt x="34" y="33"/>
                  </a:lnTo>
                  <a:lnTo>
                    <a:pt x="30" y="26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8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8" name="Freeform 30"/>
            <p:cNvSpPr>
              <a:spLocks noEditPoints="1"/>
            </p:cNvSpPr>
            <p:nvPr/>
          </p:nvSpPr>
          <p:spPr bwMode="auto">
            <a:xfrm>
              <a:off x="5722468" y="2494055"/>
              <a:ext cx="595711" cy="530092"/>
            </a:xfrm>
            <a:custGeom>
              <a:avLst/>
              <a:gdLst>
                <a:gd name="T0" fmla="*/ 155 w 463"/>
                <a:gd name="T1" fmla="*/ 37 h 412"/>
                <a:gd name="T2" fmla="*/ 181 w 463"/>
                <a:gd name="T3" fmla="*/ 48 h 412"/>
                <a:gd name="T4" fmla="*/ 189 w 463"/>
                <a:gd name="T5" fmla="*/ 82 h 412"/>
                <a:gd name="T6" fmla="*/ 240 w 463"/>
                <a:gd name="T7" fmla="*/ 100 h 412"/>
                <a:gd name="T8" fmla="*/ 300 w 463"/>
                <a:gd name="T9" fmla="*/ 111 h 412"/>
                <a:gd name="T10" fmla="*/ 322 w 463"/>
                <a:gd name="T11" fmla="*/ 93 h 412"/>
                <a:gd name="T12" fmla="*/ 348 w 463"/>
                <a:gd name="T13" fmla="*/ 111 h 412"/>
                <a:gd name="T14" fmla="*/ 370 w 463"/>
                <a:gd name="T15" fmla="*/ 93 h 412"/>
                <a:gd name="T16" fmla="*/ 392 w 463"/>
                <a:gd name="T17" fmla="*/ 78 h 412"/>
                <a:gd name="T18" fmla="*/ 429 w 463"/>
                <a:gd name="T19" fmla="*/ 67 h 412"/>
                <a:gd name="T20" fmla="*/ 444 w 463"/>
                <a:gd name="T21" fmla="*/ 70 h 412"/>
                <a:gd name="T22" fmla="*/ 459 w 463"/>
                <a:gd name="T23" fmla="*/ 85 h 412"/>
                <a:gd name="T24" fmla="*/ 437 w 463"/>
                <a:gd name="T25" fmla="*/ 107 h 412"/>
                <a:gd name="T26" fmla="*/ 422 w 463"/>
                <a:gd name="T27" fmla="*/ 152 h 412"/>
                <a:gd name="T28" fmla="*/ 407 w 463"/>
                <a:gd name="T29" fmla="*/ 178 h 412"/>
                <a:gd name="T30" fmla="*/ 400 w 463"/>
                <a:gd name="T31" fmla="*/ 189 h 412"/>
                <a:gd name="T32" fmla="*/ 385 w 463"/>
                <a:gd name="T33" fmla="*/ 159 h 412"/>
                <a:gd name="T34" fmla="*/ 377 w 463"/>
                <a:gd name="T35" fmla="*/ 167 h 412"/>
                <a:gd name="T36" fmla="*/ 381 w 463"/>
                <a:gd name="T37" fmla="*/ 152 h 412"/>
                <a:gd name="T38" fmla="*/ 377 w 463"/>
                <a:gd name="T39" fmla="*/ 133 h 412"/>
                <a:gd name="T40" fmla="*/ 344 w 463"/>
                <a:gd name="T41" fmla="*/ 126 h 412"/>
                <a:gd name="T42" fmla="*/ 333 w 463"/>
                <a:gd name="T43" fmla="*/ 119 h 412"/>
                <a:gd name="T44" fmla="*/ 322 w 463"/>
                <a:gd name="T45" fmla="*/ 115 h 412"/>
                <a:gd name="T46" fmla="*/ 329 w 463"/>
                <a:gd name="T47" fmla="*/ 133 h 412"/>
                <a:gd name="T48" fmla="*/ 333 w 463"/>
                <a:gd name="T49" fmla="*/ 167 h 412"/>
                <a:gd name="T50" fmla="*/ 337 w 463"/>
                <a:gd name="T51" fmla="*/ 197 h 412"/>
                <a:gd name="T52" fmla="*/ 326 w 463"/>
                <a:gd name="T53" fmla="*/ 193 h 412"/>
                <a:gd name="T54" fmla="*/ 322 w 463"/>
                <a:gd name="T55" fmla="*/ 193 h 412"/>
                <a:gd name="T56" fmla="*/ 303 w 463"/>
                <a:gd name="T57" fmla="*/ 215 h 412"/>
                <a:gd name="T58" fmla="*/ 285 w 463"/>
                <a:gd name="T59" fmla="*/ 226 h 412"/>
                <a:gd name="T60" fmla="*/ 255 w 463"/>
                <a:gd name="T61" fmla="*/ 260 h 412"/>
                <a:gd name="T62" fmla="*/ 222 w 463"/>
                <a:gd name="T63" fmla="*/ 286 h 412"/>
                <a:gd name="T64" fmla="*/ 207 w 463"/>
                <a:gd name="T65" fmla="*/ 315 h 412"/>
                <a:gd name="T66" fmla="*/ 203 w 463"/>
                <a:gd name="T67" fmla="*/ 378 h 412"/>
                <a:gd name="T68" fmla="*/ 196 w 463"/>
                <a:gd name="T69" fmla="*/ 393 h 412"/>
                <a:gd name="T70" fmla="*/ 178 w 463"/>
                <a:gd name="T71" fmla="*/ 408 h 412"/>
                <a:gd name="T72" fmla="*/ 141 w 463"/>
                <a:gd name="T73" fmla="*/ 371 h 412"/>
                <a:gd name="T74" fmla="*/ 118 w 463"/>
                <a:gd name="T75" fmla="*/ 334 h 412"/>
                <a:gd name="T76" fmla="*/ 100 w 463"/>
                <a:gd name="T77" fmla="*/ 297 h 412"/>
                <a:gd name="T78" fmla="*/ 85 w 463"/>
                <a:gd name="T79" fmla="*/ 252 h 412"/>
                <a:gd name="T80" fmla="*/ 78 w 463"/>
                <a:gd name="T81" fmla="*/ 219 h 412"/>
                <a:gd name="T82" fmla="*/ 74 w 463"/>
                <a:gd name="T83" fmla="*/ 197 h 412"/>
                <a:gd name="T84" fmla="*/ 74 w 463"/>
                <a:gd name="T85" fmla="*/ 185 h 412"/>
                <a:gd name="T86" fmla="*/ 59 w 463"/>
                <a:gd name="T87" fmla="*/ 208 h 412"/>
                <a:gd name="T88" fmla="*/ 11 w 463"/>
                <a:gd name="T89" fmla="*/ 185 h 412"/>
                <a:gd name="T90" fmla="*/ 22 w 463"/>
                <a:gd name="T91" fmla="*/ 185 h 412"/>
                <a:gd name="T92" fmla="*/ 26 w 463"/>
                <a:gd name="T93" fmla="*/ 178 h 412"/>
                <a:gd name="T94" fmla="*/ 0 w 463"/>
                <a:gd name="T95" fmla="*/ 167 h 412"/>
                <a:gd name="T96" fmla="*/ 33 w 463"/>
                <a:gd name="T97" fmla="*/ 152 h 412"/>
                <a:gd name="T98" fmla="*/ 33 w 463"/>
                <a:gd name="T99" fmla="*/ 130 h 412"/>
                <a:gd name="T100" fmla="*/ 11 w 463"/>
                <a:gd name="T101" fmla="*/ 111 h 412"/>
                <a:gd name="T102" fmla="*/ 37 w 463"/>
                <a:gd name="T103" fmla="*/ 96 h 412"/>
                <a:gd name="T104" fmla="*/ 78 w 463"/>
                <a:gd name="T105" fmla="*/ 56 h 412"/>
                <a:gd name="T106" fmla="*/ 92 w 463"/>
                <a:gd name="T107" fmla="*/ 22 h 412"/>
                <a:gd name="T108" fmla="*/ 137 w 463"/>
                <a:gd name="T109" fmla="*/ 7 h 412"/>
                <a:gd name="T110" fmla="*/ 333 w 463"/>
                <a:gd name="T111" fmla="*/ 197 h 412"/>
                <a:gd name="T112" fmla="*/ 329 w 463"/>
                <a:gd name="T113" fmla="*/ 197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63" h="412">
                  <a:moveTo>
                    <a:pt x="148" y="15"/>
                  </a:moveTo>
                  <a:lnTo>
                    <a:pt x="148" y="15"/>
                  </a:lnTo>
                  <a:lnTo>
                    <a:pt x="148" y="18"/>
                  </a:lnTo>
                  <a:lnTo>
                    <a:pt x="152" y="22"/>
                  </a:lnTo>
                  <a:lnTo>
                    <a:pt x="152" y="26"/>
                  </a:lnTo>
                  <a:lnTo>
                    <a:pt x="155" y="30"/>
                  </a:lnTo>
                  <a:lnTo>
                    <a:pt x="152" y="30"/>
                  </a:lnTo>
                  <a:lnTo>
                    <a:pt x="155" y="33"/>
                  </a:lnTo>
                  <a:lnTo>
                    <a:pt x="155" y="33"/>
                  </a:lnTo>
                  <a:lnTo>
                    <a:pt x="155" y="37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63" y="41"/>
                  </a:lnTo>
                  <a:lnTo>
                    <a:pt x="166" y="41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4" y="41"/>
                  </a:lnTo>
                  <a:lnTo>
                    <a:pt x="178" y="44"/>
                  </a:lnTo>
                  <a:lnTo>
                    <a:pt x="181" y="44"/>
                  </a:lnTo>
                  <a:lnTo>
                    <a:pt x="181" y="48"/>
                  </a:lnTo>
                  <a:lnTo>
                    <a:pt x="185" y="48"/>
                  </a:lnTo>
                  <a:lnTo>
                    <a:pt x="185" y="52"/>
                  </a:lnTo>
                  <a:lnTo>
                    <a:pt x="185" y="52"/>
                  </a:lnTo>
                  <a:lnTo>
                    <a:pt x="185" y="56"/>
                  </a:lnTo>
                  <a:lnTo>
                    <a:pt x="185" y="63"/>
                  </a:lnTo>
                  <a:lnTo>
                    <a:pt x="185" y="70"/>
                  </a:lnTo>
                  <a:lnTo>
                    <a:pt x="181" y="74"/>
                  </a:lnTo>
                  <a:lnTo>
                    <a:pt x="181" y="78"/>
                  </a:lnTo>
                  <a:lnTo>
                    <a:pt x="185" y="78"/>
                  </a:lnTo>
                  <a:lnTo>
                    <a:pt x="189" y="82"/>
                  </a:lnTo>
                  <a:lnTo>
                    <a:pt x="189" y="82"/>
                  </a:lnTo>
                  <a:lnTo>
                    <a:pt x="192" y="82"/>
                  </a:lnTo>
                  <a:lnTo>
                    <a:pt x="200" y="85"/>
                  </a:lnTo>
                  <a:lnTo>
                    <a:pt x="207" y="89"/>
                  </a:lnTo>
                  <a:lnTo>
                    <a:pt x="211" y="93"/>
                  </a:lnTo>
                  <a:lnTo>
                    <a:pt x="218" y="96"/>
                  </a:lnTo>
                  <a:lnTo>
                    <a:pt x="222" y="96"/>
                  </a:lnTo>
                  <a:lnTo>
                    <a:pt x="226" y="96"/>
                  </a:lnTo>
                  <a:lnTo>
                    <a:pt x="229" y="100"/>
                  </a:lnTo>
                  <a:lnTo>
                    <a:pt x="240" y="100"/>
                  </a:lnTo>
                  <a:lnTo>
                    <a:pt x="240" y="104"/>
                  </a:lnTo>
                  <a:lnTo>
                    <a:pt x="252" y="100"/>
                  </a:lnTo>
                  <a:lnTo>
                    <a:pt x="259" y="104"/>
                  </a:lnTo>
                  <a:lnTo>
                    <a:pt x="259" y="107"/>
                  </a:lnTo>
                  <a:lnTo>
                    <a:pt x="263" y="107"/>
                  </a:lnTo>
                  <a:lnTo>
                    <a:pt x="274" y="111"/>
                  </a:lnTo>
                  <a:lnTo>
                    <a:pt x="274" y="111"/>
                  </a:lnTo>
                  <a:lnTo>
                    <a:pt x="281" y="111"/>
                  </a:lnTo>
                  <a:lnTo>
                    <a:pt x="296" y="115"/>
                  </a:lnTo>
                  <a:lnTo>
                    <a:pt x="300" y="111"/>
                  </a:lnTo>
                  <a:lnTo>
                    <a:pt x="303" y="115"/>
                  </a:lnTo>
                  <a:lnTo>
                    <a:pt x="315" y="115"/>
                  </a:lnTo>
                  <a:lnTo>
                    <a:pt x="318" y="107"/>
                  </a:lnTo>
                  <a:lnTo>
                    <a:pt x="315" y="100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5" y="93"/>
                  </a:lnTo>
                  <a:lnTo>
                    <a:pt x="318" y="89"/>
                  </a:lnTo>
                  <a:lnTo>
                    <a:pt x="322" y="89"/>
                  </a:lnTo>
                  <a:lnTo>
                    <a:pt x="322" y="93"/>
                  </a:lnTo>
                  <a:lnTo>
                    <a:pt x="322" y="96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26" y="100"/>
                  </a:lnTo>
                  <a:lnTo>
                    <a:pt x="326" y="104"/>
                  </a:lnTo>
                  <a:lnTo>
                    <a:pt x="329" y="107"/>
                  </a:lnTo>
                  <a:lnTo>
                    <a:pt x="333" y="107"/>
                  </a:lnTo>
                  <a:lnTo>
                    <a:pt x="337" y="107"/>
                  </a:lnTo>
                  <a:lnTo>
                    <a:pt x="344" y="111"/>
                  </a:lnTo>
                  <a:lnTo>
                    <a:pt x="348" y="111"/>
                  </a:lnTo>
                  <a:lnTo>
                    <a:pt x="352" y="107"/>
                  </a:lnTo>
                  <a:lnTo>
                    <a:pt x="355" y="107"/>
                  </a:lnTo>
                  <a:lnTo>
                    <a:pt x="359" y="107"/>
                  </a:lnTo>
                  <a:lnTo>
                    <a:pt x="366" y="107"/>
                  </a:lnTo>
                  <a:lnTo>
                    <a:pt x="370" y="107"/>
                  </a:lnTo>
                  <a:lnTo>
                    <a:pt x="377" y="104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0" y="96"/>
                  </a:lnTo>
                  <a:lnTo>
                    <a:pt x="370" y="93"/>
                  </a:lnTo>
                  <a:lnTo>
                    <a:pt x="370" y="89"/>
                  </a:lnTo>
                  <a:lnTo>
                    <a:pt x="374" y="89"/>
                  </a:lnTo>
                  <a:lnTo>
                    <a:pt x="377" y="89"/>
                  </a:lnTo>
                  <a:lnTo>
                    <a:pt x="381" y="89"/>
                  </a:lnTo>
                  <a:lnTo>
                    <a:pt x="385" y="85"/>
                  </a:lnTo>
                  <a:lnTo>
                    <a:pt x="385" y="85"/>
                  </a:lnTo>
                  <a:lnTo>
                    <a:pt x="389" y="85"/>
                  </a:lnTo>
                  <a:lnTo>
                    <a:pt x="389" y="82"/>
                  </a:lnTo>
                  <a:lnTo>
                    <a:pt x="392" y="82"/>
                  </a:lnTo>
                  <a:lnTo>
                    <a:pt x="392" y="78"/>
                  </a:lnTo>
                  <a:lnTo>
                    <a:pt x="396" y="74"/>
                  </a:lnTo>
                  <a:lnTo>
                    <a:pt x="400" y="74"/>
                  </a:lnTo>
                  <a:lnTo>
                    <a:pt x="407" y="74"/>
                  </a:lnTo>
                  <a:lnTo>
                    <a:pt x="411" y="70"/>
                  </a:lnTo>
                  <a:lnTo>
                    <a:pt x="411" y="67"/>
                  </a:lnTo>
                  <a:lnTo>
                    <a:pt x="411" y="67"/>
                  </a:lnTo>
                  <a:lnTo>
                    <a:pt x="415" y="63"/>
                  </a:lnTo>
                  <a:lnTo>
                    <a:pt x="418" y="67"/>
                  </a:lnTo>
                  <a:lnTo>
                    <a:pt x="422" y="67"/>
                  </a:lnTo>
                  <a:lnTo>
                    <a:pt x="429" y="67"/>
                  </a:lnTo>
                  <a:lnTo>
                    <a:pt x="429" y="67"/>
                  </a:lnTo>
                  <a:lnTo>
                    <a:pt x="429" y="63"/>
                  </a:lnTo>
                  <a:lnTo>
                    <a:pt x="437" y="59"/>
                  </a:lnTo>
                  <a:lnTo>
                    <a:pt x="440" y="59"/>
                  </a:lnTo>
                  <a:lnTo>
                    <a:pt x="440" y="63"/>
                  </a:lnTo>
                  <a:lnTo>
                    <a:pt x="444" y="63"/>
                  </a:lnTo>
                  <a:lnTo>
                    <a:pt x="444" y="63"/>
                  </a:lnTo>
                  <a:lnTo>
                    <a:pt x="440" y="67"/>
                  </a:lnTo>
                  <a:lnTo>
                    <a:pt x="444" y="70"/>
                  </a:lnTo>
                  <a:lnTo>
                    <a:pt x="444" y="70"/>
                  </a:lnTo>
                  <a:lnTo>
                    <a:pt x="448" y="70"/>
                  </a:lnTo>
                  <a:lnTo>
                    <a:pt x="448" y="70"/>
                  </a:lnTo>
                  <a:lnTo>
                    <a:pt x="452" y="74"/>
                  </a:lnTo>
                  <a:lnTo>
                    <a:pt x="452" y="78"/>
                  </a:lnTo>
                  <a:lnTo>
                    <a:pt x="448" y="78"/>
                  </a:lnTo>
                  <a:lnTo>
                    <a:pt x="448" y="82"/>
                  </a:lnTo>
                  <a:lnTo>
                    <a:pt x="452" y="82"/>
                  </a:lnTo>
                  <a:lnTo>
                    <a:pt x="455" y="82"/>
                  </a:lnTo>
                  <a:lnTo>
                    <a:pt x="459" y="82"/>
                  </a:lnTo>
                  <a:lnTo>
                    <a:pt x="459" y="85"/>
                  </a:lnTo>
                  <a:lnTo>
                    <a:pt x="463" y="89"/>
                  </a:lnTo>
                  <a:lnTo>
                    <a:pt x="459" y="89"/>
                  </a:lnTo>
                  <a:lnTo>
                    <a:pt x="459" y="93"/>
                  </a:lnTo>
                  <a:lnTo>
                    <a:pt x="459" y="96"/>
                  </a:lnTo>
                  <a:lnTo>
                    <a:pt x="455" y="96"/>
                  </a:lnTo>
                  <a:lnTo>
                    <a:pt x="452" y="93"/>
                  </a:lnTo>
                  <a:lnTo>
                    <a:pt x="448" y="96"/>
                  </a:lnTo>
                  <a:lnTo>
                    <a:pt x="444" y="96"/>
                  </a:lnTo>
                  <a:lnTo>
                    <a:pt x="440" y="100"/>
                  </a:lnTo>
                  <a:lnTo>
                    <a:pt x="437" y="107"/>
                  </a:lnTo>
                  <a:lnTo>
                    <a:pt x="433" y="107"/>
                  </a:lnTo>
                  <a:lnTo>
                    <a:pt x="429" y="115"/>
                  </a:lnTo>
                  <a:lnTo>
                    <a:pt x="426" y="119"/>
                  </a:lnTo>
                  <a:lnTo>
                    <a:pt x="429" y="119"/>
                  </a:lnTo>
                  <a:lnTo>
                    <a:pt x="426" y="126"/>
                  </a:lnTo>
                  <a:lnTo>
                    <a:pt x="422" y="133"/>
                  </a:lnTo>
                  <a:lnTo>
                    <a:pt x="422" y="133"/>
                  </a:lnTo>
                  <a:lnTo>
                    <a:pt x="426" y="137"/>
                  </a:lnTo>
                  <a:lnTo>
                    <a:pt x="422" y="145"/>
                  </a:lnTo>
                  <a:lnTo>
                    <a:pt x="422" y="152"/>
                  </a:lnTo>
                  <a:lnTo>
                    <a:pt x="418" y="156"/>
                  </a:lnTo>
                  <a:lnTo>
                    <a:pt x="415" y="156"/>
                  </a:lnTo>
                  <a:lnTo>
                    <a:pt x="411" y="156"/>
                  </a:lnTo>
                  <a:lnTo>
                    <a:pt x="407" y="156"/>
                  </a:lnTo>
                  <a:lnTo>
                    <a:pt x="411" y="163"/>
                  </a:lnTo>
                  <a:lnTo>
                    <a:pt x="411" y="167"/>
                  </a:lnTo>
                  <a:lnTo>
                    <a:pt x="411" y="171"/>
                  </a:lnTo>
                  <a:lnTo>
                    <a:pt x="407" y="171"/>
                  </a:lnTo>
                  <a:lnTo>
                    <a:pt x="407" y="174"/>
                  </a:lnTo>
                  <a:lnTo>
                    <a:pt x="407" y="178"/>
                  </a:lnTo>
                  <a:lnTo>
                    <a:pt x="407" y="182"/>
                  </a:lnTo>
                  <a:lnTo>
                    <a:pt x="403" y="185"/>
                  </a:lnTo>
                  <a:lnTo>
                    <a:pt x="403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93"/>
                  </a:lnTo>
                  <a:lnTo>
                    <a:pt x="400" y="193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400" y="189"/>
                  </a:lnTo>
                  <a:lnTo>
                    <a:pt x="396" y="185"/>
                  </a:lnTo>
                  <a:lnTo>
                    <a:pt x="396" y="182"/>
                  </a:lnTo>
                  <a:lnTo>
                    <a:pt x="396" y="174"/>
                  </a:lnTo>
                  <a:lnTo>
                    <a:pt x="392" y="174"/>
                  </a:lnTo>
                  <a:lnTo>
                    <a:pt x="392" y="171"/>
                  </a:lnTo>
                  <a:lnTo>
                    <a:pt x="392" y="167"/>
                  </a:lnTo>
                  <a:lnTo>
                    <a:pt x="392" y="163"/>
                  </a:lnTo>
                  <a:lnTo>
                    <a:pt x="392" y="163"/>
                  </a:lnTo>
                  <a:lnTo>
                    <a:pt x="389" y="163"/>
                  </a:lnTo>
                  <a:lnTo>
                    <a:pt x="385" y="159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3"/>
                  </a:lnTo>
                  <a:lnTo>
                    <a:pt x="385" y="167"/>
                  </a:lnTo>
                  <a:lnTo>
                    <a:pt x="381" y="171"/>
                  </a:lnTo>
                  <a:lnTo>
                    <a:pt x="385" y="171"/>
                  </a:lnTo>
                  <a:lnTo>
                    <a:pt x="385" y="171"/>
                  </a:lnTo>
                  <a:lnTo>
                    <a:pt x="381" y="171"/>
                  </a:lnTo>
                  <a:lnTo>
                    <a:pt x="377" y="171"/>
                  </a:lnTo>
                  <a:lnTo>
                    <a:pt x="377" y="167"/>
                  </a:lnTo>
                  <a:lnTo>
                    <a:pt x="377" y="167"/>
                  </a:lnTo>
                  <a:lnTo>
                    <a:pt x="374" y="163"/>
                  </a:lnTo>
                  <a:lnTo>
                    <a:pt x="374" y="159"/>
                  </a:lnTo>
                  <a:lnTo>
                    <a:pt x="374" y="159"/>
                  </a:lnTo>
                  <a:lnTo>
                    <a:pt x="374" y="156"/>
                  </a:lnTo>
                  <a:lnTo>
                    <a:pt x="374" y="156"/>
                  </a:lnTo>
                  <a:lnTo>
                    <a:pt x="377" y="152"/>
                  </a:lnTo>
                  <a:lnTo>
                    <a:pt x="377" y="156"/>
                  </a:lnTo>
                  <a:lnTo>
                    <a:pt x="381" y="156"/>
                  </a:lnTo>
                  <a:lnTo>
                    <a:pt x="381" y="152"/>
                  </a:lnTo>
                  <a:lnTo>
                    <a:pt x="381" y="152"/>
                  </a:lnTo>
                  <a:lnTo>
                    <a:pt x="385" y="148"/>
                  </a:lnTo>
                  <a:lnTo>
                    <a:pt x="385" y="145"/>
                  </a:lnTo>
                  <a:lnTo>
                    <a:pt x="385" y="141"/>
                  </a:lnTo>
                  <a:lnTo>
                    <a:pt x="389" y="137"/>
                  </a:lnTo>
                  <a:lnTo>
                    <a:pt x="385" y="137"/>
                  </a:lnTo>
                  <a:lnTo>
                    <a:pt x="385" y="133"/>
                  </a:lnTo>
                  <a:lnTo>
                    <a:pt x="381" y="137"/>
                  </a:lnTo>
                  <a:lnTo>
                    <a:pt x="381" y="133"/>
                  </a:lnTo>
                  <a:lnTo>
                    <a:pt x="377" y="133"/>
                  </a:lnTo>
                  <a:lnTo>
                    <a:pt x="374" y="133"/>
                  </a:lnTo>
                  <a:lnTo>
                    <a:pt x="366" y="133"/>
                  </a:lnTo>
                  <a:lnTo>
                    <a:pt x="363" y="133"/>
                  </a:lnTo>
                  <a:lnTo>
                    <a:pt x="355" y="133"/>
                  </a:lnTo>
                  <a:lnTo>
                    <a:pt x="352" y="133"/>
                  </a:lnTo>
                  <a:lnTo>
                    <a:pt x="352" y="133"/>
                  </a:lnTo>
                  <a:lnTo>
                    <a:pt x="348" y="133"/>
                  </a:lnTo>
                  <a:lnTo>
                    <a:pt x="348" y="130"/>
                  </a:lnTo>
                  <a:lnTo>
                    <a:pt x="344" y="126"/>
                  </a:lnTo>
                  <a:lnTo>
                    <a:pt x="344" y="126"/>
                  </a:lnTo>
                  <a:lnTo>
                    <a:pt x="344" y="122"/>
                  </a:lnTo>
                  <a:lnTo>
                    <a:pt x="344" y="119"/>
                  </a:lnTo>
                  <a:lnTo>
                    <a:pt x="340" y="119"/>
                  </a:lnTo>
                  <a:lnTo>
                    <a:pt x="340" y="119"/>
                  </a:lnTo>
                  <a:lnTo>
                    <a:pt x="337" y="119"/>
                  </a:lnTo>
                  <a:lnTo>
                    <a:pt x="337" y="119"/>
                  </a:lnTo>
                  <a:lnTo>
                    <a:pt x="333" y="115"/>
                  </a:lnTo>
                  <a:lnTo>
                    <a:pt x="333" y="115"/>
                  </a:lnTo>
                  <a:lnTo>
                    <a:pt x="329" y="119"/>
                  </a:lnTo>
                  <a:lnTo>
                    <a:pt x="333" y="119"/>
                  </a:lnTo>
                  <a:lnTo>
                    <a:pt x="333" y="119"/>
                  </a:lnTo>
                  <a:lnTo>
                    <a:pt x="329" y="119"/>
                  </a:lnTo>
                  <a:lnTo>
                    <a:pt x="326" y="115"/>
                  </a:lnTo>
                  <a:lnTo>
                    <a:pt x="326" y="115"/>
                  </a:lnTo>
                  <a:lnTo>
                    <a:pt x="326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5"/>
                  </a:lnTo>
                  <a:lnTo>
                    <a:pt x="322" y="115"/>
                  </a:lnTo>
                  <a:lnTo>
                    <a:pt x="322" y="119"/>
                  </a:lnTo>
                  <a:lnTo>
                    <a:pt x="318" y="122"/>
                  </a:lnTo>
                  <a:lnTo>
                    <a:pt x="318" y="126"/>
                  </a:lnTo>
                  <a:lnTo>
                    <a:pt x="326" y="130"/>
                  </a:lnTo>
                  <a:lnTo>
                    <a:pt x="329" y="130"/>
                  </a:lnTo>
                  <a:lnTo>
                    <a:pt x="333" y="130"/>
                  </a:lnTo>
                  <a:lnTo>
                    <a:pt x="329" y="130"/>
                  </a:lnTo>
                  <a:lnTo>
                    <a:pt x="333" y="133"/>
                  </a:lnTo>
                  <a:lnTo>
                    <a:pt x="329" y="137"/>
                  </a:lnTo>
                  <a:lnTo>
                    <a:pt x="329" y="133"/>
                  </a:lnTo>
                  <a:lnTo>
                    <a:pt x="326" y="137"/>
                  </a:lnTo>
                  <a:lnTo>
                    <a:pt x="326" y="141"/>
                  </a:lnTo>
                  <a:lnTo>
                    <a:pt x="322" y="141"/>
                  </a:lnTo>
                  <a:lnTo>
                    <a:pt x="322" y="148"/>
                  </a:lnTo>
                  <a:lnTo>
                    <a:pt x="326" y="152"/>
                  </a:lnTo>
                  <a:lnTo>
                    <a:pt x="329" y="152"/>
                  </a:lnTo>
                  <a:lnTo>
                    <a:pt x="333" y="156"/>
                  </a:lnTo>
                  <a:lnTo>
                    <a:pt x="333" y="163"/>
                  </a:lnTo>
                  <a:lnTo>
                    <a:pt x="333" y="167"/>
                  </a:lnTo>
                  <a:lnTo>
                    <a:pt x="333" y="167"/>
                  </a:lnTo>
                  <a:lnTo>
                    <a:pt x="333" y="174"/>
                  </a:lnTo>
                  <a:lnTo>
                    <a:pt x="340" y="178"/>
                  </a:lnTo>
                  <a:lnTo>
                    <a:pt x="340" y="182"/>
                  </a:lnTo>
                  <a:lnTo>
                    <a:pt x="340" y="185"/>
                  </a:lnTo>
                  <a:lnTo>
                    <a:pt x="340" y="189"/>
                  </a:lnTo>
                  <a:lnTo>
                    <a:pt x="340" y="189"/>
                  </a:lnTo>
                  <a:lnTo>
                    <a:pt x="340" y="193"/>
                  </a:lnTo>
                  <a:lnTo>
                    <a:pt x="340" y="197"/>
                  </a:lnTo>
                  <a:lnTo>
                    <a:pt x="337" y="193"/>
                  </a:lnTo>
                  <a:lnTo>
                    <a:pt x="337" y="197"/>
                  </a:lnTo>
                  <a:lnTo>
                    <a:pt x="337" y="193"/>
                  </a:lnTo>
                  <a:lnTo>
                    <a:pt x="333" y="193"/>
                  </a:lnTo>
                  <a:lnTo>
                    <a:pt x="333" y="189"/>
                  </a:lnTo>
                  <a:lnTo>
                    <a:pt x="333" y="189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33" y="193"/>
                  </a:lnTo>
                  <a:lnTo>
                    <a:pt x="329" y="193"/>
                  </a:lnTo>
                  <a:lnTo>
                    <a:pt x="329" y="193"/>
                  </a:lnTo>
                  <a:lnTo>
                    <a:pt x="326" y="193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6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2" y="185"/>
                  </a:lnTo>
                  <a:lnTo>
                    <a:pt x="326" y="185"/>
                  </a:lnTo>
                  <a:lnTo>
                    <a:pt x="322" y="189"/>
                  </a:lnTo>
                  <a:lnTo>
                    <a:pt x="322" y="189"/>
                  </a:lnTo>
                  <a:lnTo>
                    <a:pt x="322" y="193"/>
                  </a:lnTo>
                  <a:lnTo>
                    <a:pt x="318" y="193"/>
                  </a:lnTo>
                  <a:lnTo>
                    <a:pt x="311" y="197"/>
                  </a:lnTo>
                  <a:lnTo>
                    <a:pt x="307" y="200"/>
                  </a:lnTo>
                  <a:lnTo>
                    <a:pt x="307" y="200"/>
                  </a:lnTo>
                  <a:lnTo>
                    <a:pt x="307" y="204"/>
                  </a:lnTo>
                  <a:lnTo>
                    <a:pt x="307" y="208"/>
                  </a:lnTo>
                  <a:lnTo>
                    <a:pt x="307" y="208"/>
                  </a:lnTo>
                  <a:lnTo>
                    <a:pt x="307" y="211"/>
                  </a:lnTo>
                  <a:lnTo>
                    <a:pt x="307" y="211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5"/>
                  </a:lnTo>
                  <a:lnTo>
                    <a:pt x="303" y="219"/>
                  </a:lnTo>
                  <a:lnTo>
                    <a:pt x="296" y="222"/>
                  </a:lnTo>
                  <a:lnTo>
                    <a:pt x="296" y="222"/>
                  </a:lnTo>
                  <a:lnTo>
                    <a:pt x="289" y="230"/>
                  </a:lnTo>
                  <a:lnTo>
                    <a:pt x="289" y="226"/>
                  </a:lnTo>
                  <a:lnTo>
                    <a:pt x="289" y="226"/>
                  </a:lnTo>
                  <a:lnTo>
                    <a:pt x="285" y="226"/>
                  </a:lnTo>
                  <a:lnTo>
                    <a:pt x="285" y="226"/>
                  </a:lnTo>
                  <a:lnTo>
                    <a:pt x="281" y="226"/>
                  </a:lnTo>
                  <a:lnTo>
                    <a:pt x="281" y="226"/>
                  </a:lnTo>
                  <a:lnTo>
                    <a:pt x="281" y="230"/>
                  </a:lnTo>
                  <a:lnTo>
                    <a:pt x="281" y="230"/>
                  </a:lnTo>
                  <a:lnTo>
                    <a:pt x="285" y="230"/>
                  </a:lnTo>
                  <a:lnTo>
                    <a:pt x="285" y="230"/>
                  </a:lnTo>
                  <a:lnTo>
                    <a:pt x="274" y="237"/>
                  </a:lnTo>
                  <a:lnTo>
                    <a:pt x="270" y="245"/>
                  </a:lnTo>
                  <a:lnTo>
                    <a:pt x="255" y="256"/>
                  </a:lnTo>
                  <a:lnTo>
                    <a:pt x="255" y="260"/>
                  </a:lnTo>
                  <a:lnTo>
                    <a:pt x="252" y="263"/>
                  </a:lnTo>
                  <a:lnTo>
                    <a:pt x="244" y="267"/>
                  </a:lnTo>
                  <a:lnTo>
                    <a:pt x="240" y="267"/>
                  </a:lnTo>
                  <a:lnTo>
                    <a:pt x="240" y="271"/>
                  </a:lnTo>
                  <a:lnTo>
                    <a:pt x="240" y="274"/>
                  </a:lnTo>
                  <a:lnTo>
                    <a:pt x="237" y="278"/>
                  </a:lnTo>
                  <a:lnTo>
                    <a:pt x="233" y="282"/>
                  </a:lnTo>
                  <a:lnTo>
                    <a:pt x="226" y="282"/>
                  </a:lnTo>
                  <a:lnTo>
                    <a:pt x="222" y="282"/>
                  </a:lnTo>
                  <a:lnTo>
                    <a:pt x="222" y="286"/>
                  </a:lnTo>
                  <a:lnTo>
                    <a:pt x="218" y="289"/>
                  </a:lnTo>
                  <a:lnTo>
                    <a:pt x="215" y="289"/>
                  </a:lnTo>
                  <a:lnTo>
                    <a:pt x="215" y="289"/>
                  </a:lnTo>
                  <a:lnTo>
                    <a:pt x="211" y="289"/>
                  </a:lnTo>
                  <a:lnTo>
                    <a:pt x="207" y="293"/>
                  </a:lnTo>
                  <a:lnTo>
                    <a:pt x="207" y="297"/>
                  </a:lnTo>
                  <a:lnTo>
                    <a:pt x="207" y="300"/>
                  </a:lnTo>
                  <a:lnTo>
                    <a:pt x="207" y="308"/>
                  </a:lnTo>
                  <a:lnTo>
                    <a:pt x="207" y="312"/>
                  </a:lnTo>
                  <a:lnTo>
                    <a:pt x="207" y="315"/>
                  </a:lnTo>
                  <a:lnTo>
                    <a:pt x="207" y="326"/>
                  </a:lnTo>
                  <a:lnTo>
                    <a:pt x="211" y="330"/>
                  </a:lnTo>
                  <a:lnTo>
                    <a:pt x="211" y="334"/>
                  </a:lnTo>
                  <a:lnTo>
                    <a:pt x="207" y="345"/>
                  </a:lnTo>
                  <a:lnTo>
                    <a:pt x="203" y="352"/>
                  </a:lnTo>
                  <a:lnTo>
                    <a:pt x="203" y="360"/>
                  </a:lnTo>
                  <a:lnTo>
                    <a:pt x="203" y="360"/>
                  </a:lnTo>
                  <a:lnTo>
                    <a:pt x="207" y="371"/>
                  </a:lnTo>
                  <a:lnTo>
                    <a:pt x="207" y="375"/>
                  </a:lnTo>
                  <a:lnTo>
                    <a:pt x="203" y="378"/>
                  </a:lnTo>
                  <a:lnTo>
                    <a:pt x="200" y="375"/>
                  </a:lnTo>
                  <a:lnTo>
                    <a:pt x="196" y="378"/>
                  </a:lnTo>
                  <a:lnTo>
                    <a:pt x="196" y="378"/>
                  </a:lnTo>
                  <a:lnTo>
                    <a:pt x="196" y="382"/>
                  </a:lnTo>
                  <a:lnTo>
                    <a:pt x="192" y="386"/>
                  </a:lnTo>
                  <a:lnTo>
                    <a:pt x="189" y="389"/>
                  </a:lnTo>
                  <a:lnTo>
                    <a:pt x="192" y="389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6" y="393"/>
                  </a:lnTo>
                  <a:lnTo>
                    <a:pt x="192" y="393"/>
                  </a:lnTo>
                  <a:lnTo>
                    <a:pt x="185" y="393"/>
                  </a:lnTo>
                  <a:lnTo>
                    <a:pt x="185" y="393"/>
                  </a:lnTo>
                  <a:lnTo>
                    <a:pt x="181" y="397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1"/>
                  </a:lnTo>
                  <a:lnTo>
                    <a:pt x="178" y="404"/>
                  </a:lnTo>
                  <a:lnTo>
                    <a:pt x="178" y="408"/>
                  </a:lnTo>
                  <a:lnTo>
                    <a:pt x="170" y="412"/>
                  </a:lnTo>
                  <a:lnTo>
                    <a:pt x="163" y="408"/>
                  </a:lnTo>
                  <a:lnTo>
                    <a:pt x="159" y="408"/>
                  </a:lnTo>
                  <a:lnTo>
                    <a:pt x="155" y="401"/>
                  </a:lnTo>
                  <a:lnTo>
                    <a:pt x="148" y="389"/>
                  </a:lnTo>
                  <a:lnTo>
                    <a:pt x="148" y="386"/>
                  </a:lnTo>
                  <a:lnTo>
                    <a:pt x="148" y="378"/>
                  </a:lnTo>
                  <a:lnTo>
                    <a:pt x="144" y="371"/>
                  </a:lnTo>
                  <a:lnTo>
                    <a:pt x="144" y="371"/>
                  </a:lnTo>
                  <a:lnTo>
                    <a:pt x="141" y="371"/>
                  </a:lnTo>
                  <a:lnTo>
                    <a:pt x="141" y="363"/>
                  </a:lnTo>
                  <a:lnTo>
                    <a:pt x="137" y="360"/>
                  </a:lnTo>
                  <a:lnTo>
                    <a:pt x="133" y="356"/>
                  </a:lnTo>
                  <a:lnTo>
                    <a:pt x="129" y="352"/>
                  </a:lnTo>
                  <a:lnTo>
                    <a:pt x="129" y="352"/>
                  </a:lnTo>
                  <a:lnTo>
                    <a:pt x="126" y="345"/>
                  </a:lnTo>
                  <a:lnTo>
                    <a:pt x="122" y="341"/>
                  </a:lnTo>
                  <a:lnTo>
                    <a:pt x="122" y="341"/>
                  </a:lnTo>
                  <a:lnTo>
                    <a:pt x="122" y="334"/>
                  </a:lnTo>
                  <a:lnTo>
                    <a:pt x="118" y="334"/>
                  </a:lnTo>
                  <a:lnTo>
                    <a:pt x="115" y="326"/>
                  </a:lnTo>
                  <a:lnTo>
                    <a:pt x="115" y="323"/>
                  </a:lnTo>
                  <a:lnTo>
                    <a:pt x="115" y="319"/>
                  </a:lnTo>
                  <a:lnTo>
                    <a:pt x="111" y="315"/>
                  </a:lnTo>
                  <a:lnTo>
                    <a:pt x="111" y="312"/>
                  </a:lnTo>
                  <a:lnTo>
                    <a:pt x="111" y="312"/>
                  </a:lnTo>
                  <a:lnTo>
                    <a:pt x="107" y="304"/>
                  </a:lnTo>
                  <a:lnTo>
                    <a:pt x="107" y="304"/>
                  </a:lnTo>
                  <a:lnTo>
                    <a:pt x="103" y="304"/>
                  </a:lnTo>
                  <a:lnTo>
                    <a:pt x="100" y="297"/>
                  </a:lnTo>
                  <a:lnTo>
                    <a:pt x="100" y="297"/>
                  </a:lnTo>
                  <a:lnTo>
                    <a:pt x="100" y="293"/>
                  </a:lnTo>
                  <a:lnTo>
                    <a:pt x="96" y="289"/>
                  </a:lnTo>
                  <a:lnTo>
                    <a:pt x="96" y="289"/>
                  </a:lnTo>
                  <a:lnTo>
                    <a:pt x="92" y="282"/>
                  </a:lnTo>
                  <a:lnTo>
                    <a:pt x="92" y="274"/>
                  </a:lnTo>
                  <a:lnTo>
                    <a:pt x="85" y="260"/>
                  </a:lnTo>
                  <a:lnTo>
                    <a:pt x="85" y="256"/>
                  </a:lnTo>
                  <a:lnTo>
                    <a:pt x="81" y="252"/>
                  </a:lnTo>
                  <a:lnTo>
                    <a:pt x="85" y="252"/>
                  </a:lnTo>
                  <a:lnTo>
                    <a:pt x="81" y="248"/>
                  </a:lnTo>
                  <a:lnTo>
                    <a:pt x="81" y="245"/>
                  </a:lnTo>
                  <a:lnTo>
                    <a:pt x="85" y="245"/>
                  </a:lnTo>
                  <a:lnTo>
                    <a:pt x="81" y="241"/>
                  </a:lnTo>
                  <a:lnTo>
                    <a:pt x="81" y="237"/>
                  </a:lnTo>
                  <a:lnTo>
                    <a:pt x="78" y="230"/>
                  </a:lnTo>
                  <a:lnTo>
                    <a:pt x="74" y="226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1"/>
                  </a:lnTo>
                  <a:lnTo>
                    <a:pt x="78" y="208"/>
                  </a:lnTo>
                  <a:lnTo>
                    <a:pt x="74" y="208"/>
                  </a:lnTo>
                  <a:lnTo>
                    <a:pt x="74" y="200"/>
                  </a:lnTo>
                  <a:lnTo>
                    <a:pt x="78" y="197"/>
                  </a:lnTo>
                  <a:lnTo>
                    <a:pt x="78" y="197"/>
                  </a:lnTo>
                  <a:lnTo>
                    <a:pt x="81" y="197"/>
                  </a:lnTo>
                  <a:lnTo>
                    <a:pt x="78" y="197"/>
                  </a:lnTo>
                  <a:lnTo>
                    <a:pt x="74" y="197"/>
                  </a:lnTo>
                  <a:lnTo>
                    <a:pt x="70" y="197"/>
                  </a:lnTo>
                  <a:lnTo>
                    <a:pt x="70" y="193"/>
                  </a:lnTo>
                  <a:lnTo>
                    <a:pt x="70" y="193"/>
                  </a:lnTo>
                  <a:lnTo>
                    <a:pt x="70" y="189"/>
                  </a:lnTo>
                  <a:lnTo>
                    <a:pt x="70" y="189"/>
                  </a:lnTo>
                  <a:lnTo>
                    <a:pt x="74" y="189"/>
                  </a:lnTo>
                  <a:lnTo>
                    <a:pt x="78" y="185"/>
                  </a:lnTo>
                  <a:lnTo>
                    <a:pt x="78" y="185"/>
                  </a:lnTo>
                  <a:lnTo>
                    <a:pt x="74" y="185"/>
                  </a:lnTo>
                  <a:lnTo>
                    <a:pt x="74" y="185"/>
                  </a:lnTo>
                  <a:lnTo>
                    <a:pt x="70" y="185"/>
                  </a:lnTo>
                  <a:lnTo>
                    <a:pt x="66" y="182"/>
                  </a:lnTo>
                  <a:lnTo>
                    <a:pt x="66" y="185"/>
                  </a:lnTo>
                  <a:lnTo>
                    <a:pt x="66" y="189"/>
                  </a:lnTo>
                  <a:lnTo>
                    <a:pt x="63" y="193"/>
                  </a:lnTo>
                  <a:lnTo>
                    <a:pt x="66" y="197"/>
                  </a:lnTo>
                  <a:lnTo>
                    <a:pt x="66" y="200"/>
                  </a:lnTo>
                  <a:lnTo>
                    <a:pt x="63" y="204"/>
                  </a:lnTo>
                  <a:lnTo>
                    <a:pt x="63" y="204"/>
                  </a:lnTo>
                  <a:lnTo>
                    <a:pt x="59" y="208"/>
                  </a:lnTo>
                  <a:lnTo>
                    <a:pt x="48" y="211"/>
                  </a:lnTo>
                  <a:lnTo>
                    <a:pt x="44" y="215"/>
                  </a:lnTo>
                  <a:lnTo>
                    <a:pt x="41" y="211"/>
                  </a:lnTo>
                  <a:lnTo>
                    <a:pt x="26" y="204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22" y="197"/>
                  </a:lnTo>
                  <a:lnTo>
                    <a:pt x="18" y="197"/>
                  </a:lnTo>
                  <a:lnTo>
                    <a:pt x="11" y="189"/>
                  </a:lnTo>
                  <a:lnTo>
                    <a:pt x="11" y="185"/>
                  </a:lnTo>
                  <a:lnTo>
                    <a:pt x="11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5"/>
                  </a:lnTo>
                  <a:lnTo>
                    <a:pt x="15" y="189"/>
                  </a:lnTo>
                  <a:lnTo>
                    <a:pt x="18" y="189"/>
                  </a:lnTo>
                  <a:lnTo>
                    <a:pt x="18" y="189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85"/>
                  </a:lnTo>
                  <a:lnTo>
                    <a:pt x="29" y="182"/>
                  </a:lnTo>
                  <a:lnTo>
                    <a:pt x="33" y="182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7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4"/>
                  </a:lnTo>
                  <a:lnTo>
                    <a:pt x="33" y="178"/>
                  </a:lnTo>
                  <a:lnTo>
                    <a:pt x="26" y="178"/>
                  </a:lnTo>
                  <a:lnTo>
                    <a:pt x="22" y="178"/>
                  </a:lnTo>
                  <a:lnTo>
                    <a:pt x="18" y="182"/>
                  </a:lnTo>
                  <a:lnTo>
                    <a:pt x="7" y="178"/>
                  </a:lnTo>
                  <a:lnTo>
                    <a:pt x="4" y="171"/>
                  </a:lnTo>
                  <a:lnTo>
                    <a:pt x="0" y="171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7" y="163"/>
                  </a:lnTo>
                  <a:lnTo>
                    <a:pt x="4" y="163"/>
                  </a:lnTo>
                  <a:lnTo>
                    <a:pt x="0" y="167"/>
                  </a:lnTo>
                  <a:lnTo>
                    <a:pt x="0" y="163"/>
                  </a:lnTo>
                  <a:lnTo>
                    <a:pt x="4" y="159"/>
                  </a:lnTo>
                  <a:lnTo>
                    <a:pt x="4" y="159"/>
                  </a:lnTo>
                  <a:lnTo>
                    <a:pt x="7" y="156"/>
                  </a:lnTo>
                  <a:lnTo>
                    <a:pt x="11" y="156"/>
                  </a:lnTo>
                  <a:lnTo>
                    <a:pt x="11" y="156"/>
                  </a:lnTo>
                  <a:lnTo>
                    <a:pt x="22" y="156"/>
                  </a:lnTo>
                  <a:lnTo>
                    <a:pt x="29" y="152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2"/>
                  </a:lnTo>
                  <a:lnTo>
                    <a:pt x="37" y="156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52"/>
                  </a:lnTo>
                  <a:lnTo>
                    <a:pt x="41" y="148"/>
                  </a:lnTo>
                  <a:lnTo>
                    <a:pt x="37" y="137"/>
                  </a:lnTo>
                  <a:lnTo>
                    <a:pt x="33" y="133"/>
                  </a:lnTo>
                  <a:lnTo>
                    <a:pt x="33" y="133"/>
                  </a:lnTo>
                  <a:lnTo>
                    <a:pt x="33" y="130"/>
                  </a:lnTo>
                  <a:lnTo>
                    <a:pt x="29" y="130"/>
                  </a:lnTo>
                  <a:lnTo>
                    <a:pt x="26" y="130"/>
                  </a:lnTo>
                  <a:lnTo>
                    <a:pt x="22" y="122"/>
                  </a:lnTo>
                  <a:lnTo>
                    <a:pt x="22" y="119"/>
                  </a:lnTo>
                  <a:lnTo>
                    <a:pt x="22" y="115"/>
                  </a:lnTo>
                  <a:lnTo>
                    <a:pt x="18" y="115"/>
                  </a:lnTo>
                  <a:lnTo>
                    <a:pt x="15" y="115"/>
                  </a:lnTo>
                  <a:lnTo>
                    <a:pt x="11" y="115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04"/>
                  </a:lnTo>
                  <a:lnTo>
                    <a:pt x="15" y="104"/>
                  </a:lnTo>
                  <a:lnTo>
                    <a:pt x="18" y="96"/>
                  </a:lnTo>
                  <a:lnTo>
                    <a:pt x="18" y="96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29" y="93"/>
                  </a:lnTo>
                  <a:lnTo>
                    <a:pt x="29" y="96"/>
                  </a:lnTo>
                  <a:lnTo>
                    <a:pt x="33" y="96"/>
                  </a:lnTo>
                  <a:lnTo>
                    <a:pt x="37" y="96"/>
                  </a:lnTo>
                  <a:lnTo>
                    <a:pt x="48" y="93"/>
                  </a:lnTo>
                  <a:lnTo>
                    <a:pt x="52" y="89"/>
                  </a:lnTo>
                  <a:lnTo>
                    <a:pt x="55" y="82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6" y="67"/>
                  </a:lnTo>
                  <a:lnTo>
                    <a:pt x="70" y="63"/>
                  </a:lnTo>
                  <a:lnTo>
                    <a:pt x="74" y="59"/>
                  </a:lnTo>
                  <a:lnTo>
                    <a:pt x="78" y="56"/>
                  </a:lnTo>
                  <a:lnTo>
                    <a:pt x="78" y="56"/>
                  </a:lnTo>
                  <a:lnTo>
                    <a:pt x="74" y="52"/>
                  </a:lnTo>
                  <a:lnTo>
                    <a:pt x="78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3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6" y="18"/>
                  </a:lnTo>
                  <a:lnTo>
                    <a:pt x="103" y="11"/>
                  </a:lnTo>
                  <a:lnTo>
                    <a:pt x="107" y="7"/>
                  </a:lnTo>
                  <a:lnTo>
                    <a:pt x="111" y="4"/>
                  </a:lnTo>
                  <a:lnTo>
                    <a:pt x="115" y="0"/>
                  </a:lnTo>
                  <a:lnTo>
                    <a:pt x="118" y="0"/>
                  </a:lnTo>
                  <a:lnTo>
                    <a:pt x="126" y="7"/>
                  </a:lnTo>
                  <a:lnTo>
                    <a:pt x="129" y="4"/>
                  </a:lnTo>
                  <a:lnTo>
                    <a:pt x="137" y="7"/>
                  </a:lnTo>
                  <a:lnTo>
                    <a:pt x="137" y="11"/>
                  </a:lnTo>
                  <a:lnTo>
                    <a:pt x="141" y="11"/>
                  </a:lnTo>
                  <a:lnTo>
                    <a:pt x="148" y="15"/>
                  </a:lnTo>
                  <a:lnTo>
                    <a:pt x="148" y="15"/>
                  </a:lnTo>
                  <a:lnTo>
                    <a:pt x="148" y="15"/>
                  </a:lnTo>
                  <a:close/>
                  <a:moveTo>
                    <a:pt x="333" y="197"/>
                  </a:move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7"/>
                  </a:lnTo>
                  <a:close/>
                  <a:moveTo>
                    <a:pt x="333" y="193"/>
                  </a:moveTo>
                  <a:lnTo>
                    <a:pt x="329" y="193"/>
                  </a:lnTo>
                  <a:lnTo>
                    <a:pt x="329" y="197"/>
                  </a:lnTo>
                  <a:lnTo>
                    <a:pt x="333" y="197"/>
                  </a:lnTo>
                  <a:lnTo>
                    <a:pt x="333" y="197"/>
                  </a:lnTo>
                  <a:lnTo>
                    <a:pt x="333" y="193"/>
                  </a:lnTo>
                  <a:lnTo>
                    <a:pt x="333" y="193"/>
                  </a:lnTo>
                  <a:close/>
                  <a:moveTo>
                    <a:pt x="329" y="193"/>
                  </a:moveTo>
                  <a:lnTo>
                    <a:pt x="329" y="197"/>
                  </a:lnTo>
                  <a:lnTo>
                    <a:pt x="329" y="197"/>
                  </a:lnTo>
                  <a:lnTo>
                    <a:pt x="329" y="197"/>
                  </a:lnTo>
                  <a:lnTo>
                    <a:pt x="329" y="193"/>
                  </a:lnTo>
                  <a:lnTo>
                    <a:pt x="329" y="193"/>
                  </a:lnTo>
                  <a:close/>
                  <a:moveTo>
                    <a:pt x="322" y="197"/>
                  </a:moveTo>
                  <a:lnTo>
                    <a:pt x="322" y="197"/>
                  </a:lnTo>
                  <a:lnTo>
                    <a:pt x="326" y="197"/>
                  </a:lnTo>
                  <a:lnTo>
                    <a:pt x="326" y="193"/>
                  </a:lnTo>
                  <a:lnTo>
                    <a:pt x="326" y="193"/>
                  </a:lnTo>
                  <a:lnTo>
                    <a:pt x="322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9" name="Freeform 31"/>
            <p:cNvSpPr>
              <a:spLocks noEditPoints="1"/>
            </p:cNvSpPr>
            <p:nvPr/>
          </p:nvSpPr>
          <p:spPr bwMode="auto">
            <a:xfrm>
              <a:off x="6131617" y="2636870"/>
              <a:ext cx="105504" cy="128663"/>
            </a:xfrm>
            <a:custGeom>
              <a:avLst/>
              <a:gdLst>
                <a:gd name="T0" fmla="*/ 22 w 22"/>
                <a:gd name="T1" fmla="*/ 24 h 27"/>
                <a:gd name="T2" fmla="*/ 20 w 22"/>
                <a:gd name="T3" fmla="*/ 25 h 27"/>
                <a:gd name="T4" fmla="*/ 21 w 22"/>
                <a:gd name="T5" fmla="*/ 27 h 27"/>
                <a:gd name="T6" fmla="*/ 19 w 22"/>
                <a:gd name="T7" fmla="*/ 24 h 27"/>
                <a:gd name="T8" fmla="*/ 19 w 22"/>
                <a:gd name="T9" fmla="*/ 23 h 27"/>
                <a:gd name="T10" fmla="*/ 18 w 22"/>
                <a:gd name="T11" fmla="*/ 23 h 27"/>
                <a:gd name="T12" fmla="*/ 18 w 22"/>
                <a:gd name="T13" fmla="*/ 21 h 27"/>
                <a:gd name="T14" fmla="*/ 16 w 22"/>
                <a:gd name="T15" fmla="*/ 17 h 27"/>
                <a:gd name="T16" fmla="*/ 16 w 22"/>
                <a:gd name="T17" fmla="*/ 17 h 27"/>
                <a:gd name="T18" fmla="*/ 13 w 22"/>
                <a:gd name="T19" fmla="*/ 17 h 27"/>
                <a:gd name="T20" fmla="*/ 11 w 22"/>
                <a:gd name="T21" fmla="*/ 15 h 27"/>
                <a:gd name="T22" fmla="*/ 12 w 22"/>
                <a:gd name="T23" fmla="*/ 18 h 27"/>
                <a:gd name="T24" fmla="*/ 12 w 22"/>
                <a:gd name="T25" fmla="*/ 19 h 27"/>
                <a:gd name="T26" fmla="*/ 11 w 22"/>
                <a:gd name="T27" fmla="*/ 22 h 27"/>
                <a:gd name="T28" fmla="*/ 11 w 22"/>
                <a:gd name="T29" fmla="*/ 20 h 27"/>
                <a:gd name="T30" fmla="*/ 10 w 22"/>
                <a:gd name="T31" fmla="*/ 21 h 27"/>
                <a:gd name="T32" fmla="*/ 10 w 22"/>
                <a:gd name="T33" fmla="*/ 19 h 27"/>
                <a:gd name="T34" fmla="*/ 9 w 22"/>
                <a:gd name="T35" fmla="*/ 19 h 27"/>
                <a:gd name="T36" fmla="*/ 9 w 22"/>
                <a:gd name="T37" fmla="*/ 21 h 27"/>
                <a:gd name="T38" fmla="*/ 9 w 22"/>
                <a:gd name="T39" fmla="*/ 22 h 27"/>
                <a:gd name="T40" fmla="*/ 8 w 22"/>
                <a:gd name="T41" fmla="*/ 22 h 27"/>
                <a:gd name="T42" fmla="*/ 7 w 22"/>
                <a:gd name="T43" fmla="*/ 21 h 27"/>
                <a:gd name="T44" fmla="*/ 6 w 22"/>
                <a:gd name="T45" fmla="*/ 19 h 27"/>
                <a:gd name="T46" fmla="*/ 4 w 22"/>
                <a:gd name="T47" fmla="*/ 15 h 27"/>
                <a:gd name="T48" fmla="*/ 4 w 22"/>
                <a:gd name="T49" fmla="*/ 12 h 27"/>
                <a:gd name="T50" fmla="*/ 1 w 22"/>
                <a:gd name="T51" fmla="*/ 10 h 27"/>
                <a:gd name="T52" fmla="*/ 2 w 22"/>
                <a:gd name="T53" fmla="*/ 7 h 27"/>
                <a:gd name="T54" fmla="*/ 4 w 22"/>
                <a:gd name="T55" fmla="*/ 6 h 27"/>
                <a:gd name="T56" fmla="*/ 3 w 22"/>
                <a:gd name="T57" fmla="*/ 5 h 27"/>
                <a:gd name="T58" fmla="*/ 0 w 22"/>
                <a:gd name="T59" fmla="*/ 3 h 27"/>
                <a:gd name="T60" fmla="*/ 1 w 22"/>
                <a:gd name="T61" fmla="*/ 1 h 27"/>
                <a:gd name="T62" fmla="*/ 1 w 22"/>
                <a:gd name="T63" fmla="*/ 0 h 27"/>
                <a:gd name="T64" fmla="*/ 2 w 22"/>
                <a:gd name="T65" fmla="*/ 1 h 27"/>
                <a:gd name="T66" fmla="*/ 4 w 22"/>
                <a:gd name="T67" fmla="*/ 2 h 27"/>
                <a:gd name="T68" fmla="*/ 4 w 22"/>
                <a:gd name="T69" fmla="*/ 1 h 27"/>
                <a:gd name="T70" fmla="*/ 6 w 22"/>
                <a:gd name="T71" fmla="*/ 2 h 27"/>
                <a:gd name="T72" fmla="*/ 7 w 22"/>
                <a:gd name="T73" fmla="*/ 3 h 27"/>
                <a:gd name="T74" fmla="*/ 8 w 22"/>
                <a:gd name="T75" fmla="*/ 5 h 27"/>
                <a:gd name="T76" fmla="*/ 9 w 22"/>
                <a:gd name="T77" fmla="*/ 6 h 27"/>
                <a:gd name="T78" fmla="*/ 13 w 22"/>
                <a:gd name="T79" fmla="*/ 6 h 27"/>
                <a:gd name="T80" fmla="*/ 17 w 22"/>
                <a:gd name="T81" fmla="*/ 6 h 27"/>
                <a:gd name="T82" fmla="*/ 18 w 22"/>
                <a:gd name="T83" fmla="*/ 7 h 27"/>
                <a:gd name="T84" fmla="*/ 18 w 22"/>
                <a:gd name="T85" fmla="*/ 9 h 27"/>
                <a:gd name="T86" fmla="*/ 17 w 22"/>
                <a:gd name="T87" fmla="*/ 11 h 27"/>
                <a:gd name="T88" fmla="*/ 16 w 22"/>
                <a:gd name="T89" fmla="*/ 11 h 27"/>
                <a:gd name="T90" fmla="*/ 15 w 22"/>
                <a:gd name="T91" fmla="*/ 13 h 27"/>
                <a:gd name="T92" fmla="*/ 16 w 22"/>
                <a:gd name="T93" fmla="*/ 15 h 27"/>
                <a:gd name="T94" fmla="*/ 17 w 22"/>
                <a:gd name="T95" fmla="*/ 16 h 27"/>
                <a:gd name="T96" fmla="*/ 17 w 22"/>
                <a:gd name="T97" fmla="*/ 16 h 27"/>
                <a:gd name="T98" fmla="*/ 18 w 22"/>
                <a:gd name="T99" fmla="*/ 14 h 27"/>
                <a:gd name="T100" fmla="*/ 19 w 22"/>
                <a:gd name="T101" fmla="*/ 14 h 27"/>
                <a:gd name="T102" fmla="*/ 20 w 22"/>
                <a:gd name="T103" fmla="*/ 15 h 27"/>
                <a:gd name="T104" fmla="*/ 21 w 22"/>
                <a:gd name="T105" fmla="*/ 17 h 27"/>
                <a:gd name="T106" fmla="*/ 22 w 22"/>
                <a:gd name="T107" fmla="*/ 21 h 27"/>
                <a:gd name="T108" fmla="*/ 22 w 22"/>
                <a:gd name="T109" fmla="*/ 22 h 27"/>
                <a:gd name="T110" fmla="*/ 16 w 22"/>
                <a:gd name="T111" fmla="*/ 18 h 27"/>
                <a:gd name="T112" fmla="*/ 16 w 22"/>
                <a:gd name="T113" fmla="*/ 19 h 27"/>
                <a:gd name="T114" fmla="*/ 14 w 22"/>
                <a:gd name="T115" fmla="*/ 19 h 27"/>
                <a:gd name="T116" fmla="*/ 15 w 22"/>
                <a:gd name="T117" fmla="*/ 19 h 27"/>
                <a:gd name="T118" fmla="*/ 14 w 22"/>
                <a:gd name="T119" fmla="*/ 18 h 27"/>
                <a:gd name="T120" fmla="*/ 12 w 22"/>
                <a:gd name="T121" fmla="*/ 18 h 27"/>
                <a:gd name="T122" fmla="*/ 14 w 22"/>
                <a:gd name="T12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" h="27">
                  <a:moveTo>
                    <a:pt x="22" y="22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lose/>
                  <a:moveTo>
                    <a:pt x="16" y="19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lose/>
                  <a:moveTo>
                    <a:pt x="14" y="18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lose/>
                  <a:moveTo>
                    <a:pt x="13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18"/>
                    <a:pt x="14" y="18"/>
                    <a:pt x="14" y="18"/>
                  </a:cubicBez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141910" y="2603418"/>
              <a:ext cx="65619" cy="33452"/>
            </a:xfrm>
            <a:custGeom>
              <a:avLst/>
              <a:gdLst>
                <a:gd name="T0" fmla="*/ 0 w 51"/>
                <a:gd name="T1" fmla="*/ 11 h 26"/>
                <a:gd name="T2" fmla="*/ 3 w 51"/>
                <a:gd name="T3" fmla="*/ 11 h 26"/>
                <a:gd name="T4" fmla="*/ 7 w 51"/>
                <a:gd name="T5" fmla="*/ 4 h 26"/>
                <a:gd name="T6" fmla="*/ 14 w 51"/>
                <a:gd name="T7" fmla="*/ 0 h 26"/>
                <a:gd name="T8" fmla="*/ 22 w 51"/>
                <a:gd name="T9" fmla="*/ 0 h 26"/>
                <a:gd name="T10" fmla="*/ 22 w 51"/>
                <a:gd name="T11" fmla="*/ 0 h 26"/>
                <a:gd name="T12" fmla="*/ 29 w 51"/>
                <a:gd name="T13" fmla="*/ 4 h 26"/>
                <a:gd name="T14" fmla="*/ 33 w 51"/>
                <a:gd name="T15" fmla="*/ 4 h 26"/>
                <a:gd name="T16" fmla="*/ 37 w 51"/>
                <a:gd name="T17" fmla="*/ 4 h 26"/>
                <a:gd name="T18" fmla="*/ 40 w 51"/>
                <a:gd name="T19" fmla="*/ 4 h 26"/>
                <a:gd name="T20" fmla="*/ 44 w 51"/>
                <a:gd name="T21" fmla="*/ 4 h 26"/>
                <a:gd name="T22" fmla="*/ 44 w 51"/>
                <a:gd name="T23" fmla="*/ 4 h 26"/>
                <a:gd name="T24" fmla="*/ 44 w 51"/>
                <a:gd name="T25" fmla="*/ 8 h 26"/>
                <a:gd name="T26" fmla="*/ 44 w 51"/>
                <a:gd name="T27" fmla="*/ 11 h 26"/>
                <a:gd name="T28" fmla="*/ 48 w 51"/>
                <a:gd name="T29" fmla="*/ 15 h 26"/>
                <a:gd name="T30" fmla="*/ 48 w 51"/>
                <a:gd name="T31" fmla="*/ 19 h 26"/>
                <a:gd name="T32" fmla="*/ 51 w 51"/>
                <a:gd name="T33" fmla="*/ 19 h 26"/>
                <a:gd name="T34" fmla="*/ 44 w 51"/>
                <a:gd name="T35" fmla="*/ 22 h 26"/>
                <a:gd name="T36" fmla="*/ 40 w 51"/>
                <a:gd name="T37" fmla="*/ 22 h 26"/>
                <a:gd name="T38" fmla="*/ 33 w 51"/>
                <a:gd name="T39" fmla="*/ 22 h 26"/>
                <a:gd name="T40" fmla="*/ 29 w 51"/>
                <a:gd name="T41" fmla="*/ 22 h 26"/>
                <a:gd name="T42" fmla="*/ 26 w 51"/>
                <a:gd name="T43" fmla="*/ 22 h 26"/>
                <a:gd name="T44" fmla="*/ 22 w 51"/>
                <a:gd name="T45" fmla="*/ 26 h 26"/>
                <a:gd name="T46" fmla="*/ 18 w 51"/>
                <a:gd name="T47" fmla="*/ 26 h 26"/>
                <a:gd name="T48" fmla="*/ 11 w 51"/>
                <a:gd name="T49" fmla="*/ 22 h 26"/>
                <a:gd name="T50" fmla="*/ 7 w 51"/>
                <a:gd name="T51" fmla="*/ 22 h 26"/>
                <a:gd name="T52" fmla="*/ 3 w 51"/>
                <a:gd name="T53" fmla="*/ 22 h 26"/>
                <a:gd name="T54" fmla="*/ 0 w 51"/>
                <a:gd name="T55" fmla="*/ 19 h 26"/>
                <a:gd name="T56" fmla="*/ 0 w 51"/>
                <a:gd name="T57" fmla="*/ 15 h 26"/>
                <a:gd name="T58" fmla="*/ 0 w 51"/>
                <a:gd name="T59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1" h="26">
                  <a:moveTo>
                    <a:pt x="0" y="11"/>
                  </a:moveTo>
                  <a:lnTo>
                    <a:pt x="3" y="11"/>
                  </a:lnTo>
                  <a:lnTo>
                    <a:pt x="7" y="4"/>
                  </a:lnTo>
                  <a:lnTo>
                    <a:pt x="14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0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44" y="11"/>
                  </a:lnTo>
                  <a:lnTo>
                    <a:pt x="48" y="15"/>
                  </a:lnTo>
                  <a:lnTo>
                    <a:pt x="48" y="19"/>
                  </a:lnTo>
                  <a:lnTo>
                    <a:pt x="51" y="19"/>
                  </a:lnTo>
                  <a:lnTo>
                    <a:pt x="44" y="22"/>
                  </a:lnTo>
                  <a:lnTo>
                    <a:pt x="40" y="22"/>
                  </a:lnTo>
                  <a:lnTo>
                    <a:pt x="33" y="22"/>
                  </a:lnTo>
                  <a:lnTo>
                    <a:pt x="29" y="22"/>
                  </a:lnTo>
                  <a:lnTo>
                    <a:pt x="26" y="22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1" name="Freeform 33"/>
            <p:cNvSpPr>
              <a:spLocks/>
            </p:cNvSpPr>
            <p:nvPr/>
          </p:nvSpPr>
          <p:spPr bwMode="auto">
            <a:xfrm>
              <a:off x="5955347" y="2560960"/>
              <a:ext cx="176269" cy="81058"/>
            </a:xfrm>
            <a:custGeom>
              <a:avLst/>
              <a:gdLst>
                <a:gd name="T0" fmla="*/ 4 w 137"/>
                <a:gd name="T1" fmla="*/ 0 h 63"/>
                <a:gd name="T2" fmla="*/ 11 w 137"/>
                <a:gd name="T3" fmla="*/ 4 h 63"/>
                <a:gd name="T4" fmla="*/ 15 w 137"/>
                <a:gd name="T5" fmla="*/ 4 h 63"/>
                <a:gd name="T6" fmla="*/ 22 w 137"/>
                <a:gd name="T7" fmla="*/ 0 h 63"/>
                <a:gd name="T8" fmla="*/ 30 w 137"/>
                <a:gd name="T9" fmla="*/ 4 h 63"/>
                <a:gd name="T10" fmla="*/ 37 w 137"/>
                <a:gd name="T11" fmla="*/ 4 h 63"/>
                <a:gd name="T12" fmla="*/ 45 w 137"/>
                <a:gd name="T13" fmla="*/ 11 h 63"/>
                <a:gd name="T14" fmla="*/ 52 w 137"/>
                <a:gd name="T15" fmla="*/ 15 h 63"/>
                <a:gd name="T16" fmla="*/ 56 w 137"/>
                <a:gd name="T17" fmla="*/ 18 h 63"/>
                <a:gd name="T18" fmla="*/ 56 w 137"/>
                <a:gd name="T19" fmla="*/ 15 h 63"/>
                <a:gd name="T20" fmla="*/ 59 w 137"/>
                <a:gd name="T21" fmla="*/ 15 h 63"/>
                <a:gd name="T22" fmla="*/ 67 w 137"/>
                <a:gd name="T23" fmla="*/ 15 h 63"/>
                <a:gd name="T24" fmla="*/ 71 w 137"/>
                <a:gd name="T25" fmla="*/ 22 h 63"/>
                <a:gd name="T26" fmla="*/ 82 w 137"/>
                <a:gd name="T27" fmla="*/ 22 h 63"/>
                <a:gd name="T28" fmla="*/ 82 w 137"/>
                <a:gd name="T29" fmla="*/ 33 h 63"/>
                <a:gd name="T30" fmla="*/ 89 w 137"/>
                <a:gd name="T31" fmla="*/ 33 h 63"/>
                <a:gd name="T32" fmla="*/ 93 w 137"/>
                <a:gd name="T33" fmla="*/ 33 h 63"/>
                <a:gd name="T34" fmla="*/ 104 w 137"/>
                <a:gd name="T35" fmla="*/ 30 h 63"/>
                <a:gd name="T36" fmla="*/ 108 w 137"/>
                <a:gd name="T37" fmla="*/ 33 h 63"/>
                <a:gd name="T38" fmla="*/ 115 w 137"/>
                <a:gd name="T39" fmla="*/ 41 h 63"/>
                <a:gd name="T40" fmla="*/ 122 w 137"/>
                <a:gd name="T41" fmla="*/ 41 h 63"/>
                <a:gd name="T42" fmla="*/ 130 w 137"/>
                <a:gd name="T43" fmla="*/ 37 h 63"/>
                <a:gd name="T44" fmla="*/ 134 w 137"/>
                <a:gd name="T45" fmla="*/ 41 h 63"/>
                <a:gd name="T46" fmla="*/ 137 w 137"/>
                <a:gd name="T47" fmla="*/ 55 h 63"/>
                <a:gd name="T48" fmla="*/ 122 w 137"/>
                <a:gd name="T49" fmla="*/ 63 h 63"/>
                <a:gd name="T50" fmla="*/ 115 w 137"/>
                <a:gd name="T51" fmla="*/ 63 h 63"/>
                <a:gd name="T52" fmla="*/ 93 w 137"/>
                <a:gd name="T53" fmla="*/ 59 h 63"/>
                <a:gd name="T54" fmla="*/ 82 w 137"/>
                <a:gd name="T55" fmla="*/ 55 h 63"/>
                <a:gd name="T56" fmla="*/ 78 w 137"/>
                <a:gd name="T57" fmla="*/ 52 h 63"/>
                <a:gd name="T58" fmla="*/ 59 w 137"/>
                <a:gd name="T59" fmla="*/ 52 h 63"/>
                <a:gd name="T60" fmla="*/ 48 w 137"/>
                <a:gd name="T61" fmla="*/ 48 h 63"/>
                <a:gd name="T62" fmla="*/ 41 w 137"/>
                <a:gd name="T63" fmla="*/ 44 h 63"/>
                <a:gd name="T64" fmla="*/ 30 w 137"/>
                <a:gd name="T65" fmla="*/ 41 h 63"/>
                <a:gd name="T66" fmla="*/ 19 w 137"/>
                <a:gd name="T67" fmla="*/ 33 h 63"/>
                <a:gd name="T68" fmla="*/ 8 w 137"/>
                <a:gd name="T69" fmla="*/ 30 h 63"/>
                <a:gd name="T70" fmla="*/ 4 w 137"/>
                <a:gd name="T71" fmla="*/ 26 h 63"/>
                <a:gd name="T72" fmla="*/ 0 w 137"/>
                <a:gd name="T73" fmla="*/ 22 h 63"/>
                <a:gd name="T74" fmla="*/ 4 w 137"/>
                <a:gd name="T75" fmla="*/ 11 h 63"/>
                <a:gd name="T76" fmla="*/ 4 w 137"/>
                <a:gd name="T77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7" h="63">
                  <a:moveTo>
                    <a:pt x="4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22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1"/>
                  </a:lnTo>
                  <a:lnTo>
                    <a:pt x="52" y="15"/>
                  </a:lnTo>
                  <a:lnTo>
                    <a:pt x="52" y="18"/>
                  </a:lnTo>
                  <a:lnTo>
                    <a:pt x="56" y="18"/>
                  </a:lnTo>
                  <a:lnTo>
                    <a:pt x="56" y="18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22"/>
                  </a:lnTo>
                  <a:lnTo>
                    <a:pt x="71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78" y="30"/>
                  </a:lnTo>
                  <a:lnTo>
                    <a:pt x="82" y="33"/>
                  </a:lnTo>
                  <a:lnTo>
                    <a:pt x="85" y="33"/>
                  </a:lnTo>
                  <a:lnTo>
                    <a:pt x="89" y="33"/>
                  </a:lnTo>
                  <a:lnTo>
                    <a:pt x="89" y="33"/>
                  </a:lnTo>
                  <a:lnTo>
                    <a:pt x="93" y="33"/>
                  </a:lnTo>
                  <a:lnTo>
                    <a:pt x="97" y="30"/>
                  </a:lnTo>
                  <a:lnTo>
                    <a:pt x="104" y="30"/>
                  </a:lnTo>
                  <a:lnTo>
                    <a:pt x="108" y="30"/>
                  </a:lnTo>
                  <a:lnTo>
                    <a:pt x="108" y="33"/>
                  </a:lnTo>
                  <a:lnTo>
                    <a:pt x="115" y="37"/>
                  </a:lnTo>
                  <a:lnTo>
                    <a:pt x="115" y="41"/>
                  </a:lnTo>
                  <a:lnTo>
                    <a:pt x="119" y="41"/>
                  </a:lnTo>
                  <a:lnTo>
                    <a:pt x="122" y="41"/>
                  </a:lnTo>
                  <a:lnTo>
                    <a:pt x="126" y="41"/>
                  </a:lnTo>
                  <a:lnTo>
                    <a:pt x="130" y="37"/>
                  </a:lnTo>
                  <a:lnTo>
                    <a:pt x="134" y="41"/>
                  </a:lnTo>
                  <a:lnTo>
                    <a:pt x="134" y="41"/>
                  </a:lnTo>
                  <a:lnTo>
                    <a:pt x="134" y="48"/>
                  </a:lnTo>
                  <a:lnTo>
                    <a:pt x="137" y="55"/>
                  </a:lnTo>
                  <a:lnTo>
                    <a:pt x="134" y="63"/>
                  </a:lnTo>
                  <a:lnTo>
                    <a:pt x="122" y="63"/>
                  </a:lnTo>
                  <a:lnTo>
                    <a:pt x="119" y="59"/>
                  </a:lnTo>
                  <a:lnTo>
                    <a:pt x="115" y="63"/>
                  </a:lnTo>
                  <a:lnTo>
                    <a:pt x="100" y="59"/>
                  </a:lnTo>
                  <a:lnTo>
                    <a:pt x="93" y="59"/>
                  </a:lnTo>
                  <a:lnTo>
                    <a:pt x="93" y="59"/>
                  </a:lnTo>
                  <a:lnTo>
                    <a:pt x="82" y="55"/>
                  </a:lnTo>
                  <a:lnTo>
                    <a:pt x="78" y="55"/>
                  </a:lnTo>
                  <a:lnTo>
                    <a:pt x="78" y="52"/>
                  </a:lnTo>
                  <a:lnTo>
                    <a:pt x="71" y="48"/>
                  </a:lnTo>
                  <a:lnTo>
                    <a:pt x="59" y="52"/>
                  </a:lnTo>
                  <a:lnTo>
                    <a:pt x="59" y="48"/>
                  </a:lnTo>
                  <a:lnTo>
                    <a:pt x="48" y="48"/>
                  </a:lnTo>
                  <a:lnTo>
                    <a:pt x="45" y="44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0" y="41"/>
                  </a:lnTo>
                  <a:lnTo>
                    <a:pt x="26" y="37"/>
                  </a:lnTo>
                  <a:lnTo>
                    <a:pt x="19" y="33"/>
                  </a:lnTo>
                  <a:lnTo>
                    <a:pt x="11" y="30"/>
                  </a:lnTo>
                  <a:lnTo>
                    <a:pt x="8" y="30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4" y="11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2" name="Freeform 34"/>
            <p:cNvSpPr>
              <a:spLocks/>
            </p:cNvSpPr>
            <p:nvPr/>
          </p:nvSpPr>
          <p:spPr bwMode="auto">
            <a:xfrm>
              <a:off x="5551345" y="2418143"/>
              <a:ext cx="294639" cy="290779"/>
            </a:xfrm>
            <a:custGeom>
              <a:avLst/>
              <a:gdLst>
                <a:gd name="T0" fmla="*/ 137 w 229"/>
                <a:gd name="T1" fmla="*/ 218 h 226"/>
                <a:gd name="T2" fmla="*/ 155 w 229"/>
                <a:gd name="T3" fmla="*/ 215 h 226"/>
                <a:gd name="T4" fmla="*/ 166 w 229"/>
                <a:gd name="T5" fmla="*/ 211 h 226"/>
                <a:gd name="T6" fmla="*/ 174 w 229"/>
                <a:gd name="T7" fmla="*/ 211 h 226"/>
                <a:gd name="T8" fmla="*/ 166 w 229"/>
                <a:gd name="T9" fmla="*/ 192 h 226"/>
                <a:gd name="T10" fmla="*/ 155 w 229"/>
                <a:gd name="T11" fmla="*/ 181 h 226"/>
                <a:gd name="T12" fmla="*/ 148 w 229"/>
                <a:gd name="T13" fmla="*/ 174 h 226"/>
                <a:gd name="T14" fmla="*/ 144 w 229"/>
                <a:gd name="T15" fmla="*/ 163 h 226"/>
                <a:gd name="T16" fmla="*/ 155 w 229"/>
                <a:gd name="T17" fmla="*/ 152 h 226"/>
                <a:gd name="T18" fmla="*/ 166 w 229"/>
                <a:gd name="T19" fmla="*/ 155 h 226"/>
                <a:gd name="T20" fmla="*/ 188 w 229"/>
                <a:gd name="T21" fmla="*/ 141 h 226"/>
                <a:gd name="T22" fmla="*/ 203 w 229"/>
                <a:gd name="T23" fmla="*/ 122 h 226"/>
                <a:gd name="T24" fmla="*/ 207 w 229"/>
                <a:gd name="T25" fmla="*/ 111 h 226"/>
                <a:gd name="T26" fmla="*/ 214 w 229"/>
                <a:gd name="T27" fmla="*/ 92 h 226"/>
                <a:gd name="T28" fmla="*/ 222 w 229"/>
                <a:gd name="T29" fmla="*/ 81 h 226"/>
                <a:gd name="T30" fmla="*/ 229 w 229"/>
                <a:gd name="T31" fmla="*/ 74 h 226"/>
                <a:gd name="T32" fmla="*/ 214 w 229"/>
                <a:gd name="T33" fmla="*/ 70 h 226"/>
                <a:gd name="T34" fmla="*/ 196 w 229"/>
                <a:gd name="T35" fmla="*/ 55 h 226"/>
                <a:gd name="T36" fmla="*/ 192 w 229"/>
                <a:gd name="T37" fmla="*/ 37 h 226"/>
                <a:gd name="T38" fmla="*/ 192 w 229"/>
                <a:gd name="T39" fmla="*/ 26 h 226"/>
                <a:gd name="T40" fmla="*/ 181 w 229"/>
                <a:gd name="T41" fmla="*/ 14 h 226"/>
                <a:gd name="T42" fmla="*/ 170 w 229"/>
                <a:gd name="T43" fmla="*/ 7 h 226"/>
                <a:gd name="T44" fmla="*/ 170 w 229"/>
                <a:gd name="T45" fmla="*/ 0 h 226"/>
                <a:gd name="T46" fmla="*/ 151 w 229"/>
                <a:gd name="T47" fmla="*/ 7 h 226"/>
                <a:gd name="T48" fmla="*/ 148 w 229"/>
                <a:gd name="T49" fmla="*/ 37 h 226"/>
                <a:gd name="T50" fmla="*/ 144 w 229"/>
                <a:gd name="T51" fmla="*/ 48 h 226"/>
                <a:gd name="T52" fmla="*/ 137 w 229"/>
                <a:gd name="T53" fmla="*/ 55 h 226"/>
                <a:gd name="T54" fmla="*/ 133 w 229"/>
                <a:gd name="T55" fmla="*/ 63 h 226"/>
                <a:gd name="T56" fmla="*/ 129 w 229"/>
                <a:gd name="T57" fmla="*/ 77 h 226"/>
                <a:gd name="T58" fmla="*/ 122 w 229"/>
                <a:gd name="T59" fmla="*/ 85 h 226"/>
                <a:gd name="T60" fmla="*/ 114 w 229"/>
                <a:gd name="T61" fmla="*/ 85 h 226"/>
                <a:gd name="T62" fmla="*/ 107 w 229"/>
                <a:gd name="T63" fmla="*/ 92 h 226"/>
                <a:gd name="T64" fmla="*/ 92 w 229"/>
                <a:gd name="T65" fmla="*/ 100 h 226"/>
                <a:gd name="T66" fmla="*/ 85 w 229"/>
                <a:gd name="T67" fmla="*/ 107 h 226"/>
                <a:gd name="T68" fmla="*/ 88 w 229"/>
                <a:gd name="T69" fmla="*/ 122 h 226"/>
                <a:gd name="T70" fmla="*/ 70 w 229"/>
                <a:gd name="T71" fmla="*/ 126 h 226"/>
                <a:gd name="T72" fmla="*/ 48 w 229"/>
                <a:gd name="T73" fmla="*/ 129 h 226"/>
                <a:gd name="T74" fmla="*/ 0 w 229"/>
                <a:gd name="T75" fmla="*/ 126 h 226"/>
                <a:gd name="T76" fmla="*/ 18 w 229"/>
                <a:gd name="T77" fmla="*/ 144 h 226"/>
                <a:gd name="T78" fmla="*/ 29 w 229"/>
                <a:gd name="T79" fmla="*/ 152 h 226"/>
                <a:gd name="T80" fmla="*/ 37 w 229"/>
                <a:gd name="T81" fmla="*/ 163 h 226"/>
                <a:gd name="T82" fmla="*/ 44 w 229"/>
                <a:gd name="T83" fmla="*/ 174 h 226"/>
                <a:gd name="T84" fmla="*/ 29 w 229"/>
                <a:gd name="T85" fmla="*/ 178 h 226"/>
                <a:gd name="T86" fmla="*/ 22 w 229"/>
                <a:gd name="T87" fmla="*/ 189 h 226"/>
                <a:gd name="T88" fmla="*/ 22 w 229"/>
                <a:gd name="T89" fmla="*/ 200 h 226"/>
                <a:gd name="T90" fmla="*/ 33 w 229"/>
                <a:gd name="T91" fmla="*/ 200 h 226"/>
                <a:gd name="T92" fmla="*/ 40 w 229"/>
                <a:gd name="T93" fmla="*/ 200 h 226"/>
                <a:gd name="T94" fmla="*/ 48 w 229"/>
                <a:gd name="T95" fmla="*/ 200 h 226"/>
                <a:gd name="T96" fmla="*/ 55 w 229"/>
                <a:gd name="T97" fmla="*/ 200 h 226"/>
                <a:gd name="T98" fmla="*/ 62 w 229"/>
                <a:gd name="T99" fmla="*/ 200 h 226"/>
                <a:gd name="T100" fmla="*/ 74 w 229"/>
                <a:gd name="T101" fmla="*/ 196 h 226"/>
                <a:gd name="T102" fmla="*/ 85 w 229"/>
                <a:gd name="T103" fmla="*/ 196 h 226"/>
                <a:gd name="T104" fmla="*/ 99 w 229"/>
                <a:gd name="T105" fmla="*/ 196 h 226"/>
                <a:gd name="T106" fmla="*/ 103 w 229"/>
                <a:gd name="T107" fmla="*/ 204 h 226"/>
                <a:gd name="T108" fmla="*/ 111 w 229"/>
                <a:gd name="T109" fmla="*/ 204 h 226"/>
                <a:gd name="T110" fmla="*/ 114 w 229"/>
                <a:gd name="T111" fmla="*/ 215 h 226"/>
                <a:gd name="T112" fmla="*/ 114 w 229"/>
                <a:gd name="T113" fmla="*/ 218 h 226"/>
                <a:gd name="T114" fmla="*/ 129 w 229"/>
                <a:gd name="T115" fmla="*/ 226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9" h="226">
                  <a:moveTo>
                    <a:pt x="133" y="226"/>
                  </a:moveTo>
                  <a:lnTo>
                    <a:pt x="133" y="222"/>
                  </a:lnTo>
                  <a:lnTo>
                    <a:pt x="137" y="218"/>
                  </a:lnTo>
                  <a:lnTo>
                    <a:pt x="137" y="218"/>
                  </a:lnTo>
                  <a:lnTo>
                    <a:pt x="140" y="215"/>
                  </a:lnTo>
                  <a:lnTo>
                    <a:pt x="144" y="215"/>
                  </a:lnTo>
                  <a:lnTo>
                    <a:pt x="144" y="215"/>
                  </a:lnTo>
                  <a:lnTo>
                    <a:pt x="155" y="215"/>
                  </a:lnTo>
                  <a:lnTo>
                    <a:pt x="162" y="211"/>
                  </a:lnTo>
                  <a:lnTo>
                    <a:pt x="162" y="211"/>
                  </a:lnTo>
                  <a:lnTo>
                    <a:pt x="166" y="211"/>
                  </a:lnTo>
                  <a:lnTo>
                    <a:pt x="166" y="211"/>
                  </a:lnTo>
                  <a:lnTo>
                    <a:pt x="170" y="215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11"/>
                  </a:lnTo>
                  <a:lnTo>
                    <a:pt x="174" y="207"/>
                  </a:lnTo>
                  <a:lnTo>
                    <a:pt x="170" y="196"/>
                  </a:lnTo>
                  <a:lnTo>
                    <a:pt x="166" y="192"/>
                  </a:lnTo>
                  <a:lnTo>
                    <a:pt x="166" y="192"/>
                  </a:lnTo>
                  <a:lnTo>
                    <a:pt x="166" y="189"/>
                  </a:lnTo>
                  <a:lnTo>
                    <a:pt x="162" y="189"/>
                  </a:lnTo>
                  <a:lnTo>
                    <a:pt x="159" y="189"/>
                  </a:lnTo>
                  <a:lnTo>
                    <a:pt x="155" y="181"/>
                  </a:lnTo>
                  <a:lnTo>
                    <a:pt x="155" y="178"/>
                  </a:lnTo>
                  <a:lnTo>
                    <a:pt x="155" y="174"/>
                  </a:lnTo>
                  <a:lnTo>
                    <a:pt x="151" y="174"/>
                  </a:lnTo>
                  <a:lnTo>
                    <a:pt x="148" y="174"/>
                  </a:lnTo>
                  <a:lnTo>
                    <a:pt x="144" y="174"/>
                  </a:lnTo>
                  <a:lnTo>
                    <a:pt x="144" y="174"/>
                  </a:lnTo>
                  <a:lnTo>
                    <a:pt x="144" y="170"/>
                  </a:lnTo>
                  <a:lnTo>
                    <a:pt x="144" y="163"/>
                  </a:lnTo>
                  <a:lnTo>
                    <a:pt x="148" y="163"/>
                  </a:lnTo>
                  <a:lnTo>
                    <a:pt x="151" y="155"/>
                  </a:lnTo>
                  <a:lnTo>
                    <a:pt x="151" y="155"/>
                  </a:lnTo>
                  <a:lnTo>
                    <a:pt x="155" y="152"/>
                  </a:lnTo>
                  <a:lnTo>
                    <a:pt x="159" y="152"/>
                  </a:lnTo>
                  <a:lnTo>
                    <a:pt x="162" y="152"/>
                  </a:lnTo>
                  <a:lnTo>
                    <a:pt x="162" y="155"/>
                  </a:lnTo>
                  <a:lnTo>
                    <a:pt x="166" y="155"/>
                  </a:lnTo>
                  <a:lnTo>
                    <a:pt x="170" y="155"/>
                  </a:lnTo>
                  <a:lnTo>
                    <a:pt x="181" y="152"/>
                  </a:lnTo>
                  <a:lnTo>
                    <a:pt x="185" y="148"/>
                  </a:lnTo>
                  <a:lnTo>
                    <a:pt x="188" y="141"/>
                  </a:lnTo>
                  <a:lnTo>
                    <a:pt x="196" y="133"/>
                  </a:lnTo>
                  <a:lnTo>
                    <a:pt x="196" y="129"/>
                  </a:lnTo>
                  <a:lnTo>
                    <a:pt x="199" y="126"/>
                  </a:lnTo>
                  <a:lnTo>
                    <a:pt x="203" y="122"/>
                  </a:lnTo>
                  <a:lnTo>
                    <a:pt x="207" y="118"/>
                  </a:lnTo>
                  <a:lnTo>
                    <a:pt x="211" y="115"/>
                  </a:lnTo>
                  <a:lnTo>
                    <a:pt x="211" y="115"/>
                  </a:lnTo>
                  <a:lnTo>
                    <a:pt x="207" y="111"/>
                  </a:lnTo>
                  <a:lnTo>
                    <a:pt x="211" y="107"/>
                  </a:lnTo>
                  <a:lnTo>
                    <a:pt x="214" y="103"/>
                  </a:lnTo>
                  <a:lnTo>
                    <a:pt x="214" y="100"/>
                  </a:lnTo>
                  <a:lnTo>
                    <a:pt x="214" y="92"/>
                  </a:lnTo>
                  <a:lnTo>
                    <a:pt x="214" y="89"/>
                  </a:lnTo>
                  <a:lnTo>
                    <a:pt x="214" y="89"/>
                  </a:lnTo>
                  <a:lnTo>
                    <a:pt x="218" y="81"/>
                  </a:lnTo>
                  <a:lnTo>
                    <a:pt x="222" y="81"/>
                  </a:lnTo>
                  <a:lnTo>
                    <a:pt x="225" y="81"/>
                  </a:lnTo>
                  <a:lnTo>
                    <a:pt x="225" y="81"/>
                  </a:lnTo>
                  <a:lnTo>
                    <a:pt x="229" y="77"/>
                  </a:lnTo>
                  <a:lnTo>
                    <a:pt x="229" y="74"/>
                  </a:lnTo>
                  <a:lnTo>
                    <a:pt x="225" y="74"/>
                  </a:lnTo>
                  <a:lnTo>
                    <a:pt x="222" y="74"/>
                  </a:lnTo>
                  <a:lnTo>
                    <a:pt x="214" y="74"/>
                  </a:lnTo>
                  <a:lnTo>
                    <a:pt x="214" y="70"/>
                  </a:lnTo>
                  <a:lnTo>
                    <a:pt x="207" y="66"/>
                  </a:lnTo>
                  <a:lnTo>
                    <a:pt x="203" y="66"/>
                  </a:lnTo>
                  <a:lnTo>
                    <a:pt x="196" y="63"/>
                  </a:lnTo>
                  <a:lnTo>
                    <a:pt x="196" y="55"/>
                  </a:lnTo>
                  <a:lnTo>
                    <a:pt x="192" y="48"/>
                  </a:lnTo>
                  <a:lnTo>
                    <a:pt x="188" y="40"/>
                  </a:lnTo>
                  <a:lnTo>
                    <a:pt x="188" y="37"/>
                  </a:lnTo>
                  <a:lnTo>
                    <a:pt x="192" y="37"/>
                  </a:lnTo>
                  <a:lnTo>
                    <a:pt x="192" y="33"/>
                  </a:lnTo>
                  <a:lnTo>
                    <a:pt x="196" y="29"/>
                  </a:lnTo>
                  <a:lnTo>
                    <a:pt x="196" y="26"/>
                  </a:lnTo>
                  <a:lnTo>
                    <a:pt x="192" y="26"/>
                  </a:lnTo>
                  <a:lnTo>
                    <a:pt x="192" y="22"/>
                  </a:lnTo>
                  <a:lnTo>
                    <a:pt x="188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7" y="14"/>
                  </a:lnTo>
                  <a:lnTo>
                    <a:pt x="174" y="14"/>
                  </a:lnTo>
                  <a:lnTo>
                    <a:pt x="170" y="14"/>
                  </a:lnTo>
                  <a:lnTo>
                    <a:pt x="170" y="7"/>
                  </a:lnTo>
                  <a:lnTo>
                    <a:pt x="177" y="3"/>
                  </a:lnTo>
                  <a:lnTo>
                    <a:pt x="177" y="0"/>
                  </a:lnTo>
                  <a:lnTo>
                    <a:pt x="174" y="0"/>
                  </a:lnTo>
                  <a:lnTo>
                    <a:pt x="170" y="0"/>
                  </a:lnTo>
                  <a:lnTo>
                    <a:pt x="162" y="0"/>
                  </a:lnTo>
                  <a:lnTo>
                    <a:pt x="159" y="3"/>
                  </a:lnTo>
                  <a:lnTo>
                    <a:pt x="155" y="3"/>
                  </a:lnTo>
                  <a:lnTo>
                    <a:pt x="151" y="7"/>
                  </a:lnTo>
                  <a:lnTo>
                    <a:pt x="148" y="11"/>
                  </a:lnTo>
                  <a:lnTo>
                    <a:pt x="155" y="22"/>
                  </a:lnTo>
                  <a:lnTo>
                    <a:pt x="159" y="26"/>
                  </a:lnTo>
                  <a:lnTo>
                    <a:pt x="148" y="37"/>
                  </a:lnTo>
                  <a:lnTo>
                    <a:pt x="151" y="40"/>
                  </a:lnTo>
                  <a:lnTo>
                    <a:pt x="151" y="44"/>
                  </a:lnTo>
                  <a:lnTo>
                    <a:pt x="148" y="48"/>
                  </a:lnTo>
                  <a:lnTo>
                    <a:pt x="144" y="48"/>
                  </a:lnTo>
                  <a:lnTo>
                    <a:pt x="137" y="48"/>
                  </a:lnTo>
                  <a:lnTo>
                    <a:pt x="133" y="48"/>
                  </a:lnTo>
                  <a:lnTo>
                    <a:pt x="133" y="55"/>
                  </a:lnTo>
                  <a:lnTo>
                    <a:pt x="137" y="55"/>
                  </a:lnTo>
                  <a:lnTo>
                    <a:pt x="140" y="59"/>
                  </a:lnTo>
                  <a:lnTo>
                    <a:pt x="140" y="63"/>
                  </a:lnTo>
                  <a:lnTo>
                    <a:pt x="137" y="63"/>
                  </a:lnTo>
                  <a:lnTo>
                    <a:pt x="133" y="63"/>
                  </a:lnTo>
                  <a:lnTo>
                    <a:pt x="129" y="66"/>
                  </a:lnTo>
                  <a:lnTo>
                    <a:pt x="129" y="70"/>
                  </a:lnTo>
                  <a:lnTo>
                    <a:pt x="129" y="74"/>
                  </a:lnTo>
                  <a:lnTo>
                    <a:pt x="129" y="77"/>
                  </a:lnTo>
                  <a:lnTo>
                    <a:pt x="129" y="77"/>
                  </a:lnTo>
                  <a:lnTo>
                    <a:pt x="129" y="85"/>
                  </a:lnTo>
                  <a:lnTo>
                    <a:pt x="125" y="89"/>
                  </a:lnTo>
                  <a:lnTo>
                    <a:pt x="122" y="85"/>
                  </a:lnTo>
                  <a:lnTo>
                    <a:pt x="122" y="85"/>
                  </a:lnTo>
                  <a:lnTo>
                    <a:pt x="122" y="89"/>
                  </a:lnTo>
                  <a:lnTo>
                    <a:pt x="114" y="89"/>
                  </a:lnTo>
                  <a:lnTo>
                    <a:pt x="114" y="85"/>
                  </a:lnTo>
                  <a:lnTo>
                    <a:pt x="111" y="89"/>
                  </a:lnTo>
                  <a:lnTo>
                    <a:pt x="111" y="89"/>
                  </a:lnTo>
                  <a:lnTo>
                    <a:pt x="103" y="92"/>
                  </a:lnTo>
                  <a:lnTo>
                    <a:pt x="107" y="92"/>
                  </a:lnTo>
                  <a:lnTo>
                    <a:pt x="103" y="96"/>
                  </a:lnTo>
                  <a:lnTo>
                    <a:pt x="99" y="100"/>
                  </a:lnTo>
                  <a:lnTo>
                    <a:pt x="96" y="96"/>
                  </a:lnTo>
                  <a:lnTo>
                    <a:pt x="92" y="100"/>
                  </a:lnTo>
                  <a:lnTo>
                    <a:pt x="92" y="100"/>
                  </a:lnTo>
                  <a:lnTo>
                    <a:pt x="88" y="103"/>
                  </a:lnTo>
                  <a:lnTo>
                    <a:pt x="88" y="103"/>
                  </a:lnTo>
                  <a:lnTo>
                    <a:pt x="85" y="107"/>
                  </a:lnTo>
                  <a:lnTo>
                    <a:pt x="85" y="111"/>
                  </a:lnTo>
                  <a:lnTo>
                    <a:pt x="85" y="115"/>
                  </a:lnTo>
                  <a:lnTo>
                    <a:pt x="85" y="118"/>
                  </a:lnTo>
                  <a:lnTo>
                    <a:pt x="88" y="122"/>
                  </a:lnTo>
                  <a:lnTo>
                    <a:pt x="85" y="122"/>
                  </a:lnTo>
                  <a:lnTo>
                    <a:pt x="81" y="126"/>
                  </a:lnTo>
                  <a:lnTo>
                    <a:pt x="74" y="126"/>
                  </a:lnTo>
                  <a:lnTo>
                    <a:pt x="70" y="126"/>
                  </a:lnTo>
                  <a:lnTo>
                    <a:pt x="59" y="126"/>
                  </a:lnTo>
                  <a:lnTo>
                    <a:pt x="55" y="129"/>
                  </a:lnTo>
                  <a:lnTo>
                    <a:pt x="51" y="129"/>
                  </a:lnTo>
                  <a:lnTo>
                    <a:pt x="48" y="129"/>
                  </a:lnTo>
                  <a:lnTo>
                    <a:pt x="40" y="129"/>
                  </a:lnTo>
                  <a:lnTo>
                    <a:pt x="22" y="13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11" y="137"/>
                  </a:lnTo>
                  <a:lnTo>
                    <a:pt x="11" y="141"/>
                  </a:lnTo>
                  <a:lnTo>
                    <a:pt x="14" y="144"/>
                  </a:lnTo>
                  <a:lnTo>
                    <a:pt x="18" y="144"/>
                  </a:lnTo>
                  <a:lnTo>
                    <a:pt x="22" y="148"/>
                  </a:lnTo>
                  <a:lnTo>
                    <a:pt x="25" y="148"/>
                  </a:lnTo>
                  <a:lnTo>
                    <a:pt x="29" y="148"/>
                  </a:lnTo>
                  <a:lnTo>
                    <a:pt x="29" y="152"/>
                  </a:lnTo>
                  <a:lnTo>
                    <a:pt x="33" y="152"/>
                  </a:lnTo>
                  <a:lnTo>
                    <a:pt x="33" y="155"/>
                  </a:lnTo>
                  <a:lnTo>
                    <a:pt x="37" y="159"/>
                  </a:lnTo>
                  <a:lnTo>
                    <a:pt x="37" y="163"/>
                  </a:lnTo>
                  <a:lnTo>
                    <a:pt x="37" y="166"/>
                  </a:lnTo>
                  <a:lnTo>
                    <a:pt x="40" y="166"/>
                  </a:lnTo>
                  <a:lnTo>
                    <a:pt x="44" y="166"/>
                  </a:lnTo>
                  <a:lnTo>
                    <a:pt x="44" y="174"/>
                  </a:lnTo>
                  <a:lnTo>
                    <a:pt x="44" y="178"/>
                  </a:lnTo>
                  <a:lnTo>
                    <a:pt x="40" y="174"/>
                  </a:lnTo>
                  <a:lnTo>
                    <a:pt x="29" y="178"/>
                  </a:lnTo>
                  <a:lnTo>
                    <a:pt x="29" y="178"/>
                  </a:lnTo>
                  <a:lnTo>
                    <a:pt x="25" y="181"/>
                  </a:lnTo>
                  <a:lnTo>
                    <a:pt x="22" y="181"/>
                  </a:lnTo>
                  <a:lnTo>
                    <a:pt x="22" y="185"/>
                  </a:lnTo>
                  <a:lnTo>
                    <a:pt x="22" y="189"/>
                  </a:lnTo>
                  <a:lnTo>
                    <a:pt x="22" y="192"/>
                  </a:lnTo>
                  <a:lnTo>
                    <a:pt x="22" y="196"/>
                  </a:lnTo>
                  <a:lnTo>
                    <a:pt x="22" y="200"/>
                  </a:lnTo>
                  <a:lnTo>
                    <a:pt x="22" y="200"/>
                  </a:lnTo>
                  <a:lnTo>
                    <a:pt x="22" y="204"/>
                  </a:lnTo>
                  <a:lnTo>
                    <a:pt x="25" y="204"/>
                  </a:lnTo>
                  <a:lnTo>
                    <a:pt x="29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7" y="200"/>
                  </a:lnTo>
                  <a:lnTo>
                    <a:pt x="37" y="200"/>
                  </a:lnTo>
                  <a:lnTo>
                    <a:pt x="40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8" y="200"/>
                  </a:lnTo>
                  <a:lnTo>
                    <a:pt x="48" y="200"/>
                  </a:lnTo>
                  <a:lnTo>
                    <a:pt x="48" y="196"/>
                  </a:lnTo>
                  <a:lnTo>
                    <a:pt x="51" y="196"/>
                  </a:lnTo>
                  <a:lnTo>
                    <a:pt x="55" y="200"/>
                  </a:lnTo>
                  <a:lnTo>
                    <a:pt x="55" y="200"/>
                  </a:lnTo>
                  <a:lnTo>
                    <a:pt x="55" y="196"/>
                  </a:lnTo>
                  <a:lnTo>
                    <a:pt x="59" y="196"/>
                  </a:lnTo>
                  <a:lnTo>
                    <a:pt x="59" y="200"/>
                  </a:lnTo>
                  <a:lnTo>
                    <a:pt x="62" y="200"/>
                  </a:lnTo>
                  <a:lnTo>
                    <a:pt x="62" y="200"/>
                  </a:lnTo>
                  <a:lnTo>
                    <a:pt x="66" y="200"/>
                  </a:lnTo>
                  <a:lnTo>
                    <a:pt x="70" y="196"/>
                  </a:lnTo>
                  <a:lnTo>
                    <a:pt x="74" y="196"/>
                  </a:lnTo>
                  <a:lnTo>
                    <a:pt x="77" y="196"/>
                  </a:lnTo>
                  <a:lnTo>
                    <a:pt x="81" y="196"/>
                  </a:lnTo>
                  <a:lnTo>
                    <a:pt x="81" y="196"/>
                  </a:lnTo>
                  <a:lnTo>
                    <a:pt x="85" y="196"/>
                  </a:lnTo>
                  <a:lnTo>
                    <a:pt x="85" y="196"/>
                  </a:lnTo>
                  <a:lnTo>
                    <a:pt x="88" y="196"/>
                  </a:lnTo>
                  <a:lnTo>
                    <a:pt x="92" y="196"/>
                  </a:lnTo>
                  <a:lnTo>
                    <a:pt x="99" y="196"/>
                  </a:lnTo>
                  <a:lnTo>
                    <a:pt x="99" y="196"/>
                  </a:lnTo>
                  <a:lnTo>
                    <a:pt x="103" y="200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03" y="204"/>
                  </a:lnTo>
                  <a:lnTo>
                    <a:pt x="111" y="204"/>
                  </a:lnTo>
                  <a:lnTo>
                    <a:pt x="111" y="207"/>
                  </a:lnTo>
                  <a:lnTo>
                    <a:pt x="114" y="211"/>
                  </a:lnTo>
                  <a:lnTo>
                    <a:pt x="114" y="215"/>
                  </a:lnTo>
                  <a:lnTo>
                    <a:pt x="114" y="215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4" y="218"/>
                  </a:lnTo>
                  <a:lnTo>
                    <a:pt x="118" y="222"/>
                  </a:lnTo>
                  <a:lnTo>
                    <a:pt x="118" y="222"/>
                  </a:lnTo>
                  <a:lnTo>
                    <a:pt x="125" y="222"/>
                  </a:lnTo>
                  <a:lnTo>
                    <a:pt x="129" y="226"/>
                  </a:lnTo>
                  <a:lnTo>
                    <a:pt x="129" y="226"/>
                  </a:lnTo>
                  <a:lnTo>
                    <a:pt x="133" y="2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3" name="Freeform 35"/>
            <p:cNvSpPr>
              <a:spLocks/>
            </p:cNvSpPr>
            <p:nvPr/>
          </p:nvSpPr>
          <p:spPr bwMode="auto">
            <a:xfrm>
              <a:off x="5770074" y="2402703"/>
              <a:ext cx="156969" cy="114511"/>
            </a:xfrm>
            <a:custGeom>
              <a:avLst/>
              <a:gdLst>
                <a:gd name="T0" fmla="*/ 59 w 122"/>
                <a:gd name="T1" fmla="*/ 89 h 89"/>
                <a:gd name="T2" fmla="*/ 70 w 122"/>
                <a:gd name="T3" fmla="*/ 78 h 89"/>
                <a:gd name="T4" fmla="*/ 78 w 122"/>
                <a:gd name="T5" fmla="*/ 71 h 89"/>
                <a:gd name="T6" fmla="*/ 89 w 122"/>
                <a:gd name="T7" fmla="*/ 78 h 89"/>
                <a:gd name="T8" fmla="*/ 100 w 122"/>
                <a:gd name="T9" fmla="*/ 78 h 89"/>
                <a:gd name="T10" fmla="*/ 104 w 122"/>
                <a:gd name="T11" fmla="*/ 82 h 89"/>
                <a:gd name="T12" fmla="*/ 115 w 122"/>
                <a:gd name="T13" fmla="*/ 82 h 89"/>
                <a:gd name="T14" fmla="*/ 118 w 122"/>
                <a:gd name="T15" fmla="*/ 82 h 89"/>
                <a:gd name="T16" fmla="*/ 118 w 122"/>
                <a:gd name="T17" fmla="*/ 75 h 89"/>
                <a:gd name="T18" fmla="*/ 115 w 122"/>
                <a:gd name="T19" fmla="*/ 67 h 89"/>
                <a:gd name="T20" fmla="*/ 111 w 122"/>
                <a:gd name="T21" fmla="*/ 52 h 89"/>
                <a:gd name="T22" fmla="*/ 104 w 122"/>
                <a:gd name="T23" fmla="*/ 49 h 89"/>
                <a:gd name="T24" fmla="*/ 96 w 122"/>
                <a:gd name="T25" fmla="*/ 38 h 89"/>
                <a:gd name="T26" fmla="*/ 85 w 122"/>
                <a:gd name="T27" fmla="*/ 30 h 89"/>
                <a:gd name="T28" fmla="*/ 81 w 122"/>
                <a:gd name="T29" fmla="*/ 26 h 89"/>
                <a:gd name="T30" fmla="*/ 66 w 122"/>
                <a:gd name="T31" fmla="*/ 26 h 89"/>
                <a:gd name="T32" fmla="*/ 63 w 122"/>
                <a:gd name="T33" fmla="*/ 23 h 89"/>
                <a:gd name="T34" fmla="*/ 59 w 122"/>
                <a:gd name="T35" fmla="*/ 15 h 89"/>
                <a:gd name="T36" fmla="*/ 48 w 122"/>
                <a:gd name="T37" fmla="*/ 0 h 89"/>
                <a:gd name="T38" fmla="*/ 44 w 122"/>
                <a:gd name="T39" fmla="*/ 0 h 89"/>
                <a:gd name="T40" fmla="*/ 41 w 122"/>
                <a:gd name="T41" fmla="*/ 0 h 89"/>
                <a:gd name="T42" fmla="*/ 37 w 122"/>
                <a:gd name="T43" fmla="*/ 4 h 89"/>
                <a:gd name="T44" fmla="*/ 29 w 122"/>
                <a:gd name="T45" fmla="*/ 0 h 89"/>
                <a:gd name="T46" fmla="*/ 29 w 122"/>
                <a:gd name="T47" fmla="*/ 0 h 89"/>
                <a:gd name="T48" fmla="*/ 18 w 122"/>
                <a:gd name="T49" fmla="*/ 8 h 89"/>
                <a:gd name="T50" fmla="*/ 7 w 122"/>
                <a:gd name="T51" fmla="*/ 15 h 89"/>
                <a:gd name="T52" fmla="*/ 0 w 122"/>
                <a:gd name="T53" fmla="*/ 26 h 89"/>
                <a:gd name="T54" fmla="*/ 7 w 122"/>
                <a:gd name="T55" fmla="*/ 26 h 89"/>
                <a:gd name="T56" fmla="*/ 11 w 122"/>
                <a:gd name="T57" fmla="*/ 30 h 89"/>
                <a:gd name="T58" fmla="*/ 22 w 122"/>
                <a:gd name="T59" fmla="*/ 34 h 89"/>
                <a:gd name="T60" fmla="*/ 26 w 122"/>
                <a:gd name="T61" fmla="*/ 38 h 89"/>
                <a:gd name="T62" fmla="*/ 22 w 122"/>
                <a:gd name="T63" fmla="*/ 45 h 89"/>
                <a:gd name="T64" fmla="*/ 18 w 122"/>
                <a:gd name="T65" fmla="*/ 49 h 89"/>
                <a:gd name="T66" fmla="*/ 22 w 122"/>
                <a:gd name="T67" fmla="*/ 60 h 89"/>
                <a:gd name="T68" fmla="*/ 26 w 122"/>
                <a:gd name="T69" fmla="*/ 75 h 89"/>
                <a:gd name="T70" fmla="*/ 37 w 122"/>
                <a:gd name="T71" fmla="*/ 78 h 89"/>
                <a:gd name="T72" fmla="*/ 44 w 122"/>
                <a:gd name="T73" fmla="*/ 86 h 89"/>
                <a:gd name="T74" fmla="*/ 55 w 122"/>
                <a:gd name="T75" fmla="*/ 86 h 89"/>
                <a:gd name="T76" fmla="*/ 59 w 122"/>
                <a:gd name="T7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2" h="89">
                  <a:moveTo>
                    <a:pt x="59" y="89"/>
                  </a:moveTo>
                  <a:lnTo>
                    <a:pt x="59" y="89"/>
                  </a:lnTo>
                  <a:lnTo>
                    <a:pt x="66" y="82"/>
                  </a:lnTo>
                  <a:lnTo>
                    <a:pt x="70" y="78"/>
                  </a:lnTo>
                  <a:lnTo>
                    <a:pt x="74" y="75"/>
                  </a:lnTo>
                  <a:lnTo>
                    <a:pt x="78" y="71"/>
                  </a:lnTo>
                  <a:lnTo>
                    <a:pt x="81" y="71"/>
                  </a:lnTo>
                  <a:lnTo>
                    <a:pt x="89" y="78"/>
                  </a:lnTo>
                  <a:lnTo>
                    <a:pt x="92" y="75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4" y="82"/>
                  </a:lnTo>
                  <a:lnTo>
                    <a:pt x="111" y="86"/>
                  </a:lnTo>
                  <a:lnTo>
                    <a:pt x="115" y="82"/>
                  </a:lnTo>
                  <a:lnTo>
                    <a:pt x="118" y="82"/>
                  </a:lnTo>
                  <a:lnTo>
                    <a:pt x="118" y="82"/>
                  </a:lnTo>
                  <a:lnTo>
                    <a:pt x="122" y="82"/>
                  </a:lnTo>
                  <a:lnTo>
                    <a:pt x="118" y="75"/>
                  </a:lnTo>
                  <a:lnTo>
                    <a:pt x="118" y="67"/>
                  </a:lnTo>
                  <a:lnTo>
                    <a:pt x="115" y="67"/>
                  </a:lnTo>
                  <a:lnTo>
                    <a:pt x="111" y="60"/>
                  </a:lnTo>
                  <a:lnTo>
                    <a:pt x="111" y="52"/>
                  </a:lnTo>
                  <a:lnTo>
                    <a:pt x="107" y="49"/>
                  </a:lnTo>
                  <a:lnTo>
                    <a:pt x="104" y="49"/>
                  </a:lnTo>
                  <a:lnTo>
                    <a:pt x="100" y="41"/>
                  </a:lnTo>
                  <a:lnTo>
                    <a:pt x="96" y="38"/>
                  </a:lnTo>
                  <a:lnTo>
                    <a:pt x="89" y="34"/>
                  </a:lnTo>
                  <a:lnTo>
                    <a:pt x="85" y="30"/>
                  </a:lnTo>
                  <a:lnTo>
                    <a:pt x="81" y="26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66" y="26"/>
                  </a:lnTo>
                  <a:lnTo>
                    <a:pt x="66" y="23"/>
                  </a:lnTo>
                  <a:lnTo>
                    <a:pt x="63" y="23"/>
                  </a:lnTo>
                  <a:lnTo>
                    <a:pt x="63" y="19"/>
                  </a:lnTo>
                  <a:lnTo>
                    <a:pt x="59" y="15"/>
                  </a:lnTo>
                  <a:lnTo>
                    <a:pt x="52" y="8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8"/>
                  </a:lnTo>
                  <a:lnTo>
                    <a:pt x="18" y="8"/>
                  </a:lnTo>
                  <a:lnTo>
                    <a:pt x="7" y="12"/>
                  </a:lnTo>
                  <a:lnTo>
                    <a:pt x="7" y="15"/>
                  </a:lnTo>
                  <a:lnTo>
                    <a:pt x="0" y="19"/>
                  </a:lnTo>
                  <a:lnTo>
                    <a:pt x="0" y="26"/>
                  </a:lnTo>
                  <a:lnTo>
                    <a:pt x="4" y="26"/>
                  </a:lnTo>
                  <a:lnTo>
                    <a:pt x="7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8" y="34"/>
                  </a:lnTo>
                  <a:lnTo>
                    <a:pt x="22" y="34"/>
                  </a:lnTo>
                  <a:lnTo>
                    <a:pt x="22" y="38"/>
                  </a:lnTo>
                  <a:lnTo>
                    <a:pt x="26" y="38"/>
                  </a:lnTo>
                  <a:lnTo>
                    <a:pt x="26" y="41"/>
                  </a:lnTo>
                  <a:lnTo>
                    <a:pt x="22" y="45"/>
                  </a:lnTo>
                  <a:lnTo>
                    <a:pt x="22" y="49"/>
                  </a:lnTo>
                  <a:lnTo>
                    <a:pt x="18" y="49"/>
                  </a:lnTo>
                  <a:lnTo>
                    <a:pt x="18" y="52"/>
                  </a:lnTo>
                  <a:lnTo>
                    <a:pt x="22" y="60"/>
                  </a:lnTo>
                  <a:lnTo>
                    <a:pt x="26" y="67"/>
                  </a:lnTo>
                  <a:lnTo>
                    <a:pt x="26" y="75"/>
                  </a:lnTo>
                  <a:lnTo>
                    <a:pt x="33" y="78"/>
                  </a:lnTo>
                  <a:lnTo>
                    <a:pt x="37" y="78"/>
                  </a:lnTo>
                  <a:lnTo>
                    <a:pt x="44" y="82"/>
                  </a:lnTo>
                  <a:lnTo>
                    <a:pt x="44" y="86"/>
                  </a:lnTo>
                  <a:lnTo>
                    <a:pt x="52" y="86"/>
                  </a:lnTo>
                  <a:lnTo>
                    <a:pt x="55" y="86"/>
                  </a:lnTo>
                  <a:lnTo>
                    <a:pt x="59" y="86"/>
                  </a:lnTo>
                  <a:lnTo>
                    <a:pt x="59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5532047" y="2374398"/>
              <a:ext cx="280486" cy="214868"/>
            </a:xfrm>
            <a:custGeom>
              <a:avLst/>
              <a:gdLst>
                <a:gd name="T0" fmla="*/ 200 w 218"/>
                <a:gd name="T1" fmla="*/ 15 h 167"/>
                <a:gd name="T2" fmla="*/ 211 w 218"/>
                <a:gd name="T3" fmla="*/ 15 h 167"/>
                <a:gd name="T4" fmla="*/ 211 w 218"/>
                <a:gd name="T5" fmla="*/ 22 h 167"/>
                <a:gd name="T6" fmla="*/ 203 w 218"/>
                <a:gd name="T7" fmla="*/ 30 h 167"/>
                <a:gd name="T8" fmla="*/ 177 w 218"/>
                <a:gd name="T9" fmla="*/ 34 h 167"/>
                <a:gd name="T10" fmla="*/ 166 w 218"/>
                <a:gd name="T11" fmla="*/ 41 h 167"/>
                <a:gd name="T12" fmla="*/ 174 w 218"/>
                <a:gd name="T13" fmla="*/ 60 h 167"/>
                <a:gd name="T14" fmla="*/ 166 w 218"/>
                <a:gd name="T15" fmla="*/ 78 h 167"/>
                <a:gd name="T16" fmla="*/ 152 w 218"/>
                <a:gd name="T17" fmla="*/ 82 h 167"/>
                <a:gd name="T18" fmla="*/ 152 w 218"/>
                <a:gd name="T19" fmla="*/ 89 h 167"/>
                <a:gd name="T20" fmla="*/ 152 w 218"/>
                <a:gd name="T21" fmla="*/ 97 h 167"/>
                <a:gd name="T22" fmla="*/ 144 w 218"/>
                <a:gd name="T23" fmla="*/ 104 h 167"/>
                <a:gd name="T24" fmla="*/ 144 w 218"/>
                <a:gd name="T25" fmla="*/ 111 h 167"/>
                <a:gd name="T26" fmla="*/ 137 w 218"/>
                <a:gd name="T27" fmla="*/ 119 h 167"/>
                <a:gd name="T28" fmla="*/ 129 w 218"/>
                <a:gd name="T29" fmla="*/ 123 h 167"/>
                <a:gd name="T30" fmla="*/ 126 w 218"/>
                <a:gd name="T31" fmla="*/ 123 h 167"/>
                <a:gd name="T32" fmla="*/ 118 w 218"/>
                <a:gd name="T33" fmla="*/ 130 h 167"/>
                <a:gd name="T34" fmla="*/ 107 w 218"/>
                <a:gd name="T35" fmla="*/ 134 h 167"/>
                <a:gd name="T36" fmla="*/ 103 w 218"/>
                <a:gd name="T37" fmla="*/ 137 h 167"/>
                <a:gd name="T38" fmla="*/ 100 w 218"/>
                <a:gd name="T39" fmla="*/ 149 h 167"/>
                <a:gd name="T40" fmla="*/ 100 w 218"/>
                <a:gd name="T41" fmla="*/ 156 h 167"/>
                <a:gd name="T42" fmla="*/ 85 w 218"/>
                <a:gd name="T43" fmla="*/ 160 h 167"/>
                <a:gd name="T44" fmla="*/ 66 w 218"/>
                <a:gd name="T45" fmla="*/ 163 h 167"/>
                <a:gd name="T46" fmla="*/ 37 w 218"/>
                <a:gd name="T47" fmla="*/ 167 h 167"/>
                <a:gd name="T48" fmla="*/ 29 w 218"/>
                <a:gd name="T49" fmla="*/ 141 h 167"/>
                <a:gd name="T50" fmla="*/ 26 w 218"/>
                <a:gd name="T51" fmla="*/ 126 h 167"/>
                <a:gd name="T52" fmla="*/ 7 w 218"/>
                <a:gd name="T53" fmla="*/ 119 h 167"/>
                <a:gd name="T54" fmla="*/ 3 w 218"/>
                <a:gd name="T55" fmla="*/ 104 h 167"/>
                <a:gd name="T56" fmla="*/ 7 w 218"/>
                <a:gd name="T57" fmla="*/ 93 h 167"/>
                <a:gd name="T58" fmla="*/ 0 w 218"/>
                <a:gd name="T59" fmla="*/ 85 h 167"/>
                <a:gd name="T60" fmla="*/ 0 w 218"/>
                <a:gd name="T61" fmla="*/ 78 h 167"/>
                <a:gd name="T62" fmla="*/ 7 w 218"/>
                <a:gd name="T63" fmla="*/ 71 h 167"/>
                <a:gd name="T64" fmla="*/ 3 w 218"/>
                <a:gd name="T65" fmla="*/ 67 h 167"/>
                <a:gd name="T66" fmla="*/ 7 w 218"/>
                <a:gd name="T67" fmla="*/ 60 h 167"/>
                <a:gd name="T68" fmla="*/ 11 w 218"/>
                <a:gd name="T69" fmla="*/ 60 h 167"/>
                <a:gd name="T70" fmla="*/ 18 w 218"/>
                <a:gd name="T71" fmla="*/ 60 h 167"/>
                <a:gd name="T72" fmla="*/ 26 w 218"/>
                <a:gd name="T73" fmla="*/ 63 h 167"/>
                <a:gd name="T74" fmla="*/ 33 w 218"/>
                <a:gd name="T75" fmla="*/ 63 h 167"/>
                <a:gd name="T76" fmla="*/ 40 w 218"/>
                <a:gd name="T77" fmla="*/ 56 h 167"/>
                <a:gd name="T78" fmla="*/ 52 w 218"/>
                <a:gd name="T79" fmla="*/ 48 h 167"/>
                <a:gd name="T80" fmla="*/ 55 w 218"/>
                <a:gd name="T81" fmla="*/ 45 h 167"/>
                <a:gd name="T82" fmla="*/ 59 w 218"/>
                <a:gd name="T83" fmla="*/ 34 h 167"/>
                <a:gd name="T84" fmla="*/ 59 w 218"/>
                <a:gd name="T85" fmla="*/ 30 h 167"/>
                <a:gd name="T86" fmla="*/ 66 w 218"/>
                <a:gd name="T87" fmla="*/ 26 h 167"/>
                <a:gd name="T88" fmla="*/ 77 w 218"/>
                <a:gd name="T89" fmla="*/ 22 h 167"/>
                <a:gd name="T90" fmla="*/ 85 w 218"/>
                <a:gd name="T91" fmla="*/ 22 h 167"/>
                <a:gd name="T92" fmla="*/ 96 w 218"/>
                <a:gd name="T93" fmla="*/ 26 h 167"/>
                <a:gd name="T94" fmla="*/ 103 w 218"/>
                <a:gd name="T95" fmla="*/ 26 h 167"/>
                <a:gd name="T96" fmla="*/ 114 w 218"/>
                <a:gd name="T97" fmla="*/ 30 h 167"/>
                <a:gd name="T98" fmla="*/ 122 w 218"/>
                <a:gd name="T99" fmla="*/ 22 h 167"/>
                <a:gd name="T100" fmla="*/ 129 w 218"/>
                <a:gd name="T101" fmla="*/ 26 h 167"/>
                <a:gd name="T102" fmla="*/ 133 w 218"/>
                <a:gd name="T103" fmla="*/ 22 h 167"/>
                <a:gd name="T104" fmla="*/ 137 w 218"/>
                <a:gd name="T105" fmla="*/ 19 h 167"/>
                <a:gd name="T106" fmla="*/ 144 w 218"/>
                <a:gd name="T107" fmla="*/ 19 h 167"/>
                <a:gd name="T108" fmla="*/ 144 w 218"/>
                <a:gd name="T109" fmla="*/ 11 h 167"/>
                <a:gd name="T110" fmla="*/ 148 w 218"/>
                <a:gd name="T111" fmla="*/ 0 h 167"/>
                <a:gd name="T112" fmla="*/ 159 w 218"/>
                <a:gd name="T113" fmla="*/ 4 h 167"/>
                <a:gd name="T114" fmla="*/ 159 w 218"/>
                <a:gd name="T115" fmla="*/ 11 h 167"/>
                <a:gd name="T116" fmla="*/ 163 w 218"/>
                <a:gd name="T117" fmla="*/ 19 h 167"/>
                <a:gd name="T118" fmla="*/ 166 w 218"/>
                <a:gd name="T119" fmla="*/ 30 h 167"/>
                <a:gd name="T120" fmla="*/ 174 w 218"/>
                <a:gd name="T121" fmla="*/ 34 h 167"/>
                <a:gd name="T122" fmla="*/ 181 w 218"/>
                <a:gd name="T123" fmla="*/ 30 h 167"/>
                <a:gd name="T124" fmla="*/ 189 w 218"/>
                <a:gd name="T125" fmla="*/ 22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8" h="167">
                  <a:moveTo>
                    <a:pt x="189" y="22"/>
                  </a:moveTo>
                  <a:lnTo>
                    <a:pt x="196" y="19"/>
                  </a:lnTo>
                  <a:lnTo>
                    <a:pt x="200" y="15"/>
                  </a:lnTo>
                  <a:lnTo>
                    <a:pt x="200" y="19"/>
                  </a:lnTo>
                  <a:lnTo>
                    <a:pt x="207" y="19"/>
                  </a:lnTo>
                  <a:lnTo>
                    <a:pt x="211" y="15"/>
                  </a:lnTo>
                  <a:lnTo>
                    <a:pt x="218" y="15"/>
                  </a:lnTo>
                  <a:lnTo>
                    <a:pt x="218" y="19"/>
                  </a:lnTo>
                  <a:lnTo>
                    <a:pt x="211" y="22"/>
                  </a:lnTo>
                  <a:lnTo>
                    <a:pt x="214" y="22"/>
                  </a:lnTo>
                  <a:lnTo>
                    <a:pt x="211" y="30"/>
                  </a:lnTo>
                  <a:lnTo>
                    <a:pt x="203" y="30"/>
                  </a:lnTo>
                  <a:lnTo>
                    <a:pt x="189" y="34"/>
                  </a:lnTo>
                  <a:lnTo>
                    <a:pt x="185" y="34"/>
                  </a:lnTo>
                  <a:lnTo>
                    <a:pt x="177" y="34"/>
                  </a:lnTo>
                  <a:lnTo>
                    <a:pt x="174" y="37"/>
                  </a:lnTo>
                  <a:lnTo>
                    <a:pt x="170" y="37"/>
                  </a:lnTo>
                  <a:lnTo>
                    <a:pt x="166" y="41"/>
                  </a:lnTo>
                  <a:lnTo>
                    <a:pt x="163" y="45"/>
                  </a:lnTo>
                  <a:lnTo>
                    <a:pt x="170" y="56"/>
                  </a:lnTo>
                  <a:lnTo>
                    <a:pt x="174" y="60"/>
                  </a:lnTo>
                  <a:lnTo>
                    <a:pt x="163" y="71"/>
                  </a:lnTo>
                  <a:lnTo>
                    <a:pt x="166" y="74"/>
                  </a:lnTo>
                  <a:lnTo>
                    <a:pt x="166" y="78"/>
                  </a:lnTo>
                  <a:lnTo>
                    <a:pt x="163" y="82"/>
                  </a:lnTo>
                  <a:lnTo>
                    <a:pt x="159" y="82"/>
                  </a:lnTo>
                  <a:lnTo>
                    <a:pt x="152" y="82"/>
                  </a:lnTo>
                  <a:lnTo>
                    <a:pt x="148" y="82"/>
                  </a:lnTo>
                  <a:lnTo>
                    <a:pt x="148" y="89"/>
                  </a:lnTo>
                  <a:lnTo>
                    <a:pt x="152" y="89"/>
                  </a:lnTo>
                  <a:lnTo>
                    <a:pt x="155" y="93"/>
                  </a:lnTo>
                  <a:lnTo>
                    <a:pt x="155" y="97"/>
                  </a:lnTo>
                  <a:lnTo>
                    <a:pt x="152" y="97"/>
                  </a:lnTo>
                  <a:lnTo>
                    <a:pt x="148" y="97"/>
                  </a:lnTo>
                  <a:lnTo>
                    <a:pt x="144" y="100"/>
                  </a:lnTo>
                  <a:lnTo>
                    <a:pt x="144" y="104"/>
                  </a:lnTo>
                  <a:lnTo>
                    <a:pt x="144" y="108"/>
                  </a:lnTo>
                  <a:lnTo>
                    <a:pt x="144" y="111"/>
                  </a:lnTo>
                  <a:lnTo>
                    <a:pt x="144" y="111"/>
                  </a:lnTo>
                  <a:lnTo>
                    <a:pt x="144" y="119"/>
                  </a:lnTo>
                  <a:lnTo>
                    <a:pt x="140" y="123"/>
                  </a:lnTo>
                  <a:lnTo>
                    <a:pt x="137" y="119"/>
                  </a:lnTo>
                  <a:lnTo>
                    <a:pt x="137" y="119"/>
                  </a:lnTo>
                  <a:lnTo>
                    <a:pt x="137" y="123"/>
                  </a:lnTo>
                  <a:lnTo>
                    <a:pt x="129" y="123"/>
                  </a:lnTo>
                  <a:lnTo>
                    <a:pt x="129" y="119"/>
                  </a:lnTo>
                  <a:lnTo>
                    <a:pt x="126" y="123"/>
                  </a:lnTo>
                  <a:lnTo>
                    <a:pt x="126" y="123"/>
                  </a:lnTo>
                  <a:lnTo>
                    <a:pt x="118" y="126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4"/>
                  </a:lnTo>
                  <a:lnTo>
                    <a:pt x="111" y="130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7"/>
                  </a:lnTo>
                  <a:lnTo>
                    <a:pt x="103" y="137"/>
                  </a:lnTo>
                  <a:lnTo>
                    <a:pt x="100" y="141"/>
                  </a:lnTo>
                  <a:lnTo>
                    <a:pt x="100" y="145"/>
                  </a:lnTo>
                  <a:lnTo>
                    <a:pt x="100" y="149"/>
                  </a:lnTo>
                  <a:lnTo>
                    <a:pt x="100" y="152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96" y="160"/>
                  </a:lnTo>
                  <a:lnTo>
                    <a:pt x="89" y="160"/>
                  </a:lnTo>
                  <a:lnTo>
                    <a:pt x="85" y="160"/>
                  </a:lnTo>
                  <a:lnTo>
                    <a:pt x="74" y="160"/>
                  </a:lnTo>
                  <a:lnTo>
                    <a:pt x="70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5" y="163"/>
                  </a:lnTo>
                  <a:lnTo>
                    <a:pt x="37" y="167"/>
                  </a:lnTo>
                  <a:lnTo>
                    <a:pt x="15" y="160"/>
                  </a:lnTo>
                  <a:lnTo>
                    <a:pt x="29" y="145"/>
                  </a:lnTo>
                  <a:lnTo>
                    <a:pt x="29" y="141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6" y="126"/>
                  </a:lnTo>
                  <a:lnTo>
                    <a:pt x="11" y="126"/>
                  </a:lnTo>
                  <a:lnTo>
                    <a:pt x="11" y="123"/>
                  </a:lnTo>
                  <a:lnTo>
                    <a:pt x="7" y="119"/>
                  </a:lnTo>
                  <a:lnTo>
                    <a:pt x="11" y="119"/>
                  </a:lnTo>
                  <a:lnTo>
                    <a:pt x="7" y="111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3" y="93"/>
                  </a:lnTo>
                  <a:lnTo>
                    <a:pt x="3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0" y="78"/>
                  </a:lnTo>
                  <a:lnTo>
                    <a:pt x="0" y="74"/>
                  </a:lnTo>
                  <a:lnTo>
                    <a:pt x="3" y="74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3" y="67"/>
                  </a:lnTo>
                  <a:lnTo>
                    <a:pt x="7" y="63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11" y="60"/>
                  </a:lnTo>
                  <a:lnTo>
                    <a:pt x="15" y="60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0"/>
                  </a:lnTo>
                  <a:lnTo>
                    <a:pt x="26" y="60"/>
                  </a:lnTo>
                  <a:lnTo>
                    <a:pt x="26" y="63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33" y="63"/>
                  </a:lnTo>
                  <a:lnTo>
                    <a:pt x="37" y="60"/>
                  </a:lnTo>
                  <a:lnTo>
                    <a:pt x="37" y="56"/>
                  </a:lnTo>
                  <a:lnTo>
                    <a:pt x="40" y="56"/>
                  </a:lnTo>
                  <a:lnTo>
                    <a:pt x="37" y="52"/>
                  </a:lnTo>
                  <a:lnTo>
                    <a:pt x="44" y="52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2" y="45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5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9" y="22"/>
                  </a:lnTo>
                  <a:lnTo>
                    <a:pt x="92" y="22"/>
                  </a:lnTo>
                  <a:lnTo>
                    <a:pt x="96" y="26"/>
                  </a:lnTo>
                  <a:lnTo>
                    <a:pt x="100" y="26"/>
                  </a:lnTo>
                  <a:lnTo>
                    <a:pt x="100" y="22"/>
                  </a:lnTo>
                  <a:lnTo>
                    <a:pt x="103" y="26"/>
                  </a:lnTo>
                  <a:lnTo>
                    <a:pt x="107" y="30"/>
                  </a:lnTo>
                  <a:lnTo>
                    <a:pt x="111" y="30"/>
                  </a:lnTo>
                  <a:lnTo>
                    <a:pt x="114" y="30"/>
                  </a:lnTo>
                  <a:lnTo>
                    <a:pt x="118" y="26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6" y="22"/>
                  </a:lnTo>
                  <a:lnTo>
                    <a:pt x="126" y="22"/>
                  </a:lnTo>
                  <a:lnTo>
                    <a:pt x="129" y="26"/>
                  </a:lnTo>
                  <a:lnTo>
                    <a:pt x="133" y="2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3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37" y="19"/>
                  </a:lnTo>
                  <a:lnTo>
                    <a:pt x="140" y="19"/>
                  </a:lnTo>
                  <a:lnTo>
                    <a:pt x="144" y="19"/>
                  </a:lnTo>
                  <a:lnTo>
                    <a:pt x="144" y="15"/>
                  </a:lnTo>
                  <a:lnTo>
                    <a:pt x="144" y="11"/>
                  </a:lnTo>
                  <a:lnTo>
                    <a:pt x="144" y="11"/>
                  </a:lnTo>
                  <a:lnTo>
                    <a:pt x="148" y="8"/>
                  </a:lnTo>
                  <a:lnTo>
                    <a:pt x="148" y="4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155" y="4"/>
                  </a:lnTo>
                  <a:lnTo>
                    <a:pt x="159" y="4"/>
                  </a:lnTo>
                  <a:lnTo>
                    <a:pt x="159" y="8"/>
                  </a:lnTo>
                  <a:lnTo>
                    <a:pt x="159" y="11"/>
                  </a:lnTo>
                  <a:lnTo>
                    <a:pt x="159" y="11"/>
                  </a:lnTo>
                  <a:lnTo>
                    <a:pt x="163" y="11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2"/>
                  </a:lnTo>
                  <a:lnTo>
                    <a:pt x="163" y="30"/>
                  </a:lnTo>
                  <a:lnTo>
                    <a:pt x="166" y="30"/>
                  </a:lnTo>
                  <a:lnTo>
                    <a:pt x="166" y="34"/>
                  </a:lnTo>
                  <a:lnTo>
                    <a:pt x="170" y="34"/>
                  </a:lnTo>
                  <a:lnTo>
                    <a:pt x="174" y="34"/>
                  </a:lnTo>
                  <a:lnTo>
                    <a:pt x="177" y="34"/>
                  </a:lnTo>
                  <a:lnTo>
                    <a:pt x="177" y="30"/>
                  </a:lnTo>
                  <a:lnTo>
                    <a:pt x="181" y="30"/>
                  </a:lnTo>
                  <a:lnTo>
                    <a:pt x="185" y="26"/>
                  </a:lnTo>
                  <a:lnTo>
                    <a:pt x="185" y="22"/>
                  </a:lnTo>
                  <a:lnTo>
                    <a:pt x="189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5" name="Freeform 37"/>
            <p:cNvSpPr>
              <a:spLocks noEditPoints="1"/>
            </p:cNvSpPr>
            <p:nvPr/>
          </p:nvSpPr>
          <p:spPr bwMode="auto">
            <a:xfrm>
              <a:off x="4435835" y="1921504"/>
              <a:ext cx="133810" cy="95211"/>
            </a:xfrm>
            <a:custGeom>
              <a:avLst/>
              <a:gdLst>
                <a:gd name="T0" fmla="*/ 22 w 28"/>
                <a:gd name="T1" fmla="*/ 19 h 20"/>
                <a:gd name="T2" fmla="*/ 22 w 28"/>
                <a:gd name="T3" fmla="*/ 18 h 20"/>
                <a:gd name="T4" fmla="*/ 20 w 28"/>
                <a:gd name="T5" fmla="*/ 18 h 20"/>
                <a:gd name="T6" fmla="*/ 20 w 28"/>
                <a:gd name="T7" fmla="*/ 19 h 20"/>
                <a:gd name="T8" fmla="*/ 26 w 28"/>
                <a:gd name="T9" fmla="*/ 16 h 20"/>
                <a:gd name="T10" fmla="*/ 26 w 28"/>
                <a:gd name="T11" fmla="*/ 14 h 20"/>
                <a:gd name="T12" fmla="*/ 18 w 28"/>
                <a:gd name="T13" fmla="*/ 12 h 20"/>
                <a:gd name="T14" fmla="*/ 15 w 28"/>
                <a:gd name="T15" fmla="*/ 15 h 20"/>
                <a:gd name="T16" fmla="*/ 13 w 28"/>
                <a:gd name="T17" fmla="*/ 14 h 20"/>
                <a:gd name="T18" fmla="*/ 13 w 28"/>
                <a:gd name="T19" fmla="*/ 12 h 20"/>
                <a:gd name="T20" fmla="*/ 14 w 28"/>
                <a:gd name="T21" fmla="*/ 12 h 20"/>
                <a:gd name="T22" fmla="*/ 15 w 28"/>
                <a:gd name="T23" fmla="*/ 12 h 20"/>
                <a:gd name="T24" fmla="*/ 16 w 28"/>
                <a:gd name="T25" fmla="*/ 10 h 20"/>
                <a:gd name="T26" fmla="*/ 17 w 28"/>
                <a:gd name="T27" fmla="*/ 13 h 20"/>
                <a:gd name="T28" fmla="*/ 17 w 28"/>
                <a:gd name="T29" fmla="*/ 14 h 20"/>
                <a:gd name="T30" fmla="*/ 15 w 28"/>
                <a:gd name="T31" fmla="*/ 16 h 20"/>
                <a:gd name="T32" fmla="*/ 17 w 28"/>
                <a:gd name="T33" fmla="*/ 16 h 20"/>
                <a:gd name="T34" fmla="*/ 13 w 28"/>
                <a:gd name="T35" fmla="*/ 16 h 20"/>
                <a:gd name="T36" fmla="*/ 15 w 28"/>
                <a:gd name="T37" fmla="*/ 16 h 20"/>
                <a:gd name="T38" fmla="*/ 15 w 28"/>
                <a:gd name="T39" fmla="*/ 17 h 20"/>
                <a:gd name="T40" fmla="*/ 14 w 28"/>
                <a:gd name="T41" fmla="*/ 18 h 20"/>
                <a:gd name="T42" fmla="*/ 12 w 28"/>
                <a:gd name="T43" fmla="*/ 17 h 20"/>
                <a:gd name="T44" fmla="*/ 9 w 28"/>
                <a:gd name="T45" fmla="*/ 12 h 20"/>
                <a:gd name="T46" fmla="*/ 10 w 28"/>
                <a:gd name="T47" fmla="*/ 12 h 20"/>
                <a:gd name="T48" fmla="*/ 10 w 28"/>
                <a:gd name="T49" fmla="*/ 17 h 20"/>
                <a:gd name="T50" fmla="*/ 10 w 28"/>
                <a:gd name="T51" fmla="*/ 17 h 20"/>
                <a:gd name="T52" fmla="*/ 11 w 28"/>
                <a:gd name="T53" fmla="*/ 15 h 20"/>
                <a:gd name="T54" fmla="*/ 10 w 28"/>
                <a:gd name="T55" fmla="*/ 13 h 20"/>
                <a:gd name="T56" fmla="*/ 9 w 28"/>
                <a:gd name="T57" fmla="*/ 16 h 20"/>
                <a:gd name="T58" fmla="*/ 7 w 28"/>
                <a:gd name="T59" fmla="*/ 14 h 20"/>
                <a:gd name="T60" fmla="*/ 12 w 28"/>
                <a:gd name="T61" fmla="*/ 2 h 20"/>
                <a:gd name="T62" fmla="*/ 3 w 28"/>
                <a:gd name="T63" fmla="*/ 6 h 20"/>
                <a:gd name="T64" fmla="*/ 3 w 28"/>
                <a:gd name="T65" fmla="*/ 7 h 20"/>
                <a:gd name="T66" fmla="*/ 2 w 28"/>
                <a:gd name="T67" fmla="*/ 6 h 20"/>
                <a:gd name="T68" fmla="*/ 6 w 28"/>
                <a:gd name="T69" fmla="*/ 5 h 20"/>
                <a:gd name="T70" fmla="*/ 8 w 28"/>
                <a:gd name="T71" fmla="*/ 5 h 20"/>
                <a:gd name="T72" fmla="*/ 9 w 28"/>
                <a:gd name="T73" fmla="*/ 1 h 20"/>
                <a:gd name="T74" fmla="*/ 7 w 28"/>
                <a:gd name="T75" fmla="*/ 2 h 20"/>
                <a:gd name="T76" fmla="*/ 5 w 28"/>
                <a:gd name="T77" fmla="*/ 4 h 20"/>
                <a:gd name="T78" fmla="*/ 2 w 28"/>
                <a:gd name="T79" fmla="*/ 5 h 20"/>
                <a:gd name="T80" fmla="*/ 1 w 28"/>
                <a:gd name="T81" fmla="*/ 6 h 20"/>
                <a:gd name="T82" fmla="*/ 6 w 28"/>
                <a:gd name="T83" fmla="*/ 16 h 20"/>
                <a:gd name="T84" fmla="*/ 6 w 28"/>
                <a:gd name="T85" fmla="*/ 15 h 20"/>
                <a:gd name="T86" fmla="*/ 7 w 28"/>
                <a:gd name="T87" fmla="*/ 12 h 20"/>
                <a:gd name="T88" fmla="*/ 9 w 28"/>
                <a:gd name="T89" fmla="*/ 11 h 20"/>
                <a:gd name="T90" fmla="*/ 10 w 28"/>
                <a:gd name="T91" fmla="*/ 9 h 20"/>
                <a:gd name="T92" fmla="*/ 11 w 28"/>
                <a:gd name="T93" fmla="*/ 9 h 20"/>
                <a:gd name="T94" fmla="*/ 9 w 28"/>
                <a:gd name="T95" fmla="*/ 8 h 20"/>
                <a:gd name="T96" fmla="*/ 8 w 28"/>
                <a:gd name="T97" fmla="*/ 6 h 20"/>
                <a:gd name="T98" fmla="*/ 5 w 28"/>
                <a:gd name="T99" fmla="*/ 5 h 20"/>
                <a:gd name="T100" fmla="*/ 5 w 28"/>
                <a:gd name="T101" fmla="*/ 7 h 20"/>
                <a:gd name="T102" fmla="*/ 4 w 28"/>
                <a:gd name="T103" fmla="*/ 8 h 20"/>
                <a:gd name="T104" fmla="*/ 4 w 28"/>
                <a:gd name="T105" fmla="*/ 6 h 20"/>
                <a:gd name="T106" fmla="*/ 2 w 28"/>
                <a:gd name="T107" fmla="*/ 8 h 20"/>
                <a:gd name="T108" fmla="*/ 1 w 28"/>
                <a:gd name="T109" fmla="*/ 9 h 20"/>
                <a:gd name="T110" fmla="*/ 0 w 28"/>
                <a:gd name="T111" fmla="*/ 10 h 20"/>
                <a:gd name="T112" fmla="*/ 0 w 28"/>
                <a:gd name="T113" fmla="*/ 12 h 20"/>
                <a:gd name="T114" fmla="*/ 2 w 28"/>
                <a:gd name="T115" fmla="*/ 14 h 20"/>
                <a:gd name="T116" fmla="*/ 3 w 28"/>
                <a:gd name="T117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8" h="20">
                  <a:moveTo>
                    <a:pt x="20" y="19"/>
                  </a:move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lose/>
                  <a:moveTo>
                    <a:pt x="26" y="14"/>
                  </a:moveTo>
                  <a:cubicBezTo>
                    <a:pt x="26" y="15"/>
                    <a:pt x="26" y="15"/>
                    <a:pt x="26" y="15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4"/>
                    <a:pt x="26" y="14"/>
                  </a:cubicBezTo>
                  <a:close/>
                  <a:moveTo>
                    <a:pt x="18" y="12"/>
                  </a:move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5" y="16"/>
                  </a:move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lose/>
                  <a:moveTo>
                    <a:pt x="16" y="16"/>
                  </a:move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lose/>
                  <a:moveTo>
                    <a:pt x="13" y="16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lose/>
                  <a:moveTo>
                    <a:pt x="9" y="12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9" y="12"/>
                    <a:pt x="9" y="12"/>
                    <a:pt x="9" y="12"/>
                  </a:cubicBezTo>
                  <a:close/>
                  <a:moveTo>
                    <a:pt x="9" y="16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6"/>
                  </a:cubicBezTo>
                  <a:close/>
                  <a:moveTo>
                    <a:pt x="11" y="15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1" y="15"/>
                    <a:pt x="11" y="15"/>
                  </a:cubicBezTo>
                  <a:close/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lose/>
                  <a:moveTo>
                    <a:pt x="11" y="3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lose/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2" y="7"/>
                    <a:pt x="2" y="7"/>
                  </a:cubicBezTo>
                  <a:close/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lnTo>
                    <a:pt x="6" y="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6" name="Freeform 38"/>
            <p:cNvSpPr>
              <a:spLocks noEditPoints="1"/>
            </p:cNvSpPr>
            <p:nvPr/>
          </p:nvSpPr>
          <p:spPr bwMode="auto">
            <a:xfrm>
              <a:off x="4368931" y="1467324"/>
              <a:ext cx="428448" cy="449035"/>
            </a:xfrm>
            <a:custGeom>
              <a:avLst/>
              <a:gdLst>
                <a:gd name="T0" fmla="*/ 86 w 90"/>
                <a:gd name="T1" fmla="*/ 12 h 94"/>
                <a:gd name="T2" fmla="*/ 89 w 90"/>
                <a:gd name="T3" fmla="*/ 7 h 94"/>
                <a:gd name="T4" fmla="*/ 83 w 90"/>
                <a:gd name="T5" fmla="*/ 5 h 94"/>
                <a:gd name="T6" fmla="*/ 79 w 90"/>
                <a:gd name="T7" fmla="*/ 5 h 94"/>
                <a:gd name="T8" fmla="*/ 76 w 90"/>
                <a:gd name="T9" fmla="*/ 0 h 94"/>
                <a:gd name="T10" fmla="*/ 73 w 90"/>
                <a:gd name="T11" fmla="*/ 6 h 94"/>
                <a:gd name="T12" fmla="*/ 67 w 90"/>
                <a:gd name="T13" fmla="*/ 9 h 94"/>
                <a:gd name="T14" fmla="*/ 65 w 90"/>
                <a:gd name="T15" fmla="*/ 4 h 94"/>
                <a:gd name="T16" fmla="*/ 62 w 90"/>
                <a:gd name="T17" fmla="*/ 10 h 94"/>
                <a:gd name="T18" fmla="*/ 57 w 90"/>
                <a:gd name="T19" fmla="*/ 11 h 94"/>
                <a:gd name="T20" fmla="*/ 51 w 90"/>
                <a:gd name="T21" fmla="*/ 16 h 94"/>
                <a:gd name="T22" fmla="*/ 49 w 90"/>
                <a:gd name="T23" fmla="*/ 18 h 94"/>
                <a:gd name="T24" fmla="*/ 44 w 90"/>
                <a:gd name="T25" fmla="*/ 18 h 94"/>
                <a:gd name="T26" fmla="*/ 40 w 90"/>
                <a:gd name="T27" fmla="*/ 23 h 94"/>
                <a:gd name="T28" fmla="*/ 39 w 90"/>
                <a:gd name="T29" fmla="*/ 26 h 94"/>
                <a:gd name="T30" fmla="*/ 35 w 90"/>
                <a:gd name="T31" fmla="*/ 29 h 94"/>
                <a:gd name="T32" fmla="*/ 35 w 90"/>
                <a:gd name="T33" fmla="*/ 32 h 94"/>
                <a:gd name="T34" fmla="*/ 31 w 90"/>
                <a:gd name="T35" fmla="*/ 37 h 94"/>
                <a:gd name="T36" fmla="*/ 30 w 90"/>
                <a:gd name="T37" fmla="*/ 40 h 94"/>
                <a:gd name="T38" fmla="*/ 28 w 90"/>
                <a:gd name="T39" fmla="*/ 46 h 94"/>
                <a:gd name="T40" fmla="*/ 23 w 90"/>
                <a:gd name="T41" fmla="*/ 51 h 94"/>
                <a:gd name="T42" fmla="*/ 18 w 90"/>
                <a:gd name="T43" fmla="*/ 57 h 94"/>
                <a:gd name="T44" fmla="*/ 24 w 90"/>
                <a:gd name="T45" fmla="*/ 57 h 94"/>
                <a:gd name="T46" fmla="*/ 16 w 90"/>
                <a:gd name="T47" fmla="*/ 59 h 94"/>
                <a:gd name="T48" fmla="*/ 14 w 90"/>
                <a:gd name="T49" fmla="*/ 63 h 94"/>
                <a:gd name="T50" fmla="*/ 10 w 90"/>
                <a:gd name="T51" fmla="*/ 64 h 94"/>
                <a:gd name="T52" fmla="*/ 8 w 90"/>
                <a:gd name="T53" fmla="*/ 67 h 94"/>
                <a:gd name="T54" fmla="*/ 1 w 90"/>
                <a:gd name="T55" fmla="*/ 68 h 94"/>
                <a:gd name="T56" fmla="*/ 2 w 90"/>
                <a:gd name="T57" fmla="*/ 72 h 94"/>
                <a:gd name="T58" fmla="*/ 7 w 90"/>
                <a:gd name="T59" fmla="*/ 73 h 94"/>
                <a:gd name="T60" fmla="*/ 8 w 90"/>
                <a:gd name="T61" fmla="*/ 75 h 94"/>
                <a:gd name="T62" fmla="*/ 2 w 90"/>
                <a:gd name="T63" fmla="*/ 77 h 94"/>
                <a:gd name="T64" fmla="*/ 8 w 90"/>
                <a:gd name="T65" fmla="*/ 79 h 94"/>
                <a:gd name="T66" fmla="*/ 4 w 90"/>
                <a:gd name="T67" fmla="*/ 84 h 94"/>
                <a:gd name="T68" fmla="*/ 6 w 90"/>
                <a:gd name="T69" fmla="*/ 88 h 94"/>
                <a:gd name="T70" fmla="*/ 10 w 90"/>
                <a:gd name="T71" fmla="*/ 94 h 94"/>
                <a:gd name="T72" fmla="*/ 18 w 90"/>
                <a:gd name="T73" fmla="*/ 87 h 94"/>
                <a:gd name="T74" fmla="*/ 22 w 90"/>
                <a:gd name="T75" fmla="*/ 85 h 94"/>
                <a:gd name="T76" fmla="*/ 28 w 90"/>
                <a:gd name="T77" fmla="*/ 88 h 94"/>
                <a:gd name="T78" fmla="*/ 28 w 90"/>
                <a:gd name="T79" fmla="*/ 66 h 94"/>
                <a:gd name="T80" fmla="*/ 34 w 90"/>
                <a:gd name="T81" fmla="*/ 40 h 94"/>
                <a:gd name="T82" fmla="*/ 45 w 90"/>
                <a:gd name="T83" fmla="*/ 25 h 94"/>
                <a:gd name="T84" fmla="*/ 53 w 90"/>
                <a:gd name="T85" fmla="*/ 18 h 94"/>
                <a:gd name="T86" fmla="*/ 69 w 90"/>
                <a:gd name="T87" fmla="*/ 20 h 94"/>
                <a:gd name="T88" fmla="*/ 79 w 90"/>
                <a:gd name="T89" fmla="*/ 10 h 94"/>
                <a:gd name="T90" fmla="*/ 3 w 90"/>
                <a:gd name="T91" fmla="*/ 81 h 94"/>
                <a:gd name="T92" fmla="*/ 1 w 90"/>
                <a:gd name="T93" fmla="*/ 80 h 94"/>
                <a:gd name="T94" fmla="*/ 4 w 90"/>
                <a:gd name="T95" fmla="*/ 67 h 94"/>
                <a:gd name="T96" fmla="*/ 15 w 90"/>
                <a:gd name="T97" fmla="*/ 58 h 94"/>
                <a:gd name="T98" fmla="*/ 26 w 90"/>
                <a:gd name="T99" fmla="*/ 44 h 94"/>
                <a:gd name="T100" fmla="*/ 27 w 90"/>
                <a:gd name="T101" fmla="*/ 30 h 94"/>
                <a:gd name="T102" fmla="*/ 33 w 90"/>
                <a:gd name="T103" fmla="*/ 23 h 94"/>
                <a:gd name="T104" fmla="*/ 36 w 90"/>
                <a:gd name="T105" fmla="*/ 20 h 94"/>
                <a:gd name="T106" fmla="*/ 35 w 90"/>
                <a:gd name="T107" fmla="*/ 22 h 94"/>
                <a:gd name="T108" fmla="*/ 44 w 90"/>
                <a:gd name="T109" fmla="*/ 16 h 94"/>
                <a:gd name="T110" fmla="*/ 44 w 90"/>
                <a:gd name="T111" fmla="*/ 16 h 94"/>
                <a:gd name="T112" fmla="*/ 49 w 90"/>
                <a:gd name="T113" fmla="*/ 12 h 94"/>
                <a:gd name="T114" fmla="*/ 51 w 90"/>
                <a:gd name="T115" fmla="*/ 10 h 94"/>
                <a:gd name="T116" fmla="*/ 62 w 90"/>
                <a:gd name="T117" fmla="*/ 6 h 94"/>
                <a:gd name="T118" fmla="*/ 62 w 90"/>
                <a:gd name="T119" fmla="*/ 5 h 94"/>
                <a:gd name="T120" fmla="*/ 71 w 90"/>
                <a:gd name="T121" fmla="*/ 2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0" h="94">
                  <a:moveTo>
                    <a:pt x="83" y="17"/>
                  </a:moveTo>
                  <a:cubicBezTo>
                    <a:pt x="84" y="17"/>
                    <a:pt x="84" y="17"/>
                    <a:pt x="84" y="17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6" y="15"/>
                    <a:pt x="86" y="15"/>
                    <a:pt x="86" y="15"/>
                  </a:cubicBezTo>
                  <a:cubicBezTo>
                    <a:pt x="87" y="14"/>
                    <a:pt x="87" y="14"/>
                    <a:pt x="87" y="14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2"/>
                    <a:pt x="89" y="12"/>
                    <a:pt x="89" y="12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8" y="11"/>
                    <a:pt x="88" y="11"/>
                    <a:pt x="88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2"/>
                    <a:pt x="86" y="12"/>
                    <a:pt x="86" y="12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1"/>
                    <a:pt x="84" y="11"/>
                    <a:pt x="84" y="11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3" y="10"/>
                    <a:pt x="83" y="10"/>
                    <a:pt x="83" y="10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2" y="9"/>
                    <a:pt x="82" y="9"/>
                    <a:pt x="82" y="9"/>
                  </a:cubicBezTo>
                  <a:cubicBezTo>
                    <a:pt x="83" y="9"/>
                    <a:pt x="83" y="9"/>
                    <a:pt x="83" y="9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86" y="9"/>
                    <a:pt x="86" y="9"/>
                    <a:pt x="86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7"/>
                    <a:pt x="88" y="7"/>
                    <a:pt x="88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6"/>
                    <a:pt x="89" y="6"/>
                    <a:pt x="89" y="6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5" y="4"/>
                    <a:pt x="85" y="4"/>
                    <a:pt x="85" y="4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5"/>
                    <a:pt x="84" y="5"/>
                    <a:pt x="84" y="5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5"/>
                    <a:pt x="83" y="5"/>
                    <a:pt x="83" y="5"/>
                  </a:cubicBezTo>
                  <a:cubicBezTo>
                    <a:pt x="82" y="5"/>
                    <a:pt x="82" y="5"/>
                    <a:pt x="82" y="5"/>
                  </a:cubicBezTo>
                  <a:cubicBezTo>
                    <a:pt x="82" y="4"/>
                    <a:pt x="82" y="4"/>
                    <a:pt x="82" y="4"/>
                  </a:cubicBezTo>
                  <a:cubicBezTo>
                    <a:pt x="83" y="4"/>
                    <a:pt x="83" y="4"/>
                    <a:pt x="83" y="4"/>
                  </a:cubicBezTo>
                  <a:cubicBezTo>
                    <a:pt x="83" y="3"/>
                    <a:pt x="83" y="3"/>
                    <a:pt x="83" y="3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1" y="3"/>
                    <a:pt x="81" y="3"/>
                    <a:pt x="81" y="3"/>
                  </a:cubicBezTo>
                  <a:cubicBezTo>
                    <a:pt x="80" y="3"/>
                    <a:pt x="80" y="3"/>
                    <a:pt x="80" y="3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4"/>
                    <a:pt x="80" y="4"/>
                    <a:pt x="80" y="4"/>
                  </a:cubicBezTo>
                  <a:cubicBezTo>
                    <a:pt x="80" y="5"/>
                    <a:pt x="80" y="5"/>
                    <a:pt x="80" y="5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80" y="7"/>
                    <a:pt x="80" y="7"/>
                    <a:pt x="80" y="7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9" y="6"/>
                    <a:pt x="79" y="6"/>
                    <a:pt x="79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7" y="7"/>
                    <a:pt x="77" y="7"/>
                    <a:pt x="77" y="7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5"/>
                    <a:pt x="77" y="5"/>
                    <a:pt x="77" y="5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8" y="4"/>
                    <a:pt x="78" y="4"/>
                    <a:pt x="78" y="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9" y="3"/>
                    <a:pt x="79" y="3"/>
                    <a:pt x="79" y="3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9" y="2"/>
                    <a:pt x="79" y="2"/>
                    <a:pt x="79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2"/>
                    <a:pt x="78" y="2"/>
                    <a:pt x="78" y="2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7" y="1"/>
                    <a:pt x="77" y="1"/>
                    <a:pt x="77" y="1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5" y="1"/>
                    <a:pt x="75" y="1"/>
                    <a:pt x="75" y="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5" y="2"/>
                    <a:pt x="75" y="2"/>
                    <a:pt x="75" y="2"/>
                  </a:cubicBezTo>
                  <a:cubicBezTo>
                    <a:pt x="74" y="2"/>
                    <a:pt x="74" y="2"/>
                    <a:pt x="74" y="2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4" y="3"/>
                    <a:pt x="74" y="3"/>
                    <a:pt x="74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3"/>
                    <a:pt x="75" y="3"/>
                    <a:pt x="75" y="3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3" y="6"/>
                    <a:pt x="73" y="6"/>
                    <a:pt x="73" y="6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5"/>
                    <a:pt x="71" y="5"/>
                    <a:pt x="71" y="5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9" y="9"/>
                    <a:pt x="69" y="9"/>
                    <a:pt x="69" y="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6"/>
                    <a:pt x="68" y="6"/>
                    <a:pt x="68" y="6"/>
                  </a:cubicBezTo>
                  <a:cubicBezTo>
                    <a:pt x="69" y="5"/>
                    <a:pt x="69" y="5"/>
                    <a:pt x="69" y="5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8" y="3"/>
                    <a:pt x="68" y="3"/>
                    <a:pt x="68" y="3"/>
                  </a:cubicBezTo>
                  <a:cubicBezTo>
                    <a:pt x="67" y="4"/>
                    <a:pt x="67" y="4"/>
                    <a:pt x="67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3"/>
                    <a:pt x="66" y="3"/>
                    <a:pt x="66" y="3"/>
                  </a:cubicBezTo>
                  <a:cubicBezTo>
                    <a:pt x="66" y="4"/>
                    <a:pt x="66" y="4"/>
                    <a:pt x="66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4" y="4"/>
                    <a:pt x="64" y="4"/>
                    <a:pt x="64" y="4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6" y="5"/>
                    <a:pt x="66" y="5"/>
                    <a:pt x="66" y="5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2" y="8"/>
                    <a:pt x="62" y="8"/>
                    <a:pt x="62" y="8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5"/>
                    <a:pt x="52" y="15"/>
                    <a:pt x="52" y="15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9" y="15"/>
                    <a:pt x="49" y="15"/>
                    <a:pt x="49" y="15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5"/>
                    <a:pt x="48" y="15"/>
                    <a:pt x="48" y="15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7" y="18"/>
                    <a:pt x="47" y="18"/>
                    <a:pt x="47" y="18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7"/>
                    <a:pt x="45" y="17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21"/>
                    <a:pt x="43" y="21"/>
                    <a:pt x="43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39" y="22"/>
                    <a:pt x="39" y="22"/>
                    <a:pt x="39" y="22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3"/>
                    <a:pt x="43" y="23"/>
                    <a:pt x="43" y="23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6" y="49"/>
                    <a:pt x="26" y="49"/>
                    <a:pt x="26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3"/>
                    <a:pt x="23" y="53"/>
                    <a:pt x="23" y="53"/>
                  </a:cubicBezTo>
                  <a:cubicBezTo>
                    <a:pt x="23" y="52"/>
                    <a:pt x="23" y="52"/>
                    <a:pt x="23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7"/>
                    <a:pt x="22" y="57"/>
                    <a:pt x="22" y="57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2" y="56"/>
                    <a:pt x="22" y="56"/>
                    <a:pt x="22" y="56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3" y="56"/>
                    <a:pt x="23" y="56"/>
                    <a:pt x="23" y="56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4" y="57"/>
                    <a:pt x="24" y="57"/>
                    <a:pt x="24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2" y="60"/>
                    <a:pt x="22" y="60"/>
                    <a:pt x="22" y="60"/>
                  </a:cubicBezTo>
                  <a:cubicBezTo>
                    <a:pt x="21" y="59"/>
                    <a:pt x="21" y="59"/>
                    <a:pt x="21" y="59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59"/>
                    <a:pt x="19" y="59"/>
                    <a:pt x="19" y="59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3" y="62"/>
                    <a:pt x="13" y="62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4" y="63"/>
                    <a:pt x="14" y="63"/>
                    <a:pt x="14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0" y="65"/>
                    <a:pt x="10" y="65"/>
                    <a:pt x="10" y="65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7" y="70"/>
                    <a:pt x="7" y="70"/>
                    <a:pt x="7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4" y="72"/>
                    <a:pt x="4" y="72"/>
                    <a:pt x="4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2" y="72"/>
                    <a:pt x="2" y="72"/>
                    <a:pt x="2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3" y="74"/>
                    <a:pt x="3" y="74"/>
                    <a:pt x="3" y="74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5"/>
                    <a:pt x="8" y="75"/>
                    <a:pt x="8" y="75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3" y="75"/>
                    <a:pt x="3" y="75"/>
                    <a:pt x="3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2" y="75"/>
                    <a:pt x="2" y="75"/>
                    <a:pt x="2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3" y="76"/>
                    <a:pt x="3" y="76"/>
                    <a:pt x="3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" y="77"/>
                    <a:pt x="1" y="77"/>
                    <a:pt x="1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4" y="78"/>
                    <a:pt x="4" y="78"/>
                    <a:pt x="4" y="78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4" y="79"/>
                    <a:pt x="4" y="79"/>
                    <a:pt x="4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7" y="78"/>
                    <a:pt x="7" y="78"/>
                    <a:pt x="7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8" y="78"/>
                    <a:pt x="8" y="78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1"/>
                    <a:pt x="7" y="81"/>
                    <a:pt x="7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80"/>
                    <a:pt x="6" y="80"/>
                    <a:pt x="6" y="80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6" y="81"/>
                    <a:pt x="6" y="81"/>
                    <a:pt x="6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5" y="82"/>
                    <a:pt x="5" y="82"/>
                    <a:pt x="5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3"/>
                    <a:pt x="5" y="83"/>
                    <a:pt x="5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4"/>
                    <a:pt x="4" y="84"/>
                    <a:pt x="4" y="84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2" y="85"/>
                    <a:pt x="2" y="85"/>
                    <a:pt x="2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4" y="85"/>
                    <a:pt x="4" y="85"/>
                    <a:pt x="4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5" y="85"/>
                    <a:pt x="5" y="85"/>
                    <a:pt x="5" y="85"/>
                  </a:cubicBezTo>
                  <a:cubicBezTo>
                    <a:pt x="6" y="86"/>
                    <a:pt x="6" y="86"/>
                    <a:pt x="6" y="86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5" y="87"/>
                    <a:pt x="5" y="87"/>
                    <a:pt x="5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8" y="88"/>
                    <a:pt x="8" y="88"/>
                    <a:pt x="8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7" y="89"/>
                    <a:pt x="7" y="89"/>
                    <a:pt x="7" y="89"/>
                  </a:cubicBezTo>
                  <a:cubicBezTo>
                    <a:pt x="5" y="88"/>
                    <a:pt x="5" y="88"/>
                    <a:pt x="5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6" y="92"/>
                    <a:pt x="6" y="92"/>
                    <a:pt x="6" y="92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7" y="93"/>
                    <a:pt x="7" y="93"/>
                    <a:pt x="7" y="93"/>
                  </a:cubicBezTo>
                  <a:cubicBezTo>
                    <a:pt x="8" y="94"/>
                    <a:pt x="8" y="94"/>
                    <a:pt x="8" y="94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9" y="93"/>
                    <a:pt x="9" y="93"/>
                    <a:pt x="9" y="93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1" y="94"/>
                    <a:pt x="11" y="94"/>
                    <a:pt x="11" y="94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3" y="93"/>
                    <a:pt x="13" y="93"/>
                    <a:pt x="13" y="93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2"/>
                    <a:pt x="14" y="92"/>
                    <a:pt x="14" y="92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4" y="93"/>
                    <a:pt x="14" y="93"/>
                    <a:pt x="14" y="93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5" y="90"/>
                    <a:pt x="15" y="90"/>
                    <a:pt x="15" y="90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18" y="90"/>
                    <a:pt x="18" y="90"/>
                    <a:pt x="18" y="90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8"/>
                    <a:pt x="19" y="88"/>
                    <a:pt x="19" y="88"/>
                  </a:cubicBezTo>
                  <a:cubicBezTo>
                    <a:pt x="18" y="87"/>
                    <a:pt x="18" y="87"/>
                    <a:pt x="18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8" y="85"/>
                    <a:pt x="18" y="85"/>
                    <a:pt x="18" y="85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0" y="87"/>
                    <a:pt x="20" y="87"/>
                    <a:pt x="20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3" y="87"/>
                    <a:pt x="23" y="87"/>
                    <a:pt x="23" y="87"/>
                  </a:cubicBezTo>
                  <a:cubicBezTo>
                    <a:pt x="23" y="86"/>
                    <a:pt x="23" y="86"/>
                    <a:pt x="23" y="86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2"/>
                    <a:pt x="24" y="82"/>
                    <a:pt x="24" y="82"/>
                  </a:cubicBezTo>
                  <a:cubicBezTo>
                    <a:pt x="23" y="83"/>
                    <a:pt x="23" y="83"/>
                    <a:pt x="23" y="83"/>
                  </a:cubicBezTo>
                  <a:cubicBezTo>
                    <a:pt x="23" y="84"/>
                    <a:pt x="23" y="84"/>
                    <a:pt x="23" y="84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6" y="87"/>
                    <a:pt x="26" y="87"/>
                    <a:pt x="26" y="87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7" y="88"/>
                    <a:pt x="27" y="88"/>
                    <a:pt x="27" y="88"/>
                  </a:cubicBezTo>
                  <a:cubicBezTo>
                    <a:pt x="28" y="88"/>
                    <a:pt x="28" y="88"/>
                    <a:pt x="28" y="8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7" y="84"/>
                    <a:pt x="27" y="84"/>
                    <a:pt x="27" y="84"/>
                  </a:cubicBezTo>
                  <a:cubicBezTo>
                    <a:pt x="27" y="83"/>
                    <a:pt x="27" y="83"/>
                    <a:pt x="27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1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30" y="79"/>
                    <a:pt x="30" y="79"/>
                    <a:pt x="30" y="79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8" y="75"/>
                    <a:pt x="28" y="75"/>
                    <a:pt x="28" y="75"/>
                  </a:cubicBezTo>
                  <a:cubicBezTo>
                    <a:pt x="28" y="74"/>
                    <a:pt x="28" y="74"/>
                    <a:pt x="28" y="74"/>
                  </a:cubicBezTo>
                  <a:cubicBezTo>
                    <a:pt x="30" y="74"/>
                    <a:pt x="30" y="74"/>
                    <a:pt x="30" y="74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31" y="71"/>
                    <a:pt x="31" y="71"/>
                    <a:pt x="31" y="71"/>
                  </a:cubicBezTo>
                  <a:cubicBezTo>
                    <a:pt x="29" y="70"/>
                    <a:pt x="29" y="70"/>
                    <a:pt x="29" y="70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8" y="62"/>
                    <a:pt x="28" y="62"/>
                    <a:pt x="28" y="62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8" y="55"/>
                    <a:pt x="28" y="55"/>
                    <a:pt x="28" y="55"/>
                  </a:cubicBezTo>
                  <a:cubicBezTo>
                    <a:pt x="29" y="54"/>
                    <a:pt x="29" y="54"/>
                    <a:pt x="29" y="54"/>
                  </a:cubicBezTo>
                  <a:cubicBezTo>
                    <a:pt x="30" y="55"/>
                    <a:pt x="30" y="55"/>
                    <a:pt x="30" y="55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2"/>
                    <a:pt x="33" y="52"/>
                    <a:pt x="33" y="52"/>
                  </a:cubicBezTo>
                  <a:cubicBezTo>
                    <a:pt x="32" y="52"/>
                    <a:pt x="32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4"/>
                    <a:pt x="34" y="44"/>
                    <a:pt x="34" y="44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4"/>
                    <a:pt x="40" y="34"/>
                    <a:pt x="40" y="34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7" y="22"/>
                    <a:pt x="47" y="22"/>
                    <a:pt x="47" y="22"/>
                  </a:cubicBezTo>
                  <a:cubicBezTo>
                    <a:pt x="48" y="22"/>
                    <a:pt x="48" y="22"/>
                    <a:pt x="48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51" y="23"/>
                    <a:pt x="51" y="23"/>
                    <a:pt x="51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53" y="20"/>
                    <a:pt x="53" y="20"/>
                    <a:pt x="53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6" y="19"/>
                    <a:pt x="66" y="19"/>
                    <a:pt x="66" y="19"/>
                  </a:cubicBezTo>
                  <a:cubicBezTo>
                    <a:pt x="68" y="20"/>
                    <a:pt x="68" y="20"/>
                    <a:pt x="68" y="20"/>
                  </a:cubicBezTo>
                  <a:cubicBezTo>
                    <a:pt x="69" y="20"/>
                    <a:pt x="69" y="20"/>
                    <a:pt x="69" y="20"/>
                  </a:cubicBezTo>
                  <a:cubicBezTo>
                    <a:pt x="69" y="19"/>
                    <a:pt x="69" y="19"/>
                    <a:pt x="69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3"/>
                    <a:pt x="72" y="13"/>
                    <a:pt x="72" y="13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3" y="11"/>
                    <a:pt x="73" y="11"/>
                    <a:pt x="73" y="11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8" y="9"/>
                    <a:pt x="78" y="9"/>
                    <a:pt x="78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3" y="12"/>
                    <a:pt x="83" y="12"/>
                    <a:pt x="83" y="12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4" y="14"/>
                    <a:pt x="84" y="14"/>
                    <a:pt x="84" y="14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3" y="17"/>
                    <a:pt x="83" y="17"/>
                    <a:pt x="83" y="17"/>
                  </a:cubicBezTo>
                  <a:close/>
                  <a:moveTo>
                    <a:pt x="4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8"/>
                    <a:pt x="4" y="88"/>
                    <a:pt x="4" y="88"/>
                  </a:cubicBezTo>
                  <a:cubicBezTo>
                    <a:pt x="4" y="87"/>
                    <a:pt x="4" y="87"/>
                    <a:pt x="4" y="87"/>
                  </a:cubicBezTo>
                  <a:close/>
                  <a:moveTo>
                    <a:pt x="2" y="82"/>
                  </a:moveTo>
                  <a:cubicBezTo>
                    <a:pt x="2" y="82"/>
                    <a:pt x="2" y="82"/>
                    <a:pt x="2" y="82"/>
                  </a:cubicBezTo>
                  <a:cubicBezTo>
                    <a:pt x="3" y="83"/>
                    <a:pt x="3" y="83"/>
                    <a:pt x="3" y="83"/>
                  </a:cubicBezTo>
                  <a:cubicBezTo>
                    <a:pt x="2" y="83"/>
                    <a:pt x="2" y="83"/>
                    <a:pt x="2" y="83"/>
                  </a:cubicBezTo>
                  <a:cubicBezTo>
                    <a:pt x="2" y="82"/>
                    <a:pt x="2" y="82"/>
                    <a:pt x="2" y="82"/>
                  </a:cubicBezTo>
                  <a:close/>
                  <a:moveTo>
                    <a:pt x="3" y="81"/>
                  </a:move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81"/>
                    <a:pt x="3" y="81"/>
                    <a:pt x="3" y="81"/>
                  </a:cubicBezTo>
                  <a:close/>
                  <a:moveTo>
                    <a:pt x="2" y="80"/>
                  </a:moveTo>
                  <a:cubicBezTo>
                    <a:pt x="2" y="81"/>
                    <a:pt x="2" y="81"/>
                    <a:pt x="2" y="81"/>
                  </a:cubicBezTo>
                  <a:cubicBezTo>
                    <a:pt x="2" y="81"/>
                    <a:pt x="2" y="81"/>
                    <a:pt x="2" y="81"/>
                  </a:cubicBezTo>
                  <a:cubicBezTo>
                    <a:pt x="2" y="80"/>
                    <a:pt x="2" y="80"/>
                    <a:pt x="2" y="80"/>
                  </a:cubicBezTo>
                  <a:close/>
                  <a:moveTo>
                    <a:pt x="1" y="77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" y="76"/>
                    <a:pt x="1" y="76"/>
                    <a:pt x="1" y="76"/>
                  </a:cubicBezTo>
                  <a:cubicBezTo>
                    <a:pt x="1" y="76"/>
                    <a:pt x="1" y="77"/>
                    <a:pt x="1" y="77"/>
                  </a:cubicBezTo>
                  <a:close/>
                  <a:moveTo>
                    <a:pt x="1" y="78"/>
                  </a:move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lose/>
                  <a:moveTo>
                    <a:pt x="2" y="79"/>
                  </a:moveTo>
                  <a:cubicBezTo>
                    <a:pt x="2" y="79"/>
                    <a:pt x="3" y="79"/>
                    <a:pt x="3" y="79"/>
                  </a:cubicBezTo>
                  <a:cubicBezTo>
                    <a:pt x="3" y="80"/>
                    <a:pt x="3" y="80"/>
                    <a:pt x="3" y="80"/>
                  </a:cubicBezTo>
                  <a:cubicBezTo>
                    <a:pt x="2" y="79"/>
                    <a:pt x="2" y="79"/>
                    <a:pt x="2" y="79"/>
                  </a:cubicBezTo>
                  <a:close/>
                  <a:moveTo>
                    <a:pt x="1" y="8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1" y="79"/>
                    <a:pt x="1" y="79"/>
                    <a:pt x="1" y="79"/>
                  </a:cubicBezTo>
                  <a:cubicBezTo>
                    <a:pt x="1" y="80"/>
                    <a:pt x="1" y="80"/>
                    <a:pt x="1" y="80"/>
                  </a:cubicBezTo>
                  <a:close/>
                  <a:moveTo>
                    <a:pt x="0" y="75"/>
                  </a:move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" y="75"/>
                    <a:pt x="1" y="75"/>
                    <a:pt x="1" y="75"/>
                  </a:cubicBezTo>
                  <a:cubicBezTo>
                    <a:pt x="0" y="75"/>
                    <a:pt x="0" y="75"/>
                    <a:pt x="0" y="75"/>
                  </a:cubicBezTo>
                  <a:close/>
                  <a:moveTo>
                    <a:pt x="0" y="69"/>
                  </a:moveTo>
                  <a:cubicBezTo>
                    <a:pt x="1" y="70"/>
                    <a:pt x="1" y="70"/>
                    <a:pt x="1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69"/>
                    <a:pt x="0" y="69"/>
                    <a:pt x="0" y="69"/>
                  </a:cubicBezTo>
                  <a:close/>
                  <a:moveTo>
                    <a:pt x="0" y="68"/>
                  </a:moveTo>
                  <a:cubicBezTo>
                    <a:pt x="1" y="69"/>
                    <a:pt x="1" y="69"/>
                    <a:pt x="1" y="69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0" y="68"/>
                    <a:pt x="0" y="68"/>
                    <a:pt x="0" y="68"/>
                  </a:cubicBezTo>
                  <a:close/>
                  <a:moveTo>
                    <a:pt x="3" y="66"/>
                  </a:moveTo>
                  <a:cubicBezTo>
                    <a:pt x="3" y="67"/>
                    <a:pt x="3" y="67"/>
                    <a:pt x="3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66"/>
                  </a:moveTo>
                  <a:cubicBezTo>
                    <a:pt x="4" y="66"/>
                    <a:pt x="4" y="66"/>
                    <a:pt x="4" y="66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lose/>
                  <a:moveTo>
                    <a:pt x="12" y="61"/>
                  </a:moveTo>
                  <a:cubicBezTo>
                    <a:pt x="12" y="61"/>
                    <a:pt x="12" y="60"/>
                    <a:pt x="12" y="60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2" y="61"/>
                    <a:pt x="12" y="61"/>
                    <a:pt x="12" y="61"/>
                  </a:cubicBezTo>
                  <a:close/>
                  <a:moveTo>
                    <a:pt x="12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1" y="59"/>
                    <a:pt x="11" y="59"/>
                    <a:pt x="11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lose/>
                  <a:moveTo>
                    <a:pt x="13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3" y="58"/>
                    <a:pt x="13" y="58"/>
                    <a:pt x="13" y="58"/>
                  </a:cubicBezTo>
                  <a:close/>
                  <a:moveTo>
                    <a:pt x="13" y="60"/>
                  </a:move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13" y="60"/>
                    <a:pt x="13" y="60"/>
                    <a:pt x="13" y="60"/>
                  </a:cubicBezTo>
                  <a:close/>
                  <a:moveTo>
                    <a:pt x="24" y="48"/>
                  </a:moveTo>
                  <a:cubicBezTo>
                    <a:pt x="25" y="48"/>
                    <a:pt x="25" y="48"/>
                    <a:pt x="25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8"/>
                    <a:pt x="24" y="48"/>
                    <a:pt x="24" y="48"/>
                  </a:cubicBezTo>
                  <a:close/>
                  <a:moveTo>
                    <a:pt x="24" y="50"/>
                  </a:moveTo>
                  <a:cubicBezTo>
                    <a:pt x="23" y="50"/>
                    <a:pt x="23" y="50"/>
                    <a:pt x="23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6" y="43"/>
                  </a:move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6" y="43"/>
                    <a:pt x="26" y="43"/>
                    <a:pt x="26" y="43"/>
                  </a:cubicBezTo>
                  <a:close/>
                  <a:moveTo>
                    <a:pt x="27" y="42"/>
                  </a:moveTo>
                  <a:cubicBezTo>
                    <a:pt x="28" y="41"/>
                    <a:pt x="28" y="41"/>
                    <a:pt x="28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7" y="42"/>
                    <a:pt x="27" y="42"/>
                  </a:cubicBezTo>
                  <a:close/>
                  <a:moveTo>
                    <a:pt x="27" y="40"/>
                  </a:moveTo>
                  <a:cubicBezTo>
                    <a:pt x="28" y="40"/>
                    <a:pt x="28" y="40"/>
                    <a:pt x="28" y="4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0"/>
                    <a:pt x="27" y="40"/>
                    <a:pt x="27" y="40"/>
                  </a:cubicBezTo>
                  <a:close/>
                  <a:moveTo>
                    <a:pt x="32" y="33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2" y="33"/>
                    <a:pt x="32" y="33"/>
                    <a:pt x="32" y="33"/>
                  </a:cubicBezTo>
                  <a:close/>
                  <a:moveTo>
                    <a:pt x="27" y="29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29"/>
                    <a:pt x="27" y="29"/>
                    <a:pt x="27" y="29"/>
                  </a:cubicBezTo>
                  <a:close/>
                  <a:moveTo>
                    <a:pt x="28" y="27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7"/>
                    <a:pt x="28" y="27"/>
                    <a:pt x="28" y="27"/>
                  </a:cubicBezTo>
                  <a:close/>
                  <a:moveTo>
                    <a:pt x="29" y="26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lose/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2" y="25"/>
                    <a:pt x="32" y="25"/>
                    <a:pt x="32" y="25"/>
                  </a:cubicBezTo>
                  <a:close/>
                  <a:moveTo>
                    <a:pt x="33" y="23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3"/>
                    <a:pt x="33" y="23"/>
                    <a:pt x="33" y="23"/>
                  </a:cubicBezTo>
                  <a:close/>
                  <a:moveTo>
                    <a:pt x="34" y="23"/>
                  </a:moveTo>
                  <a:cubicBezTo>
                    <a:pt x="34" y="25"/>
                    <a:pt x="34" y="25"/>
                    <a:pt x="34" y="25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4" y="23"/>
                    <a:pt x="34" y="23"/>
                    <a:pt x="34" y="23"/>
                  </a:cubicBezTo>
                  <a:close/>
                  <a:moveTo>
                    <a:pt x="35" y="19"/>
                  </a:moveTo>
                  <a:cubicBezTo>
                    <a:pt x="35" y="20"/>
                    <a:pt x="35" y="20"/>
                    <a:pt x="35" y="20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lose/>
                  <a:moveTo>
                    <a:pt x="36" y="20"/>
                  </a:moveTo>
                  <a:cubicBezTo>
                    <a:pt x="35" y="19"/>
                    <a:pt x="35" y="19"/>
                    <a:pt x="35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6" y="20"/>
                    <a:pt x="36" y="20"/>
                    <a:pt x="36" y="20"/>
                  </a:cubicBezTo>
                  <a:close/>
                  <a:moveTo>
                    <a:pt x="39" y="20"/>
                  </a:moveTo>
                  <a:cubicBezTo>
                    <a:pt x="40" y="21"/>
                    <a:pt x="40" y="21"/>
                    <a:pt x="40" y="21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7" y="22"/>
                    <a:pt x="37" y="22"/>
                    <a:pt x="37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39" y="20"/>
                    <a:pt x="39" y="20"/>
                    <a:pt x="39" y="20"/>
                  </a:cubicBezTo>
                  <a:close/>
                  <a:moveTo>
                    <a:pt x="39" y="19"/>
                  </a:moveTo>
                  <a:cubicBezTo>
                    <a:pt x="38" y="19"/>
                    <a:pt x="38" y="19"/>
                    <a:pt x="38" y="19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19"/>
                    <a:pt x="39" y="19"/>
                    <a:pt x="39" y="19"/>
                  </a:cubicBezTo>
                  <a:close/>
                  <a:moveTo>
                    <a:pt x="41" y="21"/>
                  </a:move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lose/>
                  <a:moveTo>
                    <a:pt x="44" y="16"/>
                  </a:move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41" y="17"/>
                    <a:pt x="41" y="17"/>
                    <a:pt x="41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6"/>
                    <a:pt x="44" y="16"/>
                    <a:pt x="44" y="16"/>
                  </a:cubicBezTo>
                  <a:close/>
                  <a:moveTo>
                    <a:pt x="44" y="14"/>
                  </a:move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7" y="15"/>
                    <a:pt x="47" y="15"/>
                    <a:pt x="47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4" y="14"/>
                    <a:pt x="44" y="14"/>
                    <a:pt x="44" y="14"/>
                  </a:cubicBezTo>
                  <a:close/>
                  <a:moveTo>
                    <a:pt x="48" y="9"/>
                  </a:moveTo>
                  <a:cubicBezTo>
                    <a:pt x="47" y="9"/>
                    <a:pt x="47" y="9"/>
                    <a:pt x="47" y="9"/>
                  </a:cubicBezTo>
                  <a:cubicBezTo>
                    <a:pt x="48" y="9"/>
                    <a:pt x="48" y="9"/>
                    <a:pt x="48" y="9"/>
                  </a:cubicBezTo>
                  <a:cubicBezTo>
                    <a:pt x="48" y="9"/>
                    <a:pt x="48" y="9"/>
                    <a:pt x="48" y="9"/>
                  </a:cubicBezTo>
                  <a:close/>
                  <a:moveTo>
                    <a:pt x="46" y="11"/>
                  </a:moveTo>
                  <a:cubicBezTo>
                    <a:pt x="46" y="10"/>
                    <a:pt x="46" y="10"/>
                    <a:pt x="46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6" y="11"/>
                    <a:pt x="46" y="11"/>
                  </a:cubicBezTo>
                  <a:close/>
                  <a:moveTo>
                    <a:pt x="49" y="12"/>
                  </a:moveTo>
                  <a:cubicBezTo>
                    <a:pt x="49" y="11"/>
                    <a:pt x="49" y="11"/>
                    <a:pt x="49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close/>
                  <a:moveTo>
                    <a:pt x="48" y="12"/>
                  </a:move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lose/>
                  <a:moveTo>
                    <a:pt x="51" y="10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1" y="10"/>
                    <a:pt x="51" y="10"/>
                    <a:pt x="51" y="10"/>
                  </a:cubicBezTo>
                  <a:close/>
                  <a:moveTo>
                    <a:pt x="53" y="11"/>
                  </a:moveTo>
                  <a:cubicBezTo>
                    <a:pt x="53" y="11"/>
                    <a:pt x="53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3" y="11"/>
                    <a:pt x="53" y="11"/>
                    <a:pt x="53" y="11"/>
                  </a:cubicBezTo>
                  <a:close/>
                  <a:moveTo>
                    <a:pt x="60" y="8"/>
                  </a:moveTo>
                  <a:cubicBezTo>
                    <a:pt x="59" y="8"/>
                    <a:pt x="59" y="8"/>
                    <a:pt x="59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61" y="8"/>
                  </a:moveTo>
                  <a:cubicBezTo>
                    <a:pt x="60" y="7"/>
                    <a:pt x="60" y="7"/>
                    <a:pt x="60" y="7"/>
                  </a:cubicBezTo>
                  <a:cubicBezTo>
                    <a:pt x="62" y="5"/>
                    <a:pt x="62" y="5"/>
                    <a:pt x="62" y="5"/>
                  </a:cubicBezTo>
                  <a:cubicBezTo>
                    <a:pt x="62" y="6"/>
                    <a:pt x="62" y="6"/>
                    <a:pt x="62" y="6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8"/>
                    <a:pt x="61" y="8"/>
                  </a:cubicBezTo>
                  <a:close/>
                  <a:moveTo>
                    <a:pt x="59" y="6"/>
                  </a:moveTo>
                  <a:cubicBezTo>
                    <a:pt x="59" y="6"/>
                    <a:pt x="59" y="6"/>
                    <a:pt x="59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59" y="5"/>
                    <a:pt x="59" y="5"/>
                    <a:pt x="59" y="5"/>
                  </a:cubicBezTo>
                  <a:cubicBezTo>
                    <a:pt x="60" y="5"/>
                    <a:pt x="60" y="5"/>
                    <a:pt x="60" y="5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9" y="6"/>
                    <a:pt x="59" y="6"/>
                    <a:pt x="59" y="6"/>
                  </a:cubicBezTo>
                  <a:close/>
                  <a:moveTo>
                    <a:pt x="62" y="5"/>
                  </a:moveTo>
                  <a:cubicBezTo>
                    <a:pt x="62" y="5"/>
                    <a:pt x="63" y="4"/>
                    <a:pt x="63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2" y="5"/>
                    <a:pt x="62" y="5"/>
                    <a:pt x="62" y="5"/>
                  </a:cubicBezTo>
                  <a:close/>
                  <a:moveTo>
                    <a:pt x="64" y="3"/>
                  </a:moveTo>
                  <a:cubicBezTo>
                    <a:pt x="64" y="3"/>
                    <a:pt x="64" y="3"/>
                    <a:pt x="64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63" y="2"/>
                    <a:pt x="63" y="2"/>
                    <a:pt x="63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4" y="3"/>
                    <a:pt x="64" y="3"/>
                  </a:cubicBezTo>
                  <a:close/>
                  <a:moveTo>
                    <a:pt x="66" y="1"/>
                  </a:moveTo>
                  <a:cubicBezTo>
                    <a:pt x="66" y="1"/>
                    <a:pt x="66" y="1"/>
                    <a:pt x="66" y="1"/>
                  </a:cubicBezTo>
                  <a:cubicBezTo>
                    <a:pt x="66" y="1"/>
                    <a:pt x="66" y="1"/>
                    <a:pt x="66" y="1"/>
                  </a:cubicBezTo>
                  <a:cubicBezTo>
                    <a:pt x="67" y="1"/>
                    <a:pt x="67" y="1"/>
                    <a:pt x="67" y="1"/>
                  </a:cubicBezTo>
                  <a:cubicBezTo>
                    <a:pt x="66" y="1"/>
                    <a:pt x="66" y="1"/>
                    <a:pt x="66" y="1"/>
                  </a:cubicBezTo>
                  <a:close/>
                  <a:moveTo>
                    <a:pt x="67" y="2"/>
                  </a:moveTo>
                  <a:cubicBezTo>
                    <a:pt x="67" y="2"/>
                    <a:pt x="67" y="2"/>
                    <a:pt x="67" y="2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8" y="1"/>
                    <a:pt x="68" y="1"/>
                    <a:pt x="68" y="1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9" y="1"/>
                    <a:pt x="69" y="1"/>
                    <a:pt x="69" y="1"/>
                  </a:cubicBezTo>
                  <a:cubicBezTo>
                    <a:pt x="70" y="1"/>
                    <a:pt x="70" y="1"/>
                    <a:pt x="70" y="1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3"/>
                    <a:pt x="70" y="3"/>
                  </a:cubicBezTo>
                  <a:cubicBezTo>
                    <a:pt x="69" y="3"/>
                    <a:pt x="69" y="3"/>
                    <a:pt x="69" y="3"/>
                  </a:cubicBezTo>
                  <a:cubicBezTo>
                    <a:pt x="68" y="2"/>
                    <a:pt x="68" y="2"/>
                    <a:pt x="68" y="2"/>
                  </a:cubicBezTo>
                  <a:lnTo>
                    <a:pt x="67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7" name="Freeform 39"/>
            <p:cNvSpPr>
              <a:spLocks noEditPoints="1"/>
            </p:cNvSpPr>
            <p:nvPr/>
          </p:nvSpPr>
          <p:spPr bwMode="auto">
            <a:xfrm>
              <a:off x="4488589" y="1553527"/>
              <a:ext cx="213581" cy="434881"/>
            </a:xfrm>
            <a:custGeom>
              <a:avLst/>
              <a:gdLst>
                <a:gd name="T0" fmla="*/ 7 w 166"/>
                <a:gd name="T1" fmla="*/ 241 h 338"/>
                <a:gd name="T2" fmla="*/ 18 w 166"/>
                <a:gd name="T3" fmla="*/ 226 h 338"/>
                <a:gd name="T4" fmla="*/ 22 w 166"/>
                <a:gd name="T5" fmla="*/ 197 h 338"/>
                <a:gd name="T6" fmla="*/ 11 w 166"/>
                <a:gd name="T7" fmla="*/ 163 h 338"/>
                <a:gd name="T8" fmla="*/ 26 w 166"/>
                <a:gd name="T9" fmla="*/ 137 h 338"/>
                <a:gd name="T10" fmla="*/ 33 w 166"/>
                <a:gd name="T11" fmla="*/ 97 h 338"/>
                <a:gd name="T12" fmla="*/ 48 w 166"/>
                <a:gd name="T13" fmla="*/ 74 h 338"/>
                <a:gd name="T14" fmla="*/ 55 w 166"/>
                <a:gd name="T15" fmla="*/ 45 h 338"/>
                <a:gd name="T16" fmla="*/ 70 w 166"/>
                <a:gd name="T17" fmla="*/ 30 h 338"/>
                <a:gd name="T18" fmla="*/ 78 w 166"/>
                <a:gd name="T19" fmla="*/ 22 h 338"/>
                <a:gd name="T20" fmla="*/ 96 w 166"/>
                <a:gd name="T21" fmla="*/ 19 h 338"/>
                <a:gd name="T22" fmla="*/ 103 w 166"/>
                <a:gd name="T23" fmla="*/ 8 h 338"/>
                <a:gd name="T24" fmla="*/ 111 w 166"/>
                <a:gd name="T25" fmla="*/ 4 h 338"/>
                <a:gd name="T26" fmla="*/ 141 w 166"/>
                <a:gd name="T27" fmla="*/ 19 h 338"/>
                <a:gd name="T28" fmla="*/ 148 w 166"/>
                <a:gd name="T29" fmla="*/ 30 h 338"/>
                <a:gd name="T30" fmla="*/ 155 w 166"/>
                <a:gd name="T31" fmla="*/ 52 h 338"/>
                <a:gd name="T32" fmla="*/ 155 w 166"/>
                <a:gd name="T33" fmla="*/ 78 h 338"/>
                <a:gd name="T34" fmla="*/ 159 w 166"/>
                <a:gd name="T35" fmla="*/ 89 h 338"/>
                <a:gd name="T36" fmla="*/ 144 w 166"/>
                <a:gd name="T37" fmla="*/ 89 h 338"/>
                <a:gd name="T38" fmla="*/ 133 w 166"/>
                <a:gd name="T39" fmla="*/ 93 h 338"/>
                <a:gd name="T40" fmla="*/ 129 w 166"/>
                <a:gd name="T41" fmla="*/ 104 h 338"/>
                <a:gd name="T42" fmla="*/ 129 w 166"/>
                <a:gd name="T43" fmla="*/ 108 h 338"/>
                <a:gd name="T44" fmla="*/ 133 w 166"/>
                <a:gd name="T45" fmla="*/ 119 h 338"/>
                <a:gd name="T46" fmla="*/ 126 w 166"/>
                <a:gd name="T47" fmla="*/ 134 h 338"/>
                <a:gd name="T48" fmla="*/ 115 w 166"/>
                <a:gd name="T49" fmla="*/ 149 h 338"/>
                <a:gd name="T50" fmla="*/ 103 w 166"/>
                <a:gd name="T51" fmla="*/ 156 h 338"/>
                <a:gd name="T52" fmla="*/ 92 w 166"/>
                <a:gd name="T53" fmla="*/ 160 h 338"/>
                <a:gd name="T54" fmla="*/ 85 w 166"/>
                <a:gd name="T55" fmla="*/ 174 h 338"/>
                <a:gd name="T56" fmla="*/ 81 w 166"/>
                <a:gd name="T57" fmla="*/ 189 h 338"/>
                <a:gd name="T58" fmla="*/ 81 w 166"/>
                <a:gd name="T59" fmla="*/ 204 h 338"/>
                <a:gd name="T60" fmla="*/ 85 w 166"/>
                <a:gd name="T61" fmla="*/ 215 h 338"/>
                <a:gd name="T62" fmla="*/ 100 w 166"/>
                <a:gd name="T63" fmla="*/ 226 h 338"/>
                <a:gd name="T64" fmla="*/ 100 w 166"/>
                <a:gd name="T65" fmla="*/ 249 h 338"/>
                <a:gd name="T66" fmla="*/ 85 w 166"/>
                <a:gd name="T67" fmla="*/ 245 h 338"/>
                <a:gd name="T68" fmla="*/ 70 w 166"/>
                <a:gd name="T69" fmla="*/ 245 h 338"/>
                <a:gd name="T70" fmla="*/ 81 w 166"/>
                <a:gd name="T71" fmla="*/ 249 h 338"/>
                <a:gd name="T72" fmla="*/ 100 w 166"/>
                <a:gd name="T73" fmla="*/ 252 h 338"/>
                <a:gd name="T74" fmla="*/ 92 w 166"/>
                <a:gd name="T75" fmla="*/ 256 h 338"/>
                <a:gd name="T76" fmla="*/ 85 w 166"/>
                <a:gd name="T77" fmla="*/ 264 h 338"/>
                <a:gd name="T78" fmla="*/ 78 w 166"/>
                <a:gd name="T79" fmla="*/ 271 h 338"/>
                <a:gd name="T80" fmla="*/ 78 w 166"/>
                <a:gd name="T81" fmla="*/ 282 h 338"/>
                <a:gd name="T82" fmla="*/ 81 w 166"/>
                <a:gd name="T83" fmla="*/ 301 h 338"/>
                <a:gd name="T84" fmla="*/ 66 w 166"/>
                <a:gd name="T85" fmla="*/ 319 h 338"/>
                <a:gd name="T86" fmla="*/ 48 w 166"/>
                <a:gd name="T87" fmla="*/ 330 h 338"/>
                <a:gd name="T88" fmla="*/ 29 w 166"/>
                <a:gd name="T89" fmla="*/ 330 h 338"/>
                <a:gd name="T90" fmla="*/ 29 w 166"/>
                <a:gd name="T91" fmla="*/ 315 h 338"/>
                <a:gd name="T92" fmla="*/ 15 w 166"/>
                <a:gd name="T93" fmla="*/ 297 h 338"/>
                <a:gd name="T94" fmla="*/ 7 w 166"/>
                <a:gd name="T95" fmla="*/ 282 h 338"/>
                <a:gd name="T96" fmla="*/ 7 w 166"/>
                <a:gd name="T97" fmla="*/ 275 h 338"/>
                <a:gd name="T98" fmla="*/ 0 w 166"/>
                <a:gd name="T99" fmla="*/ 264 h 338"/>
                <a:gd name="T100" fmla="*/ 103 w 166"/>
                <a:gd name="T101" fmla="*/ 252 h 338"/>
                <a:gd name="T102" fmla="*/ 4 w 166"/>
                <a:gd name="T103" fmla="*/ 278 h 338"/>
                <a:gd name="T104" fmla="*/ 115 w 166"/>
                <a:gd name="T105" fmla="*/ 271 h 338"/>
                <a:gd name="T106" fmla="*/ 118 w 166"/>
                <a:gd name="T107" fmla="*/ 282 h 338"/>
                <a:gd name="T108" fmla="*/ 107 w 166"/>
                <a:gd name="T109" fmla="*/ 304 h 338"/>
                <a:gd name="T110" fmla="*/ 115 w 166"/>
                <a:gd name="T111" fmla="*/ 293 h 338"/>
                <a:gd name="T112" fmla="*/ 107 w 166"/>
                <a:gd name="T113" fmla="*/ 286 h 338"/>
                <a:gd name="T114" fmla="*/ 107 w 166"/>
                <a:gd name="T115" fmla="*/ 301 h 338"/>
                <a:gd name="T116" fmla="*/ 81 w 166"/>
                <a:gd name="T117" fmla="*/ 319 h 338"/>
                <a:gd name="T118" fmla="*/ 85 w 166"/>
                <a:gd name="T119" fmla="*/ 297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6" h="338">
                  <a:moveTo>
                    <a:pt x="4" y="256"/>
                  </a:moveTo>
                  <a:lnTo>
                    <a:pt x="7" y="260"/>
                  </a:lnTo>
                  <a:lnTo>
                    <a:pt x="7" y="260"/>
                  </a:lnTo>
                  <a:lnTo>
                    <a:pt x="11" y="260"/>
                  </a:lnTo>
                  <a:lnTo>
                    <a:pt x="7" y="249"/>
                  </a:lnTo>
                  <a:lnTo>
                    <a:pt x="7" y="245"/>
                  </a:lnTo>
                  <a:lnTo>
                    <a:pt x="7" y="241"/>
                  </a:lnTo>
                  <a:lnTo>
                    <a:pt x="11" y="241"/>
                  </a:lnTo>
                  <a:lnTo>
                    <a:pt x="7" y="238"/>
                  </a:lnTo>
                  <a:lnTo>
                    <a:pt x="7" y="238"/>
                  </a:lnTo>
                  <a:lnTo>
                    <a:pt x="15" y="238"/>
                  </a:lnTo>
                  <a:lnTo>
                    <a:pt x="15" y="234"/>
                  </a:lnTo>
                  <a:lnTo>
                    <a:pt x="15" y="230"/>
                  </a:lnTo>
                  <a:lnTo>
                    <a:pt x="18" y="226"/>
                  </a:lnTo>
                  <a:lnTo>
                    <a:pt x="15" y="223"/>
                  </a:lnTo>
                  <a:lnTo>
                    <a:pt x="15" y="215"/>
                  </a:lnTo>
                  <a:lnTo>
                    <a:pt x="11" y="212"/>
                  </a:lnTo>
                  <a:lnTo>
                    <a:pt x="11" y="208"/>
                  </a:lnTo>
                  <a:lnTo>
                    <a:pt x="18" y="208"/>
                  </a:lnTo>
                  <a:lnTo>
                    <a:pt x="18" y="200"/>
                  </a:lnTo>
                  <a:lnTo>
                    <a:pt x="22" y="197"/>
                  </a:lnTo>
                  <a:lnTo>
                    <a:pt x="15" y="193"/>
                  </a:lnTo>
                  <a:lnTo>
                    <a:pt x="11" y="189"/>
                  </a:lnTo>
                  <a:lnTo>
                    <a:pt x="11" y="186"/>
                  </a:lnTo>
                  <a:lnTo>
                    <a:pt x="11" y="178"/>
                  </a:lnTo>
                  <a:lnTo>
                    <a:pt x="11" y="174"/>
                  </a:lnTo>
                  <a:lnTo>
                    <a:pt x="7" y="171"/>
                  </a:lnTo>
                  <a:lnTo>
                    <a:pt x="11" y="163"/>
                  </a:lnTo>
                  <a:lnTo>
                    <a:pt x="7" y="156"/>
                  </a:lnTo>
                  <a:lnTo>
                    <a:pt x="7" y="149"/>
                  </a:lnTo>
                  <a:lnTo>
                    <a:pt x="7" y="141"/>
                  </a:lnTo>
                  <a:lnTo>
                    <a:pt x="11" y="137"/>
                  </a:lnTo>
                  <a:lnTo>
                    <a:pt x="15" y="134"/>
                  </a:lnTo>
                  <a:lnTo>
                    <a:pt x="18" y="137"/>
                  </a:lnTo>
                  <a:lnTo>
                    <a:pt x="26" y="137"/>
                  </a:lnTo>
                  <a:lnTo>
                    <a:pt x="29" y="134"/>
                  </a:lnTo>
                  <a:lnTo>
                    <a:pt x="29" y="126"/>
                  </a:lnTo>
                  <a:lnTo>
                    <a:pt x="26" y="126"/>
                  </a:lnTo>
                  <a:lnTo>
                    <a:pt x="26" y="123"/>
                  </a:lnTo>
                  <a:lnTo>
                    <a:pt x="33" y="108"/>
                  </a:lnTo>
                  <a:lnTo>
                    <a:pt x="33" y="100"/>
                  </a:lnTo>
                  <a:lnTo>
                    <a:pt x="33" y="97"/>
                  </a:lnTo>
                  <a:lnTo>
                    <a:pt x="37" y="93"/>
                  </a:lnTo>
                  <a:lnTo>
                    <a:pt x="37" y="85"/>
                  </a:lnTo>
                  <a:lnTo>
                    <a:pt x="33" y="85"/>
                  </a:lnTo>
                  <a:lnTo>
                    <a:pt x="33" y="82"/>
                  </a:lnTo>
                  <a:lnTo>
                    <a:pt x="37" y="78"/>
                  </a:lnTo>
                  <a:lnTo>
                    <a:pt x="44" y="78"/>
                  </a:lnTo>
                  <a:lnTo>
                    <a:pt x="48" y="74"/>
                  </a:lnTo>
                  <a:lnTo>
                    <a:pt x="48" y="74"/>
                  </a:lnTo>
                  <a:lnTo>
                    <a:pt x="52" y="67"/>
                  </a:lnTo>
                  <a:lnTo>
                    <a:pt x="55" y="59"/>
                  </a:lnTo>
                  <a:lnTo>
                    <a:pt x="59" y="56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45"/>
                  </a:lnTo>
                  <a:lnTo>
                    <a:pt x="55" y="41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0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2" y="19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0" y="19"/>
                  </a:lnTo>
                  <a:lnTo>
                    <a:pt x="103" y="19"/>
                  </a:lnTo>
                  <a:lnTo>
                    <a:pt x="103" y="15"/>
                  </a:lnTo>
                  <a:lnTo>
                    <a:pt x="100" y="15"/>
                  </a:lnTo>
                  <a:lnTo>
                    <a:pt x="100" y="11"/>
                  </a:lnTo>
                  <a:lnTo>
                    <a:pt x="103" y="8"/>
                  </a:lnTo>
                  <a:lnTo>
                    <a:pt x="103" y="4"/>
                  </a:lnTo>
                  <a:lnTo>
                    <a:pt x="100" y="4"/>
                  </a:lnTo>
                  <a:lnTo>
                    <a:pt x="100" y="0"/>
                  </a:lnTo>
                  <a:lnTo>
                    <a:pt x="103" y="0"/>
                  </a:lnTo>
                  <a:lnTo>
                    <a:pt x="107" y="0"/>
                  </a:lnTo>
                  <a:lnTo>
                    <a:pt x="107" y="0"/>
                  </a:lnTo>
                  <a:lnTo>
                    <a:pt x="111" y="4"/>
                  </a:lnTo>
                  <a:lnTo>
                    <a:pt x="115" y="4"/>
                  </a:lnTo>
                  <a:lnTo>
                    <a:pt x="122" y="11"/>
                  </a:lnTo>
                  <a:lnTo>
                    <a:pt x="126" y="15"/>
                  </a:lnTo>
                  <a:lnTo>
                    <a:pt x="133" y="15"/>
                  </a:lnTo>
                  <a:lnTo>
                    <a:pt x="133" y="15"/>
                  </a:lnTo>
                  <a:lnTo>
                    <a:pt x="137" y="19"/>
                  </a:lnTo>
                  <a:lnTo>
                    <a:pt x="141" y="19"/>
                  </a:lnTo>
                  <a:lnTo>
                    <a:pt x="141" y="22"/>
                  </a:lnTo>
                  <a:lnTo>
                    <a:pt x="144" y="22"/>
                  </a:lnTo>
                  <a:lnTo>
                    <a:pt x="144" y="22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52" y="30"/>
                  </a:lnTo>
                  <a:lnTo>
                    <a:pt x="148" y="30"/>
                  </a:lnTo>
                  <a:lnTo>
                    <a:pt x="152" y="37"/>
                  </a:lnTo>
                  <a:lnTo>
                    <a:pt x="148" y="41"/>
                  </a:lnTo>
                  <a:lnTo>
                    <a:pt x="148" y="41"/>
                  </a:lnTo>
                  <a:lnTo>
                    <a:pt x="155" y="41"/>
                  </a:lnTo>
                  <a:lnTo>
                    <a:pt x="155" y="45"/>
                  </a:lnTo>
                  <a:lnTo>
                    <a:pt x="152" y="48"/>
                  </a:lnTo>
                  <a:lnTo>
                    <a:pt x="155" y="52"/>
                  </a:lnTo>
                  <a:lnTo>
                    <a:pt x="155" y="56"/>
                  </a:lnTo>
                  <a:lnTo>
                    <a:pt x="155" y="59"/>
                  </a:lnTo>
                  <a:lnTo>
                    <a:pt x="155" y="63"/>
                  </a:lnTo>
                  <a:lnTo>
                    <a:pt x="155" y="63"/>
                  </a:lnTo>
                  <a:lnTo>
                    <a:pt x="155" y="71"/>
                  </a:lnTo>
                  <a:lnTo>
                    <a:pt x="155" y="74"/>
                  </a:lnTo>
                  <a:lnTo>
                    <a:pt x="155" y="78"/>
                  </a:lnTo>
                  <a:lnTo>
                    <a:pt x="159" y="78"/>
                  </a:lnTo>
                  <a:lnTo>
                    <a:pt x="163" y="82"/>
                  </a:lnTo>
                  <a:lnTo>
                    <a:pt x="166" y="85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63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5" y="89"/>
                  </a:lnTo>
                  <a:lnTo>
                    <a:pt x="152" y="89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4" y="85"/>
                  </a:lnTo>
                  <a:lnTo>
                    <a:pt x="144" y="89"/>
                  </a:lnTo>
                  <a:lnTo>
                    <a:pt x="141" y="85"/>
                  </a:lnTo>
                  <a:lnTo>
                    <a:pt x="141" y="89"/>
                  </a:lnTo>
                  <a:lnTo>
                    <a:pt x="141" y="89"/>
                  </a:lnTo>
                  <a:lnTo>
                    <a:pt x="137" y="93"/>
                  </a:lnTo>
                  <a:lnTo>
                    <a:pt x="137" y="93"/>
                  </a:lnTo>
                  <a:lnTo>
                    <a:pt x="133" y="93"/>
                  </a:lnTo>
                  <a:lnTo>
                    <a:pt x="133" y="93"/>
                  </a:lnTo>
                  <a:lnTo>
                    <a:pt x="133" y="97"/>
                  </a:lnTo>
                  <a:lnTo>
                    <a:pt x="137" y="97"/>
                  </a:lnTo>
                  <a:lnTo>
                    <a:pt x="133" y="100"/>
                  </a:lnTo>
                  <a:lnTo>
                    <a:pt x="129" y="97"/>
                  </a:lnTo>
                  <a:lnTo>
                    <a:pt x="129" y="100"/>
                  </a:lnTo>
                  <a:lnTo>
                    <a:pt x="129" y="100"/>
                  </a:lnTo>
                  <a:lnTo>
                    <a:pt x="129" y="104"/>
                  </a:lnTo>
                  <a:lnTo>
                    <a:pt x="129" y="104"/>
                  </a:lnTo>
                  <a:lnTo>
                    <a:pt x="129" y="100"/>
                  </a:lnTo>
                  <a:lnTo>
                    <a:pt x="126" y="100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29" y="104"/>
                  </a:lnTo>
                  <a:lnTo>
                    <a:pt x="129" y="108"/>
                  </a:lnTo>
                  <a:lnTo>
                    <a:pt x="129" y="108"/>
                  </a:lnTo>
                  <a:lnTo>
                    <a:pt x="129" y="111"/>
                  </a:lnTo>
                  <a:lnTo>
                    <a:pt x="129" y="115"/>
                  </a:lnTo>
                  <a:lnTo>
                    <a:pt x="126" y="115"/>
                  </a:lnTo>
                  <a:lnTo>
                    <a:pt x="129" y="119"/>
                  </a:lnTo>
                  <a:lnTo>
                    <a:pt x="129" y="119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33" y="123"/>
                  </a:lnTo>
                  <a:lnTo>
                    <a:pt x="133" y="123"/>
                  </a:lnTo>
                  <a:lnTo>
                    <a:pt x="129" y="126"/>
                  </a:lnTo>
                  <a:lnTo>
                    <a:pt x="129" y="126"/>
                  </a:lnTo>
                  <a:lnTo>
                    <a:pt x="126" y="130"/>
                  </a:lnTo>
                  <a:lnTo>
                    <a:pt x="126" y="134"/>
                  </a:lnTo>
                  <a:lnTo>
                    <a:pt x="122" y="141"/>
                  </a:lnTo>
                  <a:lnTo>
                    <a:pt x="122" y="141"/>
                  </a:lnTo>
                  <a:lnTo>
                    <a:pt x="118" y="141"/>
                  </a:lnTo>
                  <a:lnTo>
                    <a:pt x="115" y="141"/>
                  </a:lnTo>
                  <a:lnTo>
                    <a:pt x="115" y="145"/>
                  </a:lnTo>
                  <a:lnTo>
                    <a:pt x="118" y="145"/>
                  </a:lnTo>
                  <a:lnTo>
                    <a:pt x="115" y="149"/>
                  </a:lnTo>
                  <a:lnTo>
                    <a:pt x="111" y="152"/>
                  </a:lnTo>
                  <a:lnTo>
                    <a:pt x="111" y="152"/>
                  </a:lnTo>
                  <a:lnTo>
                    <a:pt x="107" y="149"/>
                  </a:lnTo>
                  <a:lnTo>
                    <a:pt x="107" y="149"/>
                  </a:lnTo>
                  <a:lnTo>
                    <a:pt x="103" y="152"/>
                  </a:lnTo>
                  <a:lnTo>
                    <a:pt x="103" y="156"/>
                  </a:lnTo>
                  <a:lnTo>
                    <a:pt x="103" y="156"/>
                  </a:lnTo>
                  <a:lnTo>
                    <a:pt x="100" y="156"/>
                  </a:lnTo>
                  <a:lnTo>
                    <a:pt x="100" y="156"/>
                  </a:lnTo>
                  <a:lnTo>
                    <a:pt x="100" y="160"/>
                  </a:lnTo>
                  <a:lnTo>
                    <a:pt x="96" y="160"/>
                  </a:lnTo>
                  <a:lnTo>
                    <a:pt x="96" y="156"/>
                  </a:lnTo>
                  <a:lnTo>
                    <a:pt x="92" y="160"/>
                  </a:lnTo>
                  <a:lnTo>
                    <a:pt x="92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89" y="167"/>
                  </a:lnTo>
                  <a:lnTo>
                    <a:pt x="89" y="167"/>
                  </a:lnTo>
                  <a:lnTo>
                    <a:pt x="85" y="167"/>
                  </a:lnTo>
                  <a:lnTo>
                    <a:pt x="89" y="171"/>
                  </a:lnTo>
                  <a:lnTo>
                    <a:pt x="85" y="174"/>
                  </a:lnTo>
                  <a:lnTo>
                    <a:pt x="81" y="174"/>
                  </a:lnTo>
                  <a:lnTo>
                    <a:pt x="78" y="174"/>
                  </a:lnTo>
                  <a:lnTo>
                    <a:pt x="81" y="178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6"/>
                  </a:lnTo>
                  <a:lnTo>
                    <a:pt x="81" y="189"/>
                  </a:lnTo>
                  <a:lnTo>
                    <a:pt x="85" y="193"/>
                  </a:lnTo>
                  <a:lnTo>
                    <a:pt x="85" y="197"/>
                  </a:lnTo>
                  <a:lnTo>
                    <a:pt x="81" y="193"/>
                  </a:lnTo>
                  <a:lnTo>
                    <a:pt x="81" y="197"/>
                  </a:lnTo>
                  <a:lnTo>
                    <a:pt x="81" y="200"/>
                  </a:lnTo>
                  <a:lnTo>
                    <a:pt x="78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4"/>
                  </a:lnTo>
                  <a:lnTo>
                    <a:pt x="81" y="208"/>
                  </a:lnTo>
                  <a:lnTo>
                    <a:pt x="78" y="212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5" y="215"/>
                  </a:lnTo>
                  <a:lnTo>
                    <a:pt x="85" y="219"/>
                  </a:lnTo>
                  <a:lnTo>
                    <a:pt x="85" y="219"/>
                  </a:lnTo>
                  <a:lnTo>
                    <a:pt x="89" y="219"/>
                  </a:lnTo>
                  <a:lnTo>
                    <a:pt x="92" y="219"/>
                  </a:lnTo>
                  <a:lnTo>
                    <a:pt x="92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26"/>
                  </a:lnTo>
                  <a:lnTo>
                    <a:pt x="103" y="230"/>
                  </a:lnTo>
                  <a:lnTo>
                    <a:pt x="103" y="234"/>
                  </a:lnTo>
                  <a:lnTo>
                    <a:pt x="107" y="234"/>
                  </a:lnTo>
                  <a:lnTo>
                    <a:pt x="103" y="241"/>
                  </a:lnTo>
                  <a:lnTo>
                    <a:pt x="100" y="245"/>
                  </a:lnTo>
                  <a:lnTo>
                    <a:pt x="100" y="249"/>
                  </a:lnTo>
                  <a:lnTo>
                    <a:pt x="96" y="249"/>
                  </a:lnTo>
                  <a:lnTo>
                    <a:pt x="92" y="245"/>
                  </a:lnTo>
                  <a:lnTo>
                    <a:pt x="92" y="245"/>
                  </a:lnTo>
                  <a:lnTo>
                    <a:pt x="89" y="245"/>
                  </a:lnTo>
                  <a:lnTo>
                    <a:pt x="89" y="241"/>
                  </a:lnTo>
                  <a:lnTo>
                    <a:pt x="89" y="245"/>
                  </a:lnTo>
                  <a:lnTo>
                    <a:pt x="85" y="245"/>
                  </a:lnTo>
                  <a:lnTo>
                    <a:pt x="85" y="241"/>
                  </a:lnTo>
                  <a:lnTo>
                    <a:pt x="81" y="241"/>
                  </a:lnTo>
                  <a:lnTo>
                    <a:pt x="81" y="245"/>
                  </a:lnTo>
                  <a:lnTo>
                    <a:pt x="78" y="245"/>
                  </a:lnTo>
                  <a:lnTo>
                    <a:pt x="78" y="245"/>
                  </a:lnTo>
                  <a:lnTo>
                    <a:pt x="74" y="245"/>
                  </a:lnTo>
                  <a:lnTo>
                    <a:pt x="70" y="245"/>
                  </a:lnTo>
                  <a:lnTo>
                    <a:pt x="70" y="245"/>
                  </a:lnTo>
                  <a:lnTo>
                    <a:pt x="70" y="249"/>
                  </a:lnTo>
                  <a:lnTo>
                    <a:pt x="74" y="249"/>
                  </a:lnTo>
                  <a:lnTo>
                    <a:pt x="74" y="249"/>
                  </a:lnTo>
                  <a:lnTo>
                    <a:pt x="78" y="245"/>
                  </a:lnTo>
                  <a:lnTo>
                    <a:pt x="81" y="245"/>
                  </a:lnTo>
                  <a:lnTo>
                    <a:pt x="81" y="249"/>
                  </a:lnTo>
                  <a:lnTo>
                    <a:pt x="85" y="249"/>
                  </a:lnTo>
                  <a:lnTo>
                    <a:pt x="89" y="252"/>
                  </a:lnTo>
                  <a:lnTo>
                    <a:pt x="89" y="249"/>
                  </a:lnTo>
                  <a:lnTo>
                    <a:pt x="92" y="249"/>
                  </a:lnTo>
                  <a:lnTo>
                    <a:pt x="96" y="249"/>
                  </a:lnTo>
                  <a:lnTo>
                    <a:pt x="100" y="249"/>
                  </a:lnTo>
                  <a:lnTo>
                    <a:pt x="100" y="252"/>
                  </a:lnTo>
                  <a:lnTo>
                    <a:pt x="100" y="256"/>
                  </a:lnTo>
                  <a:lnTo>
                    <a:pt x="100" y="256"/>
                  </a:lnTo>
                  <a:lnTo>
                    <a:pt x="96" y="256"/>
                  </a:lnTo>
                  <a:lnTo>
                    <a:pt x="92" y="260"/>
                  </a:lnTo>
                  <a:lnTo>
                    <a:pt x="92" y="260"/>
                  </a:lnTo>
                  <a:lnTo>
                    <a:pt x="92" y="256"/>
                  </a:lnTo>
                  <a:lnTo>
                    <a:pt x="92" y="256"/>
                  </a:lnTo>
                  <a:lnTo>
                    <a:pt x="89" y="256"/>
                  </a:lnTo>
                  <a:lnTo>
                    <a:pt x="92" y="260"/>
                  </a:lnTo>
                  <a:lnTo>
                    <a:pt x="89" y="260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5" y="264"/>
                  </a:lnTo>
                  <a:lnTo>
                    <a:pt x="81" y="267"/>
                  </a:lnTo>
                  <a:lnTo>
                    <a:pt x="81" y="267"/>
                  </a:lnTo>
                  <a:lnTo>
                    <a:pt x="78" y="267"/>
                  </a:lnTo>
                  <a:lnTo>
                    <a:pt x="78" y="267"/>
                  </a:lnTo>
                  <a:lnTo>
                    <a:pt x="81" y="267"/>
                  </a:lnTo>
                  <a:lnTo>
                    <a:pt x="85" y="271"/>
                  </a:lnTo>
                  <a:lnTo>
                    <a:pt x="78" y="271"/>
                  </a:lnTo>
                  <a:lnTo>
                    <a:pt x="81" y="275"/>
                  </a:lnTo>
                  <a:lnTo>
                    <a:pt x="81" y="275"/>
                  </a:lnTo>
                  <a:lnTo>
                    <a:pt x="81" y="278"/>
                  </a:lnTo>
                  <a:lnTo>
                    <a:pt x="85" y="282"/>
                  </a:lnTo>
                  <a:lnTo>
                    <a:pt x="81" y="282"/>
                  </a:lnTo>
                  <a:lnTo>
                    <a:pt x="78" y="282"/>
                  </a:lnTo>
                  <a:lnTo>
                    <a:pt x="78" y="282"/>
                  </a:lnTo>
                  <a:lnTo>
                    <a:pt x="78" y="286"/>
                  </a:lnTo>
                  <a:lnTo>
                    <a:pt x="81" y="289"/>
                  </a:lnTo>
                  <a:lnTo>
                    <a:pt x="78" y="289"/>
                  </a:lnTo>
                  <a:lnTo>
                    <a:pt x="81" y="293"/>
                  </a:lnTo>
                  <a:lnTo>
                    <a:pt x="78" y="297"/>
                  </a:lnTo>
                  <a:lnTo>
                    <a:pt x="78" y="301"/>
                  </a:lnTo>
                  <a:lnTo>
                    <a:pt x="81" y="301"/>
                  </a:lnTo>
                  <a:lnTo>
                    <a:pt x="78" y="304"/>
                  </a:lnTo>
                  <a:lnTo>
                    <a:pt x="78" y="312"/>
                  </a:lnTo>
                  <a:lnTo>
                    <a:pt x="74" y="312"/>
                  </a:lnTo>
                  <a:lnTo>
                    <a:pt x="74" y="319"/>
                  </a:lnTo>
                  <a:lnTo>
                    <a:pt x="70" y="323"/>
                  </a:lnTo>
                  <a:lnTo>
                    <a:pt x="70" y="323"/>
                  </a:lnTo>
                  <a:lnTo>
                    <a:pt x="66" y="319"/>
                  </a:lnTo>
                  <a:lnTo>
                    <a:pt x="63" y="323"/>
                  </a:lnTo>
                  <a:lnTo>
                    <a:pt x="55" y="319"/>
                  </a:lnTo>
                  <a:lnTo>
                    <a:pt x="55" y="319"/>
                  </a:lnTo>
                  <a:lnTo>
                    <a:pt x="55" y="323"/>
                  </a:lnTo>
                  <a:lnTo>
                    <a:pt x="48" y="323"/>
                  </a:lnTo>
                  <a:lnTo>
                    <a:pt x="48" y="330"/>
                  </a:lnTo>
                  <a:lnTo>
                    <a:pt x="48" y="330"/>
                  </a:lnTo>
                  <a:lnTo>
                    <a:pt x="48" y="334"/>
                  </a:lnTo>
                  <a:lnTo>
                    <a:pt x="44" y="334"/>
                  </a:lnTo>
                  <a:lnTo>
                    <a:pt x="41" y="334"/>
                  </a:lnTo>
                  <a:lnTo>
                    <a:pt x="33" y="338"/>
                  </a:lnTo>
                  <a:lnTo>
                    <a:pt x="29" y="338"/>
                  </a:lnTo>
                  <a:lnTo>
                    <a:pt x="29" y="334"/>
                  </a:lnTo>
                  <a:lnTo>
                    <a:pt x="29" y="330"/>
                  </a:lnTo>
                  <a:lnTo>
                    <a:pt x="29" y="327"/>
                  </a:lnTo>
                  <a:lnTo>
                    <a:pt x="26" y="323"/>
                  </a:lnTo>
                  <a:lnTo>
                    <a:pt x="26" y="323"/>
                  </a:lnTo>
                  <a:lnTo>
                    <a:pt x="22" y="319"/>
                  </a:lnTo>
                  <a:lnTo>
                    <a:pt x="22" y="319"/>
                  </a:lnTo>
                  <a:lnTo>
                    <a:pt x="29" y="319"/>
                  </a:lnTo>
                  <a:lnTo>
                    <a:pt x="29" y="315"/>
                  </a:lnTo>
                  <a:lnTo>
                    <a:pt x="29" y="312"/>
                  </a:lnTo>
                  <a:lnTo>
                    <a:pt x="26" y="312"/>
                  </a:lnTo>
                  <a:lnTo>
                    <a:pt x="22" y="308"/>
                  </a:lnTo>
                  <a:lnTo>
                    <a:pt x="22" y="308"/>
                  </a:lnTo>
                  <a:lnTo>
                    <a:pt x="18" y="304"/>
                  </a:lnTo>
                  <a:lnTo>
                    <a:pt x="18" y="301"/>
                  </a:lnTo>
                  <a:lnTo>
                    <a:pt x="15" y="297"/>
                  </a:lnTo>
                  <a:lnTo>
                    <a:pt x="15" y="293"/>
                  </a:lnTo>
                  <a:lnTo>
                    <a:pt x="11" y="289"/>
                  </a:lnTo>
                  <a:lnTo>
                    <a:pt x="7" y="289"/>
                  </a:lnTo>
                  <a:lnTo>
                    <a:pt x="7" y="289"/>
                  </a:lnTo>
                  <a:lnTo>
                    <a:pt x="7" y="286"/>
                  </a:lnTo>
                  <a:lnTo>
                    <a:pt x="7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11" y="275"/>
                  </a:lnTo>
                  <a:lnTo>
                    <a:pt x="11" y="275"/>
                  </a:lnTo>
                  <a:lnTo>
                    <a:pt x="7" y="275"/>
                  </a:lnTo>
                  <a:lnTo>
                    <a:pt x="7" y="271"/>
                  </a:lnTo>
                  <a:lnTo>
                    <a:pt x="7" y="271"/>
                  </a:lnTo>
                  <a:lnTo>
                    <a:pt x="7" y="275"/>
                  </a:lnTo>
                  <a:lnTo>
                    <a:pt x="11" y="275"/>
                  </a:lnTo>
                  <a:lnTo>
                    <a:pt x="7" y="278"/>
                  </a:lnTo>
                  <a:lnTo>
                    <a:pt x="7" y="275"/>
                  </a:lnTo>
                  <a:lnTo>
                    <a:pt x="4" y="275"/>
                  </a:lnTo>
                  <a:lnTo>
                    <a:pt x="4" y="271"/>
                  </a:lnTo>
                  <a:lnTo>
                    <a:pt x="4" y="267"/>
                  </a:lnTo>
                  <a:lnTo>
                    <a:pt x="0" y="264"/>
                  </a:lnTo>
                  <a:lnTo>
                    <a:pt x="0" y="260"/>
                  </a:lnTo>
                  <a:lnTo>
                    <a:pt x="4" y="256"/>
                  </a:lnTo>
                  <a:lnTo>
                    <a:pt x="4" y="256"/>
                  </a:lnTo>
                  <a:lnTo>
                    <a:pt x="4" y="256"/>
                  </a:lnTo>
                  <a:close/>
                  <a:moveTo>
                    <a:pt x="100" y="249"/>
                  </a:moveTo>
                  <a:lnTo>
                    <a:pt x="103" y="252"/>
                  </a:lnTo>
                  <a:lnTo>
                    <a:pt x="103" y="252"/>
                  </a:lnTo>
                  <a:lnTo>
                    <a:pt x="103" y="249"/>
                  </a:lnTo>
                  <a:lnTo>
                    <a:pt x="107" y="245"/>
                  </a:lnTo>
                  <a:lnTo>
                    <a:pt x="107" y="245"/>
                  </a:lnTo>
                  <a:lnTo>
                    <a:pt x="103" y="245"/>
                  </a:lnTo>
                  <a:lnTo>
                    <a:pt x="100" y="249"/>
                  </a:lnTo>
                  <a:lnTo>
                    <a:pt x="100" y="249"/>
                  </a:lnTo>
                  <a:close/>
                  <a:moveTo>
                    <a:pt x="4" y="278"/>
                  </a:moveTo>
                  <a:lnTo>
                    <a:pt x="4" y="282"/>
                  </a:lnTo>
                  <a:lnTo>
                    <a:pt x="7" y="282"/>
                  </a:lnTo>
                  <a:lnTo>
                    <a:pt x="7" y="278"/>
                  </a:lnTo>
                  <a:lnTo>
                    <a:pt x="4" y="278"/>
                  </a:lnTo>
                  <a:lnTo>
                    <a:pt x="4" y="278"/>
                  </a:lnTo>
                  <a:close/>
                  <a:moveTo>
                    <a:pt x="115" y="267"/>
                  </a:moveTo>
                  <a:lnTo>
                    <a:pt x="115" y="271"/>
                  </a:lnTo>
                  <a:lnTo>
                    <a:pt x="118" y="271"/>
                  </a:lnTo>
                  <a:lnTo>
                    <a:pt x="115" y="267"/>
                  </a:lnTo>
                  <a:lnTo>
                    <a:pt x="115" y="267"/>
                  </a:lnTo>
                  <a:lnTo>
                    <a:pt x="115" y="267"/>
                  </a:lnTo>
                  <a:close/>
                  <a:moveTo>
                    <a:pt x="115" y="282"/>
                  </a:moveTo>
                  <a:lnTo>
                    <a:pt x="118" y="286"/>
                  </a:lnTo>
                  <a:lnTo>
                    <a:pt x="118" y="282"/>
                  </a:lnTo>
                  <a:lnTo>
                    <a:pt x="122" y="282"/>
                  </a:lnTo>
                  <a:lnTo>
                    <a:pt x="122" y="282"/>
                  </a:lnTo>
                  <a:lnTo>
                    <a:pt x="118" y="282"/>
                  </a:lnTo>
                  <a:lnTo>
                    <a:pt x="115" y="282"/>
                  </a:lnTo>
                  <a:lnTo>
                    <a:pt x="115" y="282"/>
                  </a:lnTo>
                  <a:close/>
                  <a:moveTo>
                    <a:pt x="103" y="304"/>
                  </a:moveTo>
                  <a:lnTo>
                    <a:pt x="107" y="304"/>
                  </a:lnTo>
                  <a:lnTo>
                    <a:pt x="107" y="304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11" y="297"/>
                  </a:lnTo>
                  <a:lnTo>
                    <a:pt x="111" y="297"/>
                  </a:lnTo>
                  <a:lnTo>
                    <a:pt x="115" y="293"/>
                  </a:lnTo>
                  <a:lnTo>
                    <a:pt x="115" y="293"/>
                  </a:lnTo>
                  <a:lnTo>
                    <a:pt x="111" y="289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6"/>
                  </a:lnTo>
                  <a:lnTo>
                    <a:pt x="115" y="282"/>
                  </a:lnTo>
                  <a:lnTo>
                    <a:pt x="111" y="286"/>
                  </a:lnTo>
                  <a:lnTo>
                    <a:pt x="107" y="286"/>
                  </a:lnTo>
                  <a:lnTo>
                    <a:pt x="107" y="286"/>
                  </a:lnTo>
                  <a:lnTo>
                    <a:pt x="103" y="289"/>
                  </a:lnTo>
                  <a:lnTo>
                    <a:pt x="103" y="293"/>
                  </a:lnTo>
                  <a:lnTo>
                    <a:pt x="103" y="297"/>
                  </a:lnTo>
                  <a:lnTo>
                    <a:pt x="103" y="297"/>
                  </a:lnTo>
                  <a:lnTo>
                    <a:pt x="103" y="301"/>
                  </a:lnTo>
                  <a:lnTo>
                    <a:pt x="107" y="301"/>
                  </a:lnTo>
                  <a:lnTo>
                    <a:pt x="107" y="301"/>
                  </a:lnTo>
                  <a:lnTo>
                    <a:pt x="103" y="304"/>
                  </a:lnTo>
                  <a:lnTo>
                    <a:pt x="103" y="304"/>
                  </a:lnTo>
                  <a:lnTo>
                    <a:pt x="103" y="304"/>
                  </a:lnTo>
                  <a:close/>
                  <a:moveTo>
                    <a:pt x="81" y="315"/>
                  </a:move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1" y="319"/>
                  </a:lnTo>
                  <a:lnTo>
                    <a:pt x="85" y="312"/>
                  </a:lnTo>
                  <a:lnTo>
                    <a:pt x="85" y="308"/>
                  </a:lnTo>
                  <a:lnTo>
                    <a:pt x="85" y="304"/>
                  </a:lnTo>
                  <a:lnTo>
                    <a:pt x="89" y="297"/>
                  </a:lnTo>
                  <a:lnTo>
                    <a:pt x="85" y="297"/>
                  </a:lnTo>
                  <a:lnTo>
                    <a:pt x="85" y="301"/>
                  </a:lnTo>
                  <a:lnTo>
                    <a:pt x="85" y="301"/>
                  </a:lnTo>
                  <a:lnTo>
                    <a:pt x="81" y="304"/>
                  </a:lnTo>
                  <a:lnTo>
                    <a:pt x="81" y="308"/>
                  </a:lnTo>
                  <a:lnTo>
                    <a:pt x="81" y="3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8" name="Freeform 40"/>
            <p:cNvSpPr>
              <a:spLocks noEditPoints="1"/>
            </p:cNvSpPr>
            <p:nvPr/>
          </p:nvSpPr>
          <p:spPr bwMode="auto">
            <a:xfrm>
              <a:off x="4626258" y="1511069"/>
              <a:ext cx="214868" cy="343531"/>
            </a:xfrm>
            <a:custGeom>
              <a:avLst/>
              <a:gdLst>
                <a:gd name="T0" fmla="*/ 41 w 45"/>
                <a:gd name="T1" fmla="*/ 60 h 72"/>
                <a:gd name="T2" fmla="*/ 42 w 45"/>
                <a:gd name="T3" fmla="*/ 49 h 72"/>
                <a:gd name="T4" fmla="*/ 39 w 45"/>
                <a:gd name="T5" fmla="*/ 41 h 72"/>
                <a:gd name="T6" fmla="*/ 37 w 45"/>
                <a:gd name="T7" fmla="*/ 36 h 72"/>
                <a:gd name="T8" fmla="*/ 36 w 45"/>
                <a:gd name="T9" fmla="*/ 28 h 72"/>
                <a:gd name="T10" fmla="*/ 35 w 45"/>
                <a:gd name="T11" fmla="*/ 18 h 72"/>
                <a:gd name="T12" fmla="*/ 29 w 45"/>
                <a:gd name="T13" fmla="*/ 14 h 72"/>
                <a:gd name="T14" fmla="*/ 28 w 45"/>
                <a:gd name="T15" fmla="*/ 9 h 72"/>
                <a:gd name="T16" fmla="*/ 29 w 45"/>
                <a:gd name="T17" fmla="*/ 3 h 72"/>
                <a:gd name="T18" fmla="*/ 22 w 45"/>
                <a:gd name="T19" fmla="*/ 0 h 72"/>
                <a:gd name="T20" fmla="*/ 19 w 45"/>
                <a:gd name="T21" fmla="*/ 2 h 72"/>
                <a:gd name="T22" fmla="*/ 18 w 45"/>
                <a:gd name="T23" fmla="*/ 8 h 72"/>
                <a:gd name="T24" fmla="*/ 15 w 45"/>
                <a:gd name="T25" fmla="*/ 10 h 72"/>
                <a:gd name="T26" fmla="*/ 10 w 45"/>
                <a:gd name="T27" fmla="*/ 12 h 72"/>
                <a:gd name="T28" fmla="*/ 3 w 45"/>
                <a:gd name="T29" fmla="*/ 7 h 72"/>
                <a:gd name="T30" fmla="*/ 1 w 45"/>
                <a:gd name="T31" fmla="*/ 9 h 72"/>
                <a:gd name="T32" fmla="*/ 7 w 45"/>
                <a:gd name="T33" fmla="*/ 13 h 72"/>
                <a:gd name="T34" fmla="*/ 10 w 45"/>
                <a:gd name="T35" fmla="*/ 15 h 72"/>
                <a:gd name="T36" fmla="*/ 11 w 45"/>
                <a:gd name="T37" fmla="*/ 20 h 72"/>
                <a:gd name="T38" fmla="*/ 13 w 45"/>
                <a:gd name="T39" fmla="*/ 24 h 72"/>
                <a:gd name="T40" fmla="*/ 13 w 45"/>
                <a:gd name="T41" fmla="*/ 30 h 72"/>
                <a:gd name="T42" fmla="*/ 17 w 45"/>
                <a:gd name="T43" fmla="*/ 33 h 72"/>
                <a:gd name="T44" fmla="*/ 20 w 45"/>
                <a:gd name="T45" fmla="*/ 37 h 72"/>
                <a:gd name="T46" fmla="*/ 21 w 45"/>
                <a:gd name="T47" fmla="*/ 40 h 72"/>
                <a:gd name="T48" fmla="*/ 17 w 45"/>
                <a:gd name="T49" fmla="*/ 42 h 72"/>
                <a:gd name="T50" fmla="*/ 14 w 45"/>
                <a:gd name="T51" fmla="*/ 44 h 72"/>
                <a:gd name="T52" fmla="*/ 13 w 45"/>
                <a:gd name="T53" fmla="*/ 48 h 72"/>
                <a:gd name="T54" fmla="*/ 10 w 45"/>
                <a:gd name="T55" fmla="*/ 48 h 72"/>
                <a:gd name="T56" fmla="*/ 9 w 45"/>
                <a:gd name="T57" fmla="*/ 51 h 72"/>
                <a:gd name="T58" fmla="*/ 7 w 45"/>
                <a:gd name="T59" fmla="*/ 51 h 72"/>
                <a:gd name="T60" fmla="*/ 7 w 45"/>
                <a:gd name="T61" fmla="*/ 55 h 72"/>
                <a:gd name="T62" fmla="*/ 7 w 45"/>
                <a:gd name="T63" fmla="*/ 57 h 72"/>
                <a:gd name="T64" fmla="*/ 9 w 45"/>
                <a:gd name="T65" fmla="*/ 62 h 72"/>
                <a:gd name="T66" fmla="*/ 8 w 45"/>
                <a:gd name="T67" fmla="*/ 67 h 72"/>
                <a:gd name="T68" fmla="*/ 12 w 45"/>
                <a:gd name="T69" fmla="*/ 68 h 72"/>
                <a:gd name="T70" fmla="*/ 15 w 45"/>
                <a:gd name="T71" fmla="*/ 69 h 72"/>
                <a:gd name="T72" fmla="*/ 16 w 45"/>
                <a:gd name="T73" fmla="*/ 72 h 72"/>
                <a:gd name="T74" fmla="*/ 19 w 45"/>
                <a:gd name="T75" fmla="*/ 71 h 72"/>
                <a:gd name="T76" fmla="*/ 25 w 45"/>
                <a:gd name="T77" fmla="*/ 69 h 72"/>
                <a:gd name="T78" fmla="*/ 27 w 45"/>
                <a:gd name="T79" fmla="*/ 68 h 72"/>
                <a:gd name="T80" fmla="*/ 28 w 45"/>
                <a:gd name="T81" fmla="*/ 68 h 72"/>
                <a:gd name="T82" fmla="*/ 31 w 45"/>
                <a:gd name="T83" fmla="*/ 67 h 72"/>
                <a:gd name="T84" fmla="*/ 34 w 45"/>
                <a:gd name="T85" fmla="*/ 67 h 72"/>
                <a:gd name="T86" fmla="*/ 18 w 45"/>
                <a:gd name="T87" fmla="*/ 38 h 72"/>
                <a:gd name="T88" fmla="*/ 19 w 45"/>
                <a:gd name="T89" fmla="*/ 38 h 72"/>
                <a:gd name="T90" fmla="*/ 6 w 45"/>
                <a:gd name="T91" fmla="*/ 50 h 72"/>
                <a:gd name="T92" fmla="*/ 6 w 45"/>
                <a:gd name="T93" fmla="*/ 50 h 72"/>
                <a:gd name="T94" fmla="*/ 15 w 45"/>
                <a:gd name="T95" fmla="*/ 71 h 72"/>
                <a:gd name="T96" fmla="*/ 14 w 45"/>
                <a:gd name="T97" fmla="*/ 69 h 72"/>
                <a:gd name="T98" fmla="*/ 11 w 45"/>
                <a:gd name="T99" fmla="*/ 69 h 72"/>
                <a:gd name="T100" fmla="*/ 9 w 45"/>
                <a:gd name="T101" fmla="*/ 68 h 72"/>
                <a:gd name="T102" fmla="*/ 3 w 45"/>
                <a:gd name="T103" fmla="*/ 68 h 72"/>
                <a:gd name="T104" fmla="*/ 5 w 45"/>
                <a:gd name="T105" fmla="*/ 71 h 72"/>
                <a:gd name="T106" fmla="*/ 3 w 45"/>
                <a:gd name="T107" fmla="*/ 7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5" h="72">
                  <a:moveTo>
                    <a:pt x="36" y="67"/>
                  </a:moveTo>
                  <a:cubicBezTo>
                    <a:pt x="35" y="66"/>
                    <a:pt x="35" y="66"/>
                    <a:pt x="35" y="66"/>
                  </a:cubicBezTo>
                  <a:cubicBezTo>
                    <a:pt x="37" y="64"/>
                    <a:pt x="37" y="64"/>
                    <a:pt x="37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1" y="60"/>
                    <a:pt x="41" y="60"/>
                    <a:pt x="41" y="60"/>
                  </a:cubicBezTo>
                  <a:cubicBezTo>
                    <a:pt x="42" y="58"/>
                    <a:pt x="42" y="58"/>
                    <a:pt x="42" y="58"/>
                  </a:cubicBezTo>
                  <a:cubicBezTo>
                    <a:pt x="44" y="55"/>
                    <a:pt x="44" y="55"/>
                    <a:pt x="44" y="55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0" y="46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1" y="44"/>
                    <a:pt x="41" y="44"/>
                    <a:pt x="41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2"/>
                    <a:pt x="37" y="32"/>
                    <a:pt x="37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9"/>
                    <a:pt x="21" y="39"/>
                    <a:pt x="21" y="39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8" y="56"/>
                    <a:pt x="8" y="56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5"/>
                    <a:pt x="8" y="65"/>
                    <a:pt x="8" y="65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0" y="68"/>
                    <a:pt x="10" y="68"/>
                    <a:pt x="10" y="68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6" y="71"/>
                    <a:pt x="16" y="71"/>
                    <a:pt x="16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8" y="72"/>
                    <a:pt x="18" y="72"/>
                    <a:pt x="18" y="72"/>
                  </a:cubicBezTo>
                  <a:cubicBezTo>
                    <a:pt x="18" y="71"/>
                    <a:pt x="18" y="71"/>
                    <a:pt x="18" y="71"/>
                  </a:cubicBezTo>
                  <a:cubicBezTo>
                    <a:pt x="19" y="71"/>
                    <a:pt x="19" y="71"/>
                    <a:pt x="19" y="71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1" y="70"/>
                    <a:pt x="21" y="70"/>
                    <a:pt x="21" y="70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9"/>
                    <a:pt x="26" y="69"/>
                    <a:pt x="26" y="69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0" y="68"/>
                    <a:pt x="30" y="68"/>
                    <a:pt x="30" y="68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2" y="68"/>
                    <a:pt x="32" y="68"/>
                    <a:pt x="32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7"/>
                    <a:pt x="34" y="67"/>
                    <a:pt x="34" y="67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5" y="68"/>
                    <a:pt x="35" y="68"/>
                    <a:pt x="35" y="68"/>
                  </a:cubicBezTo>
                  <a:cubicBezTo>
                    <a:pt x="35" y="68"/>
                    <a:pt x="35" y="67"/>
                    <a:pt x="36" y="67"/>
                  </a:cubicBezTo>
                  <a:close/>
                  <a:moveTo>
                    <a:pt x="19" y="38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7" y="49"/>
                  </a:move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49"/>
                    <a:pt x="7" y="49"/>
                    <a:pt x="7" y="49"/>
                  </a:cubicBezTo>
                  <a:close/>
                  <a:moveTo>
                    <a:pt x="6" y="50"/>
                  </a:move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lose/>
                  <a:moveTo>
                    <a:pt x="15" y="71"/>
                  </a:moveTo>
                  <a:cubicBezTo>
                    <a:pt x="16" y="71"/>
                    <a:pt x="16" y="71"/>
                    <a:pt x="16" y="71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ubicBezTo>
                    <a:pt x="15" y="71"/>
                    <a:pt x="15" y="71"/>
                    <a:pt x="15" y="71"/>
                  </a:cubicBezTo>
                  <a:close/>
                  <a:moveTo>
                    <a:pt x="14" y="70"/>
                  </a:moveTo>
                  <a:cubicBezTo>
                    <a:pt x="14" y="70"/>
                    <a:pt x="14" y="71"/>
                    <a:pt x="14" y="71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lose/>
                  <a:moveTo>
                    <a:pt x="12" y="69"/>
                  </a:moveTo>
                  <a:cubicBezTo>
                    <a:pt x="14" y="69"/>
                    <a:pt x="14" y="69"/>
                    <a:pt x="14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2" y="69"/>
                    <a:pt x="12" y="69"/>
                    <a:pt x="12" y="69"/>
                  </a:cubicBezTo>
                  <a:close/>
                  <a:moveTo>
                    <a:pt x="11" y="68"/>
                  </a:moveTo>
                  <a:cubicBezTo>
                    <a:pt x="11" y="69"/>
                    <a:pt x="11" y="69"/>
                    <a:pt x="11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11" y="68"/>
                    <a:pt x="11" y="68"/>
                    <a:pt x="11" y="68"/>
                  </a:cubicBezTo>
                  <a:close/>
                  <a:moveTo>
                    <a:pt x="9" y="68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ubicBezTo>
                    <a:pt x="9" y="68"/>
                    <a:pt x="9" y="68"/>
                    <a:pt x="9" y="68"/>
                  </a:cubicBezTo>
                  <a:close/>
                  <a:moveTo>
                    <a:pt x="3" y="69"/>
                  </a:move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lnTo>
                    <a:pt x="3" y="6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39" name="Freeform 41"/>
            <p:cNvSpPr>
              <a:spLocks noEditPoints="1"/>
            </p:cNvSpPr>
            <p:nvPr/>
          </p:nvSpPr>
          <p:spPr bwMode="auto">
            <a:xfrm>
              <a:off x="4688015" y="1859746"/>
              <a:ext cx="109364" cy="65619"/>
            </a:xfrm>
            <a:custGeom>
              <a:avLst/>
              <a:gdLst>
                <a:gd name="T0" fmla="*/ 85 w 85"/>
                <a:gd name="T1" fmla="*/ 48 h 51"/>
                <a:gd name="T2" fmla="*/ 85 w 85"/>
                <a:gd name="T3" fmla="*/ 44 h 51"/>
                <a:gd name="T4" fmla="*/ 78 w 85"/>
                <a:gd name="T5" fmla="*/ 29 h 51"/>
                <a:gd name="T6" fmla="*/ 82 w 85"/>
                <a:gd name="T7" fmla="*/ 14 h 51"/>
                <a:gd name="T8" fmla="*/ 85 w 85"/>
                <a:gd name="T9" fmla="*/ 7 h 51"/>
                <a:gd name="T10" fmla="*/ 85 w 85"/>
                <a:gd name="T11" fmla="*/ 7 h 51"/>
                <a:gd name="T12" fmla="*/ 85 w 85"/>
                <a:gd name="T13" fmla="*/ 7 h 51"/>
                <a:gd name="T14" fmla="*/ 63 w 85"/>
                <a:gd name="T15" fmla="*/ 3 h 51"/>
                <a:gd name="T16" fmla="*/ 56 w 85"/>
                <a:gd name="T17" fmla="*/ 0 h 51"/>
                <a:gd name="T18" fmla="*/ 48 w 85"/>
                <a:gd name="T19" fmla="*/ 0 h 51"/>
                <a:gd name="T20" fmla="*/ 48 w 85"/>
                <a:gd name="T21" fmla="*/ 0 h 51"/>
                <a:gd name="T22" fmla="*/ 48 w 85"/>
                <a:gd name="T23" fmla="*/ 3 h 51"/>
                <a:gd name="T24" fmla="*/ 45 w 85"/>
                <a:gd name="T25" fmla="*/ 3 h 51"/>
                <a:gd name="T26" fmla="*/ 37 w 85"/>
                <a:gd name="T27" fmla="*/ 3 h 51"/>
                <a:gd name="T28" fmla="*/ 34 w 85"/>
                <a:gd name="T29" fmla="*/ 7 h 51"/>
                <a:gd name="T30" fmla="*/ 30 w 85"/>
                <a:gd name="T31" fmla="*/ 7 h 51"/>
                <a:gd name="T32" fmla="*/ 23 w 85"/>
                <a:gd name="T33" fmla="*/ 11 h 51"/>
                <a:gd name="T34" fmla="*/ 23 w 85"/>
                <a:gd name="T35" fmla="*/ 22 h 51"/>
                <a:gd name="T36" fmla="*/ 23 w 85"/>
                <a:gd name="T37" fmla="*/ 22 h 51"/>
                <a:gd name="T38" fmla="*/ 26 w 85"/>
                <a:gd name="T39" fmla="*/ 26 h 51"/>
                <a:gd name="T40" fmla="*/ 23 w 85"/>
                <a:gd name="T41" fmla="*/ 29 h 51"/>
                <a:gd name="T42" fmla="*/ 30 w 85"/>
                <a:gd name="T43" fmla="*/ 37 h 51"/>
                <a:gd name="T44" fmla="*/ 34 w 85"/>
                <a:gd name="T45" fmla="*/ 33 h 51"/>
                <a:gd name="T46" fmla="*/ 37 w 85"/>
                <a:gd name="T47" fmla="*/ 33 h 51"/>
                <a:gd name="T48" fmla="*/ 34 w 85"/>
                <a:gd name="T49" fmla="*/ 44 h 51"/>
                <a:gd name="T50" fmla="*/ 41 w 85"/>
                <a:gd name="T51" fmla="*/ 40 h 51"/>
                <a:gd name="T52" fmla="*/ 48 w 85"/>
                <a:gd name="T53" fmla="*/ 40 h 51"/>
                <a:gd name="T54" fmla="*/ 52 w 85"/>
                <a:gd name="T55" fmla="*/ 37 h 51"/>
                <a:gd name="T56" fmla="*/ 56 w 85"/>
                <a:gd name="T57" fmla="*/ 40 h 51"/>
                <a:gd name="T58" fmla="*/ 63 w 85"/>
                <a:gd name="T59" fmla="*/ 44 h 51"/>
                <a:gd name="T60" fmla="*/ 67 w 85"/>
                <a:gd name="T61" fmla="*/ 51 h 51"/>
                <a:gd name="T62" fmla="*/ 78 w 85"/>
                <a:gd name="T63" fmla="*/ 51 h 51"/>
                <a:gd name="T64" fmla="*/ 82 w 85"/>
                <a:gd name="T65" fmla="*/ 51 h 51"/>
                <a:gd name="T66" fmla="*/ 19 w 85"/>
                <a:gd name="T67" fmla="*/ 18 h 51"/>
                <a:gd name="T68" fmla="*/ 15 w 85"/>
                <a:gd name="T69" fmla="*/ 18 h 51"/>
                <a:gd name="T70" fmla="*/ 15 w 85"/>
                <a:gd name="T71" fmla="*/ 18 h 51"/>
                <a:gd name="T72" fmla="*/ 8 w 85"/>
                <a:gd name="T73" fmla="*/ 22 h 51"/>
                <a:gd name="T74" fmla="*/ 0 w 85"/>
                <a:gd name="T75" fmla="*/ 22 h 51"/>
                <a:gd name="T76" fmla="*/ 4 w 85"/>
                <a:gd name="T77" fmla="*/ 18 h 51"/>
                <a:gd name="T78" fmla="*/ 8 w 85"/>
                <a:gd name="T79" fmla="*/ 18 h 51"/>
                <a:gd name="T80" fmla="*/ 11 w 85"/>
                <a:gd name="T81" fmla="*/ 18 h 51"/>
                <a:gd name="T82" fmla="*/ 15 w 85"/>
                <a:gd name="T83" fmla="*/ 22 h 51"/>
                <a:gd name="T84" fmla="*/ 11 w 85"/>
                <a:gd name="T85" fmla="*/ 22 h 51"/>
                <a:gd name="T86" fmla="*/ 8 w 85"/>
                <a:gd name="T87" fmla="*/ 26 h 51"/>
                <a:gd name="T88" fmla="*/ 15 w 85"/>
                <a:gd name="T89" fmla="*/ 26 h 51"/>
                <a:gd name="T90" fmla="*/ 23 w 85"/>
                <a:gd name="T91" fmla="*/ 29 h 51"/>
                <a:gd name="T92" fmla="*/ 15 w 85"/>
                <a:gd name="T93" fmla="*/ 26 h 51"/>
                <a:gd name="T94" fmla="*/ 0 w 85"/>
                <a:gd name="T95" fmla="*/ 44 h 51"/>
                <a:gd name="T96" fmla="*/ 4 w 85"/>
                <a:gd name="T97" fmla="*/ 40 h 51"/>
                <a:gd name="T98" fmla="*/ 8 w 85"/>
                <a:gd name="T99" fmla="*/ 37 h 51"/>
                <a:gd name="T100" fmla="*/ 15 w 85"/>
                <a:gd name="T101" fmla="*/ 33 h 51"/>
                <a:gd name="T102" fmla="*/ 19 w 85"/>
                <a:gd name="T103" fmla="*/ 29 h 51"/>
                <a:gd name="T104" fmla="*/ 19 w 85"/>
                <a:gd name="T105" fmla="*/ 29 h 51"/>
                <a:gd name="T106" fmla="*/ 15 w 85"/>
                <a:gd name="T107" fmla="*/ 26 h 51"/>
                <a:gd name="T108" fmla="*/ 8 w 85"/>
                <a:gd name="T109" fmla="*/ 26 h 51"/>
                <a:gd name="T110" fmla="*/ 4 w 85"/>
                <a:gd name="T111" fmla="*/ 29 h 51"/>
                <a:gd name="T112" fmla="*/ 0 w 85"/>
                <a:gd name="T113" fmla="*/ 29 h 51"/>
                <a:gd name="T114" fmla="*/ 0 w 85"/>
                <a:gd name="T115" fmla="*/ 29 h 51"/>
                <a:gd name="T116" fmla="*/ 0 w 85"/>
                <a:gd name="T117" fmla="*/ 29 h 51"/>
                <a:gd name="T118" fmla="*/ 0 w 85"/>
                <a:gd name="T119" fmla="*/ 33 h 51"/>
                <a:gd name="T120" fmla="*/ 0 w 85"/>
                <a:gd name="T121" fmla="*/ 37 h 51"/>
                <a:gd name="T122" fmla="*/ 4 w 85"/>
                <a:gd name="T123" fmla="*/ 40 h 51"/>
                <a:gd name="T124" fmla="*/ 0 w 85"/>
                <a:gd name="T125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" h="51">
                  <a:moveTo>
                    <a:pt x="82" y="51"/>
                  </a:moveTo>
                  <a:lnTo>
                    <a:pt x="85" y="48"/>
                  </a:lnTo>
                  <a:lnTo>
                    <a:pt x="82" y="44"/>
                  </a:lnTo>
                  <a:lnTo>
                    <a:pt x="85" y="44"/>
                  </a:lnTo>
                  <a:lnTo>
                    <a:pt x="85" y="40"/>
                  </a:lnTo>
                  <a:lnTo>
                    <a:pt x="78" y="29"/>
                  </a:lnTo>
                  <a:lnTo>
                    <a:pt x="78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71" y="7"/>
                  </a:lnTo>
                  <a:lnTo>
                    <a:pt x="63" y="3"/>
                  </a:lnTo>
                  <a:lnTo>
                    <a:pt x="60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37" y="3"/>
                  </a:lnTo>
                  <a:lnTo>
                    <a:pt x="37" y="3"/>
                  </a:lnTo>
                  <a:lnTo>
                    <a:pt x="37" y="7"/>
                  </a:lnTo>
                  <a:lnTo>
                    <a:pt x="34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19" y="14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3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23" y="26"/>
                  </a:lnTo>
                  <a:lnTo>
                    <a:pt x="23" y="29"/>
                  </a:lnTo>
                  <a:lnTo>
                    <a:pt x="26" y="33"/>
                  </a:lnTo>
                  <a:lnTo>
                    <a:pt x="30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7" y="40"/>
                  </a:lnTo>
                  <a:lnTo>
                    <a:pt x="41" y="40"/>
                  </a:lnTo>
                  <a:lnTo>
                    <a:pt x="45" y="37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2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7" y="48"/>
                  </a:lnTo>
                  <a:lnTo>
                    <a:pt x="67" y="51"/>
                  </a:lnTo>
                  <a:lnTo>
                    <a:pt x="71" y="51"/>
                  </a:lnTo>
                  <a:lnTo>
                    <a:pt x="78" y="51"/>
                  </a:lnTo>
                  <a:lnTo>
                    <a:pt x="82" y="51"/>
                  </a:lnTo>
                  <a:lnTo>
                    <a:pt x="82" y="51"/>
                  </a:lnTo>
                  <a:close/>
                  <a:moveTo>
                    <a:pt x="15" y="18"/>
                  </a:moveTo>
                  <a:lnTo>
                    <a:pt x="19" y="18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close/>
                  <a:moveTo>
                    <a:pt x="8" y="26"/>
                  </a:moveTo>
                  <a:lnTo>
                    <a:pt x="8" y="22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11" y="18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8" y="26"/>
                  </a:lnTo>
                  <a:lnTo>
                    <a:pt x="8" y="26"/>
                  </a:lnTo>
                  <a:close/>
                  <a:moveTo>
                    <a:pt x="15" y="26"/>
                  </a:moveTo>
                  <a:lnTo>
                    <a:pt x="15" y="26"/>
                  </a:lnTo>
                  <a:lnTo>
                    <a:pt x="19" y="26"/>
                  </a:lnTo>
                  <a:lnTo>
                    <a:pt x="23" y="29"/>
                  </a:lnTo>
                  <a:lnTo>
                    <a:pt x="19" y="29"/>
                  </a:lnTo>
                  <a:lnTo>
                    <a:pt x="15" y="26"/>
                  </a:lnTo>
                  <a:lnTo>
                    <a:pt x="15" y="26"/>
                  </a:lnTo>
                  <a:close/>
                  <a:moveTo>
                    <a:pt x="0" y="44"/>
                  </a:moveTo>
                  <a:lnTo>
                    <a:pt x="0" y="44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9" y="29"/>
                  </a:lnTo>
                  <a:lnTo>
                    <a:pt x="15" y="29"/>
                  </a:lnTo>
                  <a:lnTo>
                    <a:pt x="15" y="26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4673862" y="1907351"/>
              <a:ext cx="133810" cy="66905"/>
            </a:xfrm>
            <a:custGeom>
              <a:avLst/>
              <a:gdLst>
                <a:gd name="T0" fmla="*/ 104 w 104"/>
                <a:gd name="T1" fmla="*/ 37 h 52"/>
                <a:gd name="T2" fmla="*/ 100 w 104"/>
                <a:gd name="T3" fmla="*/ 29 h 52"/>
                <a:gd name="T4" fmla="*/ 96 w 104"/>
                <a:gd name="T5" fmla="*/ 26 h 52"/>
                <a:gd name="T6" fmla="*/ 96 w 104"/>
                <a:gd name="T7" fmla="*/ 22 h 52"/>
                <a:gd name="T8" fmla="*/ 96 w 104"/>
                <a:gd name="T9" fmla="*/ 18 h 52"/>
                <a:gd name="T10" fmla="*/ 89 w 104"/>
                <a:gd name="T11" fmla="*/ 14 h 52"/>
                <a:gd name="T12" fmla="*/ 78 w 104"/>
                <a:gd name="T13" fmla="*/ 14 h 52"/>
                <a:gd name="T14" fmla="*/ 74 w 104"/>
                <a:gd name="T15" fmla="*/ 7 h 52"/>
                <a:gd name="T16" fmla="*/ 67 w 104"/>
                <a:gd name="T17" fmla="*/ 3 h 52"/>
                <a:gd name="T18" fmla="*/ 63 w 104"/>
                <a:gd name="T19" fmla="*/ 0 h 52"/>
                <a:gd name="T20" fmla="*/ 59 w 104"/>
                <a:gd name="T21" fmla="*/ 3 h 52"/>
                <a:gd name="T22" fmla="*/ 52 w 104"/>
                <a:gd name="T23" fmla="*/ 3 h 52"/>
                <a:gd name="T24" fmla="*/ 45 w 104"/>
                <a:gd name="T25" fmla="*/ 7 h 52"/>
                <a:gd name="T26" fmla="*/ 48 w 104"/>
                <a:gd name="T27" fmla="*/ 14 h 52"/>
                <a:gd name="T28" fmla="*/ 41 w 104"/>
                <a:gd name="T29" fmla="*/ 26 h 52"/>
                <a:gd name="T30" fmla="*/ 34 w 104"/>
                <a:gd name="T31" fmla="*/ 22 h 52"/>
                <a:gd name="T32" fmla="*/ 26 w 104"/>
                <a:gd name="T33" fmla="*/ 11 h 52"/>
                <a:gd name="T34" fmla="*/ 22 w 104"/>
                <a:gd name="T35" fmla="*/ 7 h 52"/>
                <a:gd name="T36" fmla="*/ 15 w 104"/>
                <a:gd name="T37" fmla="*/ 11 h 52"/>
                <a:gd name="T38" fmla="*/ 11 w 104"/>
                <a:gd name="T39" fmla="*/ 14 h 52"/>
                <a:gd name="T40" fmla="*/ 8 w 104"/>
                <a:gd name="T41" fmla="*/ 18 h 52"/>
                <a:gd name="T42" fmla="*/ 8 w 104"/>
                <a:gd name="T43" fmla="*/ 26 h 52"/>
                <a:gd name="T44" fmla="*/ 4 w 104"/>
                <a:gd name="T45" fmla="*/ 33 h 52"/>
                <a:gd name="T46" fmla="*/ 0 w 104"/>
                <a:gd name="T47" fmla="*/ 37 h 52"/>
                <a:gd name="T48" fmla="*/ 4 w 104"/>
                <a:gd name="T49" fmla="*/ 44 h 52"/>
                <a:gd name="T50" fmla="*/ 8 w 104"/>
                <a:gd name="T51" fmla="*/ 44 h 52"/>
                <a:gd name="T52" fmla="*/ 11 w 104"/>
                <a:gd name="T53" fmla="*/ 40 h 52"/>
                <a:gd name="T54" fmla="*/ 26 w 104"/>
                <a:gd name="T55" fmla="*/ 37 h 52"/>
                <a:gd name="T56" fmla="*/ 34 w 104"/>
                <a:gd name="T57" fmla="*/ 40 h 52"/>
                <a:gd name="T58" fmla="*/ 37 w 104"/>
                <a:gd name="T59" fmla="*/ 37 h 52"/>
                <a:gd name="T60" fmla="*/ 41 w 104"/>
                <a:gd name="T61" fmla="*/ 37 h 52"/>
                <a:gd name="T62" fmla="*/ 48 w 104"/>
                <a:gd name="T63" fmla="*/ 40 h 52"/>
                <a:gd name="T64" fmla="*/ 56 w 104"/>
                <a:gd name="T65" fmla="*/ 37 h 52"/>
                <a:gd name="T66" fmla="*/ 67 w 104"/>
                <a:gd name="T67" fmla="*/ 40 h 52"/>
                <a:gd name="T68" fmla="*/ 74 w 104"/>
                <a:gd name="T69" fmla="*/ 48 h 52"/>
                <a:gd name="T70" fmla="*/ 85 w 104"/>
                <a:gd name="T71" fmla="*/ 52 h 52"/>
                <a:gd name="T72" fmla="*/ 85 w 104"/>
                <a:gd name="T73" fmla="*/ 52 h 52"/>
                <a:gd name="T74" fmla="*/ 96 w 104"/>
                <a:gd name="T75" fmla="*/ 48 h 52"/>
                <a:gd name="T76" fmla="*/ 100 w 104"/>
                <a:gd name="T77" fmla="*/ 44 h 52"/>
                <a:gd name="T78" fmla="*/ 104 w 104"/>
                <a:gd name="T79" fmla="*/ 4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4" h="52">
                  <a:moveTo>
                    <a:pt x="104" y="40"/>
                  </a:moveTo>
                  <a:lnTo>
                    <a:pt x="104" y="37"/>
                  </a:lnTo>
                  <a:lnTo>
                    <a:pt x="104" y="33"/>
                  </a:lnTo>
                  <a:lnTo>
                    <a:pt x="100" y="29"/>
                  </a:lnTo>
                  <a:lnTo>
                    <a:pt x="100" y="29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4"/>
                  </a:lnTo>
                  <a:lnTo>
                    <a:pt x="89" y="14"/>
                  </a:lnTo>
                  <a:lnTo>
                    <a:pt x="82" y="14"/>
                  </a:lnTo>
                  <a:lnTo>
                    <a:pt x="78" y="14"/>
                  </a:lnTo>
                  <a:lnTo>
                    <a:pt x="78" y="11"/>
                  </a:lnTo>
                  <a:lnTo>
                    <a:pt x="74" y="7"/>
                  </a:lnTo>
                  <a:lnTo>
                    <a:pt x="71" y="7"/>
                  </a:lnTo>
                  <a:lnTo>
                    <a:pt x="67" y="3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8" y="3"/>
                  </a:lnTo>
                  <a:lnTo>
                    <a:pt x="45" y="7"/>
                  </a:lnTo>
                  <a:lnTo>
                    <a:pt x="45" y="11"/>
                  </a:lnTo>
                  <a:lnTo>
                    <a:pt x="48" y="14"/>
                  </a:lnTo>
                  <a:lnTo>
                    <a:pt x="45" y="22"/>
                  </a:lnTo>
                  <a:lnTo>
                    <a:pt x="41" y="26"/>
                  </a:lnTo>
                  <a:lnTo>
                    <a:pt x="37" y="26"/>
                  </a:lnTo>
                  <a:lnTo>
                    <a:pt x="34" y="22"/>
                  </a:lnTo>
                  <a:lnTo>
                    <a:pt x="34" y="18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9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1" y="14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18"/>
                  </a:lnTo>
                  <a:lnTo>
                    <a:pt x="8" y="26"/>
                  </a:lnTo>
                  <a:lnTo>
                    <a:pt x="4" y="29"/>
                  </a:lnTo>
                  <a:lnTo>
                    <a:pt x="4" y="33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1" y="40"/>
                  </a:lnTo>
                  <a:lnTo>
                    <a:pt x="19" y="37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40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41" y="37"/>
                  </a:lnTo>
                  <a:lnTo>
                    <a:pt x="41" y="37"/>
                  </a:lnTo>
                  <a:lnTo>
                    <a:pt x="45" y="40"/>
                  </a:lnTo>
                  <a:lnTo>
                    <a:pt x="48" y="40"/>
                  </a:lnTo>
                  <a:lnTo>
                    <a:pt x="52" y="40"/>
                  </a:lnTo>
                  <a:lnTo>
                    <a:pt x="56" y="37"/>
                  </a:lnTo>
                  <a:lnTo>
                    <a:pt x="63" y="40"/>
                  </a:lnTo>
                  <a:lnTo>
                    <a:pt x="67" y="40"/>
                  </a:lnTo>
                  <a:lnTo>
                    <a:pt x="71" y="48"/>
                  </a:lnTo>
                  <a:lnTo>
                    <a:pt x="74" y="48"/>
                  </a:lnTo>
                  <a:lnTo>
                    <a:pt x="78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85" y="52"/>
                  </a:lnTo>
                  <a:lnTo>
                    <a:pt x="93" y="52"/>
                  </a:lnTo>
                  <a:lnTo>
                    <a:pt x="96" y="48"/>
                  </a:lnTo>
                  <a:lnTo>
                    <a:pt x="100" y="44"/>
                  </a:lnTo>
                  <a:lnTo>
                    <a:pt x="100" y="44"/>
                  </a:lnTo>
                  <a:lnTo>
                    <a:pt x="104" y="40"/>
                  </a:lnTo>
                  <a:lnTo>
                    <a:pt x="104" y="4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1" name="Freeform 43"/>
            <p:cNvSpPr>
              <a:spLocks/>
            </p:cNvSpPr>
            <p:nvPr/>
          </p:nvSpPr>
          <p:spPr bwMode="auto">
            <a:xfrm>
              <a:off x="4679009" y="1954956"/>
              <a:ext cx="104218" cy="66905"/>
            </a:xfrm>
            <a:custGeom>
              <a:avLst/>
              <a:gdLst>
                <a:gd name="T0" fmla="*/ 26 w 81"/>
                <a:gd name="T1" fmla="*/ 41 h 52"/>
                <a:gd name="T2" fmla="*/ 26 w 81"/>
                <a:gd name="T3" fmla="*/ 33 h 52"/>
                <a:gd name="T4" fmla="*/ 30 w 81"/>
                <a:gd name="T5" fmla="*/ 29 h 52"/>
                <a:gd name="T6" fmla="*/ 26 w 81"/>
                <a:gd name="T7" fmla="*/ 29 h 52"/>
                <a:gd name="T8" fmla="*/ 26 w 81"/>
                <a:gd name="T9" fmla="*/ 29 h 52"/>
                <a:gd name="T10" fmla="*/ 22 w 81"/>
                <a:gd name="T11" fmla="*/ 26 h 52"/>
                <a:gd name="T12" fmla="*/ 22 w 81"/>
                <a:gd name="T13" fmla="*/ 26 h 52"/>
                <a:gd name="T14" fmla="*/ 15 w 81"/>
                <a:gd name="T15" fmla="*/ 26 h 52"/>
                <a:gd name="T16" fmla="*/ 11 w 81"/>
                <a:gd name="T17" fmla="*/ 26 h 52"/>
                <a:gd name="T18" fmla="*/ 7 w 81"/>
                <a:gd name="T19" fmla="*/ 18 h 52"/>
                <a:gd name="T20" fmla="*/ 0 w 81"/>
                <a:gd name="T21" fmla="*/ 18 h 52"/>
                <a:gd name="T22" fmla="*/ 0 w 81"/>
                <a:gd name="T23" fmla="*/ 18 h 52"/>
                <a:gd name="T24" fmla="*/ 0 w 81"/>
                <a:gd name="T25" fmla="*/ 18 h 52"/>
                <a:gd name="T26" fmla="*/ 0 w 81"/>
                <a:gd name="T27" fmla="*/ 15 h 52"/>
                <a:gd name="T28" fmla="*/ 0 w 81"/>
                <a:gd name="T29" fmla="*/ 11 h 52"/>
                <a:gd name="T30" fmla="*/ 4 w 81"/>
                <a:gd name="T31" fmla="*/ 7 h 52"/>
                <a:gd name="T32" fmla="*/ 4 w 81"/>
                <a:gd name="T33" fmla="*/ 7 h 52"/>
                <a:gd name="T34" fmla="*/ 7 w 81"/>
                <a:gd name="T35" fmla="*/ 3 h 52"/>
                <a:gd name="T36" fmla="*/ 15 w 81"/>
                <a:gd name="T37" fmla="*/ 0 h 52"/>
                <a:gd name="T38" fmla="*/ 22 w 81"/>
                <a:gd name="T39" fmla="*/ 0 h 52"/>
                <a:gd name="T40" fmla="*/ 26 w 81"/>
                <a:gd name="T41" fmla="*/ 0 h 52"/>
                <a:gd name="T42" fmla="*/ 30 w 81"/>
                <a:gd name="T43" fmla="*/ 3 h 52"/>
                <a:gd name="T44" fmla="*/ 33 w 81"/>
                <a:gd name="T45" fmla="*/ 0 h 52"/>
                <a:gd name="T46" fmla="*/ 33 w 81"/>
                <a:gd name="T47" fmla="*/ 0 h 52"/>
                <a:gd name="T48" fmla="*/ 37 w 81"/>
                <a:gd name="T49" fmla="*/ 0 h 52"/>
                <a:gd name="T50" fmla="*/ 37 w 81"/>
                <a:gd name="T51" fmla="*/ 0 h 52"/>
                <a:gd name="T52" fmla="*/ 41 w 81"/>
                <a:gd name="T53" fmla="*/ 3 h 52"/>
                <a:gd name="T54" fmla="*/ 44 w 81"/>
                <a:gd name="T55" fmla="*/ 3 h 52"/>
                <a:gd name="T56" fmla="*/ 48 w 81"/>
                <a:gd name="T57" fmla="*/ 3 h 52"/>
                <a:gd name="T58" fmla="*/ 52 w 81"/>
                <a:gd name="T59" fmla="*/ 0 h 52"/>
                <a:gd name="T60" fmla="*/ 59 w 81"/>
                <a:gd name="T61" fmla="*/ 3 h 52"/>
                <a:gd name="T62" fmla="*/ 63 w 81"/>
                <a:gd name="T63" fmla="*/ 3 h 52"/>
                <a:gd name="T64" fmla="*/ 67 w 81"/>
                <a:gd name="T65" fmla="*/ 11 h 52"/>
                <a:gd name="T66" fmla="*/ 70 w 81"/>
                <a:gd name="T67" fmla="*/ 11 h 52"/>
                <a:gd name="T68" fmla="*/ 74 w 81"/>
                <a:gd name="T69" fmla="*/ 15 h 52"/>
                <a:gd name="T70" fmla="*/ 81 w 81"/>
                <a:gd name="T71" fmla="*/ 15 h 52"/>
                <a:gd name="T72" fmla="*/ 81 w 81"/>
                <a:gd name="T73" fmla="*/ 15 h 52"/>
                <a:gd name="T74" fmla="*/ 78 w 81"/>
                <a:gd name="T75" fmla="*/ 22 h 52"/>
                <a:gd name="T76" fmla="*/ 81 w 81"/>
                <a:gd name="T77" fmla="*/ 22 h 52"/>
                <a:gd name="T78" fmla="*/ 81 w 81"/>
                <a:gd name="T79" fmla="*/ 26 h 52"/>
                <a:gd name="T80" fmla="*/ 74 w 81"/>
                <a:gd name="T81" fmla="*/ 26 h 52"/>
                <a:gd name="T82" fmla="*/ 70 w 81"/>
                <a:gd name="T83" fmla="*/ 33 h 52"/>
                <a:gd name="T84" fmla="*/ 70 w 81"/>
                <a:gd name="T85" fmla="*/ 33 h 52"/>
                <a:gd name="T86" fmla="*/ 70 w 81"/>
                <a:gd name="T87" fmla="*/ 37 h 52"/>
                <a:gd name="T88" fmla="*/ 74 w 81"/>
                <a:gd name="T89" fmla="*/ 37 h 52"/>
                <a:gd name="T90" fmla="*/ 74 w 81"/>
                <a:gd name="T91" fmla="*/ 41 h 52"/>
                <a:gd name="T92" fmla="*/ 70 w 81"/>
                <a:gd name="T93" fmla="*/ 41 h 52"/>
                <a:gd name="T94" fmla="*/ 67 w 81"/>
                <a:gd name="T95" fmla="*/ 41 h 52"/>
                <a:gd name="T96" fmla="*/ 67 w 81"/>
                <a:gd name="T97" fmla="*/ 41 h 52"/>
                <a:gd name="T98" fmla="*/ 63 w 81"/>
                <a:gd name="T99" fmla="*/ 44 h 52"/>
                <a:gd name="T100" fmla="*/ 59 w 81"/>
                <a:gd name="T101" fmla="*/ 44 h 52"/>
                <a:gd name="T102" fmla="*/ 59 w 81"/>
                <a:gd name="T103" fmla="*/ 48 h 52"/>
                <a:gd name="T104" fmla="*/ 59 w 81"/>
                <a:gd name="T105" fmla="*/ 48 h 52"/>
                <a:gd name="T106" fmla="*/ 52 w 81"/>
                <a:gd name="T107" fmla="*/ 52 h 52"/>
                <a:gd name="T108" fmla="*/ 48 w 81"/>
                <a:gd name="T109" fmla="*/ 48 h 52"/>
                <a:gd name="T110" fmla="*/ 44 w 81"/>
                <a:gd name="T111" fmla="*/ 52 h 52"/>
                <a:gd name="T112" fmla="*/ 41 w 81"/>
                <a:gd name="T113" fmla="*/ 52 h 52"/>
                <a:gd name="T114" fmla="*/ 37 w 81"/>
                <a:gd name="T115" fmla="*/ 52 h 52"/>
                <a:gd name="T116" fmla="*/ 37 w 81"/>
                <a:gd name="T117" fmla="*/ 48 h 52"/>
                <a:gd name="T118" fmla="*/ 37 w 81"/>
                <a:gd name="T119" fmla="*/ 41 h 52"/>
                <a:gd name="T120" fmla="*/ 33 w 81"/>
                <a:gd name="T121" fmla="*/ 41 h 52"/>
                <a:gd name="T122" fmla="*/ 30 w 81"/>
                <a:gd name="T123" fmla="*/ 37 h 52"/>
                <a:gd name="T124" fmla="*/ 26 w 81"/>
                <a:gd name="T125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1" h="52">
                  <a:moveTo>
                    <a:pt x="26" y="41"/>
                  </a:moveTo>
                  <a:lnTo>
                    <a:pt x="26" y="33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7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3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3"/>
                  </a:lnTo>
                  <a:lnTo>
                    <a:pt x="52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22"/>
                  </a:lnTo>
                  <a:lnTo>
                    <a:pt x="81" y="22"/>
                  </a:lnTo>
                  <a:lnTo>
                    <a:pt x="81" y="26"/>
                  </a:lnTo>
                  <a:lnTo>
                    <a:pt x="74" y="26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7"/>
                  </a:lnTo>
                  <a:lnTo>
                    <a:pt x="74" y="37"/>
                  </a:lnTo>
                  <a:lnTo>
                    <a:pt x="74" y="41"/>
                  </a:lnTo>
                  <a:lnTo>
                    <a:pt x="70" y="41"/>
                  </a:lnTo>
                  <a:lnTo>
                    <a:pt x="67" y="41"/>
                  </a:lnTo>
                  <a:lnTo>
                    <a:pt x="67" y="41"/>
                  </a:lnTo>
                  <a:lnTo>
                    <a:pt x="63" y="44"/>
                  </a:lnTo>
                  <a:lnTo>
                    <a:pt x="59" y="44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2" y="52"/>
                  </a:lnTo>
                  <a:lnTo>
                    <a:pt x="48" y="48"/>
                  </a:lnTo>
                  <a:lnTo>
                    <a:pt x="44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7" y="48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30" y="37"/>
                  </a:lnTo>
                  <a:lnTo>
                    <a:pt x="26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731760" y="1958817"/>
              <a:ext cx="176269" cy="124804"/>
            </a:xfrm>
            <a:custGeom>
              <a:avLst/>
              <a:gdLst>
                <a:gd name="T0" fmla="*/ 3 w 137"/>
                <a:gd name="T1" fmla="*/ 49 h 97"/>
                <a:gd name="T2" fmla="*/ 11 w 137"/>
                <a:gd name="T3" fmla="*/ 49 h 97"/>
                <a:gd name="T4" fmla="*/ 18 w 137"/>
                <a:gd name="T5" fmla="*/ 45 h 97"/>
                <a:gd name="T6" fmla="*/ 22 w 137"/>
                <a:gd name="T7" fmla="*/ 41 h 97"/>
                <a:gd name="T8" fmla="*/ 26 w 137"/>
                <a:gd name="T9" fmla="*/ 38 h 97"/>
                <a:gd name="T10" fmla="*/ 33 w 137"/>
                <a:gd name="T11" fmla="*/ 38 h 97"/>
                <a:gd name="T12" fmla="*/ 29 w 137"/>
                <a:gd name="T13" fmla="*/ 34 h 97"/>
                <a:gd name="T14" fmla="*/ 29 w 137"/>
                <a:gd name="T15" fmla="*/ 30 h 97"/>
                <a:gd name="T16" fmla="*/ 40 w 137"/>
                <a:gd name="T17" fmla="*/ 23 h 97"/>
                <a:gd name="T18" fmla="*/ 37 w 137"/>
                <a:gd name="T19" fmla="*/ 19 h 97"/>
                <a:gd name="T20" fmla="*/ 48 w 137"/>
                <a:gd name="T21" fmla="*/ 12 h 97"/>
                <a:gd name="T22" fmla="*/ 55 w 137"/>
                <a:gd name="T23" fmla="*/ 4 h 97"/>
                <a:gd name="T24" fmla="*/ 59 w 137"/>
                <a:gd name="T25" fmla="*/ 0 h 97"/>
                <a:gd name="T26" fmla="*/ 66 w 137"/>
                <a:gd name="T27" fmla="*/ 4 h 97"/>
                <a:gd name="T28" fmla="*/ 70 w 137"/>
                <a:gd name="T29" fmla="*/ 4 h 97"/>
                <a:gd name="T30" fmla="*/ 77 w 137"/>
                <a:gd name="T31" fmla="*/ 4 h 97"/>
                <a:gd name="T32" fmla="*/ 85 w 137"/>
                <a:gd name="T33" fmla="*/ 4 h 97"/>
                <a:gd name="T34" fmla="*/ 92 w 137"/>
                <a:gd name="T35" fmla="*/ 8 h 97"/>
                <a:gd name="T36" fmla="*/ 103 w 137"/>
                <a:gd name="T37" fmla="*/ 8 h 97"/>
                <a:gd name="T38" fmla="*/ 103 w 137"/>
                <a:gd name="T39" fmla="*/ 15 h 97"/>
                <a:gd name="T40" fmla="*/ 103 w 137"/>
                <a:gd name="T41" fmla="*/ 23 h 97"/>
                <a:gd name="T42" fmla="*/ 111 w 137"/>
                <a:gd name="T43" fmla="*/ 30 h 97"/>
                <a:gd name="T44" fmla="*/ 118 w 137"/>
                <a:gd name="T45" fmla="*/ 38 h 97"/>
                <a:gd name="T46" fmla="*/ 126 w 137"/>
                <a:gd name="T47" fmla="*/ 45 h 97"/>
                <a:gd name="T48" fmla="*/ 133 w 137"/>
                <a:gd name="T49" fmla="*/ 52 h 97"/>
                <a:gd name="T50" fmla="*/ 133 w 137"/>
                <a:gd name="T51" fmla="*/ 56 h 97"/>
                <a:gd name="T52" fmla="*/ 122 w 137"/>
                <a:gd name="T53" fmla="*/ 64 h 97"/>
                <a:gd name="T54" fmla="*/ 118 w 137"/>
                <a:gd name="T55" fmla="*/ 64 h 97"/>
                <a:gd name="T56" fmla="*/ 122 w 137"/>
                <a:gd name="T57" fmla="*/ 71 h 97"/>
                <a:gd name="T58" fmla="*/ 126 w 137"/>
                <a:gd name="T59" fmla="*/ 78 h 97"/>
                <a:gd name="T60" fmla="*/ 126 w 137"/>
                <a:gd name="T61" fmla="*/ 82 h 97"/>
                <a:gd name="T62" fmla="*/ 111 w 137"/>
                <a:gd name="T63" fmla="*/ 86 h 97"/>
                <a:gd name="T64" fmla="*/ 111 w 137"/>
                <a:gd name="T65" fmla="*/ 97 h 97"/>
                <a:gd name="T66" fmla="*/ 103 w 137"/>
                <a:gd name="T67" fmla="*/ 93 h 97"/>
                <a:gd name="T68" fmla="*/ 96 w 137"/>
                <a:gd name="T69" fmla="*/ 93 h 97"/>
                <a:gd name="T70" fmla="*/ 89 w 137"/>
                <a:gd name="T71" fmla="*/ 97 h 97"/>
                <a:gd name="T72" fmla="*/ 85 w 137"/>
                <a:gd name="T73" fmla="*/ 93 h 97"/>
                <a:gd name="T74" fmla="*/ 77 w 137"/>
                <a:gd name="T75" fmla="*/ 97 h 97"/>
                <a:gd name="T76" fmla="*/ 70 w 137"/>
                <a:gd name="T77" fmla="*/ 93 h 97"/>
                <a:gd name="T78" fmla="*/ 66 w 137"/>
                <a:gd name="T79" fmla="*/ 93 h 97"/>
                <a:gd name="T80" fmla="*/ 55 w 137"/>
                <a:gd name="T81" fmla="*/ 93 h 97"/>
                <a:gd name="T82" fmla="*/ 51 w 137"/>
                <a:gd name="T83" fmla="*/ 89 h 97"/>
                <a:gd name="T84" fmla="*/ 37 w 137"/>
                <a:gd name="T85" fmla="*/ 89 h 97"/>
                <a:gd name="T86" fmla="*/ 33 w 137"/>
                <a:gd name="T87" fmla="*/ 89 h 97"/>
                <a:gd name="T88" fmla="*/ 14 w 137"/>
                <a:gd name="T89" fmla="*/ 93 h 97"/>
                <a:gd name="T90" fmla="*/ 7 w 137"/>
                <a:gd name="T91" fmla="*/ 89 h 97"/>
                <a:gd name="T92" fmla="*/ 7 w 137"/>
                <a:gd name="T93" fmla="*/ 89 h 97"/>
                <a:gd name="T94" fmla="*/ 0 w 137"/>
                <a:gd name="T95" fmla="*/ 82 h 97"/>
                <a:gd name="T96" fmla="*/ 7 w 137"/>
                <a:gd name="T97" fmla="*/ 75 h 97"/>
                <a:gd name="T98" fmla="*/ 3 w 137"/>
                <a:gd name="T99" fmla="*/ 64 h 97"/>
                <a:gd name="T100" fmla="*/ 3 w 137"/>
                <a:gd name="T101" fmla="*/ 60 h 97"/>
                <a:gd name="T102" fmla="*/ 0 w 137"/>
                <a:gd name="T103" fmla="*/ 49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37" h="97">
                  <a:moveTo>
                    <a:pt x="0" y="49"/>
                  </a:moveTo>
                  <a:lnTo>
                    <a:pt x="3" y="49"/>
                  </a:lnTo>
                  <a:lnTo>
                    <a:pt x="7" y="45"/>
                  </a:lnTo>
                  <a:lnTo>
                    <a:pt x="11" y="49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1"/>
                  </a:lnTo>
                  <a:lnTo>
                    <a:pt x="22" y="41"/>
                  </a:lnTo>
                  <a:lnTo>
                    <a:pt x="26" y="38"/>
                  </a:lnTo>
                  <a:lnTo>
                    <a:pt x="26" y="38"/>
                  </a:lnTo>
                  <a:lnTo>
                    <a:pt x="29" y="38"/>
                  </a:lnTo>
                  <a:lnTo>
                    <a:pt x="33" y="38"/>
                  </a:lnTo>
                  <a:lnTo>
                    <a:pt x="33" y="34"/>
                  </a:lnTo>
                  <a:lnTo>
                    <a:pt x="29" y="34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3" y="23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37" y="19"/>
                  </a:lnTo>
                  <a:lnTo>
                    <a:pt x="40" y="12"/>
                  </a:lnTo>
                  <a:lnTo>
                    <a:pt x="48" y="12"/>
                  </a:lnTo>
                  <a:lnTo>
                    <a:pt x="51" y="8"/>
                  </a:lnTo>
                  <a:lnTo>
                    <a:pt x="55" y="4"/>
                  </a:lnTo>
                  <a:lnTo>
                    <a:pt x="55" y="4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6" y="4"/>
                  </a:lnTo>
                  <a:lnTo>
                    <a:pt x="66" y="0"/>
                  </a:lnTo>
                  <a:lnTo>
                    <a:pt x="70" y="4"/>
                  </a:lnTo>
                  <a:lnTo>
                    <a:pt x="74" y="4"/>
                  </a:lnTo>
                  <a:lnTo>
                    <a:pt x="77" y="4"/>
                  </a:lnTo>
                  <a:lnTo>
                    <a:pt x="81" y="8"/>
                  </a:lnTo>
                  <a:lnTo>
                    <a:pt x="85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96" y="8"/>
                  </a:lnTo>
                  <a:lnTo>
                    <a:pt x="103" y="8"/>
                  </a:lnTo>
                  <a:lnTo>
                    <a:pt x="103" y="12"/>
                  </a:lnTo>
                  <a:lnTo>
                    <a:pt x="103" y="15"/>
                  </a:lnTo>
                  <a:lnTo>
                    <a:pt x="103" y="19"/>
                  </a:lnTo>
                  <a:lnTo>
                    <a:pt x="103" y="23"/>
                  </a:lnTo>
                  <a:lnTo>
                    <a:pt x="107" y="26"/>
                  </a:lnTo>
                  <a:lnTo>
                    <a:pt x="111" y="30"/>
                  </a:lnTo>
                  <a:lnTo>
                    <a:pt x="114" y="38"/>
                  </a:lnTo>
                  <a:lnTo>
                    <a:pt x="118" y="38"/>
                  </a:lnTo>
                  <a:lnTo>
                    <a:pt x="118" y="45"/>
                  </a:lnTo>
                  <a:lnTo>
                    <a:pt x="126" y="45"/>
                  </a:lnTo>
                  <a:lnTo>
                    <a:pt x="133" y="49"/>
                  </a:lnTo>
                  <a:lnTo>
                    <a:pt x="133" y="52"/>
                  </a:lnTo>
                  <a:lnTo>
                    <a:pt x="137" y="56"/>
                  </a:lnTo>
                  <a:lnTo>
                    <a:pt x="133" y="56"/>
                  </a:lnTo>
                  <a:lnTo>
                    <a:pt x="129" y="64"/>
                  </a:lnTo>
                  <a:lnTo>
                    <a:pt x="122" y="64"/>
                  </a:lnTo>
                  <a:lnTo>
                    <a:pt x="118" y="60"/>
                  </a:lnTo>
                  <a:lnTo>
                    <a:pt x="118" y="64"/>
                  </a:lnTo>
                  <a:lnTo>
                    <a:pt x="118" y="67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18" y="86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3" y="93"/>
                  </a:lnTo>
                  <a:lnTo>
                    <a:pt x="100" y="93"/>
                  </a:lnTo>
                  <a:lnTo>
                    <a:pt x="96" y="93"/>
                  </a:lnTo>
                  <a:lnTo>
                    <a:pt x="92" y="93"/>
                  </a:lnTo>
                  <a:lnTo>
                    <a:pt x="89" y="97"/>
                  </a:lnTo>
                  <a:lnTo>
                    <a:pt x="85" y="97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77" y="97"/>
                  </a:lnTo>
                  <a:lnTo>
                    <a:pt x="74" y="93"/>
                  </a:lnTo>
                  <a:lnTo>
                    <a:pt x="70" y="93"/>
                  </a:lnTo>
                  <a:lnTo>
                    <a:pt x="66" y="93"/>
                  </a:lnTo>
                  <a:lnTo>
                    <a:pt x="66" y="93"/>
                  </a:lnTo>
                  <a:lnTo>
                    <a:pt x="63" y="93"/>
                  </a:lnTo>
                  <a:lnTo>
                    <a:pt x="55" y="93"/>
                  </a:lnTo>
                  <a:lnTo>
                    <a:pt x="55" y="93"/>
                  </a:lnTo>
                  <a:lnTo>
                    <a:pt x="51" y="89"/>
                  </a:lnTo>
                  <a:lnTo>
                    <a:pt x="44" y="89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14" y="93"/>
                  </a:lnTo>
                  <a:lnTo>
                    <a:pt x="14" y="93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7" y="89"/>
                  </a:lnTo>
                  <a:lnTo>
                    <a:pt x="3" y="86"/>
                  </a:lnTo>
                  <a:lnTo>
                    <a:pt x="0" y="82"/>
                  </a:lnTo>
                  <a:lnTo>
                    <a:pt x="3" y="78"/>
                  </a:lnTo>
                  <a:lnTo>
                    <a:pt x="7" y="75"/>
                  </a:lnTo>
                  <a:lnTo>
                    <a:pt x="7" y="67"/>
                  </a:lnTo>
                  <a:lnTo>
                    <a:pt x="3" y="64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0" y="52"/>
                  </a:lnTo>
                  <a:lnTo>
                    <a:pt x="0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717610" y="2059174"/>
              <a:ext cx="347390" cy="195568"/>
            </a:xfrm>
            <a:custGeom>
              <a:avLst/>
              <a:gdLst>
                <a:gd name="T0" fmla="*/ 40 w 270"/>
                <a:gd name="T1" fmla="*/ 11 h 152"/>
                <a:gd name="T2" fmla="*/ 62 w 270"/>
                <a:gd name="T3" fmla="*/ 11 h 152"/>
                <a:gd name="T4" fmla="*/ 77 w 270"/>
                <a:gd name="T5" fmla="*/ 15 h 152"/>
                <a:gd name="T6" fmla="*/ 96 w 270"/>
                <a:gd name="T7" fmla="*/ 15 h 152"/>
                <a:gd name="T8" fmla="*/ 111 w 270"/>
                <a:gd name="T9" fmla="*/ 15 h 152"/>
                <a:gd name="T10" fmla="*/ 122 w 270"/>
                <a:gd name="T11" fmla="*/ 8 h 152"/>
                <a:gd name="T12" fmla="*/ 140 w 270"/>
                <a:gd name="T13" fmla="*/ 0 h 152"/>
                <a:gd name="T14" fmla="*/ 170 w 270"/>
                <a:gd name="T15" fmla="*/ 0 h 152"/>
                <a:gd name="T16" fmla="*/ 185 w 270"/>
                <a:gd name="T17" fmla="*/ 15 h 152"/>
                <a:gd name="T18" fmla="*/ 196 w 270"/>
                <a:gd name="T19" fmla="*/ 30 h 152"/>
                <a:gd name="T20" fmla="*/ 218 w 270"/>
                <a:gd name="T21" fmla="*/ 37 h 152"/>
                <a:gd name="T22" fmla="*/ 237 w 270"/>
                <a:gd name="T23" fmla="*/ 45 h 152"/>
                <a:gd name="T24" fmla="*/ 255 w 270"/>
                <a:gd name="T25" fmla="*/ 45 h 152"/>
                <a:gd name="T26" fmla="*/ 270 w 270"/>
                <a:gd name="T27" fmla="*/ 52 h 152"/>
                <a:gd name="T28" fmla="*/ 266 w 270"/>
                <a:gd name="T29" fmla="*/ 71 h 152"/>
                <a:gd name="T30" fmla="*/ 255 w 270"/>
                <a:gd name="T31" fmla="*/ 86 h 152"/>
                <a:gd name="T32" fmla="*/ 248 w 270"/>
                <a:gd name="T33" fmla="*/ 97 h 152"/>
                <a:gd name="T34" fmla="*/ 233 w 270"/>
                <a:gd name="T35" fmla="*/ 104 h 152"/>
                <a:gd name="T36" fmla="*/ 218 w 270"/>
                <a:gd name="T37" fmla="*/ 108 h 152"/>
                <a:gd name="T38" fmla="*/ 203 w 270"/>
                <a:gd name="T39" fmla="*/ 108 h 152"/>
                <a:gd name="T40" fmla="*/ 203 w 270"/>
                <a:gd name="T41" fmla="*/ 119 h 152"/>
                <a:gd name="T42" fmla="*/ 203 w 270"/>
                <a:gd name="T43" fmla="*/ 112 h 152"/>
                <a:gd name="T44" fmla="*/ 192 w 270"/>
                <a:gd name="T45" fmla="*/ 119 h 152"/>
                <a:gd name="T46" fmla="*/ 181 w 270"/>
                <a:gd name="T47" fmla="*/ 123 h 152"/>
                <a:gd name="T48" fmla="*/ 192 w 270"/>
                <a:gd name="T49" fmla="*/ 126 h 152"/>
                <a:gd name="T50" fmla="*/ 196 w 270"/>
                <a:gd name="T51" fmla="*/ 130 h 152"/>
                <a:gd name="T52" fmla="*/ 203 w 270"/>
                <a:gd name="T53" fmla="*/ 134 h 152"/>
                <a:gd name="T54" fmla="*/ 196 w 270"/>
                <a:gd name="T55" fmla="*/ 119 h 152"/>
                <a:gd name="T56" fmla="*/ 211 w 270"/>
                <a:gd name="T57" fmla="*/ 134 h 152"/>
                <a:gd name="T58" fmla="*/ 222 w 270"/>
                <a:gd name="T59" fmla="*/ 130 h 152"/>
                <a:gd name="T60" fmla="*/ 225 w 270"/>
                <a:gd name="T61" fmla="*/ 138 h 152"/>
                <a:gd name="T62" fmla="*/ 199 w 270"/>
                <a:gd name="T63" fmla="*/ 145 h 152"/>
                <a:gd name="T64" fmla="*/ 177 w 270"/>
                <a:gd name="T65" fmla="*/ 149 h 152"/>
                <a:gd name="T66" fmla="*/ 170 w 270"/>
                <a:gd name="T67" fmla="*/ 134 h 152"/>
                <a:gd name="T68" fmla="*/ 177 w 270"/>
                <a:gd name="T69" fmla="*/ 126 h 152"/>
                <a:gd name="T70" fmla="*/ 174 w 270"/>
                <a:gd name="T71" fmla="*/ 123 h 152"/>
                <a:gd name="T72" fmla="*/ 159 w 270"/>
                <a:gd name="T73" fmla="*/ 119 h 152"/>
                <a:gd name="T74" fmla="*/ 151 w 270"/>
                <a:gd name="T75" fmla="*/ 115 h 152"/>
                <a:gd name="T76" fmla="*/ 155 w 270"/>
                <a:gd name="T77" fmla="*/ 112 h 152"/>
                <a:gd name="T78" fmla="*/ 151 w 270"/>
                <a:gd name="T79" fmla="*/ 108 h 152"/>
                <a:gd name="T80" fmla="*/ 144 w 270"/>
                <a:gd name="T81" fmla="*/ 112 h 152"/>
                <a:gd name="T82" fmla="*/ 133 w 270"/>
                <a:gd name="T83" fmla="*/ 119 h 152"/>
                <a:gd name="T84" fmla="*/ 122 w 270"/>
                <a:gd name="T85" fmla="*/ 130 h 152"/>
                <a:gd name="T86" fmla="*/ 122 w 270"/>
                <a:gd name="T87" fmla="*/ 138 h 152"/>
                <a:gd name="T88" fmla="*/ 103 w 270"/>
                <a:gd name="T89" fmla="*/ 138 h 152"/>
                <a:gd name="T90" fmla="*/ 103 w 270"/>
                <a:gd name="T91" fmla="*/ 130 h 152"/>
                <a:gd name="T92" fmla="*/ 111 w 270"/>
                <a:gd name="T93" fmla="*/ 115 h 152"/>
                <a:gd name="T94" fmla="*/ 122 w 270"/>
                <a:gd name="T95" fmla="*/ 112 h 152"/>
                <a:gd name="T96" fmla="*/ 111 w 270"/>
                <a:gd name="T97" fmla="*/ 97 h 152"/>
                <a:gd name="T98" fmla="*/ 100 w 270"/>
                <a:gd name="T99" fmla="*/ 82 h 152"/>
                <a:gd name="T100" fmla="*/ 81 w 270"/>
                <a:gd name="T101" fmla="*/ 78 h 152"/>
                <a:gd name="T102" fmla="*/ 70 w 270"/>
                <a:gd name="T103" fmla="*/ 75 h 152"/>
                <a:gd name="T104" fmla="*/ 66 w 270"/>
                <a:gd name="T105" fmla="*/ 86 h 152"/>
                <a:gd name="T106" fmla="*/ 44 w 270"/>
                <a:gd name="T107" fmla="*/ 93 h 152"/>
                <a:gd name="T108" fmla="*/ 22 w 270"/>
                <a:gd name="T109" fmla="*/ 89 h 152"/>
                <a:gd name="T110" fmla="*/ 7 w 270"/>
                <a:gd name="T111" fmla="*/ 86 h 152"/>
                <a:gd name="T112" fmla="*/ 3 w 270"/>
                <a:gd name="T113" fmla="*/ 67 h 152"/>
                <a:gd name="T114" fmla="*/ 18 w 270"/>
                <a:gd name="T115" fmla="*/ 45 h 152"/>
                <a:gd name="T116" fmla="*/ 22 w 270"/>
                <a:gd name="T117" fmla="*/ 34 h 152"/>
                <a:gd name="T118" fmla="*/ 18 w 270"/>
                <a:gd name="T119" fmla="*/ 15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0" h="152">
                  <a:moveTo>
                    <a:pt x="18" y="11"/>
                  </a:moveTo>
                  <a:lnTo>
                    <a:pt x="18" y="11"/>
                  </a:lnTo>
                  <a:lnTo>
                    <a:pt x="25" y="15"/>
                  </a:lnTo>
                  <a:lnTo>
                    <a:pt x="25" y="15"/>
                  </a:lnTo>
                  <a:lnTo>
                    <a:pt x="40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5" y="11"/>
                  </a:lnTo>
                  <a:lnTo>
                    <a:pt x="62" y="11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5"/>
                  </a:lnTo>
                  <a:lnTo>
                    <a:pt x="81" y="15"/>
                  </a:lnTo>
                  <a:lnTo>
                    <a:pt x="85" y="15"/>
                  </a:lnTo>
                  <a:lnTo>
                    <a:pt x="88" y="19"/>
                  </a:lnTo>
                  <a:lnTo>
                    <a:pt x="92" y="15"/>
                  </a:lnTo>
                  <a:lnTo>
                    <a:pt x="96" y="15"/>
                  </a:lnTo>
                  <a:lnTo>
                    <a:pt x="96" y="19"/>
                  </a:lnTo>
                  <a:lnTo>
                    <a:pt x="100" y="19"/>
                  </a:lnTo>
                  <a:lnTo>
                    <a:pt x="103" y="15"/>
                  </a:lnTo>
                  <a:lnTo>
                    <a:pt x="107" y="15"/>
                  </a:lnTo>
                  <a:lnTo>
                    <a:pt x="111" y="15"/>
                  </a:lnTo>
                  <a:lnTo>
                    <a:pt x="114" y="15"/>
                  </a:lnTo>
                  <a:lnTo>
                    <a:pt x="118" y="19"/>
                  </a:lnTo>
                  <a:lnTo>
                    <a:pt x="122" y="19"/>
                  </a:lnTo>
                  <a:lnTo>
                    <a:pt x="122" y="11"/>
                  </a:lnTo>
                  <a:lnTo>
                    <a:pt x="122" y="8"/>
                  </a:lnTo>
                  <a:lnTo>
                    <a:pt x="129" y="8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0" y="4"/>
                  </a:lnTo>
                  <a:lnTo>
                    <a:pt x="140" y="0"/>
                  </a:lnTo>
                  <a:lnTo>
                    <a:pt x="144" y="0"/>
                  </a:lnTo>
                  <a:lnTo>
                    <a:pt x="151" y="0"/>
                  </a:lnTo>
                  <a:lnTo>
                    <a:pt x="159" y="0"/>
                  </a:lnTo>
                  <a:lnTo>
                    <a:pt x="166" y="0"/>
                  </a:lnTo>
                  <a:lnTo>
                    <a:pt x="170" y="0"/>
                  </a:lnTo>
                  <a:lnTo>
                    <a:pt x="170" y="8"/>
                  </a:lnTo>
                  <a:lnTo>
                    <a:pt x="174" y="8"/>
                  </a:lnTo>
                  <a:lnTo>
                    <a:pt x="174" y="11"/>
                  </a:lnTo>
                  <a:lnTo>
                    <a:pt x="177" y="19"/>
                  </a:lnTo>
                  <a:lnTo>
                    <a:pt x="185" y="15"/>
                  </a:lnTo>
                  <a:lnTo>
                    <a:pt x="188" y="19"/>
                  </a:lnTo>
                  <a:lnTo>
                    <a:pt x="188" y="23"/>
                  </a:lnTo>
                  <a:lnTo>
                    <a:pt x="192" y="23"/>
                  </a:lnTo>
                  <a:lnTo>
                    <a:pt x="192" y="26"/>
                  </a:lnTo>
                  <a:lnTo>
                    <a:pt x="196" y="30"/>
                  </a:lnTo>
                  <a:lnTo>
                    <a:pt x="203" y="37"/>
                  </a:lnTo>
                  <a:lnTo>
                    <a:pt x="203" y="34"/>
                  </a:lnTo>
                  <a:lnTo>
                    <a:pt x="211" y="37"/>
                  </a:lnTo>
                  <a:lnTo>
                    <a:pt x="214" y="37"/>
                  </a:lnTo>
                  <a:lnTo>
                    <a:pt x="218" y="37"/>
                  </a:lnTo>
                  <a:lnTo>
                    <a:pt x="222" y="34"/>
                  </a:lnTo>
                  <a:lnTo>
                    <a:pt x="225" y="34"/>
                  </a:lnTo>
                  <a:lnTo>
                    <a:pt x="229" y="41"/>
                  </a:lnTo>
                  <a:lnTo>
                    <a:pt x="233" y="45"/>
                  </a:lnTo>
                  <a:lnTo>
                    <a:pt x="237" y="45"/>
                  </a:lnTo>
                  <a:lnTo>
                    <a:pt x="237" y="45"/>
                  </a:lnTo>
                  <a:lnTo>
                    <a:pt x="244" y="45"/>
                  </a:lnTo>
                  <a:lnTo>
                    <a:pt x="248" y="45"/>
                  </a:lnTo>
                  <a:lnTo>
                    <a:pt x="251" y="49"/>
                  </a:lnTo>
                  <a:lnTo>
                    <a:pt x="255" y="45"/>
                  </a:lnTo>
                  <a:lnTo>
                    <a:pt x="259" y="49"/>
                  </a:lnTo>
                  <a:lnTo>
                    <a:pt x="262" y="49"/>
                  </a:lnTo>
                  <a:lnTo>
                    <a:pt x="266" y="49"/>
                  </a:lnTo>
                  <a:lnTo>
                    <a:pt x="266" y="52"/>
                  </a:lnTo>
                  <a:lnTo>
                    <a:pt x="270" y="52"/>
                  </a:lnTo>
                  <a:lnTo>
                    <a:pt x="270" y="56"/>
                  </a:lnTo>
                  <a:lnTo>
                    <a:pt x="266" y="60"/>
                  </a:lnTo>
                  <a:lnTo>
                    <a:pt x="262" y="60"/>
                  </a:lnTo>
                  <a:lnTo>
                    <a:pt x="262" y="67"/>
                  </a:lnTo>
                  <a:lnTo>
                    <a:pt x="266" y="71"/>
                  </a:lnTo>
                  <a:lnTo>
                    <a:pt x="270" y="75"/>
                  </a:lnTo>
                  <a:lnTo>
                    <a:pt x="266" y="78"/>
                  </a:lnTo>
                  <a:lnTo>
                    <a:pt x="266" y="82"/>
                  </a:lnTo>
                  <a:lnTo>
                    <a:pt x="262" y="86"/>
                  </a:lnTo>
                  <a:lnTo>
                    <a:pt x="255" y="86"/>
                  </a:lnTo>
                  <a:lnTo>
                    <a:pt x="251" y="89"/>
                  </a:lnTo>
                  <a:lnTo>
                    <a:pt x="251" y="93"/>
                  </a:lnTo>
                  <a:lnTo>
                    <a:pt x="248" y="97"/>
                  </a:lnTo>
                  <a:lnTo>
                    <a:pt x="248" y="101"/>
                  </a:lnTo>
                  <a:lnTo>
                    <a:pt x="248" y="97"/>
                  </a:lnTo>
                  <a:lnTo>
                    <a:pt x="244" y="97"/>
                  </a:lnTo>
                  <a:lnTo>
                    <a:pt x="240" y="101"/>
                  </a:lnTo>
                  <a:lnTo>
                    <a:pt x="237" y="101"/>
                  </a:lnTo>
                  <a:lnTo>
                    <a:pt x="233" y="101"/>
                  </a:lnTo>
                  <a:lnTo>
                    <a:pt x="233" y="104"/>
                  </a:lnTo>
                  <a:lnTo>
                    <a:pt x="229" y="104"/>
                  </a:lnTo>
                  <a:lnTo>
                    <a:pt x="225" y="104"/>
                  </a:lnTo>
                  <a:lnTo>
                    <a:pt x="222" y="108"/>
                  </a:lnTo>
                  <a:lnTo>
                    <a:pt x="222" y="108"/>
                  </a:lnTo>
                  <a:lnTo>
                    <a:pt x="218" y="108"/>
                  </a:lnTo>
                  <a:lnTo>
                    <a:pt x="218" y="112"/>
                  </a:lnTo>
                  <a:lnTo>
                    <a:pt x="211" y="108"/>
                  </a:lnTo>
                  <a:lnTo>
                    <a:pt x="207" y="112"/>
                  </a:lnTo>
                  <a:lnTo>
                    <a:pt x="207" y="112"/>
                  </a:lnTo>
                  <a:lnTo>
                    <a:pt x="203" y="108"/>
                  </a:lnTo>
                  <a:lnTo>
                    <a:pt x="203" y="108"/>
                  </a:lnTo>
                  <a:lnTo>
                    <a:pt x="203" y="112"/>
                  </a:lnTo>
                  <a:lnTo>
                    <a:pt x="207" y="112"/>
                  </a:lnTo>
                  <a:lnTo>
                    <a:pt x="203" y="115"/>
                  </a:lnTo>
                  <a:lnTo>
                    <a:pt x="203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199" y="119"/>
                  </a:lnTo>
                  <a:lnTo>
                    <a:pt x="203" y="115"/>
                  </a:lnTo>
                  <a:lnTo>
                    <a:pt x="203" y="112"/>
                  </a:lnTo>
                  <a:lnTo>
                    <a:pt x="199" y="112"/>
                  </a:lnTo>
                  <a:lnTo>
                    <a:pt x="199" y="112"/>
                  </a:lnTo>
                  <a:lnTo>
                    <a:pt x="196" y="119"/>
                  </a:lnTo>
                  <a:lnTo>
                    <a:pt x="192" y="119"/>
                  </a:lnTo>
                  <a:lnTo>
                    <a:pt x="192" y="119"/>
                  </a:lnTo>
                  <a:lnTo>
                    <a:pt x="188" y="119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1" y="119"/>
                  </a:lnTo>
                  <a:lnTo>
                    <a:pt x="181" y="123"/>
                  </a:lnTo>
                  <a:lnTo>
                    <a:pt x="181" y="123"/>
                  </a:lnTo>
                  <a:lnTo>
                    <a:pt x="188" y="123"/>
                  </a:lnTo>
                  <a:lnTo>
                    <a:pt x="188" y="123"/>
                  </a:lnTo>
                  <a:lnTo>
                    <a:pt x="192" y="126"/>
                  </a:lnTo>
                  <a:lnTo>
                    <a:pt x="192" y="126"/>
                  </a:lnTo>
                  <a:lnTo>
                    <a:pt x="196" y="126"/>
                  </a:lnTo>
                  <a:lnTo>
                    <a:pt x="192" y="126"/>
                  </a:lnTo>
                  <a:lnTo>
                    <a:pt x="192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6" y="130"/>
                  </a:lnTo>
                  <a:lnTo>
                    <a:pt x="199" y="130"/>
                  </a:lnTo>
                  <a:lnTo>
                    <a:pt x="199" y="134"/>
                  </a:lnTo>
                  <a:lnTo>
                    <a:pt x="203" y="134"/>
                  </a:lnTo>
                  <a:lnTo>
                    <a:pt x="207" y="138"/>
                  </a:lnTo>
                  <a:lnTo>
                    <a:pt x="207" y="134"/>
                  </a:lnTo>
                  <a:lnTo>
                    <a:pt x="203" y="130"/>
                  </a:lnTo>
                  <a:lnTo>
                    <a:pt x="196" y="123"/>
                  </a:lnTo>
                  <a:lnTo>
                    <a:pt x="196" y="119"/>
                  </a:lnTo>
                  <a:lnTo>
                    <a:pt x="196" y="119"/>
                  </a:lnTo>
                  <a:lnTo>
                    <a:pt x="199" y="123"/>
                  </a:lnTo>
                  <a:lnTo>
                    <a:pt x="199" y="126"/>
                  </a:lnTo>
                  <a:lnTo>
                    <a:pt x="207" y="134"/>
                  </a:lnTo>
                  <a:lnTo>
                    <a:pt x="211" y="134"/>
                  </a:lnTo>
                  <a:lnTo>
                    <a:pt x="211" y="134"/>
                  </a:lnTo>
                  <a:lnTo>
                    <a:pt x="214" y="134"/>
                  </a:lnTo>
                  <a:lnTo>
                    <a:pt x="218" y="134"/>
                  </a:lnTo>
                  <a:lnTo>
                    <a:pt x="218" y="130"/>
                  </a:lnTo>
                  <a:lnTo>
                    <a:pt x="222" y="130"/>
                  </a:lnTo>
                  <a:lnTo>
                    <a:pt x="229" y="130"/>
                  </a:lnTo>
                  <a:lnTo>
                    <a:pt x="225" y="134"/>
                  </a:lnTo>
                  <a:lnTo>
                    <a:pt x="225" y="134"/>
                  </a:lnTo>
                  <a:lnTo>
                    <a:pt x="225" y="138"/>
                  </a:lnTo>
                  <a:lnTo>
                    <a:pt x="225" y="138"/>
                  </a:lnTo>
                  <a:lnTo>
                    <a:pt x="218" y="141"/>
                  </a:lnTo>
                  <a:lnTo>
                    <a:pt x="211" y="138"/>
                  </a:lnTo>
                  <a:lnTo>
                    <a:pt x="207" y="141"/>
                  </a:lnTo>
                  <a:lnTo>
                    <a:pt x="207" y="145"/>
                  </a:lnTo>
                  <a:lnTo>
                    <a:pt x="199" y="145"/>
                  </a:lnTo>
                  <a:lnTo>
                    <a:pt x="192" y="149"/>
                  </a:lnTo>
                  <a:lnTo>
                    <a:pt x="188" y="152"/>
                  </a:lnTo>
                  <a:lnTo>
                    <a:pt x="181" y="152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1" y="141"/>
                  </a:lnTo>
                  <a:lnTo>
                    <a:pt x="181" y="141"/>
                  </a:lnTo>
                  <a:lnTo>
                    <a:pt x="177" y="138"/>
                  </a:lnTo>
                  <a:lnTo>
                    <a:pt x="174" y="138"/>
                  </a:lnTo>
                  <a:lnTo>
                    <a:pt x="170" y="134"/>
                  </a:lnTo>
                  <a:lnTo>
                    <a:pt x="166" y="138"/>
                  </a:lnTo>
                  <a:lnTo>
                    <a:pt x="166" y="138"/>
                  </a:lnTo>
                  <a:lnTo>
                    <a:pt x="170" y="130"/>
                  </a:lnTo>
                  <a:lnTo>
                    <a:pt x="174" y="130"/>
                  </a:lnTo>
                  <a:lnTo>
                    <a:pt x="177" y="126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7" y="123"/>
                  </a:lnTo>
                  <a:lnTo>
                    <a:pt x="177" y="119"/>
                  </a:lnTo>
                  <a:lnTo>
                    <a:pt x="174" y="123"/>
                  </a:lnTo>
                  <a:lnTo>
                    <a:pt x="174" y="123"/>
                  </a:lnTo>
                  <a:lnTo>
                    <a:pt x="170" y="119"/>
                  </a:lnTo>
                  <a:lnTo>
                    <a:pt x="166" y="119"/>
                  </a:lnTo>
                  <a:lnTo>
                    <a:pt x="162" y="123"/>
                  </a:lnTo>
                  <a:lnTo>
                    <a:pt x="159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9"/>
                  </a:lnTo>
                  <a:lnTo>
                    <a:pt x="155" y="115"/>
                  </a:lnTo>
                  <a:lnTo>
                    <a:pt x="151" y="115"/>
                  </a:lnTo>
                  <a:lnTo>
                    <a:pt x="144" y="115"/>
                  </a:lnTo>
                  <a:lnTo>
                    <a:pt x="144" y="112"/>
                  </a:lnTo>
                  <a:lnTo>
                    <a:pt x="148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9" y="112"/>
                  </a:lnTo>
                  <a:lnTo>
                    <a:pt x="162" y="112"/>
                  </a:lnTo>
                  <a:lnTo>
                    <a:pt x="155" y="112"/>
                  </a:lnTo>
                  <a:lnTo>
                    <a:pt x="155" y="112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51" y="108"/>
                  </a:lnTo>
                  <a:lnTo>
                    <a:pt x="148" y="112"/>
                  </a:lnTo>
                  <a:lnTo>
                    <a:pt x="144" y="112"/>
                  </a:lnTo>
                  <a:lnTo>
                    <a:pt x="144" y="112"/>
                  </a:lnTo>
                  <a:lnTo>
                    <a:pt x="144" y="108"/>
                  </a:lnTo>
                  <a:lnTo>
                    <a:pt x="140" y="112"/>
                  </a:lnTo>
                  <a:lnTo>
                    <a:pt x="137" y="112"/>
                  </a:lnTo>
                  <a:lnTo>
                    <a:pt x="133" y="115"/>
                  </a:lnTo>
                  <a:lnTo>
                    <a:pt x="133" y="119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9" y="123"/>
                  </a:lnTo>
                  <a:lnTo>
                    <a:pt x="125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0"/>
                  </a:lnTo>
                  <a:lnTo>
                    <a:pt x="122" y="134"/>
                  </a:lnTo>
                  <a:lnTo>
                    <a:pt x="122" y="134"/>
                  </a:lnTo>
                  <a:lnTo>
                    <a:pt x="122" y="138"/>
                  </a:lnTo>
                  <a:lnTo>
                    <a:pt x="122" y="138"/>
                  </a:lnTo>
                  <a:lnTo>
                    <a:pt x="118" y="134"/>
                  </a:lnTo>
                  <a:lnTo>
                    <a:pt x="114" y="134"/>
                  </a:lnTo>
                  <a:lnTo>
                    <a:pt x="111" y="138"/>
                  </a:lnTo>
                  <a:lnTo>
                    <a:pt x="103" y="138"/>
                  </a:lnTo>
                  <a:lnTo>
                    <a:pt x="100" y="138"/>
                  </a:lnTo>
                  <a:lnTo>
                    <a:pt x="96" y="134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3" y="130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7" y="115"/>
                  </a:lnTo>
                  <a:lnTo>
                    <a:pt x="111" y="115"/>
                  </a:lnTo>
                  <a:lnTo>
                    <a:pt x="114" y="112"/>
                  </a:lnTo>
                  <a:lnTo>
                    <a:pt x="118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2" y="112"/>
                  </a:lnTo>
                  <a:lnTo>
                    <a:pt x="122" y="108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1" y="101"/>
                  </a:lnTo>
                  <a:lnTo>
                    <a:pt x="111" y="97"/>
                  </a:lnTo>
                  <a:lnTo>
                    <a:pt x="107" y="97"/>
                  </a:lnTo>
                  <a:lnTo>
                    <a:pt x="107" y="93"/>
                  </a:lnTo>
                  <a:lnTo>
                    <a:pt x="107" y="89"/>
                  </a:lnTo>
                  <a:lnTo>
                    <a:pt x="103" y="86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2" y="82"/>
                  </a:lnTo>
                  <a:lnTo>
                    <a:pt x="85" y="78"/>
                  </a:lnTo>
                  <a:lnTo>
                    <a:pt x="81" y="78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5"/>
                  </a:lnTo>
                  <a:lnTo>
                    <a:pt x="74" y="78"/>
                  </a:lnTo>
                  <a:lnTo>
                    <a:pt x="70" y="75"/>
                  </a:lnTo>
                  <a:lnTo>
                    <a:pt x="70" y="78"/>
                  </a:lnTo>
                  <a:lnTo>
                    <a:pt x="66" y="75"/>
                  </a:lnTo>
                  <a:lnTo>
                    <a:pt x="66" y="78"/>
                  </a:lnTo>
                  <a:lnTo>
                    <a:pt x="66" y="82"/>
                  </a:lnTo>
                  <a:lnTo>
                    <a:pt x="66" y="86"/>
                  </a:lnTo>
                  <a:lnTo>
                    <a:pt x="62" y="86"/>
                  </a:lnTo>
                  <a:lnTo>
                    <a:pt x="59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4" y="93"/>
                  </a:lnTo>
                  <a:lnTo>
                    <a:pt x="37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9" y="89"/>
                  </a:lnTo>
                  <a:lnTo>
                    <a:pt x="22" y="89"/>
                  </a:lnTo>
                  <a:lnTo>
                    <a:pt x="18" y="86"/>
                  </a:lnTo>
                  <a:lnTo>
                    <a:pt x="14" y="86"/>
                  </a:lnTo>
                  <a:lnTo>
                    <a:pt x="11" y="86"/>
                  </a:lnTo>
                  <a:lnTo>
                    <a:pt x="7" y="86"/>
                  </a:lnTo>
                  <a:lnTo>
                    <a:pt x="7" y="86"/>
                  </a:lnTo>
                  <a:lnTo>
                    <a:pt x="3" y="82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75"/>
                  </a:lnTo>
                  <a:lnTo>
                    <a:pt x="3" y="67"/>
                  </a:lnTo>
                  <a:lnTo>
                    <a:pt x="7" y="67"/>
                  </a:lnTo>
                  <a:lnTo>
                    <a:pt x="7" y="63"/>
                  </a:lnTo>
                  <a:lnTo>
                    <a:pt x="7" y="60"/>
                  </a:lnTo>
                  <a:lnTo>
                    <a:pt x="18" y="49"/>
                  </a:lnTo>
                  <a:lnTo>
                    <a:pt x="18" y="45"/>
                  </a:lnTo>
                  <a:lnTo>
                    <a:pt x="22" y="41"/>
                  </a:lnTo>
                  <a:lnTo>
                    <a:pt x="25" y="41"/>
                  </a:lnTo>
                  <a:lnTo>
                    <a:pt x="25" y="37"/>
                  </a:lnTo>
                  <a:lnTo>
                    <a:pt x="22" y="34"/>
                  </a:lnTo>
                  <a:lnTo>
                    <a:pt x="22" y="34"/>
                  </a:lnTo>
                  <a:lnTo>
                    <a:pt x="25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8" y="23"/>
                  </a:lnTo>
                  <a:lnTo>
                    <a:pt x="18" y="15"/>
                  </a:lnTo>
                  <a:lnTo>
                    <a:pt x="1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802526" y="2155670"/>
              <a:ext cx="72051" cy="75912"/>
            </a:xfrm>
            <a:custGeom>
              <a:avLst/>
              <a:gdLst>
                <a:gd name="T0" fmla="*/ 0 w 56"/>
                <a:gd name="T1" fmla="*/ 11 h 59"/>
                <a:gd name="T2" fmla="*/ 0 w 56"/>
                <a:gd name="T3" fmla="*/ 7 h 59"/>
                <a:gd name="T4" fmla="*/ 0 w 56"/>
                <a:gd name="T5" fmla="*/ 3 h 59"/>
                <a:gd name="T6" fmla="*/ 0 w 56"/>
                <a:gd name="T7" fmla="*/ 0 h 59"/>
                <a:gd name="T8" fmla="*/ 4 w 56"/>
                <a:gd name="T9" fmla="*/ 3 h 59"/>
                <a:gd name="T10" fmla="*/ 4 w 56"/>
                <a:gd name="T11" fmla="*/ 0 h 59"/>
                <a:gd name="T12" fmla="*/ 8 w 56"/>
                <a:gd name="T13" fmla="*/ 3 h 59"/>
                <a:gd name="T14" fmla="*/ 8 w 56"/>
                <a:gd name="T15" fmla="*/ 0 h 59"/>
                <a:gd name="T16" fmla="*/ 11 w 56"/>
                <a:gd name="T17" fmla="*/ 0 h 59"/>
                <a:gd name="T18" fmla="*/ 11 w 56"/>
                <a:gd name="T19" fmla="*/ 0 h 59"/>
                <a:gd name="T20" fmla="*/ 15 w 56"/>
                <a:gd name="T21" fmla="*/ 3 h 59"/>
                <a:gd name="T22" fmla="*/ 19 w 56"/>
                <a:gd name="T23" fmla="*/ 3 h 59"/>
                <a:gd name="T24" fmla="*/ 26 w 56"/>
                <a:gd name="T25" fmla="*/ 7 h 59"/>
                <a:gd name="T26" fmla="*/ 30 w 56"/>
                <a:gd name="T27" fmla="*/ 7 h 59"/>
                <a:gd name="T28" fmla="*/ 30 w 56"/>
                <a:gd name="T29" fmla="*/ 7 h 59"/>
                <a:gd name="T30" fmla="*/ 34 w 56"/>
                <a:gd name="T31" fmla="*/ 7 h 59"/>
                <a:gd name="T32" fmla="*/ 37 w 56"/>
                <a:gd name="T33" fmla="*/ 11 h 59"/>
                <a:gd name="T34" fmla="*/ 41 w 56"/>
                <a:gd name="T35" fmla="*/ 14 h 59"/>
                <a:gd name="T36" fmla="*/ 41 w 56"/>
                <a:gd name="T37" fmla="*/ 18 h 59"/>
                <a:gd name="T38" fmla="*/ 41 w 56"/>
                <a:gd name="T39" fmla="*/ 22 h 59"/>
                <a:gd name="T40" fmla="*/ 45 w 56"/>
                <a:gd name="T41" fmla="*/ 22 h 59"/>
                <a:gd name="T42" fmla="*/ 45 w 56"/>
                <a:gd name="T43" fmla="*/ 26 h 59"/>
                <a:gd name="T44" fmla="*/ 52 w 56"/>
                <a:gd name="T45" fmla="*/ 29 h 59"/>
                <a:gd name="T46" fmla="*/ 56 w 56"/>
                <a:gd name="T47" fmla="*/ 29 h 59"/>
                <a:gd name="T48" fmla="*/ 56 w 56"/>
                <a:gd name="T49" fmla="*/ 33 h 59"/>
                <a:gd name="T50" fmla="*/ 56 w 56"/>
                <a:gd name="T51" fmla="*/ 37 h 59"/>
                <a:gd name="T52" fmla="*/ 56 w 56"/>
                <a:gd name="T53" fmla="*/ 40 h 59"/>
                <a:gd name="T54" fmla="*/ 56 w 56"/>
                <a:gd name="T55" fmla="*/ 40 h 59"/>
                <a:gd name="T56" fmla="*/ 52 w 56"/>
                <a:gd name="T57" fmla="*/ 40 h 59"/>
                <a:gd name="T58" fmla="*/ 48 w 56"/>
                <a:gd name="T59" fmla="*/ 37 h 59"/>
                <a:gd name="T60" fmla="*/ 45 w 56"/>
                <a:gd name="T61" fmla="*/ 40 h 59"/>
                <a:gd name="T62" fmla="*/ 41 w 56"/>
                <a:gd name="T63" fmla="*/ 40 h 59"/>
                <a:gd name="T64" fmla="*/ 41 w 56"/>
                <a:gd name="T65" fmla="*/ 44 h 59"/>
                <a:gd name="T66" fmla="*/ 41 w 56"/>
                <a:gd name="T67" fmla="*/ 48 h 59"/>
                <a:gd name="T68" fmla="*/ 41 w 56"/>
                <a:gd name="T69" fmla="*/ 48 h 59"/>
                <a:gd name="T70" fmla="*/ 37 w 56"/>
                <a:gd name="T71" fmla="*/ 55 h 59"/>
                <a:gd name="T72" fmla="*/ 37 w 56"/>
                <a:gd name="T73" fmla="*/ 55 h 59"/>
                <a:gd name="T74" fmla="*/ 34 w 56"/>
                <a:gd name="T75" fmla="*/ 55 h 59"/>
                <a:gd name="T76" fmla="*/ 30 w 56"/>
                <a:gd name="T77" fmla="*/ 59 h 59"/>
                <a:gd name="T78" fmla="*/ 30 w 56"/>
                <a:gd name="T79" fmla="*/ 55 h 59"/>
                <a:gd name="T80" fmla="*/ 30 w 56"/>
                <a:gd name="T81" fmla="*/ 51 h 59"/>
                <a:gd name="T82" fmla="*/ 30 w 56"/>
                <a:gd name="T83" fmla="*/ 40 h 59"/>
                <a:gd name="T84" fmla="*/ 26 w 56"/>
                <a:gd name="T85" fmla="*/ 33 h 59"/>
                <a:gd name="T86" fmla="*/ 26 w 56"/>
                <a:gd name="T87" fmla="*/ 29 h 59"/>
                <a:gd name="T88" fmla="*/ 15 w 56"/>
                <a:gd name="T89" fmla="*/ 26 h 59"/>
                <a:gd name="T90" fmla="*/ 15 w 56"/>
                <a:gd name="T91" fmla="*/ 22 h 59"/>
                <a:gd name="T92" fmla="*/ 11 w 56"/>
                <a:gd name="T93" fmla="*/ 14 h 59"/>
                <a:gd name="T94" fmla="*/ 8 w 56"/>
                <a:gd name="T95" fmla="*/ 11 h 59"/>
                <a:gd name="T96" fmla="*/ 0 w 56"/>
                <a:gd name="T97" fmla="*/ 11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6" h="59">
                  <a:moveTo>
                    <a:pt x="0" y="11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3"/>
                  </a:lnTo>
                  <a:lnTo>
                    <a:pt x="8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7"/>
                  </a:lnTo>
                  <a:lnTo>
                    <a:pt x="37" y="11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5" y="26"/>
                  </a:lnTo>
                  <a:lnTo>
                    <a:pt x="52" y="29"/>
                  </a:lnTo>
                  <a:lnTo>
                    <a:pt x="56" y="29"/>
                  </a:lnTo>
                  <a:lnTo>
                    <a:pt x="56" y="33"/>
                  </a:lnTo>
                  <a:lnTo>
                    <a:pt x="56" y="37"/>
                  </a:lnTo>
                  <a:lnTo>
                    <a:pt x="56" y="40"/>
                  </a:lnTo>
                  <a:lnTo>
                    <a:pt x="56" y="40"/>
                  </a:lnTo>
                  <a:lnTo>
                    <a:pt x="52" y="40"/>
                  </a:lnTo>
                  <a:lnTo>
                    <a:pt x="48" y="37"/>
                  </a:lnTo>
                  <a:lnTo>
                    <a:pt x="45" y="40"/>
                  </a:lnTo>
                  <a:lnTo>
                    <a:pt x="41" y="40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37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0" y="59"/>
                  </a:lnTo>
                  <a:lnTo>
                    <a:pt x="30" y="55"/>
                  </a:lnTo>
                  <a:lnTo>
                    <a:pt x="30" y="51"/>
                  </a:lnTo>
                  <a:lnTo>
                    <a:pt x="30" y="40"/>
                  </a:lnTo>
                  <a:lnTo>
                    <a:pt x="26" y="33"/>
                  </a:lnTo>
                  <a:lnTo>
                    <a:pt x="26" y="29"/>
                  </a:lnTo>
                  <a:lnTo>
                    <a:pt x="15" y="26"/>
                  </a:lnTo>
                  <a:lnTo>
                    <a:pt x="15" y="22"/>
                  </a:lnTo>
                  <a:lnTo>
                    <a:pt x="11" y="14"/>
                  </a:lnTo>
                  <a:lnTo>
                    <a:pt x="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688015" y="2169824"/>
              <a:ext cx="186562" cy="104218"/>
            </a:xfrm>
            <a:custGeom>
              <a:avLst/>
              <a:gdLst>
                <a:gd name="T0" fmla="*/ 34 w 145"/>
                <a:gd name="T1" fmla="*/ 0 h 81"/>
                <a:gd name="T2" fmla="*/ 41 w 145"/>
                <a:gd name="T3" fmla="*/ 0 h 81"/>
                <a:gd name="T4" fmla="*/ 52 w 145"/>
                <a:gd name="T5" fmla="*/ 3 h 81"/>
                <a:gd name="T6" fmla="*/ 56 w 145"/>
                <a:gd name="T7" fmla="*/ 7 h 81"/>
                <a:gd name="T8" fmla="*/ 67 w 145"/>
                <a:gd name="T9" fmla="*/ 7 h 81"/>
                <a:gd name="T10" fmla="*/ 71 w 145"/>
                <a:gd name="T11" fmla="*/ 3 h 81"/>
                <a:gd name="T12" fmla="*/ 85 w 145"/>
                <a:gd name="T13" fmla="*/ 0 h 81"/>
                <a:gd name="T14" fmla="*/ 100 w 145"/>
                <a:gd name="T15" fmla="*/ 3 h 81"/>
                <a:gd name="T16" fmla="*/ 104 w 145"/>
                <a:gd name="T17" fmla="*/ 15 h 81"/>
                <a:gd name="T18" fmla="*/ 115 w 145"/>
                <a:gd name="T19" fmla="*/ 22 h 81"/>
                <a:gd name="T20" fmla="*/ 119 w 145"/>
                <a:gd name="T21" fmla="*/ 40 h 81"/>
                <a:gd name="T22" fmla="*/ 123 w 145"/>
                <a:gd name="T23" fmla="*/ 52 h 81"/>
                <a:gd name="T24" fmla="*/ 134 w 145"/>
                <a:gd name="T25" fmla="*/ 52 h 81"/>
                <a:gd name="T26" fmla="*/ 141 w 145"/>
                <a:gd name="T27" fmla="*/ 48 h 81"/>
                <a:gd name="T28" fmla="*/ 141 w 145"/>
                <a:gd name="T29" fmla="*/ 52 h 81"/>
                <a:gd name="T30" fmla="*/ 145 w 145"/>
                <a:gd name="T31" fmla="*/ 55 h 81"/>
                <a:gd name="T32" fmla="*/ 137 w 145"/>
                <a:gd name="T33" fmla="*/ 59 h 81"/>
                <a:gd name="T34" fmla="*/ 130 w 145"/>
                <a:gd name="T35" fmla="*/ 63 h 81"/>
                <a:gd name="T36" fmla="*/ 130 w 145"/>
                <a:gd name="T37" fmla="*/ 70 h 81"/>
                <a:gd name="T38" fmla="*/ 130 w 145"/>
                <a:gd name="T39" fmla="*/ 74 h 81"/>
                <a:gd name="T40" fmla="*/ 126 w 145"/>
                <a:gd name="T41" fmla="*/ 78 h 81"/>
                <a:gd name="T42" fmla="*/ 123 w 145"/>
                <a:gd name="T43" fmla="*/ 74 h 81"/>
                <a:gd name="T44" fmla="*/ 115 w 145"/>
                <a:gd name="T45" fmla="*/ 74 h 81"/>
                <a:gd name="T46" fmla="*/ 104 w 145"/>
                <a:gd name="T47" fmla="*/ 74 h 81"/>
                <a:gd name="T48" fmla="*/ 93 w 145"/>
                <a:gd name="T49" fmla="*/ 78 h 81"/>
                <a:gd name="T50" fmla="*/ 85 w 145"/>
                <a:gd name="T51" fmla="*/ 81 h 81"/>
                <a:gd name="T52" fmla="*/ 78 w 145"/>
                <a:gd name="T53" fmla="*/ 81 h 81"/>
                <a:gd name="T54" fmla="*/ 71 w 145"/>
                <a:gd name="T55" fmla="*/ 81 h 81"/>
                <a:gd name="T56" fmla="*/ 67 w 145"/>
                <a:gd name="T57" fmla="*/ 81 h 81"/>
                <a:gd name="T58" fmla="*/ 56 w 145"/>
                <a:gd name="T59" fmla="*/ 81 h 81"/>
                <a:gd name="T60" fmla="*/ 52 w 145"/>
                <a:gd name="T61" fmla="*/ 78 h 81"/>
                <a:gd name="T62" fmla="*/ 45 w 145"/>
                <a:gd name="T63" fmla="*/ 81 h 81"/>
                <a:gd name="T64" fmla="*/ 45 w 145"/>
                <a:gd name="T65" fmla="*/ 78 h 81"/>
                <a:gd name="T66" fmla="*/ 41 w 145"/>
                <a:gd name="T67" fmla="*/ 74 h 81"/>
                <a:gd name="T68" fmla="*/ 37 w 145"/>
                <a:gd name="T69" fmla="*/ 70 h 81"/>
                <a:gd name="T70" fmla="*/ 37 w 145"/>
                <a:gd name="T71" fmla="*/ 63 h 81"/>
                <a:gd name="T72" fmla="*/ 30 w 145"/>
                <a:gd name="T73" fmla="*/ 66 h 81"/>
                <a:gd name="T74" fmla="*/ 23 w 145"/>
                <a:gd name="T75" fmla="*/ 66 h 81"/>
                <a:gd name="T76" fmla="*/ 15 w 145"/>
                <a:gd name="T77" fmla="*/ 63 h 81"/>
                <a:gd name="T78" fmla="*/ 19 w 145"/>
                <a:gd name="T79" fmla="*/ 55 h 81"/>
                <a:gd name="T80" fmla="*/ 8 w 145"/>
                <a:gd name="T81" fmla="*/ 52 h 81"/>
                <a:gd name="T82" fmla="*/ 4 w 145"/>
                <a:gd name="T83" fmla="*/ 44 h 81"/>
                <a:gd name="T84" fmla="*/ 0 w 145"/>
                <a:gd name="T85" fmla="*/ 40 h 81"/>
                <a:gd name="T86" fmla="*/ 4 w 145"/>
                <a:gd name="T87" fmla="*/ 37 h 81"/>
                <a:gd name="T88" fmla="*/ 11 w 145"/>
                <a:gd name="T89" fmla="*/ 33 h 81"/>
                <a:gd name="T90" fmla="*/ 15 w 145"/>
                <a:gd name="T91" fmla="*/ 29 h 81"/>
                <a:gd name="T92" fmla="*/ 23 w 145"/>
                <a:gd name="T93" fmla="*/ 11 h 81"/>
                <a:gd name="T94" fmla="*/ 30 w 145"/>
                <a:gd name="T95" fmla="*/ 7 h 81"/>
                <a:gd name="T96" fmla="*/ 30 w 145"/>
                <a:gd name="T9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5" h="81">
                  <a:moveTo>
                    <a:pt x="30" y="0"/>
                  </a:moveTo>
                  <a:lnTo>
                    <a:pt x="34" y="0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5" y="3"/>
                  </a:lnTo>
                  <a:lnTo>
                    <a:pt x="52" y="3"/>
                  </a:lnTo>
                  <a:lnTo>
                    <a:pt x="56" y="3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71" y="3"/>
                  </a:lnTo>
                  <a:lnTo>
                    <a:pt x="82" y="3"/>
                  </a:lnTo>
                  <a:lnTo>
                    <a:pt x="85" y="0"/>
                  </a:lnTo>
                  <a:lnTo>
                    <a:pt x="97" y="0"/>
                  </a:lnTo>
                  <a:lnTo>
                    <a:pt x="100" y="3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15" y="18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9" y="40"/>
                  </a:lnTo>
                  <a:lnTo>
                    <a:pt x="119" y="44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34" y="52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5" y="52"/>
                  </a:lnTo>
                  <a:lnTo>
                    <a:pt x="141" y="52"/>
                  </a:lnTo>
                  <a:lnTo>
                    <a:pt x="145" y="55"/>
                  </a:lnTo>
                  <a:lnTo>
                    <a:pt x="145" y="55"/>
                  </a:lnTo>
                  <a:lnTo>
                    <a:pt x="141" y="59"/>
                  </a:lnTo>
                  <a:lnTo>
                    <a:pt x="137" y="59"/>
                  </a:lnTo>
                  <a:lnTo>
                    <a:pt x="134" y="63"/>
                  </a:lnTo>
                  <a:lnTo>
                    <a:pt x="130" y="63"/>
                  </a:lnTo>
                  <a:lnTo>
                    <a:pt x="130" y="66"/>
                  </a:lnTo>
                  <a:lnTo>
                    <a:pt x="130" y="70"/>
                  </a:lnTo>
                  <a:lnTo>
                    <a:pt x="130" y="74"/>
                  </a:lnTo>
                  <a:lnTo>
                    <a:pt x="130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23" y="74"/>
                  </a:lnTo>
                  <a:lnTo>
                    <a:pt x="119" y="78"/>
                  </a:lnTo>
                  <a:lnTo>
                    <a:pt x="115" y="74"/>
                  </a:lnTo>
                  <a:lnTo>
                    <a:pt x="111" y="74"/>
                  </a:lnTo>
                  <a:lnTo>
                    <a:pt x="104" y="74"/>
                  </a:lnTo>
                  <a:lnTo>
                    <a:pt x="100" y="74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5" y="81"/>
                  </a:lnTo>
                  <a:lnTo>
                    <a:pt x="85" y="81"/>
                  </a:lnTo>
                  <a:lnTo>
                    <a:pt x="78" y="81"/>
                  </a:lnTo>
                  <a:lnTo>
                    <a:pt x="74" y="81"/>
                  </a:lnTo>
                  <a:lnTo>
                    <a:pt x="71" y="81"/>
                  </a:lnTo>
                  <a:lnTo>
                    <a:pt x="71" y="81"/>
                  </a:lnTo>
                  <a:lnTo>
                    <a:pt x="67" y="81"/>
                  </a:lnTo>
                  <a:lnTo>
                    <a:pt x="60" y="81"/>
                  </a:lnTo>
                  <a:lnTo>
                    <a:pt x="56" y="81"/>
                  </a:lnTo>
                  <a:lnTo>
                    <a:pt x="52" y="81"/>
                  </a:lnTo>
                  <a:lnTo>
                    <a:pt x="52" y="78"/>
                  </a:lnTo>
                  <a:lnTo>
                    <a:pt x="48" y="78"/>
                  </a:lnTo>
                  <a:lnTo>
                    <a:pt x="45" y="81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4" y="66"/>
                  </a:lnTo>
                  <a:lnTo>
                    <a:pt x="37" y="63"/>
                  </a:lnTo>
                  <a:lnTo>
                    <a:pt x="34" y="63"/>
                  </a:lnTo>
                  <a:lnTo>
                    <a:pt x="30" y="66"/>
                  </a:lnTo>
                  <a:lnTo>
                    <a:pt x="26" y="66"/>
                  </a:lnTo>
                  <a:lnTo>
                    <a:pt x="23" y="66"/>
                  </a:lnTo>
                  <a:lnTo>
                    <a:pt x="23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8" y="52"/>
                  </a:lnTo>
                  <a:lnTo>
                    <a:pt x="8" y="48"/>
                  </a:lnTo>
                  <a:lnTo>
                    <a:pt x="4" y="44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5" y="29"/>
                  </a:lnTo>
                  <a:lnTo>
                    <a:pt x="19" y="22"/>
                  </a:lnTo>
                  <a:lnTo>
                    <a:pt x="23" y="11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4" y="3"/>
                  </a:lnTo>
                  <a:lnTo>
                    <a:pt x="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606958" y="2159531"/>
              <a:ext cx="124804" cy="72051"/>
            </a:xfrm>
            <a:custGeom>
              <a:avLst/>
              <a:gdLst>
                <a:gd name="T0" fmla="*/ 63 w 97"/>
                <a:gd name="T1" fmla="*/ 48 h 56"/>
                <a:gd name="T2" fmla="*/ 67 w 97"/>
                <a:gd name="T3" fmla="*/ 45 h 56"/>
                <a:gd name="T4" fmla="*/ 67 w 97"/>
                <a:gd name="T5" fmla="*/ 45 h 56"/>
                <a:gd name="T6" fmla="*/ 71 w 97"/>
                <a:gd name="T7" fmla="*/ 41 h 56"/>
                <a:gd name="T8" fmla="*/ 74 w 97"/>
                <a:gd name="T9" fmla="*/ 41 h 56"/>
                <a:gd name="T10" fmla="*/ 78 w 97"/>
                <a:gd name="T11" fmla="*/ 41 h 56"/>
                <a:gd name="T12" fmla="*/ 78 w 97"/>
                <a:gd name="T13" fmla="*/ 37 h 56"/>
                <a:gd name="T14" fmla="*/ 82 w 97"/>
                <a:gd name="T15" fmla="*/ 30 h 56"/>
                <a:gd name="T16" fmla="*/ 86 w 97"/>
                <a:gd name="T17" fmla="*/ 19 h 56"/>
                <a:gd name="T18" fmla="*/ 89 w 97"/>
                <a:gd name="T19" fmla="*/ 15 h 56"/>
                <a:gd name="T20" fmla="*/ 93 w 97"/>
                <a:gd name="T21" fmla="*/ 15 h 56"/>
                <a:gd name="T22" fmla="*/ 97 w 97"/>
                <a:gd name="T23" fmla="*/ 11 h 56"/>
                <a:gd name="T24" fmla="*/ 93 w 97"/>
                <a:gd name="T25" fmla="*/ 8 h 56"/>
                <a:gd name="T26" fmla="*/ 89 w 97"/>
                <a:gd name="T27" fmla="*/ 4 h 56"/>
                <a:gd name="T28" fmla="*/ 86 w 97"/>
                <a:gd name="T29" fmla="*/ 0 h 56"/>
                <a:gd name="T30" fmla="*/ 82 w 97"/>
                <a:gd name="T31" fmla="*/ 4 h 56"/>
                <a:gd name="T32" fmla="*/ 78 w 97"/>
                <a:gd name="T33" fmla="*/ 0 h 56"/>
                <a:gd name="T34" fmla="*/ 71 w 97"/>
                <a:gd name="T35" fmla="*/ 4 h 56"/>
                <a:gd name="T36" fmla="*/ 67 w 97"/>
                <a:gd name="T37" fmla="*/ 0 h 56"/>
                <a:gd name="T38" fmla="*/ 60 w 97"/>
                <a:gd name="T39" fmla="*/ 0 h 56"/>
                <a:gd name="T40" fmla="*/ 60 w 97"/>
                <a:gd name="T41" fmla="*/ 4 h 56"/>
                <a:gd name="T42" fmla="*/ 56 w 97"/>
                <a:gd name="T43" fmla="*/ 8 h 56"/>
                <a:gd name="T44" fmla="*/ 56 w 97"/>
                <a:gd name="T45" fmla="*/ 11 h 56"/>
                <a:gd name="T46" fmla="*/ 49 w 97"/>
                <a:gd name="T47" fmla="*/ 8 h 56"/>
                <a:gd name="T48" fmla="*/ 45 w 97"/>
                <a:gd name="T49" fmla="*/ 11 h 56"/>
                <a:gd name="T50" fmla="*/ 41 w 97"/>
                <a:gd name="T51" fmla="*/ 11 h 56"/>
                <a:gd name="T52" fmla="*/ 41 w 97"/>
                <a:gd name="T53" fmla="*/ 15 h 56"/>
                <a:gd name="T54" fmla="*/ 30 w 97"/>
                <a:gd name="T55" fmla="*/ 15 h 56"/>
                <a:gd name="T56" fmla="*/ 26 w 97"/>
                <a:gd name="T57" fmla="*/ 19 h 56"/>
                <a:gd name="T58" fmla="*/ 19 w 97"/>
                <a:gd name="T59" fmla="*/ 15 h 56"/>
                <a:gd name="T60" fmla="*/ 8 w 97"/>
                <a:gd name="T61" fmla="*/ 11 h 56"/>
                <a:gd name="T62" fmla="*/ 8 w 97"/>
                <a:gd name="T63" fmla="*/ 11 h 56"/>
                <a:gd name="T64" fmla="*/ 8 w 97"/>
                <a:gd name="T65" fmla="*/ 15 h 56"/>
                <a:gd name="T66" fmla="*/ 8 w 97"/>
                <a:gd name="T67" fmla="*/ 19 h 56"/>
                <a:gd name="T68" fmla="*/ 0 w 97"/>
                <a:gd name="T69" fmla="*/ 19 h 56"/>
                <a:gd name="T70" fmla="*/ 0 w 97"/>
                <a:gd name="T71" fmla="*/ 19 h 56"/>
                <a:gd name="T72" fmla="*/ 4 w 97"/>
                <a:gd name="T73" fmla="*/ 23 h 56"/>
                <a:gd name="T74" fmla="*/ 4 w 97"/>
                <a:gd name="T75" fmla="*/ 26 h 56"/>
                <a:gd name="T76" fmla="*/ 4 w 97"/>
                <a:gd name="T77" fmla="*/ 30 h 56"/>
                <a:gd name="T78" fmla="*/ 4 w 97"/>
                <a:gd name="T79" fmla="*/ 30 h 56"/>
                <a:gd name="T80" fmla="*/ 0 w 97"/>
                <a:gd name="T81" fmla="*/ 34 h 56"/>
                <a:gd name="T82" fmla="*/ 0 w 97"/>
                <a:gd name="T83" fmla="*/ 34 h 56"/>
                <a:gd name="T84" fmla="*/ 4 w 97"/>
                <a:gd name="T85" fmla="*/ 37 h 56"/>
                <a:gd name="T86" fmla="*/ 4 w 97"/>
                <a:gd name="T87" fmla="*/ 45 h 56"/>
                <a:gd name="T88" fmla="*/ 8 w 97"/>
                <a:gd name="T89" fmla="*/ 45 h 56"/>
                <a:gd name="T90" fmla="*/ 15 w 97"/>
                <a:gd name="T91" fmla="*/ 48 h 56"/>
                <a:gd name="T92" fmla="*/ 19 w 97"/>
                <a:gd name="T93" fmla="*/ 52 h 56"/>
                <a:gd name="T94" fmla="*/ 23 w 97"/>
                <a:gd name="T95" fmla="*/ 52 h 56"/>
                <a:gd name="T96" fmla="*/ 30 w 97"/>
                <a:gd name="T97" fmla="*/ 56 h 56"/>
                <a:gd name="T98" fmla="*/ 37 w 97"/>
                <a:gd name="T99" fmla="*/ 56 h 56"/>
                <a:gd name="T100" fmla="*/ 37 w 97"/>
                <a:gd name="T101" fmla="*/ 52 h 56"/>
                <a:gd name="T102" fmla="*/ 41 w 97"/>
                <a:gd name="T103" fmla="*/ 56 h 56"/>
                <a:gd name="T104" fmla="*/ 41 w 97"/>
                <a:gd name="T105" fmla="*/ 52 h 56"/>
                <a:gd name="T106" fmla="*/ 45 w 97"/>
                <a:gd name="T107" fmla="*/ 52 h 56"/>
                <a:gd name="T108" fmla="*/ 49 w 97"/>
                <a:gd name="T109" fmla="*/ 52 h 56"/>
                <a:gd name="T110" fmla="*/ 49 w 97"/>
                <a:gd name="T111" fmla="*/ 48 h 56"/>
                <a:gd name="T112" fmla="*/ 52 w 97"/>
                <a:gd name="T113" fmla="*/ 45 h 56"/>
                <a:gd name="T114" fmla="*/ 56 w 97"/>
                <a:gd name="T115" fmla="*/ 48 h 56"/>
                <a:gd name="T116" fmla="*/ 60 w 97"/>
                <a:gd name="T117" fmla="*/ 48 h 56"/>
                <a:gd name="T118" fmla="*/ 63 w 97"/>
                <a:gd name="T11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7" h="56">
                  <a:moveTo>
                    <a:pt x="63" y="48"/>
                  </a:moveTo>
                  <a:lnTo>
                    <a:pt x="67" y="45"/>
                  </a:lnTo>
                  <a:lnTo>
                    <a:pt x="67" y="45"/>
                  </a:lnTo>
                  <a:lnTo>
                    <a:pt x="71" y="41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7"/>
                  </a:lnTo>
                  <a:lnTo>
                    <a:pt x="82" y="30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7" y="11"/>
                  </a:lnTo>
                  <a:lnTo>
                    <a:pt x="93" y="8"/>
                  </a:lnTo>
                  <a:lnTo>
                    <a:pt x="89" y="4"/>
                  </a:lnTo>
                  <a:lnTo>
                    <a:pt x="86" y="0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1" y="4"/>
                  </a:lnTo>
                  <a:lnTo>
                    <a:pt x="67" y="0"/>
                  </a:lnTo>
                  <a:lnTo>
                    <a:pt x="60" y="0"/>
                  </a:lnTo>
                  <a:lnTo>
                    <a:pt x="60" y="4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49" y="8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19" y="15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4" y="37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15" y="48"/>
                  </a:lnTo>
                  <a:lnTo>
                    <a:pt x="19" y="52"/>
                  </a:lnTo>
                  <a:lnTo>
                    <a:pt x="23" y="52"/>
                  </a:lnTo>
                  <a:lnTo>
                    <a:pt x="30" y="56"/>
                  </a:lnTo>
                  <a:lnTo>
                    <a:pt x="37" y="56"/>
                  </a:lnTo>
                  <a:lnTo>
                    <a:pt x="37" y="52"/>
                  </a:lnTo>
                  <a:lnTo>
                    <a:pt x="41" y="56"/>
                  </a:lnTo>
                  <a:lnTo>
                    <a:pt x="41" y="52"/>
                  </a:lnTo>
                  <a:lnTo>
                    <a:pt x="45" y="52"/>
                  </a:lnTo>
                  <a:lnTo>
                    <a:pt x="49" y="52"/>
                  </a:lnTo>
                  <a:lnTo>
                    <a:pt x="49" y="48"/>
                  </a:lnTo>
                  <a:lnTo>
                    <a:pt x="52" y="45"/>
                  </a:lnTo>
                  <a:lnTo>
                    <a:pt x="56" y="48"/>
                  </a:lnTo>
                  <a:lnTo>
                    <a:pt x="60" y="48"/>
                  </a:lnTo>
                  <a:lnTo>
                    <a:pt x="6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617251" y="2140231"/>
              <a:ext cx="104218" cy="43745"/>
            </a:xfrm>
            <a:custGeom>
              <a:avLst/>
              <a:gdLst>
                <a:gd name="T0" fmla="*/ 0 w 81"/>
                <a:gd name="T1" fmla="*/ 26 h 34"/>
                <a:gd name="T2" fmla="*/ 11 w 81"/>
                <a:gd name="T3" fmla="*/ 30 h 34"/>
                <a:gd name="T4" fmla="*/ 18 w 81"/>
                <a:gd name="T5" fmla="*/ 34 h 34"/>
                <a:gd name="T6" fmla="*/ 22 w 81"/>
                <a:gd name="T7" fmla="*/ 30 h 34"/>
                <a:gd name="T8" fmla="*/ 33 w 81"/>
                <a:gd name="T9" fmla="*/ 30 h 34"/>
                <a:gd name="T10" fmla="*/ 33 w 81"/>
                <a:gd name="T11" fmla="*/ 26 h 34"/>
                <a:gd name="T12" fmla="*/ 37 w 81"/>
                <a:gd name="T13" fmla="*/ 26 h 34"/>
                <a:gd name="T14" fmla="*/ 41 w 81"/>
                <a:gd name="T15" fmla="*/ 23 h 34"/>
                <a:gd name="T16" fmla="*/ 48 w 81"/>
                <a:gd name="T17" fmla="*/ 26 h 34"/>
                <a:gd name="T18" fmla="*/ 48 w 81"/>
                <a:gd name="T19" fmla="*/ 23 h 34"/>
                <a:gd name="T20" fmla="*/ 52 w 81"/>
                <a:gd name="T21" fmla="*/ 19 h 34"/>
                <a:gd name="T22" fmla="*/ 52 w 81"/>
                <a:gd name="T23" fmla="*/ 15 h 34"/>
                <a:gd name="T24" fmla="*/ 59 w 81"/>
                <a:gd name="T25" fmla="*/ 15 h 34"/>
                <a:gd name="T26" fmla="*/ 63 w 81"/>
                <a:gd name="T27" fmla="*/ 19 h 34"/>
                <a:gd name="T28" fmla="*/ 70 w 81"/>
                <a:gd name="T29" fmla="*/ 15 h 34"/>
                <a:gd name="T30" fmla="*/ 74 w 81"/>
                <a:gd name="T31" fmla="*/ 19 h 34"/>
                <a:gd name="T32" fmla="*/ 78 w 81"/>
                <a:gd name="T33" fmla="*/ 15 h 34"/>
                <a:gd name="T34" fmla="*/ 78 w 81"/>
                <a:gd name="T35" fmla="*/ 12 h 34"/>
                <a:gd name="T36" fmla="*/ 81 w 81"/>
                <a:gd name="T37" fmla="*/ 4 h 34"/>
                <a:gd name="T38" fmla="*/ 81 w 81"/>
                <a:gd name="T39" fmla="*/ 4 h 34"/>
                <a:gd name="T40" fmla="*/ 74 w 81"/>
                <a:gd name="T41" fmla="*/ 0 h 34"/>
                <a:gd name="T42" fmla="*/ 70 w 81"/>
                <a:gd name="T43" fmla="*/ 0 h 34"/>
                <a:gd name="T44" fmla="*/ 66 w 81"/>
                <a:gd name="T45" fmla="*/ 0 h 34"/>
                <a:gd name="T46" fmla="*/ 63 w 81"/>
                <a:gd name="T47" fmla="*/ 0 h 34"/>
                <a:gd name="T48" fmla="*/ 63 w 81"/>
                <a:gd name="T49" fmla="*/ 0 h 34"/>
                <a:gd name="T50" fmla="*/ 59 w 81"/>
                <a:gd name="T51" fmla="*/ 0 h 34"/>
                <a:gd name="T52" fmla="*/ 59 w 81"/>
                <a:gd name="T53" fmla="*/ 0 h 34"/>
                <a:gd name="T54" fmla="*/ 52 w 81"/>
                <a:gd name="T55" fmla="*/ 0 h 34"/>
                <a:gd name="T56" fmla="*/ 52 w 81"/>
                <a:gd name="T57" fmla="*/ 0 h 34"/>
                <a:gd name="T58" fmla="*/ 48 w 81"/>
                <a:gd name="T59" fmla="*/ 0 h 34"/>
                <a:gd name="T60" fmla="*/ 48 w 81"/>
                <a:gd name="T61" fmla="*/ 4 h 34"/>
                <a:gd name="T62" fmla="*/ 44 w 81"/>
                <a:gd name="T63" fmla="*/ 4 h 34"/>
                <a:gd name="T64" fmla="*/ 41 w 81"/>
                <a:gd name="T65" fmla="*/ 4 h 34"/>
                <a:gd name="T66" fmla="*/ 41 w 81"/>
                <a:gd name="T67" fmla="*/ 4 h 34"/>
                <a:gd name="T68" fmla="*/ 33 w 81"/>
                <a:gd name="T69" fmla="*/ 4 h 34"/>
                <a:gd name="T70" fmla="*/ 29 w 81"/>
                <a:gd name="T71" fmla="*/ 4 h 34"/>
                <a:gd name="T72" fmla="*/ 26 w 81"/>
                <a:gd name="T73" fmla="*/ 8 h 34"/>
                <a:gd name="T74" fmla="*/ 22 w 81"/>
                <a:gd name="T75" fmla="*/ 12 h 34"/>
                <a:gd name="T76" fmla="*/ 15 w 81"/>
                <a:gd name="T77" fmla="*/ 12 h 34"/>
                <a:gd name="T78" fmla="*/ 11 w 81"/>
                <a:gd name="T79" fmla="*/ 12 h 34"/>
                <a:gd name="T80" fmla="*/ 7 w 81"/>
                <a:gd name="T81" fmla="*/ 12 h 34"/>
                <a:gd name="T82" fmla="*/ 3 w 81"/>
                <a:gd name="T83" fmla="*/ 12 h 34"/>
                <a:gd name="T84" fmla="*/ 0 w 81"/>
                <a:gd name="T85" fmla="*/ 15 h 34"/>
                <a:gd name="T86" fmla="*/ 0 w 81"/>
                <a:gd name="T87" fmla="*/ 15 h 34"/>
                <a:gd name="T88" fmla="*/ 0 w 81"/>
                <a:gd name="T89" fmla="*/ 19 h 34"/>
                <a:gd name="T90" fmla="*/ 0 w 81"/>
                <a:gd name="T91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1" h="34">
                  <a:moveTo>
                    <a:pt x="0" y="26"/>
                  </a:moveTo>
                  <a:lnTo>
                    <a:pt x="11" y="30"/>
                  </a:lnTo>
                  <a:lnTo>
                    <a:pt x="18" y="34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7" y="26"/>
                  </a:lnTo>
                  <a:lnTo>
                    <a:pt x="41" y="23"/>
                  </a:lnTo>
                  <a:lnTo>
                    <a:pt x="48" y="26"/>
                  </a:lnTo>
                  <a:lnTo>
                    <a:pt x="48" y="23"/>
                  </a:lnTo>
                  <a:lnTo>
                    <a:pt x="52" y="19"/>
                  </a:lnTo>
                  <a:lnTo>
                    <a:pt x="52" y="15"/>
                  </a:lnTo>
                  <a:lnTo>
                    <a:pt x="59" y="15"/>
                  </a:lnTo>
                  <a:lnTo>
                    <a:pt x="63" y="19"/>
                  </a:lnTo>
                  <a:lnTo>
                    <a:pt x="70" y="15"/>
                  </a:lnTo>
                  <a:lnTo>
                    <a:pt x="74" y="19"/>
                  </a:lnTo>
                  <a:lnTo>
                    <a:pt x="78" y="15"/>
                  </a:lnTo>
                  <a:lnTo>
                    <a:pt x="78" y="12"/>
                  </a:lnTo>
                  <a:lnTo>
                    <a:pt x="81" y="4"/>
                  </a:lnTo>
                  <a:lnTo>
                    <a:pt x="81" y="4"/>
                  </a:lnTo>
                  <a:lnTo>
                    <a:pt x="74" y="0"/>
                  </a:lnTo>
                  <a:lnTo>
                    <a:pt x="70" y="0"/>
                  </a:lnTo>
                  <a:lnTo>
                    <a:pt x="66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8" y="4"/>
                  </a:lnTo>
                  <a:lnTo>
                    <a:pt x="44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6" y="8"/>
                  </a:lnTo>
                  <a:lnTo>
                    <a:pt x="22" y="12"/>
                  </a:lnTo>
                  <a:lnTo>
                    <a:pt x="15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3" y="12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731760" y="2265035"/>
              <a:ext cx="123517" cy="66905"/>
            </a:xfrm>
            <a:custGeom>
              <a:avLst/>
              <a:gdLst>
                <a:gd name="T0" fmla="*/ 7 w 96"/>
                <a:gd name="T1" fmla="*/ 0 h 52"/>
                <a:gd name="T2" fmla="*/ 11 w 96"/>
                <a:gd name="T3" fmla="*/ 4 h 52"/>
                <a:gd name="T4" fmla="*/ 11 w 96"/>
                <a:gd name="T5" fmla="*/ 7 h 52"/>
                <a:gd name="T6" fmla="*/ 18 w 96"/>
                <a:gd name="T7" fmla="*/ 4 h 52"/>
                <a:gd name="T8" fmla="*/ 22 w 96"/>
                <a:gd name="T9" fmla="*/ 7 h 52"/>
                <a:gd name="T10" fmla="*/ 33 w 96"/>
                <a:gd name="T11" fmla="*/ 7 h 52"/>
                <a:gd name="T12" fmla="*/ 37 w 96"/>
                <a:gd name="T13" fmla="*/ 7 h 52"/>
                <a:gd name="T14" fmla="*/ 44 w 96"/>
                <a:gd name="T15" fmla="*/ 7 h 52"/>
                <a:gd name="T16" fmla="*/ 51 w 96"/>
                <a:gd name="T17" fmla="*/ 7 h 52"/>
                <a:gd name="T18" fmla="*/ 59 w 96"/>
                <a:gd name="T19" fmla="*/ 4 h 52"/>
                <a:gd name="T20" fmla="*/ 70 w 96"/>
                <a:gd name="T21" fmla="*/ 0 h 52"/>
                <a:gd name="T22" fmla="*/ 81 w 96"/>
                <a:gd name="T23" fmla="*/ 0 h 52"/>
                <a:gd name="T24" fmla="*/ 89 w 96"/>
                <a:gd name="T25" fmla="*/ 0 h 52"/>
                <a:gd name="T26" fmla="*/ 92 w 96"/>
                <a:gd name="T27" fmla="*/ 4 h 52"/>
                <a:gd name="T28" fmla="*/ 96 w 96"/>
                <a:gd name="T29" fmla="*/ 7 h 52"/>
                <a:gd name="T30" fmla="*/ 92 w 96"/>
                <a:gd name="T31" fmla="*/ 15 h 52"/>
                <a:gd name="T32" fmla="*/ 85 w 96"/>
                <a:gd name="T33" fmla="*/ 15 h 52"/>
                <a:gd name="T34" fmla="*/ 85 w 96"/>
                <a:gd name="T35" fmla="*/ 26 h 52"/>
                <a:gd name="T36" fmla="*/ 81 w 96"/>
                <a:gd name="T37" fmla="*/ 30 h 52"/>
                <a:gd name="T38" fmla="*/ 89 w 96"/>
                <a:gd name="T39" fmla="*/ 37 h 52"/>
                <a:gd name="T40" fmla="*/ 89 w 96"/>
                <a:gd name="T41" fmla="*/ 41 h 52"/>
                <a:gd name="T42" fmla="*/ 85 w 96"/>
                <a:gd name="T43" fmla="*/ 41 h 52"/>
                <a:gd name="T44" fmla="*/ 74 w 96"/>
                <a:gd name="T45" fmla="*/ 37 h 52"/>
                <a:gd name="T46" fmla="*/ 70 w 96"/>
                <a:gd name="T47" fmla="*/ 41 h 52"/>
                <a:gd name="T48" fmla="*/ 66 w 96"/>
                <a:gd name="T49" fmla="*/ 41 h 52"/>
                <a:gd name="T50" fmla="*/ 63 w 96"/>
                <a:gd name="T51" fmla="*/ 44 h 52"/>
                <a:gd name="T52" fmla="*/ 63 w 96"/>
                <a:gd name="T53" fmla="*/ 52 h 52"/>
                <a:gd name="T54" fmla="*/ 55 w 96"/>
                <a:gd name="T55" fmla="*/ 52 h 52"/>
                <a:gd name="T56" fmla="*/ 48 w 96"/>
                <a:gd name="T57" fmla="*/ 52 h 52"/>
                <a:gd name="T58" fmla="*/ 44 w 96"/>
                <a:gd name="T59" fmla="*/ 52 h 52"/>
                <a:gd name="T60" fmla="*/ 40 w 96"/>
                <a:gd name="T61" fmla="*/ 52 h 52"/>
                <a:gd name="T62" fmla="*/ 29 w 96"/>
                <a:gd name="T63" fmla="*/ 48 h 52"/>
                <a:gd name="T64" fmla="*/ 22 w 96"/>
                <a:gd name="T65" fmla="*/ 52 h 52"/>
                <a:gd name="T66" fmla="*/ 18 w 96"/>
                <a:gd name="T67" fmla="*/ 52 h 52"/>
                <a:gd name="T68" fmla="*/ 14 w 96"/>
                <a:gd name="T69" fmla="*/ 48 h 52"/>
                <a:gd name="T70" fmla="*/ 11 w 96"/>
                <a:gd name="T71" fmla="*/ 41 h 52"/>
                <a:gd name="T72" fmla="*/ 3 w 96"/>
                <a:gd name="T73" fmla="*/ 33 h 52"/>
                <a:gd name="T74" fmla="*/ 3 w 96"/>
                <a:gd name="T75" fmla="*/ 30 h 52"/>
                <a:gd name="T76" fmla="*/ 7 w 96"/>
                <a:gd name="T77" fmla="*/ 22 h 52"/>
                <a:gd name="T78" fmla="*/ 7 w 96"/>
                <a:gd name="T79" fmla="*/ 15 h 52"/>
                <a:gd name="T80" fmla="*/ 0 w 96"/>
                <a:gd name="T81" fmla="*/ 4 h 52"/>
                <a:gd name="T82" fmla="*/ 3 w 96"/>
                <a:gd name="T8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6" h="52">
                  <a:moveTo>
                    <a:pt x="3" y="0"/>
                  </a:moveTo>
                  <a:lnTo>
                    <a:pt x="7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7" y="4"/>
                  </a:lnTo>
                  <a:lnTo>
                    <a:pt x="11" y="7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7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5" y="4"/>
                  </a:lnTo>
                  <a:lnTo>
                    <a:pt x="59" y="4"/>
                  </a:lnTo>
                  <a:lnTo>
                    <a:pt x="66" y="0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1" y="0"/>
                  </a:lnTo>
                  <a:lnTo>
                    <a:pt x="85" y="4"/>
                  </a:lnTo>
                  <a:lnTo>
                    <a:pt x="89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6" y="4"/>
                  </a:lnTo>
                  <a:lnTo>
                    <a:pt x="96" y="7"/>
                  </a:lnTo>
                  <a:lnTo>
                    <a:pt x="96" y="11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85" y="15"/>
                  </a:lnTo>
                  <a:lnTo>
                    <a:pt x="89" y="22"/>
                  </a:lnTo>
                  <a:lnTo>
                    <a:pt x="85" y="26"/>
                  </a:lnTo>
                  <a:lnTo>
                    <a:pt x="81" y="30"/>
                  </a:lnTo>
                  <a:lnTo>
                    <a:pt x="81" y="30"/>
                  </a:lnTo>
                  <a:lnTo>
                    <a:pt x="85" y="30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5" y="37"/>
                  </a:lnTo>
                  <a:lnTo>
                    <a:pt x="85" y="41"/>
                  </a:lnTo>
                  <a:lnTo>
                    <a:pt x="81" y="37"/>
                  </a:lnTo>
                  <a:lnTo>
                    <a:pt x="74" y="37"/>
                  </a:lnTo>
                  <a:lnTo>
                    <a:pt x="74" y="37"/>
                  </a:lnTo>
                  <a:lnTo>
                    <a:pt x="70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55" y="52"/>
                  </a:lnTo>
                  <a:lnTo>
                    <a:pt x="51" y="52"/>
                  </a:lnTo>
                  <a:lnTo>
                    <a:pt x="48" y="52"/>
                  </a:lnTo>
                  <a:lnTo>
                    <a:pt x="44" y="52"/>
                  </a:lnTo>
                  <a:lnTo>
                    <a:pt x="44" y="52"/>
                  </a:lnTo>
                  <a:lnTo>
                    <a:pt x="40" y="52"/>
                  </a:lnTo>
                  <a:lnTo>
                    <a:pt x="40" y="52"/>
                  </a:lnTo>
                  <a:lnTo>
                    <a:pt x="33" y="52"/>
                  </a:lnTo>
                  <a:lnTo>
                    <a:pt x="29" y="48"/>
                  </a:lnTo>
                  <a:lnTo>
                    <a:pt x="29" y="52"/>
                  </a:lnTo>
                  <a:lnTo>
                    <a:pt x="22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4" y="48"/>
                  </a:lnTo>
                  <a:lnTo>
                    <a:pt x="14" y="44"/>
                  </a:lnTo>
                  <a:lnTo>
                    <a:pt x="11" y="41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7" y="33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3" y="11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698308" y="2307493"/>
              <a:ext cx="56612" cy="38599"/>
            </a:xfrm>
            <a:custGeom>
              <a:avLst/>
              <a:gdLst>
                <a:gd name="T0" fmla="*/ 29 w 44"/>
                <a:gd name="T1" fmla="*/ 0 h 30"/>
                <a:gd name="T2" fmla="*/ 37 w 44"/>
                <a:gd name="T3" fmla="*/ 8 h 30"/>
                <a:gd name="T4" fmla="*/ 40 w 44"/>
                <a:gd name="T5" fmla="*/ 11 h 30"/>
                <a:gd name="T6" fmla="*/ 40 w 44"/>
                <a:gd name="T7" fmla="*/ 15 h 30"/>
                <a:gd name="T8" fmla="*/ 44 w 44"/>
                <a:gd name="T9" fmla="*/ 19 h 30"/>
                <a:gd name="T10" fmla="*/ 40 w 44"/>
                <a:gd name="T11" fmla="*/ 23 h 30"/>
                <a:gd name="T12" fmla="*/ 37 w 44"/>
                <a:gd name="T13" fmla="*/ 23 h 30"/>
                <a:gd name="T14" fmla="*/ 33 w 44"/>
                <a:gd name="T15" fmla="*/ 23 h 30"/>
                <a:gd name="T16" fmla="*/ 26 w 44"/>
                <a:gd name="T17" fmla="*/ 23 h 30"/>
                <a:gd name="T18" fmla="*/ 22 w 44"/>
                <a:gd name="T19" fmla="*/ 26 h 30"/>
                <a:gd name="T20" fmla="*/ 22 w 44"/>
                <a:gd name="T21" fmla="*/ 26 h 30"/>
                <a:gd name="T22" fmla="*/ 18 w 44"/>
                <a:gd name="T23" fmla="*/ 26 h 30"/>
                <a:gd name="T24" fmla="*/ 11 w 44"/>
                <a:gd name="T25" fmla="*/ 30 h 30"/>
                <a:gd name="T26" fmla="*/ 11 w 44"/>
                <a:gd name="T27" fmla="*/ 30 h 30"/>
                <a:gd name="T28" fmla="*/ 7 w 44"/>
                <a:gd name="T29" fmla="*/ 30 h 30"/>
                <a:gd name="T30" fmla="*/ 7 w 44"/>
                <a:gd name="T31" fmla="*/ 26 h 30"/>
                <a:gd name="T32" fmla="*/ 3 w 44"/>
                <a:gd name="T33" fmla="*/ 23 h 30"/>
                <a:gd name="T34" fmla="*/ 0 w 44"/>
                <a:gd name="T35" fmla="*/ 15 h 30"/>
                <a:gd name="T36" fmla="*/ 3 w 44"/>
                <a:gd name="T37" fmla="*/ 11 h 30"/>
                <a:gd name="T38" fmla="*/ 3 w 44"/>
                <a:gd name="T39" fmla="*/ 11 h 30"/>
                <a:gd name="T40" fmla="*/ 3 w 44"/>
                <a:gd name="T41" fmla="*/ 11 h 30"/>
                <a:gd name="T42" fmla="*/ 3 w 44"/>
                <a:gd name="T43" fmla="*/ 8 h 30"/>
                <a:gd name="T44" fmla="*/ 7 w 44"/>
                <a:gd name="T45" fmla="*/ 4 h 30"/>
                <a:gd name="T46" fmla="*/ 11 w 44"/>
                <a:gd name="T47" fmla="*/ 4 h 30"/>
                <a:gd name="T48" fmla="*/ 15 w 44"/>
                <a:gd name="T49" fmla="*/ 4 h 30"/>
                <a:gd name="T50" fmla="*/ 22 w 44"/>
                <a:gd name="T51" fmla="*/ 0 h 30"/>
                <a:gd name="T52" fmla="*/ 22 w 44"/>
                <a:gd name="T53" fmla="*/ 4 h 30"/>
                <a:gd name="T54" fmla="*/ 29 w 44"/>
                <a:gd name="T55" fmla="*/ 0 h 30"/>
                <a:gd name="T56" fmla="*/ 29 w 44"/>
                <a:gd name="T5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4" h="30">
                  <a:moveTo>
                    <a:pt x="29" y="0"/>
                  </a:moveTo>
                  <a:lnTo>
                    <a:pt x="37" y="8"/>
                  </a:lnTo>
                  <a:lnTo>
                    <a:pt x="40" y="11"/>
                  </a:lnTo>
                  <a:lnTo>
                    <a:pt x="40" y="15"/>
                  </a:lnTo>
                  <a:lnTo>
                    <a:pt x="44" y="19"/>
                  </a:lnTo>
                  <a:lnTo>
                    <a:pt x="40" y="23"/>
                  </a:lnTo>
                  <a:lnTo>
                    <a:pt x="37" y="23"/>
                  </a:lnTo>
                  <a:lnTo>
                    <a:pt x="33" y="23"/>
                  </a:lnTo>
                  <a:lnTo>
                    <a:pt x="26" y="23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3"/>
                  </a:lnTo>
                  <a:lnTo>
                    <a:pt x="0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8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673864" y="2303634"/>
              <a:ext cx="38599" cy="65619"/>
            </a:xfrm>
            <a:custGeom>
              <a:avLst/>
              <a:gdLst>
                <a:gd name="T0" fmla="*/ 22 w 30"/>
                <a:gd name="T1" fmla="*/ 14 h 51"/>
                <a:gd name="T2" fmla="*/ 19 w 30"/>
                <a:gd name="T3" fmla="*/ 18 h 51"/>
                <a:gd name="T4" fmla="*/ 22 w 30"/>
                <a:gd name="T5" fmla="*/ 26 h 51"/>
                <a:gd name="T6" fmla="*/ 26 w 30"/>
                <a:gd name="T7" fmla="*/ 29 h 51"/>
                <a:gd name="T8" fmla="*/ 26 w 30"/>
                <a:gd name="T9" fmla="*/ 33 h 51"/>
                <a:gd name="T10" fmla="*/ 30 w 30"/>
                <a:gd name="T11" fmla="*/ 33 h 51"/>
                <a:gd name="T12" fmla="*/ 30 w 30"/>
                <a:gd name="T13" fmla="*/ 37 h 51"/>
                <a:gd name="T14" fmla="*/ 26 w 30"/>
                <a:gd name="T15" fmla="*/ 44 h 51"/>
                <a:gd name="T16" fmla="*/ 19 w 30"/>
                <a:gd name="T17" fmla="*/ 44 h 51"/>
                <a:gd name="T18" fmla="*/ 19 w 30"/>
                <a:gd name="T19" fmla="*/ 48 h 51"/>
                <a:gd name="T20" fmla="*/ 19 w 30"/>
                <a:gd name="T21" fmla="*/ 51 h 51"/>
                <a:gd name="T22" fmla="*/ 15 w 30"/>
                <a:gd name="T23" fmla="*/ 51 h 51"/>
                <a:gd name="T24" fmla="*/ 11 w 30"/>
                <a:gd name="T25" fmla="*/ 51 h 51"/>
                <a:gd name="T26" fmla="*/ 8 w 30"/>
                <a:gd name="T27" fmla="*/ 44 h 51"/>
                <a:gd name="T28" fmla="*/ 4 w 30"/>
                <a:gd name="T29" fmla="*/ 44 h 51"/>
                <a:gd name="T30" fmla="*/ 0 w 30"/>
                <a:gd name="T31" fmla="*/ 44 h 51"/>
                <a:gd name="T32" fmla="*/ 4 w 30"/>
                <a:gd name="T33" fmla="*/ 40 h 51"/>
                <a:gd name="T34" fmla="*/ 0 w 30"/>
                <a:gd name="T35" fmla="*/ 37 h 51"/>
                <a:gd name="T36" fmla="*/ 0 w 30"/>
                <a:gd name="T37" fmla="*/ 33 h 51"/>
                <a:gd name="T38" fmla="*/ 4 w 30"/>
                <a:gd name="T39" fmla="*/ 29 h 51"/>
                <a:gd name="T40" fmla="*/ 0 w 30"/>
                <a:gd name="T41" fmla="*/ 26 h 51"/>
                <a:gd name="T42" fmla="*/ 4 w 30"/>
                <a:gd name="T43" fmla="*/ 18 h 51"/>
                <a:gd name="T44" fmla="*/ 4 w 30"/>
                <a:gd name="T45" fmla="*/ 18 h 51"/>
                <a:gd name="T46" fmla="*/ 4 w 30"/>
                <a:gd name="T47" fmla="*/ 14 h 51"/>
                <a:gd name="T48" fmla="*/ 0 w 30"/>
                <a:gd name="T49" fmla="*/ 14 h 51"/>
                <a:gd name="T50" fmla="*/ 0 w 30"/>
                <a:gd name="T51" fmla="*/ 7 h 51"/>
                <a:gd name="T52" fmla="*/ 0 w 30"/>
                <a:gd name="T53" fmla="*/ 3 h 51"/>
                <a:gd name="T54" fmla="*/ 4 w 30"/>
                <a:gd name="T55" fmla="*/ 0 h 51"/>
                <a:gd name="T56" fmla="*/ 8 w 30"/>
                <a:gd name="T57" fmla="*/ 0 h 51"/>
                <a:gd name="T58" fmla="*/ 8 w 30"/>
                <a:gd name="T59" fmla="*/ 3 h 51"/>
                <a:gd name="T60" fmla="*/ 11 w 30"/>
                <a:gd name="T61" fmla="*/ 0 h 51"/>
                <a:gd name="T62" fmla="*/ 11 w 30"/>
                <a:gd name="T63" fmla="*/ 0 h 51"/>
                <a:gd name="T64" fmla="*/ 11 w 30"/>
                <a:gd name="T65" fmla="*/ 0 h 51"/>
                <a:gd name="T66" fmla="*/ 15 w 30"/>
                <a:gd name="T67" fmla="*/ 3 h 51"/>
                <a:gd name="T68" fmla="*/ 15 w 30"/>
                <a:gd name="T69" fmla="*/ 3 h 51"/>
                <a:gd name="T70" fmla="*/ 19 w 30"/>
                <a:gd name="T71" fmla="*/ 7 h 51"/>
                <a:gd name="T72" fmla="*/ 22 w 30"/>
                <a:gd name="T73" fmla="*/ 7 h 51"/>
                <a:gd name="T74" fmla="*/ 22 w 30"/>
                <a:gd name="T75" fmla="*/ 11 h 51"/>
                <a:gd name="T76" fmla="*/ 22 w 30"/>
                <a:gd name="T77" fmla="*/ 1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0" h="51">
                  <a:moveTo>
                    <a:pt x="22" y="14"/>
                  </a:moveTo>
                  <a:lnTo>
                    <a:pt x="19" y="18"/>
                  </a:lnTo>
                  <a:lnTo>
                    <a:pt x="22" y="26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0" y="37"/>
                  </a:lnTo>
                  <a:lnTo>
                    <a:pt x="26" y="44"/>
                  </a:lnTo>
                  <a:lnTo>
                    <a:pt x="19" y="44"/>
                  </a:lnTo>
                  <a:lnTo>
                    <a:pt x="19" y="48"/>
                  </a:lnTo>
                  <a:lnTo>
                    <a:pt x="19" y="51"/>
                  </a:lnTo>
                  <a:lnTo>
                    <a:pt x="15" y="51"/>
                  </a:lnTo>
                  <a:lnTo>
                    <a:pt x="11" y="51"/>
                  </a:lnTo>
                  <a:lnTo>
                    <a:pt x="8" y="44"/>
                  </a:lnTo>
                  <a:lnTo>
                    <a:pt x="4" y="44"/>
                  </a:lnTo>
                  <a:lnTo>
                    <a:pt x="0" y="44"/>
                  </a:lnTo>
                  <a:lnTo>
                    <a:pt x="4" y="40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4" y="29"/>
                  </a:lnTo>
                  <a:lnTo>
                    <a:pt x="0" y="26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5" y="3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659711" y="2217429"/>
              <a:ext cx="86205" cy="104218"/>
            </a:xfrm>
            <a:custGeom>
              <a:avLst/>
              <a:gdLst>
                <a:gd name="T0" fmla="*/ 0 w 67"/>
                <a:gd name="T1" fmla="*/ 7 h 81"/>
                <a:gd name="T2" fmla="*/ 8 w 67"/>
                <a:gd name="T3" fmla="*/ 7 h 81"/>
                <a:gd name="T4" fmla="*/ 11 w 67"/>
                <a:gd name="T5" fmla="*/ 0 h 81"/>
                <a:gd name="T6" fmla="*/ 19 w 67"/>
                <a:gd name="T7" fmla="*/ 3 h 81"/>
                <a:gd name="T8" fmla="*/ 26 w 67"/>
                <a:gd name="T9" fmla="*/ 7 h 81"/>
                <a:gd name="T10" fmla="*/ 30 w 67"/>
                <a:gd name="T11" fmla="*/ 15 h 81"/>
                <a:gd name="T12" fmla="*/ 41 w 67"/>
                <a:gd name="T13" fmla="*/ 18 h 81"/>
                <a:gd name="T14" fmla="*/ 37 w 67"/>
                <a:gd name="T15" fmla="*/ 26 h 81"/>
                <a:gd name="T16" fmla="*/ 45 w 67"/>
                <a:gd name="T17" fmla="*/ 29 h 81"/>
                <a:gd name="T18" fmla="*/ 52 w 67"/>
                <a:gd name="T19" fmla="*/ 29 h 81"/>
                <a:gd name="T20" fmla="*/ 59 w 67"/>
                <a:gd name="T21" fmla="*/ 26 h 81"/>
                <a:gd name="T22" fmla="*/ 59 w 67"/>
                <a:gd name="T23" fmla="*/ 33 h 81"/>
                <a:gd name="T24" fmla="*/ 56 w 67"/>
                <a:gd name="T25" fmla="*/ 41 h 81"/>
                <a:gd name="T26" fmla="*/ 63 w 67"/>
                <a:gd name="T27" fmla="*/ 52 h 81"/>
                <a:gd name="T28" fmla="*/ 63 w 67"/>
                <a:gd name="T29" fmla="*/ 59 h 81"/>
                <a:gd name="T30" fmla="*/ 59 w 67"/>
                <a:gd name="T31" fmla="*/ 67 h 81"/>
                <a:gd name="T32" fmla="*/ 59 w 67"/>
                <a:gd name="T33" fmla="*/ 70 h 81"/>
                <a:gd name="T34" fmla="*/ 52 w 67"/>
                <a:gd name="T35" fmla="*/ 74 h 81"/>
                <a:gd name="T36" fmla="*/ 45 w 67"/>
                <a:gd name="T37" fmla="*/ 74 h 81"/>
                <a:gd name="T38" fmla="*/ 37 w 67"/>
                <a:gd name="T39" fmla="*/ 74 h 81"/>
                <a:gd name="T40" fmla="*/ 33 w 67"/>
                <a:gd name="T41" fmla="*/ 81 h 81"/>
                <a:gd name="T42" fmla="*/ 33 w 67"/>
                <a:gd name="T43" fmla="*/ 78 h 81"/>
                <a:gd name="T44" fmla="*/ 30 w 67"/>
                <a:gd name="T45" fmla="*/ 74 h 81"/>
                <a:gd name="T46" fmla="*/ 26 w 67"/>
                <a:gd name="T47" fmla="*/ 70 h 81"/>
                <a:gd name="T48" fmla="*/ 22 w 67"/>
                <a:gd name="T49" fmla="*/ 67 h 81"/>
                <a:gd name="T50" fmla="*/ 26 w 67"/>
                <a:gd name="T51" fmla="*/ 63 h 81"/>
                <a:gd name="T52" fmla="*/ 22 w 67"/>
                <a:gd name="T53" fmla="*/ 59 h 81"/>
                <a:gd name="T54" fmla="*/ 15 w 67"/>
                <a:gd name="T55" fmla="*/ 55 h 81"/>
                <a:gd name="T56" fmla="*/ 11 w 67"/>
                <a:gd name="T57" fmla="*/ 52 h 81"/>
                <a:gd name="T58" fmla="*/ 11 w 67"/>
                <a:gd name="T59" fmla="*/ 48 h 81"/>
                <a:gd name="T60" fmla="*/ 8 w 67"/>
                <a:gd name="T61" fmla="*/ 41 h 81"/>
                <a:gd name="T62" fmla="*/ 11 w 67"/>
                <a:gd name="T63" fmla="*/ 41 h 81"/>
                <a:gd name="T64" fmla="*/ 11 w 67"/>
                <a:gd name="T65" fmla="*/ 37 h 81"/>
                <a:gd name="T66" fmla="*/ 4 w 67"/>
                <a:gd name="T67" fmla="*/ 33 h 81"/>
                <a:gd name="T68" fmla="*/ 8 w 67"/>
                <a:gd name="T69" fmla="*/ 29 h 81"/>
                <a:gd name="T70" fmla="*/ 4 w 67"/>
                <a:gd name="T71" fmla="*/ 26 h 81"/>
                <a:gd name="T72" fmla="*/ 4 w 67"/>
                <a:gd name="T73" fmla="*/ 26 h 81"/>
                <a:gd name="T74" fmla="*/ 4 w 67"/>
                <a:gd name="T75" fmla="*/ 22 h 81"/>
                <a:gd name="T76" fmla="*/ 8 w 67"/>
                <a:gd name="T77" fmla="*/ 18 h 81"/>
                <a:gd name="T78" fmla="*/ 4 w 67"/>
                <a:gd name="T79" fmla="*/ 18 h 81"/>
                <a:gd name="T80" fmla="*/ 0 w 67"/>
                <a:gd name="T81" fmla="*/ 1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81">
                  <a:moveTo>
                    <a:pt x="0" y="11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8" y="7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7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7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8" y="29"/>
                  </a:lnTo>
                  <a:lnTo>
                    <a:pt x="52" y="29"/>
                  </a:lnTo>
                  <a:lnTo>
                    <a:pt x="56" y="26"/>
                  </a:lnTo>
                  <a:lnTo>
                    <a:pt x="59" y="26"/>
                  </a:lnTo>
                  <a:lnTo>
                    <a:pt x="56" y="29"/>
                  </a:lnTo>
                  <a:lnTo>
                    <a:pt x="59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9" y="48"/>
                  </a:lnTo>
                  <a:lnTo>
                    <a:pt x="63" y="52"/>
                  </a:lnTo>
                  <a:lnTo>
                    <a:pt x="67" y="55"/>
                  </a:lnTo>
                  <a:lnTo>
                    <a:pt x="63" y="59"/>
                  </a:lnTo>
                  <a:lnTo>
                    <a:pt x="59" y="63"/>
                  </a:lnTo>
                  <a:lnTo>
                    <a:pt x="59" y="67"/>
                  </a:lnTo>
                  <a:lnTo>
                    <a:pt x="63" y="70"/>
                  </a:lnTo>
                  <a:lnTo>
                    <a:pt x="59" y="70"/>
                  </a:lnTo>
                  <a:lnTo>
                    <a:pt x="59" y="70"/>
                  </a:lnTo>
                  <a:lnTo>
                    <a:pt x="52" y="74"/>
                  </a:lnTo>
                  <a:lnTo>
                    <a:pt x="52" y="70"/>
                  </a:lnTo>
                  <a:lnTo>
                    <a:pt x="45" y="74"/>
                  </a:lnTo>
                  <a:lnTo>
                    <a:pt x="41" y="74"/>
                  </a:lnTo>
                  <a:lnTo>
                    <a:pt x="37" y="74"/>
                  </a:lnTo>
                  <a:lnTo>
                    <a:pt x="33" y="78"/>
                  </a:lnTo>
                  <a:lnTo>
                    <a:pt x="33" y="81"/>
                  </a:lnTo>
                  <a:lnTo>
                    <a:pt x="33" y="81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0" y="74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2" y="67"/>
                  </a:lnTo>
                  <a:lnTo>
                    <a:pt x="26" y="63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1" y="55"/>
                  </a:lnTo>
                  <a:lnTo>
                    <a:pt x="11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8" y="37"/>
                  </a:lnTo>
                  <a:lnTo>
                    <a:pt x="4" y="33"/>
                  </a:lnTo>
                  <a:lnTo>
                    <a:pt x="4" y="33"/>
                  </a:lnTo>
                  <a:lnTo>
                    <a:pt x="8" y="29"/>
                  </a:lnTo>
                  <a:lnTo>
                    <a:pt x="8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654564" y="2279187"/>
              <a:ext cx="38599" cy="42459"/>
            </a:xfrm>
            <a:custGeom>
              <a:avLst/>
              <a:gdLst>
                <a:gd name="T0" fmla="*/ 15 w 30"/>
                <a:gd name="T1" fmla="*/ 33 h 33"/>
                <a:gd name="T2" fmla="*/ 15 w 30"/>
                <a:gd name="T3" fmla="*/ 26 h 33"/>
                <a:gd name="T4" fmla="*/ 15 w 30"/>
                <a:gd name="T5" fmla="*/ 22 h 33"/>
                <a:gd name="T6" fmla="*/ 19 w 30"/>
                <a:gd name="T7" fmla="*/ 19 h 33"/>
                <a:gd name="T8" fmla="*/ 23 w 30"/>
                <a:gd name="T9" fmla="*/ 19 h 33"/>
                <a:gd name="T10" fmla="*/ 23 w 30"/>
                <a:gd name="T11" fmla="*/ 22 h 33"/>
                <a:gd name="T12" fmla="*/ 26 w 30"/>
                <a:gd name="T13" fmla="*/ 19 h 33"/>
                <a:gd name="T14" fmla="*/ 26 w 30"/>
                <a:gd name="T15" fmla="*/ 19 h 33"/>
                <a:gd name="T16" fmla="*/ 30 w 30"/>
                <a:gd name="T17" fmla="*/ 15 h 33"/>
                <a:gd name="T18" fmla="*/ 30 w 30"/>
                <a:gd name="T19" fmla="*/ 11 h 33"/>
                <a:gd name="T20" fmla="*/ 26 w 30"/>
                <a:gd name="T21" fmla="*/ 11 h 33"/>
                <a:gd name="T22" fmla="*/ 23 w 30"/>
                <a:gd name="T23" fmla="*/ 7 h 33"/>
                <a:gd name="T24" fmla="*/ 19 w 30"/>
                <a:gd name="T25" fmla="*/ 7 h 33"/>
                <a:gd name="T26" fmla="*/ 15 w 30"/>
                <a:gd name="T27" fmla="*/ 7 h 33"/>
                <a:gd name="T28" fmla="*/ 15 w 30"/>
                <a:gd name="T29" fmla="*/ 4 h 33"/>
                <a:gd name="T30" fmla="*/ 15 w 30"/>
                <a:gd name="T31" fmla="*/ 0 h 33"/>
                <a:gd name="T32" fmla="*/ 12 w 30"/>
                <a:gd name="T33" fmla="*/ 4 h 33"/>
                <a:gd name="T34" fmla="*/ 12 w 30"/>
                <a:gd name="T35" fmla="*/ 0 h 33"/>
                <a:gd name="T36" fmla="*/ 8 w 30"/>
                <a:gd name="T37" fmla="*/ 0 h 33"/>
                <a:gd name="T38" fmla="*/ 4 w 30"/>
                <a:gd name="T39" fmla="*/ 0 h 33"/>
                <a:gd name="T40" fmla="*/ 4 w 30"/>
                <a:gd name="T41" fmla="*/ 4 h 33"/>
                <a:gd name="T42" fmla="*/ 8 w 30"/>
                <a:gd name="T43" fmla="*/ 4 h 33"/>
                <a:gd name="T44" fmla="*/ 8 w 30"/>
                <a:gd name="T45" fmla="*/ 7 h 33"/>
                <a:gd name="T46" fmla="*/ 8 w 30"/>
                <a:gd name="T47" fmla="*/ 7 h 33"/>
                <a:gd name="T48" fmla="*/ 4 w 30"/>
                <a:gd name="T49" fmla="*/ 7 h 33"/>
                <a:gd name="T50" fmla="*/ 4 w 30"/>
                <a:gd name="T51" fmla="*/ 11 h 33"/>
                <a:gd name="T52" fmla="*/ 4 w 30"/>
                <a:gd name="T53" fmla="*/ 15 h 33"/>
                <a:gd name="T54" fmla="*/ 0 w 30"/>
                <a:gd name="T55" fmla="*/ 19 h 33"/>
                <a:gd name="T56" fmla="*/ 0 w 30"/>
                <a:gd name="T57" fmla="*/ 19 h 33"/>
                <a:gd name="T58" fmla="*/ 0 w 30"/>
                <a:gd name="T59" fmla="*/ 19 h 33"/>
                <a:gd name="T60" fmla="*/ 4 w 30"/>
                <a:gd name="T61" fmla="*/ 22 h 33"/>
                <a:gd name="T62" fmla="*/ 12 w 30"/>
                <a:gd name="T63" fmla="*/ 30 h 33"/>
                <a:gd name="T64" fmla="*/ 12 w 30"/>
                <a:gd name="T65" fmla="*/ 30 h 33"/>
                <a:gd name="T66" fmla="*/ 15 w 30"/>
                <a:gd name="T6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0" h="33">
                  <a:moveTo>
                    <a:pt x="15" y="33"/>
                  </a:moveTo>
                  <a:lnTo>
                    <a:pt x="15" y="26"/>
                  </a:lnTo>
                  <a:lnTo>
                    <a:pt x="15" y="22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22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5" y="7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2" y="4"/>
                  </a:lnTo>
                  <a:lnTo>
                    <a:pt x="12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7"/>
                  </a:lnTo>
                  <a:lnTo>
                    <a:pt x="4" y="7"/>
                  </a:lnTo>
                  <a:lnTo>
                    <a:pt x="4" y="11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4" y="22"/>
                  </a:lnTo>
                  <a:lnTo>
                    <a:pt x="12" y="30"/>
                  </a:lnTo>
                  <a:lnTo>
                    <a:pt x="12" y="30"/>
                  </a:lnTo>
                  <a:lnTo>
                    <a:pt x="1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3" name="Freeform 55"/>
            <p:cNvSpPr>
              <a:spLocks noEditPoints="1"/>
            </p:cNvSpPr>
            <p:nvPr/>
          </p:nvSpPr>
          <p:spPr bwMode="auto">
            <a:xfrm>
              <a:off x="4555492" y="2217429"/>
              <a:ext cx="114511" cy="81058"/>
            </a:xfrm>
            <a:custGeom>
              <a:avLst/>
              <a:gdLst>
                <a:gd name="T0" fmla="*/ 23 w 24"/>
                <a:gd name="T1" fmla="*/ 6 h 17"/>
                <a:gd name="T2" fmla="*/ 23 w 24"/>
                <a:gd name="T3" fmla="*/ 5 h 17"/>
                <a:gd name="T4" fmla="*/ 22 w 24"/>
                <a:gd name="T5" fmla="*/ 3 h 17"/>
                <a:gd name="T6" fmla="*/ 19 w 24"/>
                <a:gd name="T7" fmla="*/ 3 h 17"/>
                <a:gd name="T8" fmla="*/ 15 w 24"/>
                <a:gd name="T9" fmla="*/ 1 h 17"/>
                <a:gd name="T10" fmla="*/ 12 w 24"/>
                <a:gd name="T11" fmla="*/ 0 h 17"/>
                <a:gd name="T12" fmla="*/ 8 w 24"/>
                <a:gd name="T13" fmla="*/ 2 h 17"/>
                <a:gd name="T14" fmla="*/ 5 w 24"/>
                <a:gd name="T15" fmla="*/ 4 h 17"/>
                <a:gd name="T16" fmla="*/ 1 w 24"/>
                <a:gd name="T17" fmla="*/ 5 h 17"/>
                <a:gd name="T18" fmla="*/ 0 w 24"/>
                <a:gd name="T19" fmla="*/ 6 h 17"/>
                <a:gd name="T20" fmla="*/ 1 w 24"/>
                <a:gd name="T21" fmla="*/ 8 h 17"/>
                <a:gd name="T22" fmla="*/ 3 w 24"/>
                <a:gd name="T23" fmla="*/ 5 h 17"/>
                <a:gd name="T24" fmla="*/ 5 w 24"/>
                <a:gd name="T25" fmla="*/ 6 h 17"/>
                <a:gd name="T26" fmla="*/ 8 w 24"/>
                <a:gd name="T27" fmla="*/ 10 h 17"/>
                <a:gd name="T28" fmla="*/ 8 w 24"/>
                <a:gd name="T29" fmla="*/ 10 h 17"/>
                <a:gd name="T30" fmla="*/ 7 w 24"/>
                <a:gd name="T31" fmla="*/ 12 h 17"/>
                <a:gd name="T32" fmla="*/ 10 w 24"/>
                <a:gd name="T33" fmla="*/ 13 h 17"/>
                <a:gd name="T34" fmla="*/ 12 w 24"/>
                <a:gd name="T35" fmla="*/ 14 h 17"/>
                <a:gd name="T36" fmla="*/ 17 w 24"/>
                <a:gd name="T37" fmla="*/ 16 h 17"/>
                <a:gd name="T38" fmla="*/ 16 w 24"/>
                <a:gd name="T39" fmla="*/ 17 h 17"/>
                <a:gd name="T40" fmla="*/ 17 w 24"/>
                <a:gd name="T41" fmla="*/ 16 h 17"/>
                <a:gd name="T42" fmla="*/ 11 w 24"/>
                <a:gd name="T43" fmla="*/ 10 h 17"/>
                <a:gd name="T44" fmla="*/ 10 w 24"/>
                <a:gd name="T45" fmla="*/ 8 h 17"/>
                <a:gd name="T46" fmla="*/ 9 w 24"/>
                <a:gd name="T47" fmla="*/ 7 h 17"/>
                <a:gd name="T48" fmla="*/ 9 w 24"/>
                <a:gd name="T49" fmla="*/ 5 h 17"/>
                <a:gd name="T50" fmla="*/ 11 w 24"/>
                <a:gd name="T51" fmla="*/ 6 h 17"/>
                <a:gd name="T52" fmla="*/ 13 w 24"/>
                <a:gd name="T53" fmla="*/ 5 h 17"/>
                <a:gd name="T54" fmla="*/ 14 w 24"/>
                <a:gd name="T55" fmla="*/ 5 h 17"/>
                <a:gd name="T56" fmla="*/ 16 w 24"/>
                <a:gd name="T57" fmla="*/ 5 h 17"/>
                <a:gd name="T58" fmla="*/ 18 w 24"/>
                <a:gd name="T59" fmla="*/ 6 h 17"/>
                <a:gd name="T60" fmla="*/ 20 w 24"/>
                <a:gd name="T61" fmla="*/ 6 h 17"/>
                <a:gd name="T62" fmla="*/ 23 w 24"/>
                <a:gd name="T63" fmla="*/ 7 h 17"/>
                <a:gd name="T64" fmla="*/ 16 w 24"/>
                <a:gd name="T65" fmla="*/ 17 h 17"/>
                <a:gd name="T66" fmla="*/ 12 w 24"/>
                <a:gd name="T67" fmla="*/ 15 h 17"/>
                <a:gd name="T68" fmla="*/ 12 w 24"/>
                <a:gd name="T69" fmla="*/ 15 h 17"/>
                <a:gd name="T70" fmla="*/ 15 w 24"/>
                <a:gd name="T71" fmla="*/ 15 h 17"/>
                <a:gd name="T72" fmla="*/ 13 w 24"/>
                <a:gd name="T73" fmla="*/ 14 h 17"/>
                <a:gd name="T74" fmla="*/ 7 w 24"/>
                <a:gd name="T75" fmla="*/ 10 h 17"/>
                <a:gd name="T76" fmla="*/ 5 w 24"/>
                <a:gd name="T77" fmla="*/ 8 h 17"/>
                <a:gd name="T78" fmla="*/ 5 w 24"/>
                <a:gd name="T79" fmla="*/ 8 h 17"/>
                <a:gd name="T80" fmla="*/ 7 w 24"/>
                <a:gd name="T81" fmla="*/ 12 h 17"/>
                <a:gd name="T82" fmla="*/ 5 w 24"/>
                <a:gd name="T83" fmla="*/ 10 h 17"/>
                <a:gd name="T84" fmla="*/ 3 w 24"/>
                <a:gd name="T85" fmla="*/ 7 h 17"/>
                <a:gd name="T86" fmla="*/ 4 w 24"/>
                <a:gd name="T87" fmla="*/ 9 h 17"/>
                <a:gd name="T88" fmla="*/ 3 w 24"/>
                <a:gd name="T89" fmla="*/ 7 h 17"/>
                <a:gd name="T90" fmla="*/ 4 w 24"/>
                <a:gd name="T91" fmla="*/ 7 h 17"/>
                <a:gd name="T92" fmla="*/ 3 w 24"/>
                <a:gd name="T93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4" h="17">
                  <a:moveTo>
                    <a:pt x="23" y="7"/>
                  </a:move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lose/>
                  <a:moveTo>
                    <a:pt x="14" y="16"/>
                  </a:moveTo>
                  <a:cubicBezTo>
                    <a:pt x="14" y="16"/>
                    <a:pt x="15" y="16"/>
                    <a:pt x="15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6"/>
                    <a:pt x="14" y="16"/>
                    <a:pt x="14" y="16"/>
                  </a:cubicBezTo>
                  <a:close/>
                  <a:moveTo>
                    <a:pt x="12" y="1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5"/>
                    <a:pt x="12" y="15"/>
                    <a:pt x="12" y="15"/>
                  </a:cubicBezTo>
                  <a:close/>
                  <a:moveTo>
                    <a:pt x="13" y="14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lose/>
                  <a:moveTo>
                    <a:pt x="6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lose/>
                  <a:moveTo>
                    <a:pt x="5" y="8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lose/>
                  <a:moveTo>
                    <a:pt x="6" y="11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lose/>
                  <a:moveTo>
                    <a:pt x="5" y="9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3" y="7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7"/>
                    <a:pt x="3" y="7"/>
                    <a:pt x="3" y="7"/>
                  </a:cubicBezTo>
                  <a:close/>
                  <a:moveTo>
                    <a:pt x="4" y="5"/>
                  </a:move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4597952" y="2240588"/>
              <a:ext cx="75912" cy="63045"/>
            </a:xfrm>
            <a:custGeom>
              <a:avLst/>
              <a:gdLst>
                <a:gd name="T0" fmla="*/ 30 w 59"/>
                <a:gd name="T1" fmla="*/ 41 h 49"/>
                <a:gd name="T2" fmla="*/ 7 w 59"/>
                <a:gd name="T3" fmla="*/ 19 h 49"/>
                <a:gd name="T4" fmla="*/ 7 w 59"/>
                <a:gd name="T5" fmla="*/ 15 h 49"/>
                <a:gd name="T6" fmla="*/ 4 w 59"/>
                <a:gd name="T7" fmla="*/ 11 h 49"/>
                <a:gd name="T8" fmla="*/ 0 w 59"/>
                <a:gd name="T9" fmla="*/ 8 h 49"/>
                <a:gd name="T10" fmla="*/ 0 w 59"/>
                <a:gd name="T11" fmla="*/ 4 h 49"/>
                <a:gd name="T12" fmla="*/ 0 w 59"/>
                <a:gd name="T13" fmla="*/ 0 h 49"/>
                <a:gd name="T14" fmla="*/ 7 w 59"/>
                <a:gd name="T15" fmla="*/ 4 h 49"/>
                <a:gd name="T16" fmla="*/ 7 w 59"/>
                <a:gd name="T17" fmla="*/ 0 h 49"/>
                <a:gd name="T18" fmla="*/ 15 w 59"/>
                <a:gd name="T19" fmla="*/ 0 h 49"/>
                <a:gd name="T20" fmla="*/ 18 w 59"/>
                <a:gd name="T21" fmla="*/ 0 h 49"/>
                <a:gd name="T22" fmla="*/ 22 w 59"/>
                <a:gd name="T23" fmla="*/ 0 h 49"/>
                <a:gd name="T24" fmla="*/ 26 w 59"/>
                <a:gd name="T25" fmla="*/ 0 h 49"/>
                <a:gd name="T26" fmla="*/ 33 w 59"/>
                <a:gd name="T27" fmla="*/ 0 h 49"/>
                <a:gd name="T28" fmla="*/ 37 w 59"/>
                <a:gd name="T29" fmla="*/ 4 h 49"/>
                <a:gd name="T30" fmla="*/ 41 w 59"/>
                <a:gd name="T31" fmla="*/ 4 h 49"/>
                <a:gd name="T32" fmla="*/ 52 w 59"/>
                <a:gd name="T33" fmla="*/ 8 h 49"/>
                <a:gd name="T34" fmla="*/ 52 w 59"/>
                <a:gd name="T35" fmla="*/ 8 h 49"/>
                <a:gd name="T36" fmla="*/ 56 w 59"/>
                <a:gd name="T37" fmla="*/ 11 h 49"/>
                <a:gd name="T38" fmla="*/ 52 w 59"/>
                <a:gd name="T39" fmla="*/ 15 h 49"/>
                <a:gd name="T40" fmla="*/ 59 w 59"/>
                <a:gd name="T41" fmla="*/ 19 h 49"/>
                <a:gd name="T42" fmla="*/ 59 w 59"/>
                <a:gd name="T43" fmla="*/ 23 h 49"/>
                <a:gd name="T44" fmla="*/ 56 w 59"/>
                <a:gd name="T45" fmla="*/ 23 h 49"/>
                <a:gd name="T46" fmla="*/ 59 w 59"/>
                <a:gd name="T47" fmla="*/ 30 h 49"/>
                <a:gd name="T48" fmla="*/ 56 w 59"/>
                <a:gd name="T49" fmla="*/ 30 h 49"/>
                <a:gd name="T50" fmla="*/ 48 w 59"/>
                <a:gd name="T51" fmla="*/ 30 h 49"/>
                <a:gd name="T52" fmla="*/ 52 w 59"/>
                <a:gd name="T53" fmla="*/ 34 h 49"/>
                <a:gd name="T54" fmla="*/ 52 w 59"/>
                <a:gd name="T55" fmla="*/ 37 h 49"/>
                <a:gd name="T56" fmla="*/ 48 w 59"/>
                <a:gd name="T57" fmla="*/ 41 h 49"/>
                <a:gd name="T58" fmla="*/ 44 w 59"/>
                <a:gd name="T59" fmla="*/ 49 h 49"/>
                <a:gd name="T60" fmla="*/ 41 w 59"/>
                <a:gd name="T61" fmla="*/ 45 h 49"/>
                <a:gd name="T62" fmla="*/ 33 w 59"/>
                <a:gd name="T63" fmla="*/ 45 h 49"/>
                <a:gd name="T64" fmla="*/ 30 w 59"/>
                <a:gd name="T65" fmla="*/ 4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" h="49">
                  <a:moveTo>
                    <a:pt x="30" y="45"/>
                  </a:moveTo>
                  <a:lnTo>
                    <a:pt x="30" y="41"/>
                  </a:lnTo>
                  <a:lnTo>
                    <a:pt x="18" y="30"/>
                  </a:lnTo>
                  <a:lnTo>
                    <a:pt x="7" y="19"/>
                  </a:lnTo>
                  <a:lnTo>
                    <a:pt x="7" y="19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56" y="19"/>
                  </a:lnTo>
                  <a:lnTo>
                    <a:pt x="59" y="19"/>
                  </a:lnTo>
                  <a:lnTo>
                    <a:pt x="59" y="23"/>
                  </a:lnTo>
                  <a:lnTo>
                    <a:pt x="59" y="23"/>
                  </a:lnTo>
                  <a:lnTo>
                    <a:pt x="56" y="23"/>
                  </a:lnTo>
                  <a:lnTo>
                    <a:pt x="56" y="23"/>
                  </a:lnTo>
                  <a:lnTo>
                    <a:pt x="56" y="26"/>
                  </a:lnTo>
                  <a:lnTo>
                    <a:pt x="59" y="30"/>
                  </a:lnTo>
                  <a:lnTo>
                    <a:pt x="56" y="34"/>
                  </a:lnTo>
                  <a:lnTo>
                    <a:pt x="56" y="30"/>
                  </a:lnTo>
                  <a:lnTo>
                    <a:pt x="52" y="30"/>
                  </a:lnTo>
                  <a:lnTo>
                    <a:pt x="48" y="30"/>
                  </a:lnTo>
                  <a:lnTo>
                    <a:pt x="48" y="34"/>
                  </a:lnTo>
                  <a:lnTo>
                    <a:pt x="52" y="34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5"/>
                  </a:lnTo>
                  <a:lnTo>
                    <a:pt x="44" y="49"/>
                  </a:lnTo>
                  <a:lnTo>
                    <a:pt x="44" y="49"/>
                  </a:lnTo>
                  <a:lnTo>
                    <a:pt x="41" y="45"/>
                  </a:lnTo>
                  <a:lnTo>
                    <a:pt x="37" y="45"/>
                  </a:lnTo>
                  <a:lnTo>
                    <a:pt x="33" y="45"/>
                  </a:lnTo>
                  <a:lnTo>
                    <a:pt x="30" y="45"/>
                  </a:lnTo>
                  <a:lnTo>
                    <a:pt x="30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4550346" y="2203276"/>
              <a:ext cx="61758" cy="37313"/>
            </a:xfrm>
            <a:custGeom>
              <a:avLst/>
              <a:gdLst>
                <a:gd name="T0" fmla="*/ 4 w 48"/>
                <a:gd name="T1" fmla="*/ 29 h 29"/>
                <a:gd name="T2" fmla="*/ 7 w 48"/>
                <a:gd name="T3" fmla="*/ 29 h 29"/>
                <a:gd name="T4" fmla="*/ 11 w 48"/>
                <a:gd name="T5" fmla="*/ 26 h 29"/>
                <a:gd name="T6" fmla="*/ 15 w 48"/>
                <a:gd name="T7" fmla="*/ 26 h 29"/>
                <a:gd name="T8" fmla="*/ 22 w 48"/>
                <a:gd name="T9" fmla="*/ 26 h 29"/>
                <a:gd name="T10" fmla="*/ 26 w 48"/>
                <a:gd name="T11" fmla="*/ 26 h 29"/>
                <a:gd name="T12" fmla="*/ 26 w 48"/>
                <a:gd name="T13" fmla="*/ 22 h 29"/>
                <a:gd name="T14" fmla="*/ 33 w 48"/>
                <a:gd name="T15" fmla="*/ 18 h 29"/>
                <a:gd name="T16" fmla="*/ 33 w 48"/>
                <a:gd name="T17" fmla="*/ 14 h 29"/>
                <a:gd name="T18" fmla="*/ 41 w 48"/>
                <a:gd name="T19" fmla="*/ 11 h 29"/>
                <a:gd name="T20" fmla="*/ 48 w 48"/>
                <a:gd name="T21" fmla="*/ 11 h 29"/>
                <a:gd name="T22" fmla="*/ 48 w 48"/>
                <a:gd name="T23" fmla="*/ 3 h 29"/>
                <a:gd name="T24" fmla="*/ 44 w 48"/>
                <a:gd name="T25" fmla="*/ 0 h 29"/>
                <a:gd name="T26" fmla="*/ 41 w 48"/>
                <a:gd name="T27" fmla="*/ 3 h 29"/>
                <a:gd name="T28" fmla="*/ 33 w 48"/>
                <a:gd name="T29" fmla="*/ 7 h 29"/>
                <a:gd name="T30" fmla="*/ 33 w 48"/>
                <a:gd name="T31" fmla="*/ 7 h 29"/>
                <a:gd name="T32" fmla="*/ 30 w 48"/>
                <a:gd name="T33" fmla="*/ 7 h 29"/>
                <a:gd name="T34" fmla="*/ 26 w 48"/>
                <a:gd name="T35" fmla="*/ 7 h 29"/>
                <a:gd name="T36" fmla="*/ 22 w 48"/>
                <a:gd name="T37" fmla="*/ 7 h 29"/>
                <a:gd name="T38" fmla="*/ 18 w 48"/>
                <a:gd name="T39" fmla="*/ 7 h 29"/>
                <a:gd name="T40" fmla="*/ 15 w 48"/>
                <a:gd name="T41" fmla="*/ 7 h 29"/>
                <a:gd name="T42" fmla="*/ 7 w 48"/>
                <a:gd name="T43" fmla="*/ 7 h 29"/>
                <a:gd name="T44" fmla="*/ 7 w 48"/>
                <a:gd name="T45" fmla="*/ 7 h 29"/>
                <a:gd name="T46" fmla="*/ 4 w 48"/>
                <a:gd name="T47" fmla="*/ 11 h 29"/>
                <a:gd name="T48" fmla="*/ 4 w 48"/>
                <a:gd name="T49" fmla="*/ 14 h 29"/>
                <a:gd name="T50" fmla="*/ 0 w 48"/>
                <a:gd name="T51" fmla="*/ 18 h 29"/>
                <a:gd name="T52" fmla="*/ 4 w 48"/>
                <a:gd name="T53" fmla="*/ 22 h 29"/>
                <a:gd name="T54" fmla="*/ 4 w 48"/>
                <a:gd name="T55" fmla="*/ 22 h 29"/>
                <a:gd name="T56" fmla="*/ 7 w 48"/>
                <a:gd name="T57" fmla="*/ 22 h 29"/>
                <a:gd name="T58" fmla="*/ 7 w 48"/>
                <a:gd name="T59" fmla="*/ 26 h 29"/>
                <a:gd name="T60" fmla="*/ 4 w 48"/>
                <a:gd name="T61" fmla="*/ 26 h 29"/>
                <a:gd name="T62" fmla="*/ 4 w 48"/>
                <a:gd name="T6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" h="29">
                  <a:moveTo>
                    <a:pt x="4" y="29"/>
                  </a:moveTo>
                  <a:lnTo>
                    <a:pt x="7" y="29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33" y="18"/>
                  </a:lnTo>
                  <a:lnTo>
                    <a:pt x="33" y="14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48" y="3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7"/>
                  </a:lnTo>
                  <a:lnTo>
                    <a:pt x="33" y="7"/>
                  </a:lnTo>
                  <a:lnTo>
                    <a:pt x="30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4" y="11"/>
                  </a:lnTo>
                  <a:lnTo>
                    <a:pt x="4" y="14"/>
                  </a:lnTo>
                  <a:lnTo>
                    <a:pt x="0" y="18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4" y="26"/>
                  </a:lnTo>
                  <a:lnTo>
                    <a:pt x="4" y="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6" name="Freeform 58"/>
            <p:cNvSpPr>
              <a:spLocks/>
            </p:cNvSpPr>
            <p:nvPr/>
          </p:nvSpPr>
          <p:spPr bwMode="auto">
            <a:xfrm>
              <a:off x="4474436" y="2150523"/>
              <a:ext cx="142816" cy="61758"/>
            </a:xfrm>
            <a:custGeom>
              <a:avLst/>
              <a:gdLst>
                <a:gd name="T0" fmla="*/ 66 w 111"/>
                <a:gd name="T1" fmla="*/ 48 h 48"/>
                <a:gd name="T2" fmla="*/ 77 w 111"/>
                <a:gd name="T3" fmla="*/ 48 h 48"/>
                <a:gd name="T4" fmla="*/ 85 w 111"/>
                <a:gd name="T5" fmla="*/ 48 h 48"/>
                <a:gd name="T6" fmla="*/ 92 w 111"/>
                <a:gd name="T7" fmla="*/ 48 h 48"/>
                <a:gd name="T8" fmla="*/ 100 w 111"/>
                <a:gd name="T9" fmla="*/ 44 h 48"/>
                <a:gd name="T10" fmla="*/ 107 w 111"/>
                <a:gd name="T11" fmla="*/ 37 h 48"/>
                <a:gd name="T12" fmla="*/ 107 w 111"/>
                <a:gd name="T13" fmla="*/ 33 h 48"/>
                <a:gd name="T14" fmla="*/ 103 w 111"/>
                <a:gd name="T15" fmla="*/ 26 h 48"/>
                <a:gd name="T16" fmla="*/ 111 w 111"/>
                <a:gd name="T17" fmla="*/ 26 h 48"/>
                <a:gd name="T18" fmla="*/ 111 w 111"/>
                <a:gd name="T19" fmla="*/ 18 h 48"/>
                <a:gd name="T20" fmla="*/ 111 w 111"/>
                <a:gd name="T21" fmla="*/ 7 h 48"/>
                <a:gd name="T22" fmla="*/ 103 w 111"/>
                <a:gd name="T23" fmla="*/ 4 h 48"/>
                <a:gd name="T24" fmla="*/ 92 w 111"/>
                <a:gd name="T25" fmla="*/ 4 h 48"/>
                <a:gd name="T26" fmla="*/ 81 w 111"/>
                <a:gd name="T27" fmla="*/ 0 h 48"/>
                <a:gd name="T28" fmla="*/ 77 w 111"/>
                <a:gd name="T29" fmla="*/ 4 h 48"/>
                <a:gd name="T30" fmla="*/ 77 w 111"/>
                <a:gd name="T31" fmla="*/ 7 h 48"/>
                <a:gd name="T32" fmla="*/ 70 w 111"/>
                <a:gd name="T33" fmla="*/ 7 h 48"/>
                <a:gd name="T34" fmla="*/ 59 w 111"/>
                <a:gd name="T35" fmla="*/ 4 h 48"/>
                <a:gd name="T36" fmla="*/ 59 w 111"/>
                <a:gd name="T37" fmla="*/ 11 h 48"/>
                <a:gd name="T38" fmla="*/ 55 w 111"/>
                <a:gd name="T39" fmla="*/ 11 h 48"/>
                <a:gd name="T40" fmla="*/ 48 w 111"/>
                <a:gd name="T41" fmla="*/ 18 h 48"/>
                <a:gd name="T42" fmla="*/ 52 w 111"/>
                <a:gd name="T43" fmla="*/ 22 h 48"/>
                <a:gd name="T44" fmla="*/ 48 w 111"/>
                <a:gd name="T45" fmla="*/ 26 h 48"/>
                <a:gd name="T46" fmla="*/ 40 w 111"/>
                <a:gd name="T47" fmla="*/ 26 h 48"/>
                <a:gd name="T48" fmla="*/ 37 w 111"/>
                <a:gd name="T49" fmla="*/ 26 h 48"/>
                <a:gd name="T50" fmla="*/ 29 w 111"/>
                <a:gd name="T51" fmla="*/ 30 h 48"/>
                <a:gd name="T52" fmla="*/ 22 w 111"/>
                <a:gd name="T53" fmla="*/ 30 h 48"/>
                <a:gd name="T54" fmla="*/ 15 w 111"/>
                <a:gd name="T55" fmla="*/ 26 h 48"/>
                <a:gd name="T56" fmla="*/ 11 w 111"/>
                <a:gd name="T57" fmla="*/ 30 h 48"/>
                <a:gd name="T58" fmla="*/ 7 w 111"/>
                <a:gd name="T59" fmla="*/ 30 h 48"/>
                <a:gd name="T60" fmla="*/ 0 w 111"/>
                <a:gd name="T61" fmla="*/ 30 h 48"/>
                <a:gd name="T62" fmla="*/ 0 w 111"/>
                <a:gd name="T63" fmla="*/ 30 h 48"/>
                <a:gd name="T64" fmla="*/ 0 w 111"/>
                <a:gd name="T65" fmla="*/ 33 h 48"/>
                <a:gd name="T66" fmla="*/ 3 w 111"/>
                <a:gd name="T67" fmla="*/ 37 h 48"/>
                <a:gd name="T68" fmla="*/ 7 w 111"/>
                <a:gd name="T69" fmla="*/ 37 h 48"/>
                <a:gd name="T70" fmla="*/ 11 w 111"/>
                <a:gd name="T71" fmla="*/ 37 h 48"/>
                <a:gd name="T72" fmla="*/ 18 w 111"/>
                <a:gd name="T73" fmla="*/ 37 h 48"/>
                <a:gd name="T74" fmla="*/ 22 w 111"/>
                <a:gd name="T75" fmla="*/ 41 h 48"/>
                <a:gd name="T76" fmla="*/ 33 w 111"/>
                <a:gd name="T77" fmla="*/ 37 h 48"/>
                <a:gd name="T78" fmla="*/ 40 w 111"/>
                <a:gd name="T79" fmla="*/ 41 h 48"/>
                <a:gd name="T80" fmla="*/ 59 w 111"/>
                <a:gd name="T81" fmla="*/ 44 h 48"/>
                <a:gd name="T82" fmla="*/ 66 w 111"/>
                <a:gd name="T8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1" h="48">
                  <a:moveTo>
                    <a:pt x="66" y="48"/>
                  </a:moveTo>
                  <a:lnTo>
                    <a:pt x="66" y="48"/>
                  </a:lnTo>
                  <a:lnTo>
                    <a:pt x="74" y="48"/>
                  </a:lnTo>
                  <a:lnTo>
                    <a:pt x="77" y="48"/>
                  </a:lnTo>
                  <a:lnTo>
                    <a:pt x="81" y="48"/>
                  </a:lnTo>
                  <a:lnTo>
                    <a:pt x="85" y="48"/>
                  </a:lnTo>
                  <a:lnTo>
                    <a:pt x="89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100" y="44"/>
                  </a:lnTo>
                  <a:lnTo>
                    <a:pt x="103" y="41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3"/>
                  </a:lnTo>
                  <a:lnTo>
                    <a:pt x="107" y="30"/>
                  </a:lnTo>
                  <a:lnTo>
                    <a:pt x="103" y="26"/>
                  </a:lnTo>
                  <a:lnTo>
                    <a:pt x="103" y="26"/>
                  </a:lnTo>
                  <a:lnTo>
                    <a:pt x="111" y="26"/>
                  </a:lnTo>
                  <a:lnTo>
                    <a:pt x="111" y="22"/>
                  </a:lnTo>
                  <a:lnTo>
                    <a:pt x="111" y="18"/>
                  </a:lnTo>
                  <a:lnTo>
                    <a:pt x="111" y="11"/>
                  </a:lnTo>
                  <a:lnTo>
                    <a:pt x="111" y="7"/>
                  </a:lnTo>
                  <a:lnTo>
                    <a:pt x="103" y="4"/>
                  </a:lnTo>
                  <a:lnTo>
                    <a:pt x="103" y="4"/>
                  </a:lnTo>
                  <a:lnTo>
                    <a:pt x="96" y="4"/>
                  </a:lnTo>
                  <a:lnTo>
                    <a:pt x="92" y="4"/>
                  </a:lnTo>
                  <a:lnTo>
                    <a:pt x="89" y="0"/>
                  </a:lnTo>
                  <a:lnTo>
                    <a:pt x="81" y="0"/>
                  </a:lnTo>
                  <a:lnTo>
                    <a:pt x="81" y="0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7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9" y="7"/>
                  </a:lnTo>
                  <a:lnTo>
                    <a:pt x="59" y="1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2" y="15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2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0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26" y="30"/>
                  </a:lnTo>
                  <a:lnTo>
                    <a:pt x="22" y="30"/>
                  </a:lnTo>
                  <a:lnTo>
                    <a:pt x="18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30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3" y="2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3"/>
                  </a:lnTo>
                  <a:lnTo>
                    <a:pt x="3" y="33"/>
                  </a:lnTo>
                  <a:lnTo>
                    <a:pt x="3" y="37"/>
                  </a:lnTo>
                  <a:lnTo>
                    <a:pt x="3" y="37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8" y="37"/>
                  </a:lnTo>
                  <a:lnTo>
                    <a:pt x="18" y="37"/>
                  </a:lnTo>
                  <a:lnTo>
                    <a:pt x="22" y="41"/>
                  </a:lnTo>
                  <a:lnTo>
                    <a:pt x="29" y="37"/>
                  </a:lnTo>
                  <a:lnTo>
                    <a:pt x="33" y="37"/>
                  </a:lnTo>
                  <a:lnTo>
                    <a:pt x="40" y="37"/>
                  </a:lnTo>
                  <a:lnTo>
                    <a:pt x="40" y="41"/>
                  </a:lnTo>
                  <a:lnTo>
                    <a:pt x="48" y="44"/>
                  </a:lnTo>
                  <a:lnTo>
                    <a:pt x="59" y="44"/>
                  </a:lnTo>
                  <a:lnTo>
                    <a:pt x="63" y="44"/>
                  </a:lnTo>
                  <a:lnTo>
                    <a:pt x="66" y="48"/>
                  </a:lnTo>
                  <a:lnTo>
                    <a:pt x="66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4555494" y="1997415"/>
              <a:ext cx="194282" cy="147963"/>
            </a:xfrm>
            <a:custGeom>
              <a:avLst/>
              <a:gdLst>
                <a:gd name="T0" fmla="*/ 92 w 151"/>
                <a:gd name="T1" fmla="*/ 115 h 115"/>
                <a:gd name="T2" fmla="*/ 96 w 151"/>
                <a:gd name="T3" fmla="*/ 111 h 115"/>
                <a:gd name="T4" fmla="*/ 100 w 151"/>
                <a:gd name="T5" fmla="*/ 111 h 115"/>
                <a:gd name="T6" fmla="*/ 107 w 151"/>
                <a:gd name="T7" fmla="*/ 111 h 115"/>
                <a:gd name="T8" fmla="*/ 111 w 151"/>
                <a:gd name="T9" fmla="*/ 111 h 115"/>
                <a:gd name="T10" fmla="*/ 118 w 151"/>
                <a:gd name="T11" fmla="*/ 111 h 115"/>
                <a:gd name="T12" fmla="*/ 129 w 151"/>
                <a:gd name="T13" fmla="*/ 115 h 115"/>
                <a:gd name="T14" fmla="*/ 133 w 151"/>
                <a:gd name="T15" fmla="*/ 111 h 115"/>
                <a:gd name="T16" fmla="*/ 144 w 151"/>
                <a:gd name="T17" fmla="*/ 97 h 115"/>
                <a:gd name="T18" fmla="*/ 148 w 151"/>
                <a:gd name="T19" fmla="*/ 89 h 115"/>
                <a:gd name="T20" fmla="*/ 151 w 151"/>
                <a:gd name="T21" fmla="*/ 85 h 115"/>
                <a:gd name="T22" fmla="*/ 148 w 151"/>
                <a:gd name="T23" fmla="*/ 82 h 115"/>
                <a:gd name="T24" fmla="*/ 148 w 151"/>
                <a:gd name="T25" fmla="*/ 78 h 115"/>
                <a:gd name="T26" fmla="*/ 144 w 151"/>
                <a:gd name="T27" fmla="*/ 71 h 115"/>
                <a:gd name="T28" fmla="*/ 144 w 151"/>
                <a:gd name="T29" fmla="*/ 59 h 115"/>
                <a:gd name="T30" fmla="*/ 137 w 151"/>
                <a:gd name="T31" fmla="*/ 52 h 115"/>
                <a:gd name="T32" fmla="*/ 144 w 151"/>
                <a:gd name="T33" fmla="*/ 45 h 115"/>
                <a:gd name="T34" fmla="*/ 140 w 151"/>
                <a:gd name="T35" fmla="*/ 34 h 115"/>
                <a:gd name="T36" fmla="*/ 140 w 151"/>
                <a:gd name="T37" fmla="*/ 30 h 115"/>
                <a:gd name="T38" fmla="*/ 133 w 151"/>
                <a:gd name="T39" fmla="*/ 19 h 115"/>
                <a:gd name="T40" fmla="*/ 133 w 151"/>
                <a:gd name="T41" fmla="*/ 8 h 115"/>
                <a:gd name="T42" fmla="*/ 126 w 151"/>
                <a:gd name="T43" fmla="*/ 4 h 115"/>
                <a:gd name="T44" fmla="*/ 85 w 151"/>
                <a:gd name="T45" fmla="*/ 8 h 115"/>
                <a:gd name="T46" fmla="*/ 77 w 151"/>
                <a:gd name="T47" fmla="*/ 11 h 115"/>
                <a:gd name="T48" fmla="*/ 70 w 151"/>
                <a:gd name="T49" fmla="*/ 11 h 115"/>
                <a:gd name="T50" fmla="*/ 77 w 151"/>
                <a:gd name="T51" fmla="*/ 4 h 115"/>
                <a:gd name="T52" fmla="*/ 74 w 151"/>
                <a:gd name="T53" fmla="*/ 8 h 115"/>
                <a:gd name="T54" fmla="*/ 63 w 151"/>
                <a:gd name="T55" fmla="*/ 8 h 115"/>
                <a:gd name="T56" fmla="*/ 59 w 151"/>
                <a:gd name="T57" fmla="*/ 4 h 115"/>
                <a:gd name="T58" fmla="*/ 66 w 151"/>
                <a:gd name="T59" fmla="*/ 4 h 115"/>
                <a:gd name="T60" fmla="*/ 63 w 151"/>
                <a:gd name="T61" fmla="*/ 0 h 115"/>
                <a:gd name="T62" fmla="*/ 48 w 151"/>
                <a:gd name="T63" fmla="*/ 4 h 115"/>
                <a:gd name="T64" fmla="*/ 37 w 151"/>
                <a:gd name="T65" fmla="*/ 4 h 115"/>
                <a:gd name="T66" fmla="*/ 29 w 151"/>
                <a:gd name="T67" fmla="*/ 8 h 115"/>
                <a:gd name="T68" fmla="*/ 26 w 151"/>
                <a:gd name="T69" fmla="*/ 15 h 115"/>
                <a:gd name="T70" fmla="*/ 14 w 151"/>
                <a:gd name="T71" fmla="*/ 19 h 115"/>
                <a:gd name="T72" fmla="*/ 7 w 151"/>
                <a:gd name="T73" fmla="*/ 22 h 115"/>
                <a:gd name="T74" fmla="*/ 3 w 151"/>
                <a:gd name="T75" fmla="*/ 26 h 115"/>
                <a:gd name="T76" fmla="*/ 3 w 151"/>
                <a:gd name="T77" fmla="*/ 26 h 115"/>
                <a:gd name="T78" fmla="*/ 3 w 151"/>
                <a:gd name="T79" fmla="*/ 37 h 115"/>
                <a:gd name="T80" fmla="*/ 0 w 151"/>
                <a:gd name="T81" fmla="*/ 41 h 115"/>
                <a:gd name="T82" fmla="*/ 3 w 151"/>
                <a:gd name="T83" fmla="*/ 52 h 115"/>
                <a:gd name="T84" fmla="*/ 7 w 151"/>
                <a:gd name="T85" fmla="*/ 56 h 115"/>
                <a:gd name="T86" fmla="*/ 7 w 151"/>
                <a:gd name="T87" fmla="*/ 59 h 115"/>
                <a:gd name="T88" fmla="*/ 11 w 151"/>
                <a:gd name="T89" fmla="*/ 67 h 115"/>
                <a:gd name="T90" fmla="*/ 14 w 151"/>
                <a:gd name="T91" fmla="*/ 78 h 115"/>
                <a:gd name="T92" fmla="*/ 14 w 151"/>
                <a:gd name="T93" fmla="*/ 82 h 115"/>
                <a:gd name="T94" fmla="*/ 18 w 151"/>
                <a:gd name="T95" fmla="*/ 82 h 115"/>
                <a:gd name="T96" fmla="*/ 26 w 151"/>
                <a:gd name="T97" fmla="*/ 82 h 115"/>
                <a:gd name="T98" fmla="*/ 29 w 151"/>
                <a:gd name="T99" fmla="*/ 85 h 115"/>
                <a:gd name="T100" fmla="*/ 33 w 151"/>
                <a:gd name="T101" fmla="*/ 89 h 115"/>
                <a:gd name="T102" fmla="*/ 33 w 151"/>
                <a:gd name="T103" fmla="*/ 93 h 115"/>
                <a:gd name="T104" fmla="*/ 37 w 151"/>
                <a:gd name="T105" fmla="*/ 97 h 115"/>
                <a:gd name="T106" fmla="*/ 40 w 151"/>
                <a:gd name="T107" fmla="*/ 97 h 115"/>
                <a:gd name="T108" fmla="*/ 37 w 151"/>
                <a:gd name="T109" fmla="*/ 89 h 115"/>
                <a:gd name="T110" fmla="*/ 48 w 151"/>
                <a:gd name="T111" fmla="*/ 93 h 115"/>
                <a:gd name="T112" fmla="*/ 51 w 151"/>
                <a:gd name="T113" fmla="*/ 97 h 115"/>
                <a:gd name="T114" fmla="*/ 59 w 151"/>
                <a:gd name="T115" fmla="*/ 97 h 115"/>
                <a:gd name="T116" fmla="*/ 74 w 151"/>
                <a:gd name="T117" fmla="*/ 104 h 115"/>
                <a:gd name="T118" fmla="*/ 81 w 151"/>
                <a:gd name="T119" fmla="*/ 111 h 115"/>
                <a:gd name="T120" fmla="*/ 89 w 151"/>
                <a:gd name="T121" fmla="*/ 108 h 115"/>
                <a:gd name="T122" fmla="*/ 89 w 151"/>
                <a:gd name="T123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1" h="115">
                  <a:moveTo>
                    <a:pt x="89" y="115"/>
                  </a:moveTo>
                  <a:lnTo>
                    <a:pt x="92" y="115"/>
                  </a:lnTo>
                  <a:lnTo>
                    <a:pt x="96" y="115"/>
                  </a:lnTo>
                  <a:lnTo>
                    <a:pt x="96" y="111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11" y="111"/>
                  </a:lnTo>
                  <a:lnTo>
                    <a:pt x="111" y="111"/>
                  </a:lnTo>
                  <a:lnTo>
                    <a:pt x="114" y="111"/>
                  </a:lnTo>
                  <a:lnTo>
                    <a:pt x="118" y="111"/>
                  </a:lnTo>
                  <a:lnTo>
                    <a:pt x="122" y="111"/>
                  </a:lnTo>
                  <a:lnTo>
                    <a:pt x="129" y="115"/>
                  </a:lnTo>
                  <a:lnTo>
                    <a:pt x="133" y="115"/>
                  </a:lnTo>
                  <a:lnTo>
                    <a:pt x="133" y="111"/>
                  </a:lnTo>
                  <a:lnTo>
                    <a:pt x="133" y="108"/>
                  </a:lnTo>
                  <a:lnTo>
                    <a:pt x="144" y="97"/>
                  </a:lnTo>
                  <a:lnTo>
                    <a:pt x="144" y="93"/>
                  </a:lnTo>
                  <a:lnTo>
                    <a:pt x="148" y="89"/>
                  </a:lnTo>
                  <a:lnTo>
                    <a:pt x="151" y="89"/>
                  </a:lnTo>
                  <a:lnTo>
                    <a:pt x="151" y="85"/>
                  </a:lnTo>
                  <a:lnTo>
                    <a:pt x="148" y="82"/>
                  </a:lnTo>
                  <a:lnTo>
                    <a:pt x="148" y="82"/>
                  </a:lnTo>
                  <a:lnTo>
                    <a:pt x="151" y="78"/>
                  </a:lnTo>
                  <a:lnTo>
                    <a:pt x="148" y="78"/>
                  </a:lnTo>
                  <a:lnTo>
                    <a:pt x="144" y="74"/>
                  </a:lnTo>
                  <a:lnTo>
                    <a:pt x="144" y="71"/>
                  </a:lnTo>
                  <a:lnTo>
                    <a:pt x="144" y="63"/>
                  </a:lnTo>
                  <a:lnTo>
                    <a:pt x="144" y="59"/>
                  </a:lnTo>
                  <a:lnTo>
                    <a:pt x="140" y="56"/>
                  </a:lnTo>
                  <a:lnTo>
                    <a:pt x="137" y="52"/>
                  </a:lnTo>
                  <a:lnTo>
                    <a:pt x="140" y="48"/>
                  </a:lnTo>
                  <a:lnTo>
                    <a:pt x="144" y="45"/>
                  </a:lnTo>
                  <a:lnTo>
                    <a:pt x="144" y="37"/>
                  </a:lnTo>
                  <a:lnTo>
                    <a:pt x="140" y="34"/>
                  </a:lnTo>
                  <a:lnTo>
                    <a:pt x="140" y="30"/>
                  </a:lnTo>
                  <a:lnTo>
                    <a:pt x="140" y="30"/>
                  </a:lnTo>
                  <a:lnTo>
                    <a:pt x="137" y="22"/>
                  </a:lnTo>
                  <a:lnTo>
                    <a:pt x="133" y="19"/>
                  </a:lnTo>
                  <a:lnTo>
                    <a:pt x="133" y="15"/>
                  </a:lnTo>
                  <a:lnTo>
                    <a:pt x="133" y="8"/>
                  </a:lnTo>
                  <a:lnTo>
                    <a:pt x="129" y="8"/>
                  </a:lnTo>
                  <a:lnTo>
                    <a:pt x="126" y="4"/>
                  </a:lnTo>
                  <a:lnTo>
                    <a:pt x="103" y="8"/>
                  </a:lnTo>
                  <a:lnTo>
                    <a:pt x="85" y="8"/>
                  </a:lnTo>
                  <a:lnTo>
                    <a:pt x="81" y="8"/>
                  </a:lnTo>
                  <a:lnTo>
                    <a:pt x="77" y="11"/>
                  </a:lnTo>
                  <a:lnTo>
                    <a:pt x="70" y="11"/>
                  </a:lnTo>
                  <a:lnTo>
                    <a:pt x="70" y="11"/>
                  </a:lnTo>
                  <a:lnTo>
                    <a:pt x="74" y="8"/>
                  </a:lnTo>
                  <a:lnTo>
                    <a:pt x="77" y="4"/>
                  </a:lnTo>
                  <a:lnTo>
                    <a:pt x="77" y="4"/>
                  </a:lnTo>
                  <a:lnTo>
                    <a:pt x="74" y="8"/>
                  </a:lnTo>
                  <a:lnTo>
                    <a:pt x="66" y="11"/>
                  </a:lnTo>
                  <a:lnTo>
                    <a:pt x="63" y="8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63" y="4"/>
                  </a:lnTo>
                  <a:lnTo>
                    <a:pt x="66" y="4"/>
                  </a:lnTo>
                  <a:lnTo>
                    <a:pt x="66" y="4"/>
                  </a:lnTo>
                  <a:lnTo>
                    <a:pt x="63" y="0"/>
                  </a:lnTo>
                  <a:lnTo>
                    <a:pt x="51" y="0"/>
                  </a:lnTo>
                  <a:lnTo>
                    <a:pt x="48" y="4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8"/>
                  </a:lnTo>
                  <a:lnTo>
                    <a:pt x="29" y="8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4" y="19"/>
                  </a:lnTo>
                  <a:lnTo>
                    <a:pt x="7" y="19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4"/>
                  </a:lnTo>
                  <a:lnTo>
                    <a:pt x="3" y="37"/>
                  </a:lnTo>
                  <a:lnTo>
                    <a:pt x="0" y="41"/>
                  </a:lnTo>
                  <a:lnTo>
                    <a:pt x="0" y="41"/>
                  </a:lnTo>
                  <a:lnTo>
                    <a:pt x="3" y="48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6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4" y="71"/>
                  </a:lnTo>
                  <a:lnTo>
                    <a:pt x="14" y="78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4" y="82"/>
                  </a:lnTo>
                  <a:lnTo>
                    <a:pt x="18" y="82"/>
                  </a:lnTo>
                  <a:lnTo>
                    <a:pt x="22" y="82"/>
                  </a:lnTo>
                  <a:lnTo>
                    <a:pt x="26" y="82"/>
                  </a:lnTo>
                  <a:lnTo>
                    <a:pt x="26" y="82"/>
                  </a:lnTo>
                  <a:lnTo>
                    <a:pt x="29" y="85"/>
                  </a:lnTo>
                  <a:lnTo>
                    <a:pt x="33" y="85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7" y="93"/>
                  </a:lnTo>
                  <a:lnTo>
                    <a:pt x="37" y="97"/>
                  </a:lnTo>
                  <a:lnTo>
                    <a:pt x="37" y="97"/>
                  </a:lnTo>
                  <a:lnTo>
                    <a:pt x="40" y="97"/>
                  </a:lnTo>
                  <a:lnTo>
                    <a:pt x="40" y="97"/>
                  </a:lnTo>
                  <a:lnTo>
                    <a:pt x="37" y="89"/>
                  </a:lnTo>
                  <a:lnTo>
                    <a:pt x="40" y="89"/>
                  </a:lnTo>
                  <a:lnTo>
                    <a:pt x="48" y="93"/>
                  </a:lnTo>
                  <a:lnTo>
                    <a:pt x="51" y="93"/>
                  </a:lnTo>
                  <a:lnTo>
                    <a:pt x="51" y="97"/>
                  </a:lnTo>
                  <a:lnTo>
                    <a:pt x="55" y="97"/>
                  </a:lnTo>
                  <a:lnTo>
                    <a:pt x="59" y="97"/>
                  </a:lnTo>
                  <a:lnTo>
                    <a:pt x="66" y="97"/>
                  </a:lnTo>
                  <a:lnTo>
                    <a:pt x="74" y="104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1" y="108"/>
                  </a:lnTo>
                  <a:lnTo>
                    <a:pt x="89" y="108"/>
                  </a:lnTo>
                  <a:lnTo>
                    <a:pt x="89" y="111"/>
                  </a:lnTo>
                  <a:lnTo>
                    <a:pt x="89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8" name="Freeform 60"/>
            <p:cNvSpPr>
              <a:spLocks/>
            </p:cNvSpPr>
            <p:nvPr/>
          </p:nvSpPr>
          <p:spPr bwMode="auto">
            <a:xfrm>
              <a:off x="4516895" y="2097772"/>
              <a:ext cx="153109" cy="61758"/>
            </a:xfrm>
            <a:custGeom>
              <a:avLst/>
              <a:gdLst>
                <a:gd name="T0" fmla="*/ 44 w 119"/>
                <a:gd name="T1" fmla="*/ 4 h 48"/>
                <a:gd name="T2" fmla="*/ 48 w 119"/>
                <a:gd name="T3" fmla="*/ 4 h 48"/>
                <a:gd name="T4" fmla="*/ 56 w 119"/>
                <a:gd name="T5" fmla="*/ 4 h 48"/>
                <a:gd name="T6" fmla="*/ 59 w 119"/>
                <a:gd name="T7" fmla="*/ 7 h 48"/>
                <a:gd name="T8" fmla="*/ 63 w 119"/>
                <a:gd name="T9" fmla="*/ 11 h 48"/>
                <a:gd name="T10" fmla="*/ 63 w 119"/>
                <a:gd name="T11" fmla="*/ 15 h 48"/>
                <a:gd name="T12" fmla="*/ 67 w 119"/>
                <a:gd name="T13" fmla="*/ 19 h 48"/>
                <a:gd name="T14" fmla="*/ 70 w 119"/>
                <a:gd name="T15" fmla="*/ 19 h 48"/>
                <a:gd name="T16" fmla="*/ 67 w 119"/>
                <a:gd name="T17" fmla="*/ 11 h 48"/>
                <a:gd name="T18" fmla="*/ 78 w 119"/>
                <a:gd name="T19" fmla="*/ 15 h 48"/>
                <a:gd name="T20" fmla="*/ 81 w 119"/>
                <a:gd name="T21" fmla="*/ 19 h 48"/>
                <a:gd name="T22" fmla="*/ 89 w 119"/>
                <a:gd name="T23" fmla="*/ 19 h 48"/>
                <a:gd name="T24" fmla="*/ 104 w 119"/>
                <a:gd name="T25" fmla="*/ 26 h 48"/>
                <a:gd name="T26" fmla="*/ 111 w 119"/>
                <a:gd name="T27" fmla="*/ 33 h 48"/>
                <a:gd name="T28" fmla="*/ 119 w 119"/>
                <a:gd name="T29" fmla="*/ 30 h 48"/>
                <a:gd name="T30" fmla="*/ 119 w 119"/>
                <a:gd name="T31" fmla="*/ 37 h 48"/>
                <a:gd name="T32" fmla="*/ 107 w 119"/>
                <a:gd name="T33" fmla="*/ 37 h 48"/>
                <a:gd name="T34" fmla="*/ 100 w 119"/>
                <a:gd name="T35" fmla="*/ 45 h 48"/>
                <a:gd name="T36" fmla="*/ 89 w 119"/>
                <a:gd name="T37" fmla="*/ 45 h 48"/>
                <a:gd name="T38" fmla="*/ 81 w 119"/>
                <a:gd name="T39" fmla="*/ 45 h 48"/>
                <a:gd name="T40" fmla="*/ 70 w 119"/>
                <a:gd name="T41" fmla="*/ 45 h 48"/>
                <a:gd name="T42" fmla="*/ 63 w 119"/>
                <a:gd name="T43" fmla="*/ 45 h 48"/>
                <a:gd name="T44" fmla="*/ 56 w 119"/>
                <a:gd name="T45" fmla="*/ 41 h 48"/>
                <a:gd name="T46" fmla="*/ 48 w 119"/>
                <a:gd name="T47" fmla="*/ 41 h 48"/>
                <a:gd name="T48" fmla="*/ 44 w 119"/>
                <a:gd name="T49" fmla="*/ 45 h 48"/>
                <a:gd name="T50" fmla="*/ 37 w 119"/>
                <a:gd name="T51" fmla="*/ 48 h 48"/>
                <a:gd name="T52" fmla="*/ 30 w 119"/>
                <a:gd name="T53" fmla="*/ 45 h 48"/>
                <a:gd name="T54" fmla="*/ 26 w 119"/>
                <a:gd name="T55" fmla="*/ 45 h 48"/>
                <a:gd name="T56" fmla="*/ 19 w 119"/>
                <a:gd name="T57" fmla="*/ 37 h 48"/>
                <a:gd name="T58" fmla="*/ 7 w 119"/>
                <a:gd name="T59" fmla="*/ 30 h 48"/>
                <a:gd name="T60" fmla="*/ 7 w 119"/>
                <a:gd name="T61" fmla="*/ 26 h 48"/>
                <a:gd name="T62" fmla="*/ 0 w 119"/>
                <a:gd name="T63" fmla="*/ 19 h 48"/>
                <a:gd name="T64" fmla="*/ 0 w 119"/>
                <a:gd name="T65" fmla="*/ 15 h 48"/>
                <a:gd name="T66" fmla="*/ 4 w 119"/>
                <a:gd name="T67" fmla="*/ 15 h 48"/>
                <a:gd name="T68" fmla="*/ 15 w 119"/>
                <a:gd name="T69" fmla="*/ 11 h 48"/>
                <a:gd name="T70" fmla="*/ 22 w 119"/>
                <a:gd name="T71" fmla="*/ 7 h 48"/>
                <a:gd name="T72" fmla="*/ 30 w 119"/>
                <a:gd name="T73" fmla="*/ 7 h 48"/>
                <a:gd name="T74" fmla="*/ 33 w 119"/>
                <a:gd name="T75" fmla="*/ 4 h 48"/>
                <a:gd name="T76" fmla="*/ 37 w 119"/>
                <a:gd name="T77" fmla="*/ 4 h 48"/>
                <a:gd name="T78" fmla="*/ 41 w 119"/>
                <a:gd name="T79" fmla="*/ 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9" h="48">
                  <a:moveTo>
                    <a:pt x="44" y="4"/>
                  </a:moveTo>
                  <a:lnTo>
                    <a:pt x="44" y="4"/>
                  </a:lnTo>
                  <a:lnTo>
                    <a:pt x="44" y="4"/>
                  </a:lnTo>
                  <a:lnTo>
                    <a:pt x="48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9" y="7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70" y="19"/>
                  </a:lnTo>
                  <a:lnTo>
                    <a:pt x="70" y="19"/>
                  </a:lnTo>
                  <a:lnTo>
                    <a:pt x="67" y="11"/>
                  </a:lnTo>
                  <a:lnTo>
                    <a:pt x="70" y="11"/>
                  </a:lnTo>
                  <a:lnTo>
                    <a:pt x="78" y="15"/>
                  </a:lnTo>
                  <a:lnTo>
                    <a:pt x="81" y="15"/>
                  </a:lnTo>
                  <a:lnTo>
                    <a:pt x="81" y="19"/>
                  </a:lnTo>
                  <a:lnTo>
                    <a:pt x="85" y="19"/>
                  </a:lnTo>
                  <a:lnTo>
                    <a:pt x="89" y="19"/>
                  </a:lnTo>
                  <a:lnTo>
                    <a:pt x="96" y="19"/>
                  </a:lnTo>
                  <a:lnTo>
                    <a:pt x="104" y="26"/>
                  </a:lnTo>
                  <a:lnTo>
                    <a:pt x="107" y="33"/>
                  </a:lnTo>
                  <a:lnTo>
                    <a:pt x="111" y="33"/>
                  </a:lnTo>
                  <a:lnTo>
                    <a:pt x="111" y="30"/>
                  </a:lnTo>
                  <a:lnTo>
                    <a:pt x="119" y="30"/>
                  </a:lnTo>
                  <a:lnTo>
                    <a:pt x="119" y="33"/>
                  </a:lnTo>
                  <a:lnTo>
                    <a:pt x="119" y="37"/>
                  </a:lnTo>
                  <a:lnTo>
                    <a:pt x="111" y="37"/>
                  </a:lnTo>
                  <a:lnTo>
                    <a:pt x="107" y="37"/>
                  </a:lnTo>
                  <a:lnTo>
                    <a:pt x="104" y="41"/>
                  </a:lnTo>
                  <a:lnTo>
                    <a:pt x="100" y="45"/>
                  </a:lnTo>
                  <a:lnTo>
                    <a:pt x="93" y="45"/>
                  </a:lnTo>
                  <a:lnTo>
                    <a:pt x="89" y="45"/>
                  </a:lnTo>
                  <a:lnTo>
                    <a:pt x="85" y="45"/>
                  </a:lnTo>
                  <a:lnTo>
                    <a:pt x="81" y="45"/>
                  </a:lnTo>
                  <a:lnTo>
                    <a:pt x="78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63" y="45"/>
                  </a:lnTo>
                  <a:lnTo>
                    <a:pt x="59" y="45"/>
                  </a:lnTo>
                  <a:lnTo>
                    <a:pt x="56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4" y="45"/>
                  </a:lnTo>
                  <a:lnTo>
                    <a:pt x="44" y="45"/>
                  </a:lnTo>
                  <a:lnTo>
                    <a:pt x="44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0" y="45"/>
                  </a:lnTo>
                  <a:lnTo>
                    <a:pt x="26" y="45"/>
                  </a:lnTo>
                  <a:lnTo>
                    <a:pt x="26" y="45"/>
                  </a:lnTo>
                  <a:lnTo>
                    <a:pt x="19" y="37"/>
                  </a:lnTo>
                  <a:lnTo>
                    <a:pt x="19" y="37"/>
                  </a:lnTo>
                  <a:lnTo>
                    <a:pt x="11" y="33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59" name="Freeform 61"/>
            <p:cNvSpPr>
              <a:spLocks/>
            </p:cNvSpPr>
            <p:nvPr/>
          </p:nvSpPr>
          <p:spPr bwMode="auto">
            <a:xfrm>
              <a:off x="4397236" y="1997415"/>
              <a:ext cx="176269" cy="191708"/>
            </a:xfrm>
            <a:custGeom>
              <a:avLst/>
              <a:gdLst>
                <a:gd name="T0" fmla="*/ 49 w 137"/>
                <a:gd name="T1" fmla="*/ 4 h 149"/>
                <a:gd name="T2" fmla="*/ 56 w 137"/>
                <a:gd name="T3" fmla="*/ 8 h 149"/>
                <a:gd name="T4" fmla="*/ 60 w 137"/>
                <a:gd name="T5" fmla="*/ 15 h 149"/>
                <a:gd name="T6" fmla="*/ 67 w 137"/>
                <a:gd name="T7" fmla="*/ 11 h 149"/>
                <a:gd name="T8" fmla="*/ 75 w 137"/>
                <a:gd name="T9" fmla="*/ 15 h 149"/>
                <a:gd name="T10" fmla="*/ 67 w 137"/>
                <a:gd name="T11" fmla="*/ 19 h 149"/>
                <a:gd name="T12" fmla="*/ 78 w 137"/>
                <a:gd name="T13" fmla="*/ 22 h 149"/>
                <a:gd name="T14" fmla="*/ 89 w 137"/>
                <a:gd name="T15" fmla="*/ 15 h 149"/>
                <a:gd name="T16" fmla="*/ 97 w 137"/>
                <a:gd name="T17" fmla="*/ 11 h 149"/>
                <a:gd name="T18" fmla="*/ 93 w 137"/>
                <a:gd name="T19" fmla="*/ 15 h 149"/>
                <a:gd name="T20" fmla="*/ 100 w 137"/>
                <a:gd name="T21" fmla="*/ 15 h 149"/>
                <a:gd name="T22" fmla="*/ 112 w 137"/>
                <a:gd name="T23" fmla="*/ 19 h 149"/>
                <a:gd name="T24" fmla="*/ 119 w 137"/>
                <a:gd name="T25" fmla="*/ 26 h 149"/>
                <a:gd name="T26" fmla="*/ 126 w 137"/>
                <a:gd name="T27" fmla="*/ 34 h 149"/>
                <a:gd name="T28" fmla="*/ 126 w 137"/>
                <a:gd name="T29" fmla="*/ 48 h 149"/>
                <a:gd name="T30" fmla="*/ 130 w 137"/>
                <a:gd name="T31" fmla="*/ 59 h 149"/>
                <a:gd name="T32" fmla="*/ 137 w 137"/>
                <a:gd name="T33" fmla="*/ 71 h 149"/>
                <a:gd name="T34" fmla="*/ 130 w 137"/>
                <a:gd name="T35" fmla="*/ 82 h 149"/>
                <a:gd name="T36" fmla="*/ 123 w 137"/>
                <a:gd name="T37" fmla="*/ 85 h 149"/>
                <a:gd name="T38" fmla="*/ 108 w 137"/>
                <a:gd name="T39" fmla="*/ 89 h 149"/>
                <a:gd name="T40" fmla="*/ 93 w 137"/>
                <a:gd name="T41" fmla="*/ 93 h 149"/>
                <a:gd name="T42" fmla="*/ 100 w 137"/>
                <a:gd name="T43" fmla="*/ 104 h 149"/>
                <a:gd name="T44" fmla="*/ 112 w 137"/>
                <a:gd name="T45" fmla="*/ 115 h 149"/>
                <a:gd name="T46" fmla="*/ 119 w 137"/>
                <a:gd name="T47" fmla="*/ 130 h 149"/>
                <a:gd name="T48" fmla="*/ 108 w 137"/>
                <a:gd name="T49" fmla="*/ 137 h 149"/>
                <a:gd name="T50" fmla="*/ 108 w 137"/>
                <a:gd name="T51" fmla="*/ 145 h 149"/>
                <a:gd name="T52" fmla="*/ 97 w 137"/>
                <a:gd name="T53" fmla="*/ 145 h 149"/>
                <a:gd name="T54" fmla="*/ 82 w 137"/>
                <a:gd name="T55" fmla="*/ 149 h 149"/>
                <a:gd name="T56" fmla="*/ 71 w 137"/>
                <a:gd name="T57" fmla="*/ 149 h 149"/>
                <a:gd name="T58" fmla="*/ 60 w 137"/>
                <a:gd name="T59" fmla="*/ 149 h 149"/>
                <a:gd name="T60" fmla="*/ 52 w 137"/>
                <a:gd name="T61" fmla="*/ 145 h 149"/>
                <a:gd name="T62" fmla="*/ 45 w 137"/>
                <a:gd name="T63" fmla="*/ 141 h 149"/>
                <a:gd name="T64" fmla="*/ 37 w 137"/>
                <a:gd name="T65" fmla="*/ 145 h 149"/>
                <a:gd name="T66" fmla="*/ 30 w 137"/>
                <a:gd name="T67" fmla="*/ 141 h 149"/>
                <a:gd name="T68" fmla="*/ 30 w 137"/>
                <a:gd name="T69" fmla="*/ 130 h 149"/>
                <a:gd name="T70" fmla="*/ 34 w 137"/>
                <a:gd name="T71" fmla="*/ 119 h 149"/>
                <a:gd name="T72" fmla="*/ 19 w 137"/>
                <a:gd name="T73" fmla="*/ 115 h 149"/>
                <a:gd name="T74" fmla="*/ 12 w 137"/>
                <a:gd name="T75" fmla="*/ 111 h 149"/>
                <a:gd name="T76" fmla="*/ 8 w 137"/>
                <a:gd name="T77" fmla="*/ 104 h 149"/>
                <a:gd name="T78" fmla="*/ 4 w 137"/>
                <a:gd name="T79" fmla="*/ 93 h 149"/>
                <a:gd name="T80" fmla="*/ 0 w 137"/>
                <a:gd name="T81" fmla="*/ 82 h 149"/>
                <a:gd name="T82" fmla="*/ 0 w 137"/>
                <a:gd name="T83" fmla="*/ 71 h 149"/>
                <a:gd name="T84" fmla="*/ 15 w 137"/>
                <a:gd name="T85" fmla="*/ 63 h 149"/>
                <a:gd name="T86" fmla="*/ 19 w 137"/>
                <a:gd name="T87" fmla="*/ 56 h 149"/>
                <a:gd name="T88" fmla="*/ 12 w 137"/>
                <a:gd name="T89" fmla="*/ 48 h 149"/>
                <a:gd name="T90" fmla="*/ 19 w 137"/>
                <a:gd name="T91" fmla="*/ 45 h 149"/>
                <a:gd name="T92" fmla="*/ 23 w 137"/>
                <a:gd name="T93" fmla="*/ 37 h 149"/>
                <a:gd name="T94" fmla="*/ 15 w 137"/>
                <a:gd name="T95" fmla="*/ 34 h 149"/>
                <a:gd name="T96" fmla="*/ 30 w 137"/>
                <a:gd name="T97" fmla="*/ 30 h 149"/>
                <a:gd name="T98" fmla="*/ 34 w 137"/>
                <a:gd name="T99" fmla="*/ 30 h 149"/>
                <a:gd name="T100" fmla="*/ 37 w 137"/>
                <a:gd name="T101" fmla="*/ 34 h 149"/>
                <a:gd name="T102" fmla="*/ 37 w 137"/>
                <a:gd name="T103" fmla="*/ 30 h 149"/>
                <a:gd name="T104" fmla="*/ 49 w 137"/>
                <a:gd name="T105" fmla="*/ 26 h 149"/>
                <a:gd name="T106" fmla="*/ 49 w 137"/>
                <a:gd name="T107" fmla="*/ 22 h 149"/>
                <a:gd name="T108" fmla="*/ 45 w 137"/>
                <a:gd name="T109" fmla="*/ 19 h 149"/>
                <a:gd name="T110" fmla="*/ 41 w 137"/>
                <a:gd name="T111" fmla="*/ 11 h 149"/>
                <a:gd name="T112" fmla="*/ 41 w 137"/>
                <a:gd name="T113" fmla="*/ 4 h 149"/>
                <a:gd name="T114" fmla="*/ 37 w 137"/>
                <a:gd name="T11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7" h="149">
                  <a:moveTo>
                    <a:pt x="37" y="0"/>
                  </a:moveTo>
                  <a:lnTo>
                    <a:pt x="41" y="0"/>
                  </a:lnTo>
                  <a:lnTo>
                    <a:pt x="49" y="4"/>
                  </a:lnTo>
                  <a:lnTo>
                    <a:pt x="49" y="4"/>
                  </a:lnTo>
                  <a:lnTo>
                    <a:pt x="52" y="4"/>
                  </a:lnTo>
                  <a:lnTo>
                    <a:pt x="56" y="4"/>
                  </a:lnTo>
                  <a:lnTo>
                    <a:pt x="60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0" y="15"/>
                  </a:lnTo>
                  <a:lnTo>
                    <a:pt x="63" y="15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67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5" y="11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5" y="19"/>
                  </a:lnTo>
                  <a:lnTo>
                    <a:pt x="71" y="19"/>
                  </a:lnTo>
                  <a:lnTo>
                    <a:pt x="67" y="19"/>
                  </a:lnTo>
                  <a:lnTo>
                    <a:pt x="71" y="22"/>
                  </a:lnTo>
                  <a:lnTo>
                    <a:pt x="75" y="19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2" y="22"/>
                  </a:lnTo>
                  <a:lnTo>
                    <a:pt x="82" y="19"/>
                  </a:lnTo>
                  <a:lnTo>
                    <a:pt x="86" y="19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97" y="11"/>
                  </a:lnTo>
                  <a:lnTo>
                    <a:pt x="97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0" y="15"/>
                  </a:lnTo>
                  <a:lnTo>
                    <a:pt x="104" y="11"/>
                  </a:lnTo>
                  <a:lnTo>
                    <a:pt x="104" y="15"/>
                  </a:lnTo>
                  <a:lnTo>
                    <a:pt x="108" y="15"/>
                  </a:lnTo>
                  <a:lnTo>
                    <a:pt x="112" y="19"/>
                  </a:lnTo>
                  <a:lnTo>
                    <a:pt x="115" y="19"/>
                  </a:lnTo>
                  <a:lnTo>
                    <a:pt x="115" y="22"/>
                  </a:lnTo>
                  <a:lnTo>
                    <a:pt x="115" y="22"/>
                  </a:lnTo>
                  <a:lnTo>
                    <a:pt x="119" y="26"/>
                  </a:lnTo>
                  <a:lnTo>
                    <a:pt x="123" y="26"/>
                  </a:lnTo>
                  <a:lnTo>
                    <a:pt x="123" y="26"/>
                  </a:lnTo>
                  <a:lnTo>
                    <a:pt x="126" y="26"/>
                  </a:lnTo>
                  <a:lnTo>
                    <a:pt x="126" y="34"/>
                  </a:lnTo>
                  <a:lnTo>
                    <a:pt x="126" y="37"/>
                  </a:lnTo>
                  <a:lnTo>
                    <a:pt x="123" y="41"/>
                  </a:lnTo>
                  <a:lnTo>
                    <a:pt x="123" y="41"/>
                  </a:lnTo>
                  <a:lnTo>
                    <a:pt x="126" y="48"/>
                  </a:lnTo>
                  <a:lnTo>
                    <a:pt x="126" y="52"/>
                  </a:lnTo>
                  <a:lnTo>
                    <a:pt x="130" y="52"/>
                  </a:lnTo>
                  <a:lnTo>
                    <a:pt x="130" y="56"/>
                  </a:lnTo>
                  <a:lnTo>
                    <a:pt x="130" y="59"/>
                  </a:lnTo>
                  <a:lnTo>
                    <a:pt x="130" y="59"/>
                  </a:lnTo>
                  <a:lnTo>
                    <a:pt x="134" y="67"/>
                  </a:lnTo>
                  <a:lnTo>
                    <a:pt x="134" y="67"/>
                  </a:lnTo>
                  <a:lnTo>
                    <a:pt x="137" y="71"/>
                  </a:lnTo>
                  <a:lnTo>
                    <a:pt x="137" y="78"/>
                  </a:lnTo>
                  <a:lnTo>
                    <a:pt x="134" y="82"/>
                  </a:lnTo>
                  <a:lnTo>
                    <a:pt x="134" y="78"/>
                  </a:lnTo>
                  <a:lnTo>
                    <a:pt x="130" y="82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5"/>
                  </a:lnTo>
                  <a:lnTo>
                    <a:pt x="123" y="85"/>
                  </a:lnTo>
                  <a:lnTo>
                    <a:pt x="115" y="85"/>
                  </a:lnTo>
                  <a:lnTo>
                    <a:pt x="115" y="85"/>
                  </a:lnTo>
                  <a:lnTo>
                    <a:pt x="112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97" y="93"/>
                  </a:lnTo>
                  <a:lnTo>
                    <a:pt x="97" y="93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3" y="97"/>
                  </a:lnTo>
                  <a:lnTo>
                    <a:pt x="97" y="97"/>
                  </a:lnTo>
                  <a:lnTo>
                    <a:pt x="100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104" y="111"/>
                  </a:lnTo>
                  <a:lnTo>
                    <a:pt x="112" y="115"/>
                  </a:lnTo>
                  <a:lnTo>
                    <a:pt x="112" y="115"/>
                  </a:lnTo>
                  <a:lnTo>
                    <a:pt x="119" y="123"/>
                  </a:lnTo>
                  <a:lnTo>
                    <a:pt x="119" y="126"/>
                  </a:lnTo>
                  <a:lnTo>
                    <a:pt x="119" y="130"/>
                  </a:lnTo>
                  <a:lnTo>
                    <a:pt x="115" y="130"/>
                  </a:lnTo>
                  <a:lnTo>
                    <a:pt x="115" y="130"/>
                  </a:lnTo>
                  <a:lnTo>
                    <a:pt x="112" y="134"/>
                  </a:lnTo>
                  <a:lnTo>
                    <a:pt x="108" y="137"/>
                  </a:lnTo>
                  <a:lnTo>
                    <a:pt x="108" y="141"/>
                  </a:lnTo>
                  <a:lnTo>
                    <a:pt x="112" y="141"/>
                  </a:lnTo>
                  <a:lnTo>
                    <a:pt x="112" y="145"/>
                  </a:lnTo>
                  <a:lnTo>
                    <a:pt x="108" y="145"/>
                  </a:lnTo>
                  <a:lnTo>
                    <a:pt x="104" y="145"/>
                  </a:lnTo>
                  <a:lnTo>
                    <a:pt x="100" y="145"/>
                  </a:lnTo>
                  <a:lnTo>
                    <a:pt x="97" y="145"/>
                  </a:lnTo>
                  <a:lnTo>
                    <a:pt x="97" y="145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78" y="145"/>
                  </a:lnTo>
                  <a:lnTo>
                    <a:pt x="75" y="145"/>
                  </a:lnTo>
                  <a:lnTo>
                    <a:pt x="71" y="145"/>
                  </a:lnTo>
                  <a:lnTo>
                    <a:pt x="71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3" y="145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60" y="149"/>
                  </a:lnTo>
                  <a:lnTo>
                    <a:pt x="56" y="149"/>
                  </a:lnTo>
                  <a:lnTo>
                    <a:pt x="52" y="145"/>
                  </a:lnTo>
                  <a:lnTo>
                    <a:pt x="49" y="145"/>
                  </a:lnTo>
                  <a:lnTo>
                    <a:pt x="49" y="145"/>
                  </a:lnTo>
                  <a:lnTo>
                    <a:pt x="45" y="145"/>
                  </a:lnTo>
                  <a:lnTo>
                    <a:pt x="45" y="141"/>
                  </a:lnTo>
                  <a:lnTo>
                    <a:pt x="41" y="141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5"/>
                  </a:lnTo>
                  <a:lnTo>
                    <a:pt x="34" y="145"/>
                  </a:lnTo>
                  <a:lnTo>
                    <a:pt x="30" y="145"/>
                  </a:lnTo>
                  <a:lnTo>
                    <a:pt x="30" y="145"/>
                  </a:lnTo>
                  <a:lnTo>
                    <a:pt x="30" y="141"/>
                  </a:lnTo>
                  <a:lnTo>
                    <a:pt x="26" y="141"/>
                  </a:lnTo>
                  <a:lnTo>
                    <a:pt x="26" y="137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34" y="123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30" y="119"/>
                  </a:lnTo>
                  <a:lnTo>
                    <a:pt x="26" y="115"/>
                  </a:lnTo>
                  <a:lnTo>
                    <a:pt x="23" y="119"/>
                  </a:lnTo>
                  <a:lnTo>
                    <a:pt x="19" y="115"/>
                  </a:lnTo>
                  <a:lnTo>
                    <a:pt x="19" y="115"/>
                  </a:lnTo>
                  <a:lnTo>
                    <a:pt x="15" y="119"/>
                  </a:lnTo>
                  <a:lnTo>
                    <a:pt x="12" y="115"/>
                  </a:lnTo>
                  <a:lnTo>
                    <a:pt x="12" y="111"/>
                  </a:lnTo>
                  <a:lnTo>
                    <a:pt x="8" y="111"/>
                  </a:lnTo>
                  <a:lnTo>
                    <a:pt x="8" y="111"/>
                  </a:lnTo>
                  <a:lnTo>
                    <a:pt x="8" y="108"/>
                  </a:lnTo>
                  <a:lnTo>
                    <a:pt x="8" y="104"/>
                  </a:lnTo>
                  <a:lnTo>
                    <a:pt x="8" y="100"/>
                  </a:lnTo>
                  <a:lnTo>
                    <a:pt x="4" y="97"/>
                  </a:lnTo>
                  <a:lnTo>
                    <a:pt x="0" y="97"/>
                  </a:lnTo>
                  <a:lnTo>
                    <a:pt x="4" y="93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85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78"/>
                  </a:lnTo>
                  <a:lnTo>
                    <a:pt x="4" y="74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12" y="63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5" y="52"/>
                  </a:lnTo>
                  <a:lnTo>
                    <a:pt x="12" y="52"/>
                  </a:lnTo>
                  <a:lnTo>
                    <a:pt x="12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lnTo>
                    <a:pt x="19" y="41"/>
                  </a:lnTo>
                  <a:lnTo>
                    <a:pt x="23" y="41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19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30" y="30"/>
                  </a:lnTo>
                  <a:lnTo>
                    <a:pt x="30" y="34"/>
                  </a:lnTo>
                  <a:lnTo>
                    <a:pt x="34" y="37"/>
                  </a:lnTo>
                  <a:lnTo>
                    <a:pt x="34" y="34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7" y="30"/>
                  </a:lnTo>
                  <a:lnTo>
                    <a:pt x="37" y="34"/>
                  </a:lnTo>
                  <a:lnTo>
                    <a:pt x="41" y="37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41" y="26"/>
                  </a:lnTo>
                  <a:lnTo>
                    <a:pt x="41" y="26"/>
                  </a:lnTo>
                  <a:lnTo>
                    <a:pt x="45" y="26"/>
                  </a:lnTo>
                  <a:lnTo>
                    <a:pt x="49" y="26"/>
                  </a:lnTo>
                  <a:lnTo>
                    <a:pt x="52" y="30"/>
                  </a:lnTo>
                  <a:lnTo>
                    <a:pt x="60" y="30"/>
                  </a:lnTo>
                  <a:lnTo>
                    <a:pt x="52" y="30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9"/>
                  </a:lnTo>
                  <a:lnTo>
                    <a:pt x="45" y="19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5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8"/>
                  </a:lnTo>
                  <a:lnTo>
                    <a:pt x="41" y="4"/>
                  </a:lnTo>
                  <a:lnTo>
                    <a:pt x="41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0" name="Freeform 62"/>
            <p:cNvSpPr>
              <a:spLocks/>
            </p:cNvSpPr>
            <p:nvPr/>
          </p:nvSpPr>
          <p:spPr bwMode="auto">
            <a:xfrm>
              <a:off x="4474435" y="2192983"/>
              <a:ext cx="3860" cy="5147"/>
            </a:xfrm>
            <a:custGeom>
              <a:avLst/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4 h 4"/>
                <a:gd name="T6" fmla="*/ 0 w 3"/>
                <a:gd name="T7" fmla="*/ 4 h 4"/>
                <a:gd name="T8" fmla="*/ 0 w 3"/>
                <a:gd name="T9" fmla="*/ 0 h 4"/>
                <a:gd name="T10" fmla="*/ 0 w 3"/>
                <a:gd name="T11" fmla="*/ 0 h 4"/>
                <a:gd name="T12" fmla="*/ 0 w 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lnTo>
                    <a:pt x="3" y="0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1" name="Freeform 63"/>
            <p:cNvSpPr>
              <a:spLocks/>
            </p:cNvSpPr>
            <p:nvPr/>
          </p:nvSpPr>
          <p:spPr bwMode="auto">
            <a:xfrm>
              <a:off x="4402385" y="2178830"/>
              <a:ext cx="95211" cy="47606"/>
            </a:xfrm>
            <a:custGeom>
              <a:avLst/>
              <a:gdLst>
                <a:gd name="T0" fmla="*/ 30 w 74"/>
                <a:gd name="T1" fmla="*/ 4 h 37"/>
                <a:gd name="T2" fmla="*/ 37 w 74"/>
                <a:gd name="T3" fmla="*/ 4 h 37"/>
                <a:gd name="T4" fmla="*/ 37 w 74"/>
                <a:gd name="T5" fmla="*/ 0 h 37"/>
                <a:gd name="T6" fmla="*/ 41 w 74"/>
                <a:gd name="T7" fmla="*/ 4 h 37"/>
                <a:gd name="T8" fmla="*/ 45 w 74"/>
                <a:gd name="T9" fmla="*/ 4 h 37"/>
                <a:gd name="T10" fmla="*/ 52 w 74"/>
                <a:gd name="T11" fmla="*/ 8 h 37"/>
                <a:gd name="T12" fmla="*/ 56 w 74"/>
                <a:gd name="T13" fmla="*/ 11 h 37"/>
                <a:gd name="T14" fmla="*/ 56 w 74"/>
                <a:gd name="T15" fmla="*/ 15 h 37"/>
                <a:gd name="T16" fmla="*/ 63 w 74"/>
                <a:gd name="T17" fmla="*/ 15 h 37"/>
                <a:gd name="T18" fmla="*/ 67 w 74"/>
                <a:gd name="T19" fmla="*/ 15 h 37"/>
                <a:gd name="T20" fmla="*/ 74 w 74"/>
                <a:gd name="T21" fmla="*/ 15 h 37"/>
                <a:gd name="T22" fmla="*/ 71 w 74"/>
                <a:gd name="T23" fmla="*/ 26 h 37"/>
                <a:gd name="T24" fmla="*/ 63 w 74"/>
                <a:gd name="T25" fmla="*/ 33 h 37"/>
                <a:gd name="T26" fmla="*/ 59 w 74"/>
                <a:gd name="T27" fmla="*/ 30 h 37"/>
                <a:gd name="T28" fmla="*/ 52 w 74"/>
                <a:gd name="T29" fmla="*/ 33 h 37"/>
                <a:gd name="T30" fmla="*/ 45 w 74"/>
                <a:gd name="T31" fmla="*/ 33 h 37"/>
                <a:gd name="T32" fmla="*/ 41 w 74"/>
                <a:gd name="T33" fmla="*/ 30 h 37"/>
                <a:gd name="T34" fmla="*/ 33 w 74"/>
                <a:gd name="T35" fmla="*/ 37 h 37"/>
                <a:gd name="T36" fmla="*/ 22 w 74"/>
                <a:gd name="T37" fmla="*/ 37 h 37"/>
                <a:gd name="T38" fmla="*/ 19 w 74"/>
                <a:gd name="T39" fmla="*/ 33 h 37"/>
                <a:gd name="T40" fmla="*/ 15 w 74"/>
                <a:gd name="T41" fmla="*/ 30 h 37"/>
                <a:gd name="T42" fmla="*/ 8 w 74"/>
                <a:gd name="T43" fmla="*/ 26 h 37"/>
                <a:gd name="T44" fmla="*/ 8 w 74"/>
                <a:gd name="T45" fmla="*/ 33 h 37"/>
                <a:gd name="T46" fmla="*/ 0 w 74"/>
                <a:gd name="T47" fmla="*/ 33 h 37"/>
                <a:gd name="T48" fmla="*/ 0 w 74"/>
                <a:gd name="T49" fmla="*/ 30 h 37"/>
                <a:gd name="T50" fmla="*/ 4 w 74"/>
                <a:gd name="T51" fmla="*/ 26 h 37"/>
                <a:gd name="T52" fmla="*/ 8 w 74"/>
                <a:gd name="T53" fmla="*/ 15 h 37"/>
                <a:gd name="T54" fmla="*/ 15 w 74"/>
                <a:gd name="T55" fmla="*/ 11 h 37"/>
                <a:gd name="T56" fmla="*/ 15 w 74"/>
                <a:gd name="T57" fmla="*/ 8 h 37"/>
                <a:gd name="T58" fmla="*/ 15 w 74"/>
                <a:gd name="T59" fmla="*/ 4 h 37"/>
                <a:gd name="T60" fmla="*/ 19 w 74"/>
                <a:gd name="T61" fmla="*/ 8 h 37"/>
                <a:gd name="T62" fmla="*/ 26 w 74"/>
                <a:gd name="T63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37">
                  <a:moveTo>
                    <a:pt x="26" y="4"/>
                  </a:moveTo>
                  <a:lnTo>
                    <a:pt x="30" y="4"/>
                  </a:lnTo>
                  <a:lnTo>
                    <a:pt x="33" y="4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7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45" y="4"/>
                  </a:lnTo>
                  <a:lnTo>
                    <a:pt x="45" y="4"/>
                  </a:lnTo>
                  <a:lnTo>
                    <a:pt x="48" y="4"/>
                  </a:lnTo>
                  <a:lnTo>
                    <a:pt x="52" y="8"/>
                  </a:lnTo>
                  <a:lnTo>
                    <a:pt x="56" y="8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9" y="15"/>
                  </a:lnTo>
                  <a:lnTo>
                    <a:pt x="63" y="15"/>
                  </a:lnTo>
                  <a:lnTo>
                    <a:pt x="67" y="15"/>
                  </a:lnTo>
                  <a:lnTo>
                    <a:pt x="67" y="15"/>
                  </a:lnTo>
                  <a:lnTo>
                    <a:pt x="71" y="15"/>
                  </a:lnTo>
                  <a:lnTo>
                    <a:pt x="74" y="15"/>
                  </a:lnTo>
                  <a:lnTo>
                    <a:pt x="71" y="19"/>
                  </a:lnTo>
                  <a:lnTo>
                    <a:pt x="71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2" y="30"/>
                  </a:lnTo>
                  <a:lnTo>
                    <a:pt x="52" y="33"/>
                  </a:lnTo>
                  <a:lnTo>
                    <a:pt x="48" y="37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3" y="37"/>
                  </a:lnTo>
                  <a:lnTo>
                    <a:pt x="26" y="33"/>
                  </a:lnTo>
                  <a:lnTo>
                    <a:pt x="22" y="37"/>
                  </a:lnTo>
                  <a:lnTo>
                    <a:pt x="19" y="37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4" y="30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8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9" y="4"/>
                  </a:lnTo>
                  <a:lnTo>
                    <a:pt x="19" y="8"/>
                  </a:lnTo>
                  <a:lnTo>
                    <a:pt x="22" y="8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2" name="Freeform 64"/>
            <p:cNvSpPr>
              <a:spLocks noEditPoints="1"/>
            </p:cNvSpPr>
            <p:nvPr/>
          </p:nvSpPr>
          <p:spPr bwMode="auto">
            <a:xfrm>
              <a:off x="4349632" y="2041160"/>
              <a:ext cx="77198" cy="61758"/>
            </a:xfrm>
            <a:custGeom>
              <a:avLst/>
              <a:gdLst>
                <a:gd name="T0" fmla="*/ 37 w 60"/>
                <a:gd name="T1" fmla="*/ 44 h 48"/>
                <a:gd name="T2" fmla="*/ 37 w 60"/>
                <a:gd name="T3" fmla="*/ 37 h 48"/>
                <a:gd name="T4" fmla="*/ 41 w 60"/>
                <a:gd name="T5" fmla="*/ 29 h 48"/>
                <a:gd name="T6" fmla="*/ 52 w 60"/>
                <a:gd name="T7" fmla="*/ 29 h 48"/>
                <a:gd name="T8" fmla="*/ 52 w 60"/>
                <a:gd name="T9" fmla="*/ 25 h 48"/>
                <a:gd name="T10" fmla="*/ 56 w 60"/>
                <a:gd name="T11" fmla="*/ 22 h 48"/>
                <a:gd name="T12" fmla="*/ 52 w 60"/>
                <a:gd name="T13" fmla="*/ 18 h 48"/>
                <a:gd name="T14" fmla="*/ 49 w 60"/>
                <a:gd name="T15" fmla="*/ 14 h 48"/>
                <a:gd name="T16" fmla="*/ 56 w 60"/>
                <a:gd name="T17" fmla="*/ 14 h 48"/>
                <a:gd name="T18" fmla="*/ 56 w 60"/>
                <a:gd name="T19" fmla="*/ 11 h 48"/>
                <a:gd name="T20" fmla="*/ 60 w 60"/>
                <a:gd name="T21" fmla="*/ 7 h 48"/>
                <a:gd name="T22" fmla="*/ 60 w 60"/>
                <a:gd name="T23" fmla="*/ 3 h 48"/>
                <a:gd name="T24" fmla="*/ 52 w 60"/>
                <a:gd name="T25" fmla="*/ 0 h 48"/>
                <a:gd name="T26" fmla="*/ 45 w 60"/>
                <a:gd name="T27" fmla="*/ 0 h 48"/>
                <a:gd name="T28" fmla="*/ 37 w 60"/>
                <a:gd name="T29" fmla="*/ 0 h 48"/>
                <a:gd name="T30" fmla="*/ 34 w 60"/>
                <a:gd name="T31" fmla="*/ 3 h 48"/>
                <a:gd name="T32" fmla="*/ 23 w 60"/>
                <a:gd name="T33" fmla="*/ 11 h 48"/>
                <a:gd name="T34" fmla="*/ 19 w 60"/>
                <a:gd name="T35" fmla="*/ 11 h 48"/>
                <a:gd name="T36" fmla="*/ 15 w 60"/>
                <a:gd name="T37" fmla="*/ 14 h 48"/>
                <a:gd name="T38" fmla="*/ 15 w 60"/>
                <a:gd name="T39" fmla="*/ 22 h 48"/>
                <a:gd name="T40" fmla="*/ 12 w 60"/>
                <a:gd name="T41" fmla="*/ 25 h 48"/>
                <a:gd name="T42" fmla="*/ 12 w 60"/>
                <a:gd name="T43" fmla="*/ 29 h 48"/>
                <a:gd name="T44" fmla="*/ 19 w 60"/>
                <a:gd name="T45" fmla="*/ 33 h 48"/>
                <a:gd name="T46" fmla="*/ 12 w 60"/>
                <a:gd name="T47" fmla="*/ 37 h 48"/>
                <a:gd name="T48" fmla="*/ 12 w 60"/>
                <a:gd name="T49" fmla="*/ 37 h 48"/>
                <a:gd name="T50" fmla="*/ 15 w 60"/>
                <a:gd name="T51" fmla="*/ 40 h 48"/>
                <a:gd name="T52" fmla="*/ 8 w 60"/>
                <a:gd name="T53" fmla="*/ 37 h 48"/>
                <a:gd name="T54" fmla="*/ 4 w 60"/>
                <a:gd name="T55" fmla="*/ 37 h 48"/>
                <a:gd name="T56" fmla="*/ 8 w 60"/>
                <a:gd name="T57" fmla="*/ 40 h 48"/>
                <a:gd name="T58" fmla="*/ 12 w 60"/>
                <a:gd name="T59" fmla="*/ 40 h 48"/>
                <a:gd name="T60" fmla="*/ 12 w 60"/>
                <a:gd name="T61" fmla="*/ 40 h 48"/>
                <a:gd name="T62" fmla="*/ 4 w 60"/>
                <a:gd name="T63" fmla="*/ 40 h 48"/>
                <a:gd name="T64" fmla="*/ 0 w 60"/>
                <a:gd name="T65" fmla="*/ 40 h 48"/>
                <a:gd name="T66" fmla="*/ 4 w 60"/>
                <a:gd name="T67" fmla="*/ 44 h 48"/>
                <a:gd name="T68" fmla="*/ 8 w 60"/>
                <a:gd name="T69" fmla="*/ 44 h 48"/>
                <a:gd name="T70" fmla="*/ 12 w 60"/>
                <a:gd name="T71" fmla="*/ 44 h 48"/>
                <a:gd name="T72" fmla="*/ 15 w 60"/>
                <a:gd name="T73" fmla="*/ 40 h 48"/>
                <a:gd name="T74" fmla="*/ 23 w 60"/>
                <a:gd name="T75" fmla="*/ 40 h 48"/>
                <a:gd name="T76" fmla="*/ 26 w 60"/>
                <a:gd name="T77" fmla="*/ 40 h 48"/>
                <a:gd name="T78" fmla="*/ 34 w 60"/>
                <a:gd name="T79" fmla="*/ 44 h 48"/>
                <a:gd name="T80" fmla="*/ 34 w 60"/>
                <a:gd name="T81" fmla="*/ 48 h 48"/>
                <a:gd name="T82" fmla="*/ 37 w 60"/>
                <a:gd name="T83" fmla="*/ 48 h 48"/>
                <a:gd name="T84" fmla="*/ 8 w 60"/>
                <a:gd name="T85" fmla="*/ 33 h 48"/>
                <a:gd name="T86" fmla="*/ 8 w 60"/>
                <a:gd name="T87" fmla="*/ 37 h 48"/>
                <a:gd name="T88" fmla="*/ 4 w 60"/>
                <a:gd name="T89" fmla="*/ 37 h 48"/>
                <a:gd name="T90" fmla="*/ 8 w 60"/>
                <a:gd name="T91" fmla="*/ 33 h 48"/>
                <a:gd name="T92" fmla="*/ 12 w 60"/>
                <a:gd name="T93" fmla="*/ 33 h 48"/>
                <a:gd name="T94" fmla="*/ 12 w 60"/>
                <a:gd name="T95" fmla="*/ 33 h 48"/>
                <a:gd name="T96" fmla="*/ 8 w 60"/>
                <a:gd name="T97" fmla="*/ 33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" h="48">
                  <a:moveTo>
                    <a:pt x="37" y="48"/>
                  </a:moveTo>
                  <a:lnTo>
                    <a:pt x="37" y="44"/>
                  </a:lnTo>
                  <a:lnTo>
                    <a:pt x="41" y="40"/>
                  </a:lnTo>
                  <a:lnTo>
                    <a:pt x="37" y="37"/>
                  </a:lnTo>
                  <a:lnTo>
                    <a:pt x="41" y="33"/>
                  </a:lnTo>
                  <a:lnTo>
                    <a:pt x="41" y="29"/>
                  </a:lnTo>
                  <a:lnTo>
                    <a:pt x="49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25"/>
                  </a:lnTo>
                  <a:lnTo>
                    <a:pt x="52" y="25"/>
                  </a:lnTo>
                  <a:lnTo>
                    <a:pt x="56" y="22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14"/>
                  </a:lnTo>
                  <a:lnTo>
                    <a:pt x="52" y="14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7"/>
                  </a:lnTo>
                  <a:lnTo>
                    <a:pt x="60" y="7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3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5" y="0"/>
                  </a:lnTo>
                  <a:lnTo>
                    <a:pt x="41" y="3"/>
                  </a:lnTo>
                  <a:lnTo>
                    <a:pt x="37" y="0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30" y="7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11"/>
                  </a:lnTo>
                  <a:lnTo>
                    <a:pt x="19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5" y="25"/>
                  </a:lnTo>
                  <a:lnTo>
                    <a:pt x="12" y="25"/>
                  </a:lnTo>
                  <a:lnTo>
                    <a:pt x="12" y="29"/>
                  </a:lnTo>
                  <a:lnTo>
                    <a:pt x="12" y="29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2" y="40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8" y="40"/>
                  </a:lnTo>
                  <a:lnTo>
                    <a:pt x="4" y="40"/>
                  </a:lnTo>
                  <a:lnTo>
                    <a:pt x="0" y="40"/>
                  </a:lnTo>
                  <a:lnTo>
                    <a:pt x="0" y="40"/>
                  </a:lnTo>
                  <a:lnTo>
                    <a:pt x="4" y="40"/>
                  </a:lnTo>
                  <a:lnTo>
                    <a:pt x="4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12" y="44"/>
                  </a:lnTo>
                  <a:lnTo>
                    <a:pt x="12" y="44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15" y="40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40"/>
                  </a:lnTo>
                  <a:lnTo>
                    <a:pt x="30" y="44"/>
                  </a:lnTo>
                  <a:lnTo>
                    <a:pt x="34" y="44"/>
                  </a:lnTo>
                  <a:lnTo>
                    <a:pt x="34" y="44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8"/>
                  </a:lnTo>
                  <a:close/>
                  <a:moveTo>
                    <a:pt x="4" y="37"/>
                  </a:move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close/>
                  <a:moveTo>
                    <a:pt x="8" y="33"/>
                  </a:moveTo>
                  <a:lnTo>
                    <a:pt x="8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12" y="33"/>
                  </a:lnTo>
                  <a:lnTo>
                    <a:pt x="8" y="33"/>
                  </a:lnTo>
                  <a:lnTo>
                    <a:pt x="8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3" name="Freeform 65"/>
            <p:cNvSpPr>
              <a:spLocks/>
            </p:cNvSpPr>
            <p:nvPr/>
          </p:nvSpPr>
          <p:spPr bwMode="auto">
            <a:xfrm>
              <a:off x="4345771" y="2092626"/>
              <a:ext cx="56612" cy="43745"/>
            </a:xfrm>
            <a:custGeom>
              <a:avLst/>
              <a:gdLst>
                <a:gd name="T0" fmla="*/ 40 w 44"/>
                <a:gd name="T1" fmla="*/ 23 h 34"/>
                <a:gd name="T2" fmla="*/ 44 w 44"/>
                <a:gd name="T3" fmla="*/ 19 h 34"/>
                <a:gd name="T4" fmla="*/ 40 w 44"/>
                <a:gd name="T5" fmla="*/ 15 h 34"/>
                <a:gd name="T6" fmla="*/ 40 w 44"/>
                <a:gd name="T7" fmla="*/ 15 h 34"/>
                <a:gd name="T8" fmla="*/ 40 w 44"/>
                <a:gd name="T9" fmla="*/ 11 h 34"/>
                <a:gd name="T10" fmla="*/ 40 w 44"/>
                <a:gd name="T11" fmla="*/ 8 h 34"/>
                <a:gd name="T12" fmla="*/ 37 w 44"/>
                <a:gd name="T13" fmla="*/ 8 h 34"/>
                <a:gd name="T14" fmla="*/ 37 w 44"/>
                <a:gd name="T15" fmla="*/ 4 h 34"/>
                <a:gd name="T16" fmla="*/ 37 w 44"/>
                <a:gd name="T17" fmla="*/ 4 h 34"/>
                <a:gd name="T18" fmla="*/ 33 w 44"/>
                <a:gd name="T19" fmla="*/ 4 h 34"/>
                <a:gd name="T20" fmla="*/ 29 w 44"/>
                <a:gd name="T21" fmla="*/ 0 h 34"/>
                <a:gd name="T22" fmla="*/ 26 w 44"/>
                <a:gd name="T23" fmla="*/ 0 h 34"/>
                <a:gd name="T24" fmla="*/ 26 w 44"/>
                <a:gd name="T25" fmla="*/ 0 h 34"/>
                <a:gd name="T26" fmla="*/ 18 w 44"/>
                <a:gd name="T27" fmla="*/ 0 h 34"/>
                <a:gd name="T28" fmla="*/ 18 w 44"/>
                <a:gd name="T29" fmla="*/ 0 h 34"/>
                <a:gd name="T30" fmla="*/ 18 w 44"/>
                <a:gd name="T31" fmla="*/ 0 h 34"/>
                <a:gd name="T32" fmla="*/ 15 w 44"/>
                <a:gd name="T33" fmla="*/ 4 h 34"/>
                <a:gd name="T34" fmla="*/ 15 w 44"/>
                <a:gd name="T35" fmla="*/ 4 h 34"/>
                <a:gd name="T36" fmla="*/ 11 w 44"/>
                <a:gd name="T37" fmla="*/ 4 h 34"/>
                <a:gd name="T38" fmla="*/ 11 w 44"/>
                <a:gd name="T39" fmla="*/ 4 h 34"/>
                <a:gd name="T40" fmla="*/ 7 w 44"/>
                <a:gd name="T41" fmla="*/ 4 h 34"/>
                <a:gd name="T42" fmla="*/ 7 w 44"/>
                <a:gd name="T43" fmla="*/ 0 h 34"/>
                <a:gd name="T44" fmla="*/ 3 w 44"/>
                <a:gd name="T45" fmla="*/ 0 h 34"/>
                <a:gd name="T46" fmla="*/ 0 w 44"/>
                <a:gd name="T47" fmla="*/ 4 h 34"/>
                <a:gd name="T48" fmla="*/ 0 w 44"/>
                <a:gd name="T49" fmla="*/ 8 h 34"/>
                <a:gd name="T50" fmla="*/ 0 w 44"/>
                <a:gd name="T51" fmla="*/ 8 h 34"/>
                <a:gd name="T52" fmla="*/ 0 w 44"/>
                <a:gd name="T53" fmla="*/ 11 h 34"/>
                <a:gd name="T54" fmla="*/ 3 w 44"/>
                <a:gd name="T55" fmla="*/ 15 h 34"/>
                <a:gd name="T56" fmla="*/ 3 w 44"/>
                <a:gd name="T57" fmla="*/ 15 h 34"/>
                <a:gd name="T58" fmla="*/ 11 w 44"/>
                <a:gd name="T59" fmla="*/ 19 h 34"/>
                <a:gd name="T60" fmla="*/ 11 w 44"/>
                <a:gd name="T61" fmla="*/ 19 h 34"/>
                <a:gd name="T62" fmla="*/ 15 w 44"/>
                <a:gd name="T63" fmla="*/ 23 h 34"/>
                <a:gd name="T64" fmla="*/ 15 w 44"/>
                <a:gd name="T65" fmla="*/ 23 h 34"/>
                <a:gd name="T66" fmla="*/ 15 w 44"/>
                <a:gd name="T67" fmla="*/ 26 h 34"/>
                <a:gd name="T68" fmla="*/ 18 w 44"/>
                <a:gd name="T69" fmla="*/ 26 h 34"/>
                <a:gd name="T70" fmla="*/ 22 w 44"/>
                <a:gd name="T71" fmla="*/ 26 h 34"/>
                <a:gd name="T72" fmla="*/ 22 w 44"/>
                <a:gd name="T73" fmla="*/ 26 h 34"/>
                <a:gd name="T74" fmla="*/ 26 w 44"/>
                <a:gd name="T75" fmla="*/ 26 h 34"/>
                <a:gd name="T76" fmla="*/ 26 w 44"/>
                <a:gd name="T77" fmla="*/ 30 h 34"/>
                <a:gd name="T78" fmla="*/ 29 w 44"/>
                <a:gd name="T79" fmla="*/ 34 h 34"/>
                <a:gd name="T80" fmla="*/ 33 w 44"/>
                <a:gd name="T81" fmla="*/ 34 h 34"/>
                <a:gd name="T82" fmla="*/ 37 w 44"/>
                <a:gd name="T83" fmla="*/ 34 h 34"/>
                <a:gd name="T84" fmla="*/ 37 w 44"/>
                <a:gd name="T85" fmla="*/ 34 h 34"/>
                <a:gd name="T86" fmla="*/ 40 w 44"/>
                <a:gd name="T87" fmla="*/ 34 h 34"/>
                <a:gd name="T88" fmla="*/ 40 w 44"/>
                <a:gd name="T89" fmla="*/ 34 h 34"/>
                <a:gd name="T90" fmla="*/ 40 w 44"/>
                <a:gd name="T91" fmla="*/ 30 h 34"/>
                <a:gd name="T92" fmla="*/ 40 w 44"/>
                <a:gd name="T93" fmla="*/ 30 h 34"/>
                <a:gd name="T94" fmla="*/ 37 w 44"/>
                <a:gd name="T95" fmla="*/ 26 h 34"/>
                <a:gd name="T96" fmla="*/ 40 w 44"/>
                <a:gd name="T97" fmla="*/ 26 h 34"/>
                <a:gd name="T98" fmla="*/ 40 w 44"/>
                <a:gd name="T99" fmla="*/ 23 h 34"/>
                <a:gd name="T100" fmla="*/ 40 w 44"/>
                <a:gd name="T101" fmla="*/ 2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34">
                  <a:moveTo>
                    <a:pt x="40" y="23"/>
                  </a:moveTo>
                  <a:lnTo>
                    <a:pt x="44" y="19"/>
                  </a:lnTo>
                  <a:lnTo>
                    <a:pt x="40" y="15"/>
                  </a:lnTo>
                  <a:lnTo>
                    <a:pt x="40" y="15"/>
                  </a:lnTo>
                  <a:lnTo>
                    <a:pt x="40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3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11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11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5" y="23"/>
                  </a:lnTo>
                  <a:lnTo>
                    <a:pt x="15" y="26"/>
                  </a:lnTo>
                  <a:lnTo>
                    <a:pt x="18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29" y="34"/>
                  </a:lnTo>
                  <a:lnTo>
                    <a:pt x="33" y="34"/>
                  </a:lnTo>
                  <a:lnTo>
                    <a:pt x="37" y="34"/>
                  </a:lnTo>
                  <a:lnTo>
                    <a:pt x="37" y="34"/>
                  </a:lnTo>
                  <a:lnTo>
                    <a:pt x="40" y="34"/>
                  </a:lnTo>
                  <a:lnTo>
                    <a:pt x="40" y="34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37" y="26"/>
                  </a:lnTo>
                  <a:lnTo>
                    <a:pt x="40" y="26"/>
                  </a:lnTo>
                  <a:lnTo>
                    <a:pt x="40" y="23"/>
                  </a:lnTo>
                  <a:lnTo>
                    <a:pt x="4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4" name="Freeform 66"/>
            <p:cNvSpPr>
              <a:spLocks/>
            </p:cNvSpPr>
            <p:nvPr/>
          </p:nvSpPr>
          <p:spPr bwMode="auto">
            <a:xfrm>
              <a:off x="4393379" y="2122218"/>
              <a:ext cx="14153" cy="18013"/>
            </a:xfrm>
            <a:custGeom>
              <a:avLst/>
              <a:gdLst>
                <a:gd name="T0" fmla="*/ 3 w 11"/>
                <a:gd name="T1" fmla="*/ 11 h 14"/>
                <a:gd name="T2" fmla="*/ 3 w 11"/>
                <a:gd name="T3" fmla="*/ 11 h 14"/>
                <a:gd name="T4" fmla="*/ 3 w 11"/>
                <a:gd name="T5" fmla="*/ 7 h 14"/>
                <a:gd name="T6" fmla="*/ 3 w 11"/>
                <a:gd name="T7" fmla="*/ 7 h 14"/>
                <a:gd name="T8" fmla="*/ 0 w 11"/>
                <a:gd name="T9" fmla="*/ 3 h 14"/>
                <a:gd name="T10" fmla="*/ 3 w 11"/>
                <a:gd name="T11" fmla="*/ 3 h 14"/>
                <a:gd name="T12" fmla="*/ 3 w 11"/>
                <a:gd name="T13" fmla="*/ 0 h 14"/>
                <a:gd name="T14" fmla="*/ 7 w 11"/>
                <a:gd name="T15" fmla="*/ 0 h 14"/>
                <a:gd name="T16" fmla="*/ 11 w 11"/>
                <a:gd name="T17" fmla="*/ 3 h 14"/>
                <a:gd name="T18" fmla="*/ 11 w 11"/>
                <a:gd name="T19" fmla="*/ 7 h 14"/>
                <a:gd name="T20" fmla="*/ 11 w 11"/>
                <a:gd name="T21" fmla="*/ 11 h 14"/>
                <a:gd name="T22" fmla="*/ 11 w 11"/>
                <a:gd name="T23" fmla="*/ 14 h 14"/>
                <a:gd name="T24" fmla="*/ 11 w 11"/>
                <a:gd name="T25" fmla="*/ 14 h 14"/>
                <a:gd name="T26" fmla="*/ 7 w 11"/>
                <a:gd name="T27" fmla="*/ 14 h 14"/>
                <a:gd name="T28" fmla="*/ 3 w 11"/>
                <a:gd name="T29" fmla="*/ 11 h 14"/>
                <a:gd name="T30" fmla="*/ 3 w 11"/>
                <a:gd name="T3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14">
                  <a:moveTo>
                    <a:pt x="3" y="11"/>
                  </a:moveTo>
                  <a:lnTo>
                    <a:pt x="3" y="11"/>
                  </a:lnTo>
                  <a:lnTo>
                    <a:pt x="3" y="7"/>
                  </a:lnTo>
                  <a:lnTo>
                    <a:pt x="3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7" y="14"/>
                  </a:lnTo>
                  <a:lnTo>
                    <a:pt x="3" y="11"/>
                  </a:lnTo>
                  <a:lnTo>
                    <a:pt x="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5" name="Freeform 67"/>
            <p:cNvSpPr>
              <a:spLocks noEditPoints="1"/>
            </p:cNvSpPr>
            <p:nvPr/>
          </p:nvSpPr>
          <p:spPr bwMode="auto">
            <a:xfrm>
              <a:off x="4159212" y="1782548"/>
              <a:ext cx="14153" cy="33452"/>
            </a:xfrm>
            <a:custGeom>
              <a:avLst/>
              <a:gdLst>
                <a:gd name="T0" fmla="*/ 2 w 3"/>
                <a:gd name="T1" fmla="*/ 5 h 7"/>
                <a:gd name="T2" fmla="*/ 2 w 3"/>
                <a:gd name="T3" fmla="*/ 7 h 7"/>
                <a:gd name="T4" fmla="*/ 2 w 3"/>
                <a:gd name="T5" fmla="*/ 6 h 7"/>
                <a:gd name="T6" fmla="*/ 2 w 3"/>
                <a:gd name="T7" fmla="*/ 5 h 7"/>
                <a:gd name="T8" fmla="*/ 2 w 3"/>
                <a:gd name="T9" fmla="*/ 5 h 7"/>
                <a:gd name="T10" fmla="*/ 2 w 3"/>
                <a:gd name="T11" fmla="*/ 3 h 7"/>
                <a:gd name="T12" fmla="*/ 2 w 3"/>
                <a:gd name="T13" fmla="*/ 4 h 7"/>
                <a:gd name="T14" fmla="*/ 2 w 3"/>
                <a:gd name="T15" fmla="*/ 4 h 7"/>
                <a:gd name="T16" fmla="*/ 2 w 3"/>
                <a:gd name="T17" fmla="*/ 4 h 7"/>
                <a:gd name="T18" fmla="*/ 2 w 3"/>
                <a:gd name="T19" fmla="*/ 3 h 7"/>
                <a:gd name="T20" fmla="*/ 0 w 3"/>
                <a:gd name="T21" fmla="*/ 1 h 7"/>
                <a:gd name="T22" fmla="*/ 0 w 3"/>
                <a:gd name="T23" fmla="*/ 2 h 7"/>
                <a:gd name="T24" fmla="*/ 1 w 3"/>
                <a:gd name="T25" fmla="*/ 2 h 7"/>
                <a:gd name="T26" fmla="*/ 0 w 3"/>
                <a:gd name="T27" fmla="*/ 1 h 7"/>
                <a:gd name="T28" fmla="*/ 3 w 3"/>
                <a:gd name="T29" fmla="*/ 0 h 7"/>
                <a:gd name="T30" fmla="*/ 3 w 3"/>
                <a:gd name="T31" fmla="*/ 1 h 7"/>
                <a:gd name="T32" fmla="*/ 3 w 3"/>
                <a:gd name="T33" fmla="*/ 0 h 7"/>
                <a:gd name="T34" fmla="*/ 3 w 3"/>
                <a:gd name="T35" fmla="*/ 0 h 7"/>
                <a:gd name="T36" fmla="*/ 1 w 3"/>
                <a:gd name="T37" fmla="*/ 0 h 7"/>
                <a:gd name="T38" fmla="*/ 2 w 3"/>
                <a:gd name="T39" fmla="*/ 0 h 7"/>
                <a:gd name="T40" fmla="*/ 3 w 3"/>
                <a:gd name="T41" fmla="*/ 1 h 7"/>
                <a:gd name="T42" fmla="*/ 3 w 3"/>
                <a:gd name="T43" fmla="*/ 1 h 7"/>
                <a:gd name="T44" fmla="*/ 2 w 3"/>
                <a:gd name="T45" fmla="*/ 1 h 7"/>
                <a:gd name="T46" fmla="*/ 1 w 3"/>
                <a:gd name="T47" fmla="*/ 0 h 7"/>
                <a:gd name="T48" fmla="*/ 1 w 3"/>
                <a:gd name="T49" fmla="*/ 0 h 7"/>
                <a:gd name="T50" fmla="*/ 2 w 3"/>
                <a:gd name="T51" fmla="*/ 2 h 7"/>
                <a:gd name="T52" fmla="*/ 3 w 3"/>
                <a:gd name="T53" fmla="*/ 3 h 7"/>
                <a:gd name="T54" fmla="*/ 2 w 3"/>
                <a:gd name="T55" fmla="*/ 3 h 7"/>
                <a:gd name="T56" fmla="*/ 1 w 3"/>
                <a:gd name="T57" fmla="*/ 2 h 7"/>
                <a:gd name="T58" fmla="*/ 1 w 3"/>
                <a:gd name="T59" fmla="*/ 1 h 7"/>
                <a:gd name="T60" fmla="*/ 1 w 3"/>
                <a:gd name="T6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" h="7">
                  <a:moveTo>
                    <a:pt x="2" y="5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lose/>
                  <a:moveTo>
                    <a:pt x="2" y="3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lose/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1"/>
                    <a:pt x="0" y="1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lose/>
                  <a:moveTo>
                    <a:pt x="1" y="0"/>
                  </a:moveTo>
                  <a:cubicBezTo>
                    <a:pt x="1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lose/>
                  <a:moveTo>
                    <a:pt x="1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6" name="Freeform 68"/>
            <p:cNvSpPr>
              <a:spLocks/>
            </p:cNvSpPr>
            <p:nvPr/>
          </p:nvSpPr>
          <p:spPr bwMode="auto">
            <a:xfrm>
              <a:off x="4092307" y="1988409"/>
              <a:ext cx="86205" cy="100357"/>
            </a:xfrm>
            <a:custGeom>
              <a:avLst/>
              <a:gdLst>
                <a:gd name="T0" fmla="*/ 30 w 67"/>
                <a:gd name="T1" fmla="*/ 74 h 78"/>
                <a:gd name="T2" fmla="*/ 34 w 67"/>
                <a:gd name="T3" fmla="*/ 70 h 78"/>
                <a:gd name="T4" fmla="*/ 41 w 67"/>
                <a:gd name="T5" fmla="*/ 70 h 78"/>
                <a:gd name="T6" fmla="*/ 52 w 67"/>
                <a:gd name="T7" fmla="*/ 66 h 78"/>
                <a:gd name="T8" fmla="*/ 56 w 67"/>
                <a:gd name="T9" fmla="*/ 63 h 78"/>
                <a:gd name="T10" fmla="*/ 60 w 67"/>
                <a:gd name="T11" fmla="*/ 59 h 78"/>
                <a:gd name="T12" fmla="*/ 63 w 67"/>
                <a:gd name="T13" fmla="*/ 55 h 78"/>
                <a:gd name="T14" fmla="*/ 67 w 67"/>
                <a:gd name="T15" fmla="*/ 41 h 78"/>
                <a:gd name="T16" fmla="*/ 67 w 67"/>
                <a:gd name="T17" fmla="*/ 37 h 78"/>
                <a:gd name="T18" fmla="*/ 63 w 67"/>
                <a:gd name="T19" fmla="*/ 29 h 78"/>
                <a:gd name="T20" fmla="*/ 63 w 67"/>
                <a:gd name="T21" fmla="*/ 26 h 78"/>
                <a:gd name="T22" fmla="*/ 52 w 67"/>
                <a:gd name="T23" fmla="*/ 18 h 78"/>
                <a:gd name="T24" fmla="*/ 45 w 67"/>
                <a:gd name="T25" fmla="*/ 22 h 78"/>
                <a:gd name="T26" fmla="*/ 45 w 67"/>
                <a:gd name="T27" fmla="*/ 11 h 78"/>
                <a:gd name="T28" fmla="*/ 52 w 67"/>
                <a:gd name="T29" fmla="*/ 3 h 78"/>
                <a:gd name="T30" fmla="*/ 56 w 67"/>
                <a:gd name="T31" fmla="*/ 0 h 78"/>
                <a:gd name="T32" fmla="*/ 52 w 67"/>
                <a:gd name="T33" fmla="*/ 0 h 78"/>
                <a:gd name="T34" fmla="*/ 45 w 67"/>
                <a:gd name="T35" fmla="*/ 7 h 78"/>
                <a:gd name="T36" fmla="*/ 45 w 67"/>
                <a:gd name="T37" fmla="*/ 0 h 78"/>
                <a:gd name="T38" fmla="*/ 41 w 67"/>
                <a:gd name="T39" fmla="*/ 3 h 78"/>
                <a:gd name="T40" fmla="*/ 38 w 67"/>
                <a:gd name="T41" fmla="*/ 3 h 78"/>
                <a:gd name="T42" fmla="*/ 38 w 67"/>
                <a:gd name="T43" fmla="*/ 7 h 78"/>
                <a:gd name="T44" fmla="*/ 34 w 67"/>
                <a:gd name="T45" fmla="*/ 11 h 78"/>
                <a:gd name="T46" fmla="*/ 34 w 67"/>
                <a:gd name="T47" fmla="*/ 15 h 78"/>
                <a:gd name="T48" fmla="*/ 38 w 67"/>
                <a:gd name="T49" fmla="*/ 15 h 78"/>
                <a:gd name="T50" fmla="*/ 34 w 67"/>
                <a:gd name="T51" fmla="*/ 18 h 78"/>
                <a:gd name="T52" fmla="*/ 23 w 67"/>
                <a:gd name="T53" fmla="*/ 22 h 78"/>
                <a:gd name="T54" fmla="*/ 15 w 67"/>
                <a:gd name="T55" fmla="*/ 18 h 78"/>
                <a:gd name="T56" fmla="*/ 12 w 67"/>
                <a:gd name="T57" fmla="*/ 22 h 78"/>
                <a:gd name="T58" fmla="*/ 15 w 67"/>
                <a:gd name="T59" fmla="*/ 26 h 78"/>
                <a:gd name="T60" fmla="*/ 8 w 67"/>
                <a:gd name="T61" fmla="*/ 26 h 78"/>
                <a:gd name="T62" fmla="*/ 15 w 67"/>
                <a:gd name="T63" fmla="*/ 29 h 78"/>
                <a:gd name="T64" fmla="*/ 15 w 67"/>
                <a:gd name="T65" fmla="*/ 33 h 78"/>
                <a:gd name="T66" fmla="*/ 8 w 67"/>
                <a:gd name="T67" fmla="*/ 37 h 78"/>
                <a:gd name="T68" fmla="*/ 12 w 67"/>
                <a:gd name="T69" fmla="*/ 37 h 78"/>
                <a:gd name="T70" fmla="*/ 26 w 67"/>
                <a:gd name="T71" fmla="*/ 41 h 78"/>
                <a:gd name="T72" fmla="*/ 15 w 67"/>
                <a:gd name="T73" fmla="*/ 48 h 78"/>
                <a:gd name="T74" fmla="*/ 12 w 67"/>
                <a:gd name="T75" fmla="*/ 55 h 78"/>
                <a:gd name="T76" fmla="*/ 19 w 67"/>
                <a:gd name="T77" fmla="*/ 55 h 78"/>
                <a:gd name="T78" fmla="*/ 23 w 67"/>
                <a:gd name="T79" fmla="*/ 52 h 78"/>
                <a:gd name="T80" fmla="*/ 15 w 67"/>
                <a:gd name="T81" fmla="*/ 55 h 78"/>
                <a:gd name="T82" fmla="*/ 12 w 67"/>
                <a:gd name="T83" fmla="*/ 59 h 78"/>
                <a:gd name="T84" fmla="*/ 8 w 67"/>
                <a:gd name="T85" fmla="*/ 63 h 78"/>
                <a:gd name="T86" fmla="*/ 4 w 67"/>
                <a:gd name="T87" fmla="*/ 59 h 78"/>
                <a:gd name="T88" fmla="*/ 12 w 67"/>
                <a:gd name="T89" fmla="*/ 63 h 78"/>
                <a:gd name="T90" fmla="*/ 4 w 67"/>
                <a:gd name="T91" fmla="*/ 70 h 78"/>
                <a:gd name="T92" fmla="*/ 12 w 67"/>
                <a:gd name="T93" fmla="*/ 70 h 78"/>
                <a:gd name="T94" fmla="*/ 8 w 67"/>
                <a:gd name="T95" fmla="*/ 74 h 78"/>
                <a:gd name="T96" fmla="*/ 12 w 67"/>
                <a:gd name="T97" fmla="*/ 74 h 78"/>
                <a:gd name="T98" fmla="*/ 15 w 67"/>
                <a:gd name="T99" fmla="*/ 7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7" h="78">
                  <a:moveTo>
                    <a:pt x="19" y="78"/>
                  </a:moveTo>
                  <a:lnTo>
                    <a:pt x="23" y="78"/>
                  </a:lnTo>
                  <a:lnTo>
                    <a:pt x="30" y="74"/>
                  </a:lnTo>
                  <a:lnTo>
                    <a:pt x="34" y="74"/>
                  </a:lnTo>
                  <a:lnTo>
                    <a:pt x="30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8" y="70"/>
                  </a:lnTo>
                  <a:lnTo>
                    <a:pt x="41" y="70"/>
                  </a:lnTo>
                  <a:lnTo>
                    <a:pt x="41" y="70"/>
                  </a:lnTo>
                  <a:lnTo>
                    <a:pt x="41" y="66"/>
                  </a:lnTo>
                  <a:lnTo>
                    <a:pt x="52" y="66"/>
                  </a:lnTo>
                  <a:lnTo>
                    <a:pt x="52" y="63"/>
                  </a:lnTo>
                  <a:lnTo>
                    <a:pt x="52" y="66"/>
                  </a:lnTo>
                  <a:lnTo>
                    <a:pt x="56" y="63"/>
                  </a:lnTo>
                  <a:lnTo>
                    <a:pt x="56" y="63"/>
                  </a:lnTo>
                  <a:lnTo>
                    <a:pt x="63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2"/>
                  </a:lnTo>
                  <a:lnTo>
                    <a:pt x="67" y="48"/>
                  </a:lnTo>
                  <a:lnTo>
                    <a:pt x="67" y="41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3" y="33"/>
                  </a:lnTo>
                  <a:lnTo>
                    <a:pt x="63" y="29"/>
                  </a:lnTo>
                  <a:lnTo>
                    <a:pt x="63" y="29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3" y="26"/>
                  </a:lnTo>
                  <a:lnTo>
                    <a:pt x="60" y="26"/>
                  </a:lnTo>
                  <a:lnTo>
                    <a:pt x="56" y="18"/>
                  </a:lnTo>
                  <a:lnTo>
                    <a:pt x="52" y="18"/>
                  </a:lnTo>
                  <a:lnTo>
                    <a:pt x="49" y="18"/>
                  </a:lnTo>
                  <a:lnTo>
                    <a:pt x="49" y="22"/>
                  </a:lnTo>
                  <a:lnTo>
                    <a:pt x="45" y="22"/>
                  </a:lnTo>
                  <a:lnTo>
                    <a:pt x="41" y="18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9" y="7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49" y="7"/>
                  </a:lnTo>
                  <a:lnTo>
                    <a:pt x="52" y="3"/>
                  </a:lnTo>
                  <a:lnTo>
                    <a:pt x="56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9" y="3"/>
                  </a:lnTo>
                  <a:lnTo>
                    <a:pt x="45" y="7"/>
                  </a:lnTo>
                  <a:lnTo>
                    <a:pt x="45" y="3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3"/>
                  </a:lnTo>
                  <a:lnTo>
                    <a:pt x="41" y="3"/>
                  </a:lnTo>
                  <a:lnTo>
                    <a:pt x="41" y="0"/>
                  </a:lnTo>
                  <a:lnTo>
                    <a:pt x="38" y="3"/>
                  </a:lnTo>
                  <a:lnTo>
                    <a:pt x="38" y="3"/>
                  </a:lnTo>
                  <a:lnTo>
                    <a:pt x="34" y="3"/>
                  </a:lnTo>
                  <a:lnTo>
                    <a:pt x="34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4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34" y="15"/>
                  </a:lnTo>
                  <a:lnTo>
                    <a:pt x="34" y="15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4" y="18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22"/>
                  </a:lnTo>
                  <a:lnTo>
                    <a:pt x="23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2" y="22"/>
                  </a:lnTo>
                  <a:lnTo>
                    <a:pt x="15" y="26"/>
                  </a:lnTo>
                  <a:lnTo>
                    <a:pt x="12" y="26"/>
                  </a:lnTo>
                  <a:lnTo>
                    <a:pt x="12" y="26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2" y="29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8" y="33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26" y="41"/>
                  </a:lnTo>
                  <a:lnTo>
                    <a:pt x="23" y="44"/>
                  </a:lnTo>
                  <a:lnTo>
                    <a:pt x="19" y="44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15" y="52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5" y="52"/>
                  </a:lnTo>
                  <a:lnTo>
                    <a:pt x="19" y="55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26" y="52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2" y="55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2" y="63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12" y="63"/>
                  </a:lnTo>
                  <a:lnTo>
                    <a:pt x="8" y="66"/>
                  </a:lnTo>
                  <a:lnTo>
                    <a:pt x="4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12" y="70"/>
                  </a:lnTo>
                  <a:lnTo>
                    <a:pt x="8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74"/>
                  </a:lnTo>
                  <a:lnTo>
                    <a:pt x="19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7" name="Freeform 69"/>
            <p:cNvSpPr>
              <a:spLocks noEditPoints="1"/>
            </p:cNvSpPr>
            <p:nvPr/>
          </p:nvSpPr>
          <p:spPr bwMode="auto">
            <a:xfrm>
              <a:off x="4145057" y="1830153"/>
              <a:ext cx="181415" cy="301072"/>
            </a:xfrm>
            <a:custGeom>
              <a:avLst/>
              <a:gdLst>
                <a:gd name="T0" fmla="*/ 1 w 38"/>
                <a:gd name="T1" fmla="*/ 36 h 63"/>
                <a:gd name="T2" fmla="*/ 9 w 38"/>
                <a:gd name="T3" fmla="*/ 36 h 63"/>
                <a:gd name="T4" fmla="*/ 8 w 38"/>
                <a:gd name="T5" fmla="*/ 40 h 63"/>
                <a:gd name="T6" fmla="*/ 27 w 38"/>
                <a:gd name="T7" fmla="*/ 0 h 63"/>
                <a:gd name="T8" fmla="*/ 26 w 38"/>
                <a:gd name="T9" fmla="*/ 1 h 63"/>
                <a:gd name="T10" fmla="*/ 25 w 38"/>
                <a:gd name="T11" fmla="*/ 2 h 63"/>
                <a:gd name="T12" fmla="*/ 35 w 38"/>
                <a:gd name="T13" fmla="*/ 54 h 63"/>
                <a:gd name="T14" fmla="*/ 25 w 38"/>
                <a:gd name="T15" fmla="*/ 59 h 63"/>
                <a:gd name="T16" fmla="*/ 4 w 38"/>
                <a:gd name="T17" fmla="*/ 26 h 63"/>
                <a:gd name="T18" fmla="*/ 6 w 38"/>
                <a:gd name="T19" fmla="*/ 23 h 63"/>
                <a:gd name="T20" fmla="*/ 18 w 38"/>
                <a:gd name="T21" fmla="*/ 12 h 63"/>
                <a:gd name="T22" fmla="*/ 17 w 38"/>
                <a:gd name="T23" fmla="*/ 14 h 63"/>
                <a:gd name="T24" fmla="*/ 7 w 38"/>
                <a:gd name="T25" fmla="*/ 16 h 63"/>
                <a:gd name="T26" fmla="*/ 5 w 38"/>
                <a:gd name="T27" fmla="*/ 18 h 63"/>
                <a:gd name="T28" fmla="*/ 3 w 38"/>
                <a:gd name="T29" fmla="*/ 21 h 63"/>
                <a:gd name="T30" fmla="*/ 3 w 38"/>
                <a:gd name="T31" fmla="*/ 22 h 63"/>
                <a:gd name="T32" fmla="*/ 6 w 38"/>
                <a:gd name="T33" fmla="*/ 22 h 63"/>
                <a:gd name="T34" fmla="*/ 7 w 38"/>
                <a:gd name="T35" fmla="*/ 22 h 63"/>
                <a:gd name="T36" fmla="*/ 8 w 38"/>
                <a:gd name="T37" fmla="*/ 26 h 63"/>
                <a:gd name="T38" fmla="*/ 8 w 38"/>
                <a:gd name="T39" fmla="*/ 30 h 63"/>
                <a:gd name="T40" fmla="*/ 11 w 38"/>
                <a:gd name="T41" fmla="*/ 33 h 63"/>
                <a:gd name="T42" fmla="*/ 12 w 38"/>
                <a:gd name="T43" fmla="*/ 40 h 63"/>
                <a:gd name="T44" fmla="*/ 11 w 38"/>
                <a:gd name="T45" fmla="*/ 62 h 63"/>
                <a:gd name="T46" fmla="*/ 17 w 38"/>
                <a:gd name="T47" fmla="*/ 62 h 63"/>
                <a:gd name="T48" fmla="*/ 22 w 38"/>
                <a:gd name="T49" fmla="*/ 59 h 63"/>
                <a:gd name="T50" fmla="*/ 28 w 38"/>
                <a:gd name="T51" fmla="*/ 59 h 63"/>
                <a:gd name="T52" fmla="*/ 35 w 38"/>
                <a:gd name="T53" fmla="*/ 57 h 63"/>
                <a:gd name="T54" fmla="*/ 34 w 38"/>
                <a:gd name="T55" fmla="*/ 54 h 63"/>
                <a:gd name="T56" fmla="*/ 35 w 38"/>
                <a:gd name="T57" fmla="*/ 52 h 63"/>
                <a:gd name="T58" fmla="*/ 37 w 38"/>
                <a:gd name="T59" fmla="*/ 51 h 63"/>
                <a:gd name="T60" fmla="*/ 31 w 38"/>
                <a:gd name="T61" fmla="*/ 46 h 63"/>
                <a:gd name="T62" fmla="*/ 28 w 38"/>
                <a:gd name="T63" fmla="*/ 42 h 63"/>
                <a:gd name="T64" fmla="*/ 29 w 38"/>
                <a:gd name="T65" fmla="*/ 39 h 63"/>
                <a:gd name="T66" fmla="*/ 23 w 38"/>
                <a:gd name="T67" fmla="*/ 32 h 63"/>
                <a:gd name="T68" fmla="*/ 16 w 38"/>
                <a:gd name="T69" fmla="*/ 29 h 63"/>
                <a:gd name="T70" fmla="*/ 17 w 38"/>
                <a:gd name="T71" fmla="*/ 27 h 63"/>
                <a:gd name="T72" fmla="*/ 22 w 38"/>
                <a:gd name="T73" fmla="*/ 22 h 63"/>
                <a:gd name="T74" fmla="*/ 16 w 38"/>
                <a:gd name="T75" fmla="*/ 20 h 63"/>
                <a:gd name="T76" fmla="*/ 15 w 38"/>
                <a:gd name="T77" fmla="*/ 18 h 63"/>
                <a:gd name="T78" fmla="*/ 15 w 38"/>
                <a:gd name="T79" fmla="*/ 15 h 63"/>
                <a:gd name="T80" fmla="*/ 11 w 38"/>
                <a:gd name="T81" fmla="*/ 15 h 63"/>
                <a:gd name="T82" fmla="*/ 10 w 38"/>
                <a:gd name="T83" fmla="*/ 19 h 63"/>
                <a:gd name="T84" fmla="*/ 9 w 38"/>
                <a:gd name="T85" fmla="*/ 21 h 63"/>
                <a:gd name="T86" fmla="*/ 9 w 38"/>
                <a:gd name="T87" fmla="*/ 22 h 63"/>
                <a:gd name="T88" fmla="*/ 8 w 38"/>
                <a:gd name="T89" fmla="*/ 25 h 63"/>
                <a:gd name="T90" fmla="*/ 9 w 38"/>
                <a:gd name="T91" fmla="*/ 26 h 63"/>
                <a:gd name="T92" fmla="*/ 9 w 38"/>
                <a:gd name="T93" fmla="*/ 30 h 63"/>
                <a:gd name="T94" fmla="*/ 10 w 38"/>
                <a:gd name="T95" fmla="*/ 31 h 63"/>
                <a:gd name="T96" fmla="*/ 12 w 38"/>
                <a:gd name="T97" fmla="*/ 28 h 63"/>
                <a:gd name="T98" fmla="*/ 11 w 38"/>
                <a:gd name="T99" fmla="*/ 35 h 63"/>
                <a:gd name="T100" fmla="*/ 15 w 38"/>
                <a:gd name="T101" fmla="*/ 36 h 63"/>
                <a:gd name="T102" fmla="*/ 19 w 38"/>
                <a:gd name="T103" fmla="*/ 39 h 63"/>
                <a:gd name="T104" fmla="*/ 19 w 38"/>
                <a:gd name="T105" fmla="*/ 44 h 63"/>
                <a:gd name="T106" fmla="*/ 12 w 38"/>
                <a:gd name="T107" fmla="*/ 47 h 63"/>
                <a:gd name="T108" fmla="*/ 13 w 38"/>
                <a:gd name="T109" fmla="*/ 51 h 63"/>
                <a:gd name="T110" fmla="*/ 11 w 38"/>
                <a:gd name="T111" fmla="*/ 54 h 63"/>
                <a:gd name="T112" fmla="*/ 16 w 38"/>
                <a:gd name="T113" fmla="*/ 55 h 63"/>
                <a:gd name="T114" fmla="*/ 18 w 38"/>
                <a:gd name="T115" fmla="*/ 56 h 63"/>
                <a:gd name="T116" fmla="*/ 11 w 38"/>
                <a:gd name="T117" fmla="*/ 60 h 63"/>
                <a:gd name="T118" fmla="*/ 10 w 38"/>
                <a:gd name="T119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8" h="63">
                  <a:moveTo>
                    <a:pt x="7" y="41"/>
                  </a:moveTo>
                  <a:cubicBezTo>
                    <a:pt x="6" y="40"/>
                    <a:pt x="6" y="40"/>
                    <a:pt x="6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lose/>
                  <a:moveTo>
                    <a:pt x="25" y="5"/>
                  </a:moveTo>
                  <a:cubicBezTo>
                    <a:pt x="25" y="5"/>
                    <a:pt x="25" y="5"/>
                    <a:pt x="25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5" y="5"/>
                    <a:pt x="25" y="5"/>
                  </a:cubicBezTo>
                  <a:close/>
                  <a:moveTo>
                    <a:pt x="27" y="1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1"/>
                    <a:pt x="27" y="1"/>
                    <a:pt x="27" y="1"/>
                  </a:cubicBezTo>
                  <a:close/>
                  <a:moveTo>
                    <a:pt x="25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2"/>
                    <a:pt x="25" y="2"/>
                  </a:cubicBezTo>
                  <a:close/>
                  <a:moveTo>
                    <a:pt x="26" y="2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lose/>
                  <a:moveTo>
                    <a:pt x="25" y="4"/>
                  </a:moveTo>
                  <a:cubicBezTo>
                    <a:pt x="25" y="4"/>
                    <a:pt x="25" y="4"/>
                    <a:pt x="25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lose/>
                  <a:moveTo>
                    <a:pt x="34" y="55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5"/>
                    <a:pt x="34" y="55"/>
                    <a:pt x="34" y="55"/>
                  </a:cubicBezTo>
                  <a:close/>
                  <a:moveTo>
                    <a:pt x="25" y="59"/>
                  </a:move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26" y="60"/>
                    <a:pt x="26" y="60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5" y="59"/>
                    <a:pt x="25" y="59"/>
                    <a:pt x="25" y="59"/>
                  </a:cubicBezTo>
                  <a:close/>
                  <a:moveTo>
                    <a:pt x="11" y="30"/>
                  </a:moveTo>
                  <a:cubicBezTo>
                    <a:pt x="11" y="30"/>
                    <a:pt x="11" y="30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lose/>
                  <a:moveTo>
                    <a:pt x="7" y="29"/>
                  </a:move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lose/>
                  <a:moveTo>
                    <a:pt x="4" y="27"/>
                  </a:moveTo>
                  <a:cubicBezTo>
                    <a:pt x="4" y="26"/>
                    <a:pt x="4" y="26"/>
                    <a:pt x="4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4" y="27"/>
                    <a:pt x="4" y="27"/>
                    <a:pt x="4" y="27"/>
                  </a:cubicBezTo>
                  <a:close/>
                  <a:moveTo>
                    <a:pt x="5" y="26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lose/>
                  <a:moveTo>
                    <a:pt x="7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lose/>
                  <a:moveTo>
                    <a:pt x="6" y="23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8" y="12"/>
                  </a:cubicBezTo>
                  <a:close/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lose/>
                  <a:moveTo>
                    <a:pt x="17" y="13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lose/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4" y="19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lose/>
                  <a:moveTo>
                    <a:pt x="4" y="20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lose/>
                  <a:moveTo>
                    <a:pt x="3" y="21"/>
                  </a:move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1"/>
                    <a:pt x="3" y="21"/>
                    <a:pt x="3" y="21"/>
                  </a:cubicBezTo>
                  <a:close/>
                  <a:moveTo>
                    <a:pt x="2" y="2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3"/>
                    <a:pt x="2" y="23"/>
                  </a:cubicBezTo>
                  <a:close/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lose/>
                  <a:moveTo>
                    <a:pt x="8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lose/>
                  <a:moveTo>
                    <a:pt x="6" y="28"/>
                  </a:move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7" y="30"/>
                  </a:moveTo>
                  <a:cubicBezTo>
                    <a:pt x="7" y="30"/>
                    <a:pt x="7" y="30"/>
                    <a:pt x="7" y="3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30"/>
                  </a:cubicBezTo>
                  <a:close/>
                  <a:moveTo>
                    <a:pt x="6" y="31"/>
                  </a:moveTo>
                  <a:cubicBezTo>
                    <a:pt x="7" y="31"/>
                    <a:pt x="7" y="31"/>
                    <a:pt x="7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3" y="45"/>
                  </a:moveTo>
                  <a:cubicBezTo>
                    <a:pt x="14" y="45"/>
                    <a:pt x="14" y="45"/>
                    <a:pt x="14" y="45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5"/>
                    <a:pt x="13" y="45"/>
                  </a:cubicBezTo>
                  <a:close/>
                  <a:moveTo>
                    <a:pt x="12" y="40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lose/>
                  <a:moveTo>
                    <a:pt x="10" y="63"/>
                  </a:moveTo>
                  <a:cubicBezTo>
                    <a:pt x="11" y="63"/>
                    <a:pt x="11" y="63"/>
                    <a:pt x="11" y="63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0" y="59"/>
                    <a:pt x="20" y="59"/>
                    <a:pt x="20" y="59"/>
                  </a:cubicBezTo>
                  <a:cubicBezTo>
                    <a:pt x="21" y="60"/>
                    <a:pt x="21" y="60"/>
                    <a:pt x="21" y="60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0"/>
                    <a:pt x="23" y="60"/>
                    <a:pt x="23" y="60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9"/>
                    <a:pt x="28" y="59"/>
                    <a:pt x="28" y="59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2" y="58"/>
                    <a:pt x="32" y="58"/>
                    <a:pt x="32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5" y="57"/>
                    <a:pt x="35" y="57"/>
                    <a:pt x="35" y="57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7" y="55"/>
                    <a:pt x="37" y="55"/>
                    <a:pt x="37" y="55"/>
                  </a:cubicBezTo>
                  <a:cubicBezTo>
                    <a:pt x="36" y="55"/>
                    <a:pt x="36" y="55"/>
                    <a:pt x="36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5" y="55"/>
                    <a:pt x="35" y="55"/>
                    <a:pt x="35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4" y="54"/>
                    <a:pt x="34" y="54"/>
                    <a:pt x="34" y="54"/>
                  </a:cubicBezTo>
                  <a:cubicBezTo>
                    <a:pt x="35" y="54"/>
                    <a:pt x="35" y="54"/>
                    <a:pt x="35" y="54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4" y="53"/>
                    <a:pt x="34" y="53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52"/>
                    <a:pt x="35" y="52"/>
                    <a:pt x="35" y="52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6" y="51"/>
                    <a:pt x="36" y="51"/>
                    <a:pt x="36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51"/>
                    <a:pt x="37" y="51"/>
                    <a:pt x="37" y="51"/>
                  </a:cubicBezTo>
                  <a:cubicBezTo>
                    <a:pt x="37" y="49"/>
                    <a:pt x="37" y="49"/>
                    <a:pt x="37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8" y="38"/>
                    <a:pt x="28" y="38"/>
                    <a:pt x="28" y="38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2" y="30"/>
                    <a:pt x="12" y="30"/>
                    <a:pt x="12" y="30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8"/>
                    <a:pt x="14" y="48"/>
                    <a:pt x="14" y="48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3" y="51"/>
                    <a:pt x="13" y="51"/>
                    <a:pt x="13" y="51"/>
                  </a:cubicBezTo>
                  <a:cubicBezTo>
                    <a:pt x="12" y="51"/>
                    <a:pt x="12" y="51"/>
                    <a:pt x="12" y="51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0" y="53"/>
                    <a:pt x="10" y="53"/>
                    <a:pt x="10" y="5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2" y="54"/>
                    <a:pt x="12" y="54"/>
                    <a:pt x="12" y="54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4" y="54"/>
                    <a:pt x="14" y="54"/>
                    <a:pt x="1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17" y="55"/>
                    <a:pt x="17" y="55"/>
                    <a:pt x="17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1" y="54"/>
                    <a:pt x="21" y="54"/>
                  </a:cubicBezTo>
                  <a:cubicBezTo>
                    <a:pt x="21" y="53"/>
                    <a:pt x="21" y="53"/>
                    <a:pt x="21" y="53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8" y="56"/>
                    <a:pt x="18" y="56"/>
                    <a:pt x="18" y="56"/>
                  </a:cubicBezTo>
                  <a:cubicBezTo>
                    <a:pt x="18" y="57"/>
                    <a:pt x="18" y="57"/>
                    <a:pt x="18" y="57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1" y="60"/>
                    <a:pt x="11" y="60"/>
                    <a:pt x="11" y="60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2"/>
                    <a:pt x="10" y="62"/>
                    <a:pt x="10" y="62"/>
                  </a:cubicBezTo>
                  <a:lnTo>
                    <a:pt x="10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8" name="Freeform 70"/>
            <p:cNvSpPr>
              <a:spLocks noEditPoints="1"/>
            </p:cNvSpPr>
            <p:nvPr/>
          </p:nvSpPr>
          <p:spPr bwMode="auto">
            <a:xfrm>
              <a:off x="4202957" y="2102919"/>
              <a:ext cx="275339" cy="229020"/>
            </a:xfrm>
            <a:custGeom>
              <a:avLst/>
              <a:gdLst>
                <a:gd name="T0" fmla="*/ 166 w 214"/>
                <a:gd name="T1" fmla="*/ 85 h 178"/>
                <a:gd name="T2" fmla="*/ 155 w 214"/>
                <a:gd name="T3" fmla="*/ 92 h 178"/>
                <a:gd name="T4" fmla="*/ 159 w 214"/>
                <a:gd name="T5" fmla="*/ 81 h 178"/>
                <a:gd name="T6" fmla="*/ 170 w 214"/>
                <a:gd name="T7" fmla="*/ 67 h 178"/>
                <a:gd name="T8" fmla="*/ 177 w 214"/>
                <a:gd name="T9" fmla="*/ 67 h 178"/>
                <a:gd name="T10" fmla="*/ 181 w 214"/>
                <a:gd name="T11" fmla="*/ 48 h 178"/>
                <a:gd name="T12" fmla="*/ 185 w 214"/>
                <a:gd name="T13" fmla="*/ 37 h 178"/>
                <a:gd name="T14" fmla="*/ 170 w 214"/>
                <a:gd name="T15" fmla="*/ 33 h 178"/>
                <a:gd name="T16" fmla="*/ 159 w 214"/>
                <a:gd name="T17" fmla="*/ 29 h 178"/>
                <a:gd name="T18" fmla="*/ 144 w 214"/>
                <a:gd name="T19" fmla="*/ 26 h 178"/>
                <a:gd name="T20" fmla="*/ 133 w 214"/>
                <a:gd name="T21" fmla="*/ 18 h 178"/>
                <a:gd name="T22" fmla="*/ 122 w 214"/>
                <a:gd name="T23" fmla="*/ 11 h 178"/>
                <a:gd name="T24" fmla="*/ 111 w 214"/>
                <a:gd name="T25" fmla="*/ 0 h 178"/>
                <a:gd name="T26" fmla="*/ 96 w 214"/>
                <a:gd name="T27" fmla="*/ 3 h 178"/>
                <a:gd name="T28" fmla="*/ 92 w 214"/>
                <a:gd name="T29" fmla="*/ 18 h 178"/>
                <a:gd name="T30" fmla="*/ 70 w 214"/>
                <a:gd name="T31" fmla="*/ 26 h 178"/>
                <a:gd name="T32" fmla="*/ 63 w 214"/>
                <a:gd name="T33" fmla="*/ 33 h 178"/>
                <a:gd name="T34" fmla="*/ 55 w 214"/>
                <a:gd name="T35" fmla="*/ 26 h 178"/>
                <a:gd name="T36" fmla="*/ 44 w 214"/>
                <a:gd name="T37" fmla="*/ 29 h 178"/>
                <a:gd name="T38" fmla="*/ 48 w 214"/>
                <a:gd name="T39" fmla="*/ 41 h 178"/>
                <a:gd name="T40" fmla="*/ 40 w 214"/>
                <a:gd name="T41" fmla="*/ 44 h 178"/>
                <a:gd name="T42" fmla="*/ 26 w 214"/>
                <a:gd name="T43" fmla="*/ 41 h 178"/>
                <a:gd name="T44" fmla="*/ 11 w 214"/>
                <a:gd name="T45" fmla="*/ 44 h 178"/>
                <a:gd name="T46" fmla="*/ 0 w 214"/>
                <a:gd name="T47" fmla="*/ 52 h 178"/>
                <a:gd name="T48" fmla="*/ 3 w 214"/>
                <a:gd name="T49" fmla="*/ 52 h 178"/>
                <a:gd name="T50" fmla="*/ 3 w 214"/>
                <a:gd name="T51" fmla="*/ 55 h 178"/>
                <a:gd name="T52" fmla="*/ 7 w 214"/>
                <a:gd name="T53" fmla="*/ 63 h 178"/>
                <a:gd name="T54" fmla="*/ 22 w 214"/>
                <a:gd name="T55" fmla="*/ 63 h 178"/>
                <a:gd name="T56" fmla="*/ 29 w 214"/>
                <a:gd name="T57" fmla="*/ 67 h 178"/>
                <a:gd name="T58" fmla="*/ 37 w 214"/>
                <a:gd name="T59" fmla="*/ 70 h 178"/>
                <a:gd name="T60" fmla="*/ 44 w 214"/>
                <a:gd name="T61" fmla="*/ 70 h 178"/>
                <a:gd name="T62" fmla="*/ 40 w 214"/>
                <a:gd name="T63" fmla="*/ 81 h 178"/>
                <a:gd name="T64" fmla="*/ 55 w 214"/>
                <a:gd name="T65" fmla="*/ 89 h 178"/>
                <a:gd name="T66" fmla="*/ 51 w 214"/>
                <a:gd name="T67" fmla="*/ 100 h 178"/>
                <a:gd name="T68" fmla="*/ 59 w 214"/>
                <a:gd name="T69" fmla="*/ 104 h 178"/>
                <a:gd name="T70" fmla="*/ 55 w 214"/>
                <a:gd name="T71" fmla="*/ 118 h 178"/>
                <a:gd name="T72" fmla="*/ 48 w 214"/>
                <a:gd name="T73" fmla="*/ 141 h 178"/>
                <a:gd name="T74" fmla="*/ 55 w 214"/>
                <a:gd name="T75" fmla="*/ 148 h 178"/>
                <a:gd name="T76" fmla="*/ 77 w 214"/>
                <a:gd name="T77" fmla="*/ 156 h 178"/>
                <a:gd name="T78" fmla="*/ 96 w 214"/>
                <a:gd name="T79" fmla="*/ 156 h 178"/>
                <a:gd name="T80" fmla="*/ 114 w 214"/>
                <a:gd name="T81" fmla="*/ 159 h 178"/>
                <a:gd name="T82" fmla="*/ 126 w 214"/>
                <a:gd name="T83" fmla="*/ 137 h 178"/>
                <a:gd name="T84" fmla="*/ 140 w 214"/>
                <a:gd name="T85" fmla="*/ 141 h 178"/>
                <a:gd name="T86" fmla="*/ 166 w 214"/>
                <a:gd name="T87" fmla="*/ 148 h 178"/>
                <a:gd name="T88" fmla="*/ 181 w 214"/>
                <a:gd name="T89" fmla="*/ 133 h 178"/>
                <a:gd name="T90" fmla="*/ 170 w 214"/>
                <a:gd name="T91" fmla="*/ 115 h 178"/>
                <a:gd name="T92" fmla="*/ 170 w 214"/>
                <a:gd name="T93" fmla="*/ 100 h 178"/>
                <a:gd name="T94" fmla="*/ 207 w 214"/>
                <a:gd name="T95" fmla="*/ 178 h 178"/>
                <a:gd name="T96" fmla="*/ 203 w 214"/>
                <a:gd name="T97" fmla="*/ 170 h 178"/>
                <a:gd name="T98" fmla="*/ 200 w 214"/>
                <a:gd name="T99" fmla="*/ 167 h 178"/>
                <a:gd name="T100" fmla="*/ 200 w 214"/>
                <a:gd name="T101" fmla="*/ 159 h 178"/>
                <a:gd name="T102" fmla="*/ 207 w 214"/>
                <a:gd name="T103" fmla="*/ 156 h 178"/>
                <a:gd name="T104" fmla="*/ 211 w 214"/>
                <a:gd name="T105" fmla="*/ 148 h 178"/>
                <a:gd name="T106" fmla="*/ 211 w 214"/>
                <a:gd name="T107" fmla="*/ 170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14" h="178">
                  <a:moveTo>
                    <a:pt x="174" y="96"/>
                  </a:moveTo>
                  <a:lnTo>
                    <a:pt x="174" y="92"/>
                  </a:lnTo>
                  <a:lnTo>
                    <a:pt x="170" y="92"/>
                  </a:lnTo>
                  <a:lnTo>
                    <a:pt x="170" y="89"/>
                  </a:lnTo>
                  <a:lnTo>
                    <a:pt x="166" y="85"/>
                  </a:lnTo>
                  <a:lnTo>
                    <a:pt x="163" y="85"/>
                  </a:lnTo>
                  <a:lnTo>
                    <a:pt x="159" y="89"/>
                  </a:lnTo>
                  <a:lnTo>
                    <a:pt x="163" y="92"/>
                  </a:lnTo>
                  <a:lnTo>
                    <a:pt x="159" y="92"/>
                  </a:lnTo>
                  <a:lnTo>
                    <a:pt x="155" y="92"/>
                  </a:lnTo>
                  <a:lnTo>
                    <a:pt x="155" y="89"/>
                  </a:lnTo>
                  <a:lnTo>
                    <a:pt x="155" y="89"/>
                  </a:lnTo>
                  <a:lnTo>
                    <a:pt x="159" y="89"/>
                  </a:lnTo>
                  <a:lnTo>
                    <a:pt x="159" y="85"/>
                  </a:lnTo>
                  <a:lnTo>
                    <a:pt x="159" y="81"/>
                  </a:lnTo>
                  <a:lnTo>
                    <a:pt x="163" y="74"/>
                  </a:lnTo>
                  <a:lnTo>
                    <a:pt x="166" y="74"/>
                  </a:lnTo>
                  <a:lnTo>
                    <a:pt x="170" y="70"/>
                  </a:lnTo>
                  <a:lnTo>
                    <a:pt x="170" y="70"/>
                  </a:lnTo>
                  <a:lnTo>
                    <a:pt x="170" y="67"/>
                  </a:lnTo>
                  <a:lnTo>
                    <a:pt x="166" y="67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4" y="67"/>
                  </a:lnTo>
                  <a:lnTo>
                    <a:pt x="177" y="67"/>
                  </a:lnTo>
                  <a:lnTo>
                    <a:pt x="181" y="63"/>
                  </a:lnTo>
                  <a:lnTo>
                    <a:pt x="181" y="59"/>
                  </a:lnTo>
                  <a:lnTo>
                    <a:pt x="177" y="59"/>
                  </a:lnTo>
                  <a:lnTo>
                    <a:pt x="177" y="55"/>
                  </a:lnTo>
                  <a:lnTo>
                    <a:pt x="181" y="48"/>
                  </a:lnTo>
                  <a:lnTo>
                    <a:pt x="181" y="48"/>
                  </a:lnTo>
                  <a:lnTo>
                    <a:pt x="181" y="44"/>
                  </a:lnTo>
                  <a:lnTo>
                    <a:pt x="185" y="41"/>
                  </a:lnTo>
                  <a:lnTo>
                    <a:pt x="188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77" y="33"/>
                  </a:lnTo>
                  <a:lnTo>
                    <a:pt x="174" y="37"/>
                  </a:lnTo>
                  <a:lnTo>
                    <a:pt x="170" y="33"/>
                  </a:lnTo>
                  <a:lnTo>
                    <a:pt x="170" y="33"/>
                  </a:lnTo>
                  <a:lnTo>
                    <a:pt x="166" y="37"/>
                  </a:lnTo>
                  <a:lnTo>
                    <a:pt x="163" y="33"/>
                  </a:lnTo>
                  <a:lnTo>
                    <a:pt x="163" y="29"/>
                  </a:lnTo>
                  <a:lnTo>
                    <a:pt x="159" y="29"/>
                  </a:lnTo>
                  <a:lnTo>
                    <a:pt x="159" y="29"/>
                  </a:lnTo>
                  <a:lnTo>
                    <a:pt x="155" y="29"/>
                  </a:lnTo>
                  <a:lnTo>
                    <a:pt x="151" y="26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4" y="26"/>
                  </a:lnTo>
                  <a:lnTo>
                    <a:pt x="140" y="26"/>
                  </a:lnTo>
                  <a:lnTo>
                    <a:pt x="137" y="22"/>
                  </a:lnTo>
                  <a:lnTo>
                    <a:pt x="137" y="18"/>
                  </a:lnTo>
                  <a:lnTo>
                    <a:pt x="133" y="18"/>
                  </a:lnTo>
                  <a:lnTo>
                    <a:pt x="133" y="18"/>
                  </a:lnTo>
                  <a:lnTo>
                    <a:pt x="129" y="18"/>
                  </a:lnTo>
                  <a:lnTo>
                    <a:pt x="126" y="18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1"/>
                  </a:lnTo>
                  <a:lnTo>
                    <a:pt x="122" y="11"/>
                  </a:lnTo>
                  <a:lnTo>
                    <a:pt x="114" y="7"/>
                  </a:lnTo>
                  <a:lnTo>
                    <a:pt x="114" y="7"/>
                  </a:lnTo>
                  <a:lnTo>
                    <a:pt x="111" y="3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6" y="3"/>
                  </a:lnTo>
                  <a:lnTo>
                    <a:pt x="96" y="3"/>
                  </a:lnTo>
                  <a:lnTo>
                    <a:pt x="96" y="7"/>
                  </a:lnTo>
                  <a:lnTo>
                    <a:pt x="96" y="15"/>
                  </a:lnTo>
                  <a:lnTo>
                    <a:pt x="92" y="18"/>
                  </a:lnTo>
                  <a:lnTo>
                    <a:pt x="92" y="18"/>
                  </a:lnTo>
                  <a:lnTo>
                    <a:pt x="85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74" y="22"/>
                  </a:lnTo>
                  <a:lnTo>
                    <a:pt x="70" y="26"/>
                  </a:lnTo>
                  <a:lnTo>
                    <a:pt x="74" y="29"/>
                  </a:lnTo>
                  <a:lnTo>
                    <a:pt x="77" y="29"/>
                  </a:lnTo>
                  <a:lnTo>
                    <a:pt x="74" y="33"/>
                  </a:lnTo>
                  <a:lnTo>
                    <a:pt x="66" y="33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5" y="33"/>
                  </a:lnTo>
                  <a:lnTo>
                    <a:pt x="55" y="29"/>
                  </a:lnTo>
                  <a:lnTo>
                    <a:pt x="51" y="29"/>
                  </a:lnTo>
                  <a:lnTo>
                    <a:pt x="55" y="26"/>
                  </a:lnTo>
                  <a:lnTo>
                    <a:pt x="51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29"/>
                  </a:lnTo>
                  <a:lnTo>
                    <a:pt x="44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51" y="44"/>
                  </a:lnTo>
                  <a:lnTo>
                    <a:pt x="44" y="44"/>
                  </a:lnTo>
                  <a:lnTo>
                    <a:pt x="40" y="44"/>
                  </a:lnTo>
                  <a:lnTo>
                    <a:pt x="40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3" y="48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22" y="41"/>
                  </a:lnTo>
                  <a:lnTo>
                    <a:pt x="18" y="44"/>
                  </a:lnTo>
                  <a:lnTo>
                    <a:pt x="14" y="44"/>
                  </a:lnTo>
                  <a:lnTo>
                    <a:pt x="14" y="44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7" y="44"/>
                  </a:lnTo>
                  <a:lnTo>
                    <a:pt x="3" y="44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3" y="48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52"/>
                  </a:lnTo>
                  <a:lnTo>
                    <a:pt x="7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3" y="55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4" y="59"/>
                  </a:lnTo>
                  <a:lnTo>
                    <a:pt x="18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6" y="67"/>
                  </a:lnTo>
                  <a:lnTo>
                    <a:pt x="29" y="63"/>
                  </a:lnTo>
                  <a:lnTo>
                    <a:pt x="29" y="63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70"/>
                  </a:lnTo>
                  <a:lnTo>
                    <a:pt x="37" y="70"/>
                  </a:lnTo>
                  <a:lnTo>
                    <a:pt x="37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4"/>
                  </a:lnTo>
                  <a:lnTo>
                    <a:pt x="44" y="70"/>
                  </a:lnTo>
                  <a:lnTo>
                    <a:pt x="40" y="70"/>
                  </a:lnTo>
                  <a:lnTo>
                    <a:pt x="37" y="74"/>
                  </a:lnTo>
                  <a:lnTo>
                    <a:pt x="40" y="74"/>
                  </a:lnTo>
                  <a:lnTo>
                    <a:pt x="40" y="78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0" y="81"/>
                  </a:lnTo>
                  <a:lnTo>
                    <a:pt x="48" y="85"/>
                  </a:lnTo>
                  <a:lnTo>
                    <a:pt x="51" y="89"/>
                  </a:lnTo>
                  <a:lnTo>
                    <a:pt x="55" y="89"/>
                  </a:lnTo>
                  <a:lnTo>
                    <a:pt x="55" y="92"/>
                  </a:lnTo>
                  <a:lnTo>
                    <a:pt x="55" y="92"/>
                  </a:lnTo>
                  <a:lnTo>
                    <a:pt x="55" y="96"/>
                  </a:lnTo>
                  <a:lnTo>
                    <a:pt x="55" y="96"/>
                  </a:lnTo>
                  <a:lnTo>
                    <a:pt x="51" y="100"/>
                  </a:lnTo>
                  <a:lnTo>
                    <a:pt x="55" y="100"/>
                  </a:lnTo>
                  <a:lnTo>
                    <a:pt x="59" y="104"/>
                  </a:lnTo>
                  <a:lnTo>
                    <a:pt x="63" y="111"/>
                  </a:lnTo>
                  <a:lnTo>
                    <a:pt x="59" y="107"/>
                  </a:lnTo>
                  <a:lnTo>
                    <a:pt x="59" y="104"/>
                  </a:lnTo>
                  <a:lnTo>
                    <a:pt x="55" y="104"/>
                  </a:lnTo>
                  <a:lnTo>
                    <a:pt x="55" y="104"/>
                  </a:lnTo>
                  <a:lnTo>
                    <a:pt x="51" y="111"/>
                  </a:lnTo>
                  <a:lnTo>
                    <a:pt x="51" y="118"/>
                  </a:lnTo>
                  <a:lnTo>
                    <a:pt x="55" y="118"/>
                  </a:lnTo>
                  <a:lnTo>
                    <a:pt x="51" y="118"/>
                  </a:lnTo>
                  <a:lnTo>
                    <a:pt x="51" y="130"/>
                  </a:lnTo>
                  <a:lnTo>
                    <a:pt x="48" y="141"/>
                  </a:lnTo>
                  <a:lnTo>
                    <a:pt x="44" y="141"/>
                  </a:lnTo>
                  <a:lnTo>
                    <a:pt x="48" y="141"/>
                  </a:lnTo>
                  <a:lnTo>
                    <a:pt x="48" y="144"/>
                  </a:lnTo>
                  <a:lnTo>
                    <a:pt x="51" y="144"/>
                  </a:lnTo>
                  <a:lnTo>
                    <a:pt x="51" y="148"/>
                  </a:lnTo>
                  <a:lnTo>
                    <a:pt x="51" y="148"/>
                  </a:lnTo>
                  <a:lnTo>
                    <a:pt x="55" y="148"/>
                  </a:lnTo>
                  <a:lnTo>
                    <a:pt x="63" y="152"/>
                  </a:lnTo>
                  <a:lnTo>
                    <a:pt x="66" y="156"/>
                  </a:lnTo>
                  <a:lnTo>
                    <a:pt x="70" y="152"/>
                  </a:lnTo>
                  <a:lnTo>
                    <a:pt x="74" y="156"/>
                  </a:lnTo>
                  <a:lnTo>
                    <a:pt x="77" y="156"/>
                  </a:lnTo>
                  <a:lnTo>
                    <a:pt x="77" y="156"/>
                  </a:lnTo>
                  <a:lnTo>
                    <a:pt x="81" y="156"/>
                  </a:lnTo>
                  <a:lnTo>
                    <a:pt x="89" y="156"/>
                  </a:lnTo>
                  <a:lnTo>
                    <a:pt x="92" y="156"/>
                  </a:lnTo>
                  <a:lnTo>
                    <a:pt x="96" y="156"/>
                  </a:lnTo>
                  <a:lnTo>
                    <a:pt x="100" y="156"/>
                  </a:lnTo>
                  <a:lnTo>
                    <a:pt x="107" y="156"/>
                  </a:lnTo>
                  <a:lnTo>
                    <a:pt x="114" y="159"/>
                  </a:lnTo>
                  <a:lnTo>
                    <a:pt x="118" y="159"/>
                  </a:lnTo>
                  <a:lnTo>
                    <a:pt x="114" y="159"/>
                  </a:lnTo>
                  <a:lnTo>
                    <a:pt x="114" y="156"/>
                  </a:lnTo>
                  <a:lnTo>
                    <a:pt x="114" y="148"/>
                  </a:lnTo>
                  <a:lnTo>
                    <a:pt x="118" y="148"/>
                  </a:lnTo>
                  <a:lnTo>
                    <a:pt x="122" y="144"/>
                  </a:lnTo>
                  <a:lnTo>
                    <a:pt x="126" y="137"/>
                  </a:lnTo>
                  <a:lnTo>
                    <a:pt x="129" y="137"/>
                  </a:lnTo>
                  <a:lnTo>
                    <a:pt x="129" y="141"/>
                  </a:lnTo>
                  <a:lnTo>
                    <a:pt x="133" y="141"/>
                  </a:lnTo>
                  <a:lnTo>
                    <a:pt x="137" y="141"/>
                  </a:lnTo>
                  <a:lnTo>
                    <a:pt x="140" y="141"/>
                  </a:lnTo>
                  <a:lnTo>
                    <a:pt x="144" y="141"/>
                  </a:lnTo>
                  <a:lnTo>
                    <a:pt x="144" y="141"/>
                  </a:lnTo>
                  <a:lnTo>
                    <a:pt x="155" y="144"/>
                  </a:lnTo>
                  <a:lnTo>
                    <a:pt x="159" y="148"/>
                  </a:lnTo>
                  <a:lnTo>
                    <a:pt x="166" y="148"/>
                  </a:lnTo>
                  <a:lnTo>
                    <a:pt x="166" y="144"/>
                  </a:lnTo>
                  <a:lnTo>
                    <a:pt x="166" y="144"/>
                  </a:lnTo>
                  <a:lnTo>
                    <a:pt x="170" y="141"/>
                  </a:lnTo>
                  <a:lnTo>
                    <a:pt x="181" y="133"/>
                  </a:lnTo>
                  <a:lnTo>
                    <a:pt x="181" y="133"/>
                  </a:lnTo>
                  <a:lnTo>
                    <a:pt x="181" y="130"/>
                  </a:lnTo>
                  <a:lnTo>
                    <a:pt x="181" y="126"/>
                  </a:lnTo>
                  <a:lnTo>
                    <a:pt x="177" y="126"/>
                  </a:lnTo>
                  <a:lnTo>
                    <a:pt x="174" y="122"/>
                  </a:lnTo>
                  <a:lnTo>
                    <a:pt x="170" y="115"/>
                  </a:lnTo>
                  <a:lnTo>
                    <a:pt x="166" y="111"/>
                  </a:lnTo>
                  <a:lnTo>
                    <a:pt x="170" y="111"/>
                  </a:lnTo>
                  <a:lnTo>
                    <a:pt x="174" y="107"/>
                  </a:lnTo>
                  <a:lnTo>
                    <a:pt x="174" y="104"/>
                  </a:lnTo>
                  <a:lnTo>
                    <a:pt x="170" y="100"/>
                  </a:lnTo>
                  <a:lnTo>
                    <a:pt x="170" y="96"/>
                  </a:lnTo>
                  <a:lnTo>
                    <a:pt x="174" y="96"/>
                  </a:lnTo>
                  <a:lnTo>
                    <a:pt x="174" y="96"/>
                  </a:lnTo>
                  <a:lnTo>
                    <a:pt x="174" y="96"/>
                  </a:lnTo>
                  <a:close/>
                  <a:moveTo>
                    <a:pt x="207" y="178"/>
                  </a:moveTo>
                  <a:lnTo>
                    <a:pt x="203" y="178"/>
                  </a:lnTo>
                  <a:lnTo>
                    <a:pt x="200" y="174"/>
                  </a:lnTo>
                  <a:lnTo>
                    <a:pt x="203" y="174"/>
                  </a:lnTo>
                  <a:lnTo>
                    <a:pt x="203" y="174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3" y="170"/>
                  </a:lnTo>
                  <a:lnTo>
                    <a:pt x="200" y="170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200" y="167"/>
                  </a:lnTo>
                  <a:lnTo>
                    <a:pt x="196" y="163"/>
                  </a:lnTo>
                  <a:lnTo>
                    <a:pt x="196" y="163"/>
                  </a:lnTo>
                  <a:lnTo>
                    <a:pt x="200" y="163"/>
                  </a:lnTo>
                  <a:lnTo>
                    <a:pt x="200" y="159"/>
                  </a:lnTo>
                  <a:lnTo>
                    <a:pt x="196" y="159"/>
                  </a:lnTo>
                  <a:lnTo>
                    <a:pt x="200" y="156"/>
                  </a:lnTo>
                  <a:lnTo>
                    <a:pt x="203" y="156"/>
                  </a:lnTo>
                  <a:lnTo>
                    <a:pt x="207" y="152"/>
                  </a:lnTo>
                  <a:lnTo>
                    <a:pt x="207" y="156"/>
                  </a:lnTo>
                  <a:lnTo>
                    <a:pt x="211" y="156"/>
                  </a:lnTo>
                  <a:lnTo>
                    <a:pt x="211" y="152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48"/>
                  </a:lnTo>
                  <a:lnTo>
                    <a:pt x="211" y="152"/>
                  </a:lnTo>
                  <a:lnTo>
                    <a:pt x="211" y="156"/>
                  </a:lnTo>
                  <a:lnTo>
                    <a:pt x="214" y="163"/>
                  </a:lnTo>
                  <a:lnTo>
                    <a:pt x="211" y="167"/>
                  </a:lnTo>
                  <a:lnTo>
                    <a:pt x="211" y="170"/>
                  </a:lnTo>
                  <a:lnTo>
                    <a:pt x="211" y="178"/>
                  </a:lnTo>
                  <a:lnTo>
                    <a:pt x="207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4578652" y="2455456"/>
              <a:ext cx="10293" cy="10293"/>
            </a:xfrm>
            <a:custGeom>
              <a:avLst/>
              <a:gdLst>
                <a:gd name="T0" fmla="*/ 0 w 8"/>
                <a:gd name="T1" fmla="*/ 0 h 8"/>
                <a:gd name="T2" fmla="*/ 0 w 8"/>
                <a:gd name="T3" fmla="*/ 4 h 8"/>
                <a:gd name="T4" fmla="*/ 4 w 8"/>
                <a:gd name="T5" fmla="*/ 8 h 8"/>
                <a:gd name="T6" fmla="*/ 8 w 8"/>
                <a:gd name="T7" fmla="*/ 4 h 8"/>
                <a:gd name="T8" fmla="*/ 8 w 8"/>
                <a:gd name="T9" fmla="*/ 4 h 8"/>
                <a:gd name="T10" fmla="*/ 0 w 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lnTo>
                    <a:pt x="0" y="4"/>
                  </a:lnTo>
                  <a:lnTo>
                    <a:pt x="4" y="8"/>
                  </a:lnTo>
                  <a:lnTo>
                    <a:pt x="8" y="4"/>
                  </a:lnTo>
                  <a:lnTo>
                    <a:pt x="8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0" name="Freeform 72"/>
            <p:cNvSpPr>
              <a:spLocks noEditPoints="1"/>
            </p:cNvSpPr>
            <p:nvPr/>
          </p:nvSpPr>
          <p:spPr bwMode="auto">
            <a:xfrm>
              <a:off x="4416536" y="2198129"/>
              <a:ext cx="243174" cy="243174"/>
            </a:xfrm>
            <a:custGeom>
              <a:avLst/>
              <a:gdLst>
                <a:gd name="T0" fmla="*/ 8 w 189"/>
                <a:gd name="T1" fmla="*/ 48 h 189"/>
                <a:gd name="T2" fmla="*/ 8 w 189"/>
                <a:gd name="T3" fmla="*/ 30 h 189"/>
                <a:gd name="T4" fmla="*/ 15 w 189"/>
                <a:gd name="T5" fmla="*/ 18 h 189"/>
                <a:gd name="T6" fmla="*/ 34 w 189"/>
                <a:gd name="T7" fmla="*/ 18 h 189"/>
                <a:gd name="T8" fmla="*/ 48 w 189"/>
                <a:gd name="T9" fmla="*/ 15 h 189"/>
                <a:gd name="T10" fmla="*/ 63 w 189"/>
                <a:gd name="T11" fmla="*/ 0 h 189"/>
                <a:gd name="T12" fmla="*/ 85 w 189"/>
                <a:gd name="T13" fmla="*/ 4 h 189"/>
                <a:gd name="T14" fmla="*/ 108 w 189"/>
                <a:gd name="T15" fmla="*/ 15 h 189"/>
                <a:gd name="T16" fmla="*/ 100 w 189"/>
                <a:gd name="T17" fmla="*/ 26 h 189"/>
                <a:gd name="T18" fmla="*/ 85 w 189"/>
                <a:gd name="T19" fmla="*/ 33 h 189"/>
                <a:gd name="T20" fmla="*/ 89 w 189"/>
                <a:gd name="T21" fmla="*/ 48 h 189"/>
                <a:gd name="T22" fmla="*/ 104 w 189"/>
                <a:gd name="T23" fmla="*/ 63 h 189"/>
                <a:gd name="T24" fmla="*/ 119 w 189"/>
                <a:gd name="T25" fmla="*/ 82 h 189"/>
                <a:gd name="T26" fmla="*/ 134 w 189"/>
                <a:gd name="T27" fmla="*/ 93 h 189"/>
                <a:gd name="T28" fmla="*/ 152 w 189"/>
                <a:gd name="T29" fmla="*/ 96 h 189"/>
                <a:gd name="T30" fmla="*/ 152 w 189"/>
                <a:gd name="T31" fmla="*/ 104 h 189"/>
                <a:gd name="T32" fmla="*/ 185 w 189"/>
                <a:gd name="T33" fmla="*/ 119 h 189"/>
                <a:gd name="T34" fmla="*/ 185 w 189"/>
                <a:gd name="T35" fmla="*/ 130 h 189"/>
                <a:gd name="T36" fmla="*/ 178 w 189"/>
                <a:gd name="T37" fmla="*/ 126 h 189"/>
                <a:gd name="T38" fmla="*/ 167 w 189"/>
                <a:gd name="T39" fmla="*/ 119 h 189"/>
                <a:gd name="T40" fmla="*/ 163 w 189"/>
                <a:gd name="T41" fmla="*/ 130 h 189"/>
                <a:gd name="T42" fmla="*/ 163 w 189"/>
                <a:gd name="T43" fmla="*/ 137 h 189"/>
                <a:gd name="T44" fmla="*/ 167 w 189"/>
                <a:gd name="T45" fmla="*/ 148 h 189"/>
                <a:gd name="T46" fmla="*/ 156 w 189"/>
                <a:gd name="T47" fmla="*/ 167 h 189"/>
                <a:gd name="T48" fmla="*/ 145 w 189"/>
                <a:gd name="T49" fmla="*/ 163 h 189"/>
                <a:gd name="T50" fmla="*/ 152 w 189"/>
                <a:gd name="T51" fmla="*/ 152 h 189"/>
                <a:gd name="T52" fmla="*/ 152 w 189"/>
                <a:gd name="T53" fmla="*/ 141 h 189"/>
                <a:gd name="T54" fmla="*/ 145 w 189"/>
                <a:gd name="T55" fmla="*/ 130 h 189"/>
                <a:gd name="T56" fmla="*/ 134 w 189"/>
                <a:gd name="T57" fmla="*/ 122 h 189"/>
                <a:gd name="T58" fmla="*/ 126 w 189"/>
                <a:gd name="T59" fmla="*/ 115 h 189"/>
                <a:gd name="T60" fmla="*/ 111 w 189"/>
                <a:gd name="T61" fmla="*/ 108 h 189"/>
                <a:gd name="T62" fmla="*/ 100 w 189"/>
                <a:gd name="T63" fmla="*/ 104 h 189"/>
                <a:gd name="T64" fmla="*/ 82 w 189"/>
                <a:gd name="T65" fmla="*/ 89 h 189"/>
                <a:gd name="T66" fmla="*/ 67 w 189"/>
                <a:gd name="T67" fmla="*/ 74 h 189"/>
                <a:gd name="T68" fmla="*/ 56 w 189"/>
                <a:gd name="T69" fmla="*/ 59 h 189"/>
                <a:gd name="T70" fmla="*/ 45 w 189"/>
                <a:gd name="T71" fmla="*/ 52 h 189"/>
                <a:gd name="T72" fmla="*/ 15 w 189"/>
                <a:gd name="T73" fmla="*/ 59 h 189"/>
                <a:gd name="T74" fmla="*/ 30 w 189"/>
                <a:gd name="T75" fmla="*/ 108 h 189"/>
                <a:gd name="T76" fmla="*/ 26 w 189"/>
                <a:gd name="T77" fmla="*/ 111 h 189"/>
                <a:gd name="T78" fmla="*/ 71 w 189"/>
                <a:gd name="T79" fmla="*/ 85 h 189"/>
                <a:gd name="T80" fmla="*/ 63 w 189"/>
                <a:gd name="T81" fmla="*/ 78 h 189"/>
                <a:gd name="T82" fmla="*/ 56 w 189"/>
                <a:gd name="T83" fmla="*/ 78 h 189"/>
                <a:gd name="T84" fmla="*/ 41 w 189"/>
                <a:gd name="T85" fmla="*/ 145 h 189"/>
                <a:gd name="T86" fmla="*/ 52 w 189"/>
                <a:gd name="T87" fmla="*/ 145 h 189"/>
                <a:gd name="T88" fmla="*/ 48 w 189"/>
                <a:gd name="T89" fmla="*/ 122 h 189"/>
                <a:gd name="T90" fmla="*/ 45 w 189"/>
                <a:gd name="T91" fmla="*/ 108 h 189"/>
                <a:gd name="T92" fmla="*/ 30 w 189"/>
                <a:gd name="T93" fmla="*/ 115 h 189"/>
                <a:gd name="T94" fmla="*/ 30 w 189"/>
                <a:gd name="T95" fmla="*/ 122 h 189"/>
                <a:gd name="T96" fmla="*/ 34 w 189"/>
                <a:gd name="T97" fmla="*/ 130 h 189"/>
                <a:gd name="T98" fmla="*/ 34 w 189"/>
                <a:gd name="T99" fmla="*/ 148 h 189"/>
                <a:gd name="T100" fmla="*/ 141 w 189"/>
                <a:gd name="T101" fmla="*/ 185 h 189"/>
                <a:gd name="T102" fmla="*/ 145 w 189"/>
                <a:gd name="T103" fmla="*/ 163 h 189"/>
                <a:gd name="T104" fmla="*/ 130 w 189"/>
                <a:gd name="T105" fmla="*/ 167 h 189"/>
                <a:gd name="T106" fmla="*/ 104 w 189"/>
                <a:gd name="T107" fmla="*/ 163 h 189"/>
                <a:gd name="T108" fmla="*/ 100 w 189"/>
                <a:gd name="T109" fmla="*/ 174 h 189"/>
                <a:gd name="T110" fmla="*/ 122 w 189"/>
                <a:gd name="T111" fmla="*/ 185 h 189"/>
                <a:gd name="T112" fmla="*/ 141 w 189"/>
                <a:gd name="T113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9" h="189">
                  <a:moveTo>
                    <a:pt x="15" y="59"/>
                  </a:moveTo>
                  <a:lnTo>
                    <a:pt x="15" y="56"/>
                  </a:lnTo>
                  <a:lnTo>
                    <a:pt x="15" y="52"/>
                  </a:lnTo>
                  <a:lnTo>
                    <a:pt x="11" y="52"/>
                  </a:lnTo>
                  <a:lnTo>
                    <a:pt x="8" y="48"/>
                  </a:lnTo>
                  <a:lnTo>
                    <a:pt x="4" y="41"/>
                  </a:lnTo>
                  <a:lnTo>
                    <a:pt x="0" y="37"/>
                  </a:lnTo>
                  <a:lnTo>
                    <a:pt x="4" y="37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4" y="26"/>
                  </a:lnTo>
                  <a:lnTo>
                    <a:pt x="4" y="22"/>
                  </a:lnTo>
                  <a:lnTo>
                    <a:pt x="8" y="22"/>
                  </a:lnTo>
                  <a:lnTo>
                    <a:pt x="11" y="22"/>
                  </a:lnTo>
                  <a:lnTo>
                    <a:pt x="15" y="18"/>
                  </a:lnTo>
                  <a:lnTo>
                    <a:pt x="22" y="22"/>
                  </a:lnTo>
                  <a:lnTo>
                    <a:pt x="26" y="11"/>
                  </a:lnTo>
                  <a:lnTo>
                    <a:pt x="30" y="15"/>
                  </a:lnTo>
                  <a:lnTo>
                    <a:pt x="30" y="18"/>
                  </a:lnTo>
                  <a:lnTo>
                    <a:pt x="34" y="18"/>
                  </a:lnTo>
                  <a:lnTo>
                    <a:pt x="37" y="22"/>
                  </a:lnTo>
                  <a:lnTo>
                    <a:pt x="41" y="18"/>
                  </a:lnTo>
                  <a:lnTo>
                    <a:pt x="41" y="15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2" y="18"/>
                  </a:lnTo>
                  <a:lnTo>
                    <a:pt x="52" y="11"/>
                  </a:lnTo>
                  <a:lnTo>
                    <a:pt x="60" y="11"/>
                  </a:lnTo>
                  <a:lnTo>
                    <a:pt x="60" y="4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5" y="0"/>
                  </a:lnTo>
                  <a:lnTo>
                    <a:pt x="85" y="4"/>
                  </a:lnTo>
                  <a:lnTo>
                    <a:pt x="93" y="7"/>
                  </a:lnTo>
                  <a:lnTo>
                    <a:pt x="104" y="7"/>
                  </a:lnTo>
                  <a:lnTo>
                    <a:pt x="108" y="7"/>
                  </a:lnTo>
                  <a:lnTo>
                    <a:pt x="111" y="11"/>
                  </a:lnTo>
                  <a:lnTo>
                    <a:pt x="108" y="15"/>
                  </a:lnTo>
                  <a:lnTo>
                    <a:pt x="108" y="18"/>
                  </a:lnTo>
                  <a:lnTo>
                    <a:pt x="104" y="22"/>
                  </a:lnTo>
                  <a:lnTo>
                    <a:pt x="108" y="26"/>
                  </a:lnTo>
                  <a:lnTo>
                    <a:pt x="104" y="26"/>
                  </a:lnTo>
                  <a:lnTo>
                    <a:pt x="100" y="26"/>
                  </a:lnTo>
                  <a:lnTo>
                    <a:pt x="97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5" y="33"/>
                  </a:lnTo>
                  <a:lnTo>
                    <a:pt x="89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4"/>
                  </a:lnTo>
                  <a:lnTo>
                    <a:pt x="89" y="48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97" y="56"/>
                  </a:lnTo>
                  <a:lnTo>
                    <a:pt x="100" y="59"/>
                  </a:lnTo>
                  <a:lnTo>
                    <a:pt x="104" y="63"/>
                  </a:lnTo>
                  <a:lnTo>
                    <a:pt x="115" y="70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5" y="78"/>
                  </a:lnTo>
                  <a:lnTo>
                    <a:pt x="119" y="82"/>
                  </a:lnTo>
                  <a:lnTo>
                    <a:pt x="122" y="82"/>
                  </a:lnTo>
                  <a:lnTo>
                    <a:pt x="122" y="85"/>
                  </a:lnTo>
                  <a:lnTo>
                    <a:pt x="130" y="89"/>
                  </a:lnTo>
                  <a:lnTo>
                    <a:pt x="130" y="93"/>
                  </a:lnTo>
                  <a:lnTo>
                    <a:pt x="134" y="93"/>
                  </a:lnTo>
                  <a:lnTo>
                    <a:pt x="137" y="93"/>
                  </a:lnTo>
                  <a:lnTo>
                    <a:pt x="141" y="93"/>
                  </a:lnTo>
                  <a:lnTo>
                    <a:pt x="145" y="93"/>
                  </a:lnTo>
                  <a:lnTo>
                    <a:pt x="148" y="93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100"/>
                  </a:lnTo>
                  <a:lnTo>
                    <a:pt x="148" y="100"/>
                  </a:lnTo>
                  <a:lnTo>
                    <a:pt x="148" y="104"/>
                  </a:lnTo>
                  <a:lnTo>
                    <a:pt x="152" y="104"/>
                  </a:lnTo>
                  <a:lnTo>
                    <a:pt x="159" y="104"/>
                  </a:lnTo>
                  <a:lnTo>
                    <a:pt x="171" y="111"/>
                  </a:lnTo>
                  <a:lnTo>
                    <a:pt x="174" y="115"/>
                  </a:lnTo>
                  <a:lnTo>
                    <a:pt x="178" y="119"/>
                  </a:lnTo>
                  <a:lnTo>
                    <a:pt x="185" y="119"/>
                  </a:lnTo>
                  <a:lnTo>
                    <a:pt x="185" y="122"/>
                  </a:lnTo>
                  <a:lnTo>
                    <a:pt x="189" y="122"/>
                  </a:lnTo>
                  <a:lnTo>
                    <a:pt x="189" y="126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0"/>
                  </a:lnTo>
                  <a:lnTo>
                    <a:pt x="185" y="133"/>
                  </a:lnTo>
                  <a:lnTo>
                    <a:pt x="182" y="130"/>
                  </a:lnTo>
                  <a:lnTo>
                    <a:pt x="182" y="130"/>
                  </a:lnTo>
                  <a:lnTo>
                    <a:pt x="178" y="126"/>
                  </a:lnTo>
                  <a:lnTo>
                    <a:pt x="178" y="122"/>
                  </a:lnTo>
                  <a:lnTo>
                    <a:pt x="178" y="122"/>
                  </a:lnTo>
                  <a:lnTo>
                    <a:pt x="174" y="122"/>
                  </a:lnTo>
                  <a:lnTo>
                    <a:pt x="171" y="122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3" y="122"/>
                  </a:lnTo>
                  <a:lnTo>
                    <a:pt x="163" y="126"/>
                  </a:lnTo>
                  <a:lnTo>
                    <a:pt x="163" y="126"/>
                  </a:lnTo>
                  <a:lnTo>
                    <a:pt x="163" y="130"/>
                  </a:lnTo>
                  <a:lnTo>
                    <a:pt x="159" y="130"/>
                  </a:lnTo>
                  <a:lnTo>
                    <a:pt x="159" y="133"/>
                  </a:lnTo>
                  <a:lnTo>
                    <a:pt x="159" y="133"/>
                  </a:lnTo>
                  <a:lnTo>
                    <a:pt x="159" y="137"/>
                  </a:lnTo>
                  <a:lnTo>
                    <a:pt x="163" y="137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5"/>
                  </a:lnTo>
                  <a:lnTo>
                    <a:pt x="167" y="148"/>
                  </a:lnTo>
                  <a:lnTo>
                    <a:pt x="167" y="148"/>
                  </a:lnTo>
                  <a:lnTo>
                    <a:pt x="163" y="148"/>
                  </a:lnTo>
                  <a:lnTo>
                    <a:pt x="163" y="152"/>
                  </a:lnTo>
                  <a:lnTo>
                    <a:pt x="163" y="159"/>
                  </a:lnTo>
                  <a:lnTo>
                    <a:pt x="156" y="163"/>
                  </a:lnTo>
                  <a:lnTo>
                    <a:pt x="156" y="167"/>
                  </a:lnTo>
                  <a:lnTo>
                    <a:pt x="156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5" y="163"/>
                  </a:lnTo>
                  <a:lnTo>
                    <a:pt x="148" y="159"/>
                  </a:lnTo>
                  <a:lnTo>
                    <a:pt x="152" y="159"/>
                  </a:lnTo>
                  <a:lnTo>
                    <a:pt x="152" y="156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2" y="152"/>
                  </a:lnTo>
                  <a:lnTo>
                    <a:pt x="156" y="152"/>
                  </a:lnTo>
                  <a:lnTo>
                    <a:pt x="156" y="148"/>
                  </a:lnTo>
                  <a:lnTo>
                    <a:pt x="152" y="145"/>
                  </a:lnTo>
                  <a:lnTo>
                    <a:pt x="152" y="141"/>
                  </a:lnTo>
                  <a:lnTo>
                    <a:pt x="148" y="137"/>
                  </a:lnTo>
                  <a:lnTo>
                    <a:pt x="148" y="133"/>
                  </a:lnTo>
                  <a:lnTo>
                    <a:pt x="148" y="130"/>
                  </a:lnTo>
                  <a:lnTo>
                    <a:pt x="145" y="126"/>
                  </a:lnTo>
                  <a:lnTo>
                    <a:pt x="145" y="130"/>
                  </a:lnTo>
                  <a:lnTo>
                    <a:pt x="137" y="126"/>
                  </a:lnTo>
                  <a:lnTo>
                    <a:pt x="137" y="126"/>
                  </a:lnTo>
                  <a:lnTo>
                    <a:pt x="134" y="126"/>
                  </a:lnTo>
                  <a:lnTo>
                    <a:pt x="134" y="122"/>
                  </a:lnTo>
                  <a:lnTo>
                    <a:pt x="134" y="122"/>
                  </a:lnTo>
                  <a:lnTo>
                    <a:pt x="134" y="119"/>
                  </a:lnTo>
                  <a:lnTo>
                    <a:pt x="130" y="119"/>
                  </a:lnTo>
                  <a:lnTo>
                    <a:pt x="130" y="119"/>
                  </a:lnTo>
                  <a:lnTo>
                    <a:pt x="126" y="119"/>
                  </a:lnTo>
                  <a:lnTo>
                    <a:pt x="126" y="115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19" y="115"/>
                  </a:lnTo>
                  <a:lnTo>
                    <a:pt x="115" y="108"/>
                  </a:lnTo>
                  <a:lnTo>
                    <a:pt x="111" y="108"/>
                  </a:lnTo>
                  <a:lnTo>
                    <a:pt x="108" y="108"/>
                  </a:lnTo>
                  <a:lnTo>
                    <a:pt x="108" y="108"/>
                  </a:lnTo>
                  <a:lnTo>
                    <a:pt x="104" y="108"/>
                  </a:lnTo>
                  <a:lnTo>
                    <a:pt x="104" y="104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93" y="100"/>
                  </a:lnTo>
                  <a:lnTo>
                    <a:pt x="85" y="93"/>
                  </a:lnTo>
                  <a:lnTo>
                    <a:pt x="82" y="89"/>
                  </a:lnTo>
                  <a:lnTo>
                    <a:pt x="82" y="89"/>
                  </a:lnTo>
                  <a:lnTo>
                    <a:pt x="78" y="85"/>
                  </a:lnTo>
                  <a:lnTo>
                    <a:pt x="74" y="85"/>
                  </a:lnTo>
                  <a:lnTo>
                    <a:pt x="74" y="82"/>
                  </a:lnTo>
                  <a:lnTo>
                    <a:pt x="71" y="78"/>
                  </a:lnTo>
                  <a:lnTo>
                    <a:pt x="67" y="74"/>
                  </a:lnTo>
                  <a:lnTo>
                    <a:pt x="63" y="74"/>
                  </a:lnTo>
                  <a:lnTo>
                    <a:pt x="63" y="70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2"/>
                  </a:lnTo>
                  <a:lnTo>
                    <a:pt x="45" y="52"/>
                  </a:lnTo>
                  <a:lnTo>
                    <a:pt x="34" y="48"/>
                  </a:lnTo>
                  <a:lnTo>
                    <a:pt x="26" y="52"/>
                  </a:lnTo>
                  <a:lnTo>
                    <a:pt x="26" y="56"/>
                  </a:lnTo>
                  <a:lnTo>
                    <a:pt x="22" y="59"/>
                  </a:lnTo>
                  <a:lnTo>
                    <a:pt x="15" y="59"/>
                  </a:lnTo>
                  <a:lnTo>
                    <a:pt x="15" y="59"/>
                  </a:lnTo>
                  <a:close/>
                  <a:moveTo>
                    <a:pt x="26" y="111"/>
                  </a:moveTo>
                  <a:lnTo>
                    <a:pt x="30" y="111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26" y="108"/>
                  </a:lnTo>
                  <a:lnTo>
                    <a:pt x="26" y="111"/>
                  </a:lnTo>
                  <a:lnTo>
                    <a:pt x="26" y="111"/>
                  </a:lnTo>
                  <a:close/>
                  <a:moveTo>
                    <a:pt x="71" y="85"/>
                  </a:move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lnTo>
                    <a:pt x="71" y="85"/>
                  </a:lnTo>
                  <a:close/>
                  <a:moveTo>
                    <a:pt x="56" y="78"/>
                  </a:moveTo>
                  <a:lnTo>
                    <a:pt x="56" y="78"/>
                  </a:lnTo>
                  <a:lnTo>
                    <a:pt x="56" y="78"/>
                  </a:lnTo>
                  <a:lnTo>
                    <a:pt x="60" y="78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0" y="74"/>
                  </a:lnTo>
                  <a:lnTo>
                    <a:pt x="60" y="78"/>
                  </a:lnTo>
                  <a:lnTo>
                    <a:pt x="56" y="78"/>
                  </a:lnTo>
                  <a:lnTo>
                    <a:pt x="56" y="78"/>
                  </a:lnTo>
                  <a:close/>
                  <a:moveTo>
                    <a:pt x="37" y="152"/>
                  </a:moveTo>
                  <a:lnTo>
                    <a:pt x="37" y="148"/>
                  </a:lnTo>
                  <a:lnTo>
                    <a:pt x="37" y="152"/>
                  </a:lnTo>
                  <a:lnTo>
                    <a:pt x="41" y="148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45" y="145"/>
                  </a:lnTo>
                  <a:lnTo>
                    <a:pt x="48" y="145"/>
                  </a:lnTo>
                  <a:lnTo>
                    <a:pt x="48" y="145"/>
                  </a:lnTo>
                  <a:lnTo>
                    <a:pt x="52" y="145"/>
                  </a:lnTo>
                  <a:lnTo>
                    <a:pt x="52" y="137"/>
                  </a:lnTo>
                  <a:lnTo>
                    <a:pt x="52" y="137"/>
                  </a:lnTo>
                  <a:lnTo>
                    <a:pt x="48" y="130"/>
                  </a:lnTo>
                  <a:lnTo>
                    <a:pt x="52" y="126"/>
                  </a:lnTo>
                  <a:lnTo>
                    <a:pt x="48" y="122"/>
                  </a:lnTo>
                  <a:lnTo>
                    <a:pt x="52" y="119"/>
                  </a:lnTo>
                  <a:lnTo>
                    <a:pt x="52" y="119"/>
                  </a:lnTo>
                  <a:lnTo>
                    <a:pt x="52" y="115"/>
                  </a:lnTo>
                  <a:lnTo>
                    <a:pt x="48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4" y="115"/>
                  </a:lnTo>
                  <a:lnTo>
                    <a:pt x="30" y="115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9"/>
                  </a:lnTo>
                  <a:lnTo>
                    <a:pt x="30" y="119"/>
                  </a:lnTo>
                  <a:lnTo>
                    <a:pt x="30" y="122"/>
                  </a:lnTo>
                  <a:lnTo>
                    <a:pt x="34" y="122"/>
                  </a:lnTo>
                  <a:lnTo>
                    <a:pt x="34" y="126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4" y="130"/>
                  </a:lnTo>
                  <a:lnTo>
                    <a:pt x="34" y="133"/>
                  </a:lnTo>
                  <a:lnTo>
                    <a:pt x="34" y="133"/>
                  </a:lnTo>
                  <a:lnTo>
                    <a:pt x="30" y="141"/>
                  </a:lnTo>
                  <a:lnTo>
                    <a:pt x="30" y="141"/>
                  </a:lnTo>
                  <a:lnTo>
                    <a:pt x="34" y="148"/>
                  </a:lnTo>
                  <a:lnTo>
                    <a:pt x="37" y="152"/>
                  </a:lnTo>
                  <a:lnTo>
                    <a:pt x="37" y="152"/>
                  </a:lnTo>
                  <a:close/>
                  <a:moveTo>
                    <a:pt x="141" y="189"/>
                  </a:moveTo>
                  <a:lnTo>
                    <a:pt x="141" y="185"/>
                  </a:lnTo>
                  <a:lnTo>
                    <a:pt x="141" y="185"/>
                  </a:lnTo>
                  <a:lnTo>
                    <a:pt x="141" y="182"/>
                  </a:lnTo>
                  <a:lnTo>
                    <a:pt x="137" y="178"/>
                  </a:lnTo>
                  <a:lnTo>
                    <a:pt x="141" y="171"/>
                  </a:lnTo>
                  <a:lnTo>
                    <a:pt x="145" y="167"/>
                  </a:lnTo>
                  <a:lnTo>
                    <a:pt x="145" y="163"/>
                  </a:lnTo>
                  <a:lnTo>
                    <a:pt x="141" y="159"/>
                  </a:lnTo>
                  <a:lnTo>
                    <a:pt x="137" y="163"/>
                  </a:lnTo>
                  <a:lnTo>
                    <a:pt x="137" y="163"/>
                  </a:lnTo>
                  <a:lnTo>
                    <a:pt x="134" y="163"/>
                  </a:lnTo>
                  <a:lnTo>
                    <a:pt x="130" y="167"/>
                  </a:lnTo>
                  <a:lnTo>
                    <a:pt x="122" y="167"/>
                  </a:lnTo>
                  <a:lnTo>
                    <a:pt x="115" y="167"/>
                  </a:lnTo>
                  <a:lnTo>
                    <a:pt x="111" y="167"/>
                  </a:lnTo>
                  <a:lnTo>
                    <a:pt x="108" y="163"/>
                  </a:lnTo>
                  <a:lnTo>
                    <a:pt x="104" y="163"/>
                  </a:lnTo>
                  <a:lnTo>
                    <a:pt x="104" y="167"/>
                  </a:lnTo>
                  <a:lnTo>
                    <a:pt x="100" y="163"/>
                  </a:lnTo>
                  <a:lnTo>
                    <a:pt x="97" y="167"/>
                  </a:lnTo>
                  <a:lnTo>
                    <a:pt x="97" y="171"/>
                  </a:lnTo>
                  <a:lnTo>
                    <a:pt x="100" y="174"/>
                  </a:lnTo>
                  <a:lnTo>
                    <a:pt x="104" y="174"/>
                  </a:lnTo>
                  <a:lnTo>
                    <a:pt x="111" y="178"/>
                  </a:lnTo>
                  <a:lnTo>
                    <a:pt x="111" y="178"/>
                  </a:lnTo>
                  <a:lnTo>
                    <a:pt x="115" y="182"/>
                  </a:lnTo>
                  <a:lnTo>
                    <a:pt x="122" y="185"/>
                  </a:lnTo>
                  <a:lnTo>
                    <a:pt x="126" y="182"/>
                  </a:lnTo>
                  <a:lnTo>
                    <a:pt x="130" y="185"/>
                  </a:lnTo>
                  <a:lnTo>
                    <a:pt x="130" y="185"/>
                  </a:lnTo>
                  <a:lnTo>
                    <a:pt x="137" y="189"/>
                  </a:lnTo>
                  <a:lnTo>
                    <a:pt x="141" y="1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1" name="Freeform 73"/>
            <p:cNvSpPr>
              <a:spLocks noEditPoints="1"/>
            </p:cNvSpPr>
            <p:nvPr/>
          </p:nvSpPr>
          <p:spPr bwMode="auto">
            <a:xfrm>
              <a:off x="4111604" y="2274041"/>
              <a:ext cx="262473" cy="181415"/>
            </a:xfrm>
            <a:custGeom>
              <a:avLst/>
              <a:gdLst>
                <a:gd name="T0" fmla="*/ 32 w 55"/>
                <a:gd name="T1" fmla="*/ 3 h 38"/>
                <a:gd name="T2" fmla="*/ 33 w 55"/>
                <a:gd name="T3" fmla="*/ 4 h 38"/>
                <a:gd name="T4" fmla="*/ 37 w 55"/>
                <a:gd name="T5" fmla="*/ 6 h 38"/>
                <a:gd name="T6" fmla="*/ 40 w 55"/>
                <a:gd name="T7" fmla="*/ 6 h 38"/>
                <a:gd name="T8" fmla="*/ 43 w 55"/>
                <a:gd name="T9" fmla="*/ 6 h 38"/>
                <a:gd name="T10" fmla="*/ 46 w 55"/>
                <a:gd name="T11" fmla="*/ 6 h 38"/>
                <a:gd name="T12" fmla="*/ 51 w 55"/>
                <a:gd name="T13" fmla="*/ 7 h 38"/>
                <a:gd name="T14" fmla="*/ 50 w 55"/>
                <a:gd name="T15" fmla="*/ 9 h 38"/>
                <a:gd name="T16" fmla="*/ 48 w 55"/>
                <a:gd name="T17" fmla="*/ 12 h 38"/>
                <a:gd name="T18" fmla="*/ 44 w 55"/>
                <a:gd name="T19" fmla="*/ 13 h 38"/>
                <a:gd name="T20" fmla="*/ 42 w 55"/>
                <a:gd name="T21" fmla="*/ 15 h 38"/>
                <a:gd name="T22" fmla="*/ 41 w 55"/>
                <a:gd name="T23" fmla="*/ 16 h 38"/>
                <a:gd name="T24" fmla="*/ 40 w 55"/>
                <a:gd name="T25" fmla="*/ 18 h 38"/>
                <a:gd name="T26" fmla="*/ 37 w 55"/>
                <a:gd name="T27" fmla="*/ 21 h 38"/>
                <a:gd name="T28" fmla="*/ 38 w 55"/>
                <a:gd name="T29" fmla="*/ 24 h 38"/>
                <a:gd name="T30" fmla="*/ 37 w 55"/>
                <a:gd name="T31" fmla="*/ 26 h 38"/>
                <a:gd name="T32" fmla="*/ 35 w 55"/>
                <a:gd name="T33" fmla="*/ 30 h 38"/>
                <a:gd name="T34" fmla="*/ 34 w 55"/>
                <a:gd name="T35" fmla="*/ 31 h 38"/>
                <a:gd name="T36" fmla="*/ 30 w 55"/>
                <a:gd name="T37" fmla="*/ 34 h 38"/>
                <a:gd name="T38" fmla="*/ 28 w 55"/>
                <a:gd name="T39" fmla="*/ 34 h 38"/>
                <a:gd name="T40" fmla="*/ 26 w 55"/>
                <a:gd name="T41" fmla="*/ 34 h 38"/>
                <a:gd name="T42" fmla="*/ 22 w 55"/>
                <a:gd name="T43" fmla="*/ 34 h 38"/>
                <a:gd name="T44" fmla="*/ 19 w 55"/>
                <a:gd name="T45" fmla="*/ 36 h 38"/>
                <a:gd name="T46" fmla="*/ 16 w 55"/>
                <a:gd name="T47" fmla="*/ 37 h 38"/>
                <a:gd name="T48" fmla="*/ 12 w 55"/>
                <a:gd name="T49" fmla="*/ 36 h 38"/>
                <a:gd name="T50" fmla="*/ 10 w 55"/>
                <a:gd name="T51" fmla="*/ 32 h 38"/>
                <a:gd name="T52" fmla="*/ 8 w 55"/>
                <a:gd name="T53" fmla="*/ 31 h 38"/>
                <a:gd name="T54" fmla="*/ 9 w 55"/>
                <a:gd name="T55" fmla="*/ 28 h 38"/>
                <a:gd name="T56" fmla="*/ 8 w 55"/>
                <a:gd name="T57" fmla="*/ 26 h 38"/>
                <a:gd name="T58" fmla="*/ 8 w 55"/>
                <a:gd name="T59" fmla="*/ 22 h 38"/>
                <a:gd name="T60" fmla="*/ 9 w 55"/>
                <a:gd name="T61" fmla="*/ 20 h 38"/>
                <a:gd name="T62" fmla="*/ 10 w 55"/>
                <a:gd name="T63" fmla="*/ 17 h 38"/>
                <a:gd name="T64" fmla="*/ 12 w 55"/>
                <a:gd name="T65" fmla="*/ 12 h 38"/>
                <a:gd name="T66" fmla="*/ 12 w 55"/>
                <a:gd name="T67" fmla="*/ 10 h 38"/>
                <a:gd name="T68" fmla="*/ 9 w 55"/>
                <a:gd name="T69" fmla="*/ 10 h 38"/>
                <a:gd name="T70" fmla="*/ 4 w 55"/>
                <a:gd name="T71" fmla="*/ 9 h 38"/>
                <a:gd name="T72" fmla="*/ 2 w 55"/>
                <a:gd name="T73" fmla="*/ 9 h 38"/>
                <a:gd name="T74" fmla="*/ 2 w 55"/>
                <a:gd name="T75" fmla="*/ 7 h 38"/>
                <a:gd name="T76" fmla="*/ 2 w 55"/>
                <a:gd name="T77" fmla="*/ 6 h 38"/>
                <a:gd name="T78" fmla="*/ 2 w 55"/>
                <a:gd name="T79" fmla="*/ 5 h 38"/>
                <a:gd name="T80" fmla="*/ 1 w 55"/>
                <a:gd name="T81" fmla="*/ 5 h 38"/>
                <a:gd name="T82" fmla="*/ 2 w 55"/>
                <a:gd name="T83" fmla="*/ 2 h 38"/>
                <a:gd name="T84" fmla="*/ 5 w 55"/>
                <a:gd name="T85" fmla="*/ 2 h 38"/>
                <a:gd name="T86" fmla="*/ 6 w 55"/>
                <a:gd name="T87" fmla="*/ 0 h 38"/>
                <a:gd name="T88" fmla="*/ 8 w 55"/>
                <a:gd name="T89" fmla="*/ 0 h 38"/>
                <a:gd name="T90" fmla="*/ 11 w 55"/>
                <a:gd name="T91" fmla="*/ 1 h 38"/>
                <a:gd name="T92" fmla="*/ 14 w 55"/>
                <a:gd name="T93" fmla="*/ 1 h 38"/>
                <a:gd name="T94" fmla="*/ 19 w 55"/>
                <a:gd name="T95" fmla="*/ 2 h 38"/>
                <a:gd name="T96" fmla="*/ 24 w 55"/>
                <a:gd name="T97" fmla="*/ 2 h 38"/>
                <a:gd name="T98" fmla="*/ 27 w 55"/>
                <a:gd name="T99" fmla="*/ 2 h 38"/>
                <a:gd name="T100" fmla="*/ 30 w 55"/>
                <a:gd name="T101" fmla="*/ 2 h 38"/>
                <a:gd name="T102" fmla="*/ 53 w 55"/>
                <a:gd name="T103" fmla="*/ 20 h 38"/>
                <a:gd name="T104" fmla="*/ 55 w 55"/>
                <a:gd name="T105" fmla="*/ 20 h 38"/>
                <a:gd name="T106" fmla="*/ 53 w 55"/>
                <a:gd name="T107" fmla="*/ 20 h 38"/>
                <a:gd name="T108" fmla="*/ 52 w 55"/>
                <a:gd name="T109" fmla="*/ 20 h 38"/>
                <a:gd name="T110" fmla="*/ 49 w 55"/>
                <a:gd name="T111" fmla="*/ 21 h 38"/>
                <a:gd name="T112" fmla="*/ 50 w 55"/>
                <a:gd name="T113" fmla="*/ 22 h 38"/>
                <a:gd name="T114" fmla="*/ 46 w 55"/>
                <a:gd name="T115" fmla="*/ 24 h 38"/>
                <a:gd name="T116" fmla="*/ 44 w 55"/>
                <a:gd name="T117" fmla="*/ 2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5" h="38">
                  <a:moveTo>
                    <a:pt x="31" y="2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2"/>
                    <a:pt x="47" y="13"/>
                    <a:pt x="47" y="13"/>
                  </a:cubicBezTo>
                  <a:cubicBezTo>
                    <a:pt x="47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7"/>
                    <a:pt x="16" y="37"/>
                    <a:pt x="16" y="37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4"/>
                    <a:pt x="11" y="34"/>
                    <a:pt x="11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31" y="2"/>
                    <a:pt x="31" y="2"/>
                  </a:cubicBezTo>
                  <a:close/>
                  <a:moveTo>
                    <a:pt x="53" y="20"/>
                  </a:move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20"/>
                    <a:pt x="53" y="20"/>
                    <a:pt x="53" y="20"/>
                  </a:cubicBezTo>
                  <a:close/>
                  <a:moveTo>
                    <a:pt x="50" y="22"/>
                  </a:moveTo>
                  <a:cubicBezTo>
                    <a:pt x="51" y="21"/>
                    <a:pt x="51" y="21"/>
                    <a:pt x="51" y="21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50" y="22"/>
                    <a:pt x="50" y="22"/>
                    <a:pt x="50" y="22"/>
                  </a:cubicBezTo>
                  <a:close/>
                  <a:moveTo>
                    <a:pt x="45" y="25"/>
                  </a:moveTo>
                  <a:cubicBezTo>
                    <a:pt x="45" y="24"/>
                    <a:pt x="45" y="24"/>
                    <a:pt x="4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45" y="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2" name="Freeform 74"/>
            <p:cNvSpPr>
              <a:spLocks/>
            </p:cNvSpPr>
            <p:nvPr/>
          </p:nvSpPr>
          <p:spPr bwMode="auto">
            <a:xfrm>
              <a:off x="4107747" y="2312640"/>
              <a:ext cx="65619" cy="119657"/>
            </a:xfrm>
            <a:custGeom>
              <a:avLst/>
              <a:gdLst>
                <a:gd name="T0" fmla="*/ 33 w 51"/>
                <a:gd name="T1" fmla="*/ 85 h 93"/>
                <a:gd name="T2" fmla="*/ 33 w 51"/>
                <a:gd name="T3" fmla="*/ 78 h 93"/>
                <a:gd name="T4" fmla="*/ 37 w 51"/>
                <a:gd name="T5" fmla="*/ 70 h 93"/>
                <a:gd name="T6" fmla="*/ 33 w 51"/>
                <a:gd name="T7" fmla="*/ 67 h 93"/>
                <a:gd name="T8" fmla="*/ 37 w 51"/>
                <a:gd name="T9" fmla="*/ 56 h 93"/>
                <a:gd name="T10" fmla="*/ 29 w 51"/>
                <a:gd name="T11" fmla="*/ 44 h 93"/>
                <a:gd name="T12" fmla="*/ 37 w 51"/>
                <a:gd name="T13" fmla="*/ 44 h 93"/>
                <a:gd name="T14" fmla="*/ 37 w 51"/>
                <a:gd name="T15" fmla="*/ 37 h 93"/>
                <a:gd name="T16" fmla="*/ 40 w 51"/>
                <a:gd name="T17" fmla="*/ 26 h 93"/>
                <a:gd name="T18" fmla="*/ 48 w 51"/>
                <a:gd name="T19" fmla="*/ 15 h 93"/>
                <a:gd name="T20" fmla="*/ 51 w 51"/>
                <a:gd name="T21" fmla="*/ 11 h 93"/>
                <a:gd name="T22" fmla="*/ 48 w 51"/>
                <a:gd name="T23" fmla="*/ 4 h 93"/>
                <a:gd name="T24" fmla="*/ 37 w 51"/>
                <a:gd name="T25" fmla="*/ 7 h 93"/>
                <a:gd name="T26" fmla="*/ 22 w 51"/>
                <a:gd name="T27" fmla="*/ 7 h 93"/>
                <a:gd name="T28" fmla="*/ 18 w 51"/>
                <a:gd name="T29" fmla="*/ 4 h 93"/>
                <a:gd name="T30" fmla="*/ 11 w 51"/>
                <a:gd name="T31" fmla="*/ 4 h 93"/>
                <a:gd name="T32" fmla="*/ 11 w 51"/>
                <a:gd name="T33" fmla="*/ 11 h 93"/>
                <a:gd name="T34" fmla="*/ 11 w 51"/>
                <a:gd name="T35" fmla="*/ 22 h 93"/>
                <a:gd name="T36" fmla="*/ 14 w 51"/>
                <a:gd name="T37" fmla="*/ 26 h 93"/>
                <a:gd name="T38" fmla="*/ 11 w 51"/>
                <a:gd name="T39" fmla="*/ 33 h 93"/>
                <a:gd name="T40" fmla="*/ 7 w 51"/>
                <a:gd name="T41" fmla="*/ 44 h 93"/>
                <a:gd name="T42" fmla="*/ 0 w 51"/>
                <a:gd name="T43" fmla="*/ 52 h 93"/>
                <a:gd name="T44" fmla="*/ 0 w 51"/>
                <a:gd name="T45" fmla="*/ 63 h 93"/>
                <a:gd name="T46" fmla="*/ 3 w 51"/>
                <a:gd name="T47" fmla="*/ 59 h 93"/>
                <a:gd name="T48" fmla="*/ 7 w 51"/>
                <a:gd name="T49" fmla="*/ 59 h 93"/>
                <a:gd name="T50" fmla="*/ 3 w 51"/>
                <a:gd name="T51" fmla="*/ 63 h 93"/>
                <a:gd name="T52" fmla="*/ 3 w 51"/>
                <a:gd name="T53" fmla="*/ 70 h 93"/>
                <a:gd name="T54" fmla="*/ 11 w 51"/>
                <a:gd name="T55" fmla="*/ 67 h 93"/>
                <a:gd name="T56" fmla="*/ 11 w 51"/>
                <a:gd name="T57" fmla="*/ 74 h 93"/>
                <a:gd name="T58" fmla="*/ 7 w 51"/>
                <a:gd name="T59" fmla="*/ 85 h 93"/>
                <a:gd name="T60" fmla="*/ 7 w 51"/>
                <a:gd name="T61" fmla="*/ 93 h 93"/>
                <a:gd name="T62" fmla="*/ 11 w 51"/>
                <a:gd name="T63" fmla="*/ 89 h 93"/>
                <a:gd name="T64" fmla="*/ 22 w 51"/>
                <a:gd name="T65" fmla="*/ 93 h 93"/>
                <a:gd name="T66" fmla="*/ 33 w 51"/>
                <a:gd name="T67" fmla="*/ 89 h 93"/>
                <a:gd name="T68" fmla="*/ 33 w 51"/>
                <a:gd name="T69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1" h="93">
                  <a:moveTo>
                    <a:pt x="33" y="89"/>
                  </a:moveTo>
                  <a:lnTo>
                    <a:pt x="33" y="85"/>
                  </a:lnTo>
                  <a:lnTo>
                    <a:pt x="29" y="82"/>
                  </a:lnTo>
                  <a:lnTo>
                    <a:pt x="33" y="78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7" y="59"/>
                  </a:lnTo>
                  <a:lnTo>
                    <a:pt x="37" y="56"/>
                  </a:lnTo>
                  <a:lnTo>
                    <a:pt x="33" y="52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40" y="41"/>
                  </a:lnTo>
                  <a:lnTo>
                    <a:pt x="37" y="37"/>
                  </a:lnTo>
                  <a:lnTo>
                    <a:pt x="40" y="33"/>
                  </a:lnTo>
                  <a:lnTo>
                    <a:pt x="40" y="26"/>
                  </a:lnTo>
                  <a:lnTo>
                    <a:pt x="40" y="22"/>
                  </a:lnTo>
                  <a:lnTo>
                    <a:pt x="48" y="15"/>
                  </a:lnTo>
                  <a:lnTo>
                    <a:pt x="48" y="15"/>
                  </a:lnTo>
                  <a:lnTo>
                    <a:pt x="51" y="11"/>
                  </a:lnTo>
                  <a:lnTo>
                    <a:pt x="48" y="7"/>
                  </a:lnTo>
                  <a:lnTo>
                    <a:pt x="48" y="4"/>
                  </a:lnTo>
                  <a:lnTo>
                    <a:pt x="37" y="4"/>
                  </a:lnTo>
                  <a:lnTo>
                    <a:pt x="37" y="7"/>
                  </a:lnTo>
                  <a:lnTo>
                    <a:pt x="26" y="4"/>
                  </a:lnTo>
                  <a:lnTo>
                    <a:pt x="22" y="7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18" y="0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11"/>
                  </a:lnTo>
                  <a:lnTo>
                    <a:pt x="11" y="19"/>
                  </a:lnTo>
                  <a:lnTo>
                    <a:pt x="11" y="22"/>
                  </a:lnTo>
                  <a:lnTo>
                    <a:pt x="11" y="26"/>
                  </a:lnTo>
                  <a:lnTo>
                    <a:pt x="14" y="26"/>
                  </a:lnTo>
                  <a:lnTo>
                    <a:pt x="11" y="30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44"/>
                  </a:lnTo>
                  <a:lnTo>
                    <a:pt x="7" y="44"/>
                  </a:lnTo>
                  <a:lnTo>
                    <a:pt x="0" y="52"/>
                  </a:lnTo>
                  <a:lnTo>
                    <a:pt x="0" y="59"/>
                  </a:lnTo>
                  <a:lnTo>
                    <a:pt x="0" y="63"/>
                  </a:lnTo>
                  <a:lnTo>
                    <a:pt x="3" y="63"/>
                  </a:lnTo>
                  <a:lnTo>
                    <a:pt x="3" y="59"/>
                  </a:lnTo>
                  <a:lnTo>
                    <a:pt x="7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3" y="63"/>
                  </a:lnTo>
                  <a:lnTo>
                    <a:pt x="3" y="67"/>
                  </a:lnTo>
                  <a:lnTo>
                    <a:pt x="3" y="70"/>
                  </a:lnTo>
                  <a:lnTo>
                    <a:pt x="7" y="67"/>
                  </a:lnTo>
                  <a:lnTo>
                    <a:pt x="11" y="67"/>
                  </a:lnTo>
                  <a:lnTo>
                    <a:pt x="11" y="70"/>
                  </a:lnTo>
                  <a:lnTo>
                    <a:pt x="11" y="74"/>
                  </a:lnTo>
                  <a:lnTo>
                    <a:pt x="7" y="78"/>
                  </a:lnTo>
                  <a:lnTo>
                    <a:pt x="7" y="85"/>
                  </a:lnTo>
                  <a:lnTo>
                    <a:pt x="7" y="89"/>
                  </a:lnTo>
                  <a:lnTo>
                    <a:pt x="7" y="93"/>
                  </a:lnTo>
                  <a:lnTo>
                    <a:pt x="7" y="93"/>
                  </a:lnTo>
                  <a:lnTo>
                    <a:pt x="11" y="89"/>
                  </a:lnTo>
                  <a:lnTo>
                    <a:pt x="18" y="93"/>
                  </a:lnTo>
                  <a:lnTo>
                    <a:pt x="22" y="93"/>
                  </a:lnTo>
                  <a:lnTo>
                    <a:pt x="26" y="93"/>
                  </a:lnTo>
                  <a:lnTo>
                    <a:pt x="33" y="89"/>
                  </a:lnTo>
                  <a:lnTo>
                    <a:pt x="33" y="89"/>
                  </a:lnTo>
                  <a:lnTo>
                    <a:pt x="33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3" name="Freeform 75"/>
            <p:cNvSpPr>
              <a:spLocks noEditPoints="1"/>
            </p:cNvSpPr>
            <p:nvPr/>
          </p:nvSpPr>
          <p:spPr bwMode="auto">
            <a:xfrm>
              <a:off x="4684156" y="2317785"/>
              <a:ext cx="180128" cy="162115"/>
            </a:xfrm>
            <a:custGeom>
              <a:avLst/>
              <a:gdLst>
                <a:gd name="T0" fmla="*/ 23 w 38"/>
                <a:gd name="T1" fmla="*/ 3 h 34"/>
                <a:gd name="T2" fmla="*/ 15 w 38"/>
                <a:gd name="T3" fmla="*/ 3 h 34"/>
                <a:gd name="T4" fmla="*/ 6 w 38"/>
                <a:gd name="T5" fmla="*/ 6 h 34"/>
                <a:gd name="T6" fmla="*/ 4 w 38"/>
                <a:gd name="T7" fmla="*/ 14 h 34"/>
                <a:gd name="T8" fmla="*/ 10 w 38"/>
                <a:gd name="T9" fmla="*/ 18 h 34"/>
                <a:gd name="T10" fmla="*/ 14 w 38"/>
                <a:gd name="T11" fmla="*/ 20 h 34"/>
                <a:gd name="T12" fmla="*/ 7 w 38"/>
                <a:gd name="T13" fmla="*/ 20 h 34"/>
                <a:gd name="T14" fmla="*/ 11 w 38"/>
                <a:gd name="T15" fmla="*/ 26 h 34"/>
                <a:gd name="T16" fmla="*/ 13 w 38"/>
                <a:gd name="T17" fmla="*/ 26 h 34"/>
                <a:gd name="T18" fmla="*/ 14 w 38"/>
                <a:gd name="T19" fmla="*/ 22 h 34"/>
                <a:gd name="T20" fmla="*/ 17 w 38"/>
                <a:gd name="T21" fmla="*/ 22 h 34"/>
                <a:gd name="T22" fmla="*/ 18 w 38"/>
                <a:gd name="T23" fmla="*/ 21 h 34"/>
                <a:gd name="T24" fmla="*/ 15 w 38"/>
                <a:gd name="T25" fmla="*/ 16 h 34"/>
                <a:gd name="T26" fmla="*/ 14 w 38"/>
                <a:gd name="T27" fmla="*/ 13 h 34"/>
                <a:gd name="T28" fmla="*/ 14 w 38"/>
                <a:gd name="T29" fmla="*/ 11 h 34"/>
                <a:gd name="T30" fmla="*/ 13 w 38"/>
                <a:gd name="T31" fmla="*/ 7 h 34"/>
                <a:gd name="T32" fmla="*/ 17 w 38"/>
                <a:gd name="T33" fmla="*/ 9 h 34"/>
                <a:gd name="T34" fmla="*/ 20 w 38"/>
                <a:gd name="T35" fmla="*/ 8 h 34"/>
                <a:gd name="T36" fmla="*/ 21 w 38"/>
                <a:gd name="T37" fmla="*/ 5 h 34"/>
                <a:gd name="T38" fmla="*/ 28 w 38"/>
                <a:gd name="T39" fmla="*/ 4 h 34"/>
                <a:gd name="T40" fmla="*/ 18 w 38"/>
                <a:gd name="T41" fmla="*/ 32 h 34"/>
                <a:gd name="T42" fmla="*/ 24 w 38"/>
                <a:gd name="T43" fmla="*/ 34 h 34"/>
                <a:gd name="T44" fmla="*/ 30 w 38"/>
                <a:gd name="T45" fmla="*/ 32 h 34"/>
                <a:gd name="T46" fmla="*/ 26 w 38"/>
                <a:gd name="T47" fmla="*/ 31 h 34"/>
                <a:gd name="T48" fmla="*/ 20 w 38"/>
                <a:gd name="T49" fmla="*/ 30 h 34"/>
                <a:gd name="T50" fmla="*/ 19 w 38"/>
                <a:gd name="T51" fmla="*/ 31 h 34"/>
                <a:gd name="T52" fmla="*/ 0 w 38"/>
                <a:gd name="T53" fmla="*/ 12 h 34"/>
                <a:gd name="T54" fmla="*/ 5 w 38"/>
                <a:gd name="T55" fmla="*/ 16 h 34"/>
                <a:gd name="T56" fmla="*/ 5 w 38"/>
                <a:gd name="T57" fmla="*/ 18 h 34"/>
                <a:gd name="T58" fmla="*/ 4 w 38"/>
                <a:gd name="T59" fmla="*/ 19 h 34"/>
                <a:gd name="T60" fmla="*/ 6 w 38"/>
                <a:gd name="T61" fmla="*/ 21 h 34"/>
                <a:gd name="T62" fmla="*/ 34 w 38"/>
                <a:gd name="T63" fmla="*/ 29 h 34"/>
                <a:gd name="T64" fmla="*/ 34 w 38"/>
                <a:gd name="T65" fmla="*/ 32 h 34"/>
                <a:gd name="T66" fmla="*/ 38 w 38"/>
                <a:gd name="T67" fmla="*/ 27 h 34"/>
                <a:gd name="T68" fmla="*/ 36 w 38"/>
                <a:gd name="T69" fmla="*/ 29 h 34"/>
                <a:gd name="T70" fmla="*/ 30 w 38"/>
                <a:gd name="T71" fmla="*/ 21 h 34"/>
                <a:gd name="T72" fmla="*/ 30 w 38"/>
                <a:gd name="T73" fmla="*/ 21 h 34"/>
                <a:gd name="T74" fmla="*/ 27 w 38"/>
                <a:gd name="T75" fmla="*/ 18 h 34"/>
                <a:gd name="T76" fmla="*/ 26 w 38"/>
                <a:gd name="T77" fmla="*/ 14 h 34"/>
                <a:gd name="T78" fmla="*/ 29 w 38"/>
                <a:gd name="T79" fmla="*/ 15 h 34"/>
                <a:gd name="T80" fmla="*/ 27 w 38"/>
                <a:gd name="T81" fmla="*/ 15 h 34"/>
                <a:gd name="T82" fmla="*/ 23 w 38"/>
                <a:gd name="T83" fmla="*/ 9 h 34"/>
                <a:gd name="T84" fmla="*/ 23 w 38"/>
                <a:gd name="T85" fmla="*/ 10 h 34"/>
                <a:gd name="T86" fmla="*/ 20 w 38"/>
                <a:gd name="T87" fmla="*/ 7 h 34"/>
                <a:gd name="T88" fmla="*/ 16 w 38"/>
                <a:gd name="T89" fmla="*/ 14 h 34"/>
                <a:gd name="T90" fmla="*/ 22 w 38"/>
                <a:gd name="T91" fmla="*/ 16 h 34"/>
                <a:gd name="T92" fmla="*/ 28 w 38"/>
                <a:gd name="T93" fmla="*/ 22 h 34"/>
                <a:gd name="T94" fmla="*/ 21 w 38"/>
                <a:gd name="T95" fmla="*/ 24 h 34"/>
                <a:gd name="T96" fmla="*/ 21 w 38"/>
                <a:gd name="T97" fmla="*/ 22 h 34"/>
                <a:gd name="T98" fmla="*/ 26 w 38"/>
                <a:gd name="T99" fmla="*/ 25 h 34"/>
                <a:gd name="T100" fmla="*/ 26 w 38"/>
                <a:gd name="T101" fmla="*/ 23 h 34"/>
                <a:gd name="T102" fmla="*/ 22 w 38"/>
                <a:gd name="T103" fmla="*/ 20 h 34"/>
                <a:gd name="T104" fmla="*/ 14 w 38"/>
                <a:gd name="T105" fmla="*/ 15 h 34"/>
                <a:gd name="T106" fmla="*/ 20 w 38"/>
                <a:gd name="T107" fmla="*/ 18 h 34"/>
                <a:gd name="T108" fmla="*/ 20 w 38"/>
                <a:gd name="T109" fmla="*/ 20 h 34"/>
                <a:gd name="T110" fmla="*/ 17 w 38"/>
                <a:gd name="T111" fmla="*/ 17 h 34"/>
                <a:gd name="T112" fmla="*/ 15 w 38"/>
                <a:gd name="T113" fmla="*/ 27 h 34"/>
                <a:gd name="T114" fmla="*/ 15 w 38"/>
                <a:gd name="T1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8" h="34">
                  <a:moveTo>
                    <a:pt x="28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lose/>
                  <a:moveTo>
                    <a:pt x="18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2"/>
                    <a:pt x="18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6" y="33"/>
                    <a:pt x="26" y="33"/>
                    <a:pt x="26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lose/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1" y="11"/>
                  </a:cubicBezTo>
                  <a:close/>
                  <a:moveTo>
                    <a:pt x="4" y="17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lose/>
                  <a:moveTo>
                    <a:pt x="4" y="18"/>
                  </a:moveTo>
                  <a:cubicBezTo>
                    <a:pt x="4" y="17"/>
                    <a:pt x="4" y="17"/>
                    <a:pt x="4" y="17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6" y="21"/>
                    <a:pt x="6" y="21"/>
                    <a:pt x="6" y="21"/>
                  </a:cubicBezTo>
                  <a:close/>
                  <a:moveTo>
                    <a:pt x="33" y="30"/>
                  </a:moveTo>
                  <a:cubicBezTo>
                    <a:pt x="33" y="30"/>
                    <a:pt x="33" y="30"/>
                    <a:pt x="33" y="30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3" y="30"/>
                    <a:pt x="33" y="30"/>
                    <a:pt x="33" y="30"/>
                  </a:cubicBezTo>
                  <a:close/>
                  <a:moveTo>
                    <a:pt x="33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3" y="32"/>
                    <a:pt x="33" y="32"/>
                    <a:pt x="33" y="32"/>
                  </a:cubicBezTo>
                  <a:close/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lose/>
                  <a:moveTo>
                    <a:pt x="30" y="27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lose/>
                  <a:moveTo>
                    <a:pt x="30" y="21"/>
                  </a:move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  <a:moveTo>
                    <a:pt x="28" y="17"/>
                  </a:move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7"/>
                    <a:pt x="28" y="17"/>
                    <a:pt x="28" y="17"/>
                  </a:cubicBezTo>
                  <a:close/>
                  <a:moveTo>
                    <a:pt x="27" y="15"/>
                  </a:moveTo>
                  <a:cubicBezTo>
                    <a:pt x="26" y="14"/>
                    <a:pt x="26" y="14"/>
                    <a:pt x="26" y="14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lose/>
                  <a:moveTo>
                    <a:pt x="25" y="7"/>
                  </a:move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lose/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lose/>
                  <a:moveTo>
                    <a:pt x="21" y="6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lose/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lose/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lose/>
                  <a:moveTo>
                    <a:pt x="21" y="15"/>
                  </a:move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5"/>
                    <a:pt x="21" y="15"/>
                    <a:pt x="21" y="15"/>
                  </a:cubicBezTo>
                  <a:close/>
                  <a:moveTo>
                    <a:pt x="28" y="22"/>
                  </a:move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8" y="22"/>
                    <a:pt x="28" y="22"/>
                    <a:pt x="28" y="22"/>
                  </a:cubicBezTo>
                  <a:close/>
                  <a:moveTo>
                    <a:pt x="21" y="27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lose/>
                  <a:moveTo>
                    <a:pt x="21" y="24"/>
                  </a:move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close/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lose/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0" y="22"/>
                    <a:pt x="20" y="22"/>
                    <a:pt x="20" y="22"/>
                  </a:cubicBezTo>
                  <a:close/>
                  <a:moveTo>
                    <a:pt x="24" y="25"/>
                  </a:move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5"/>
                    <a:pt x="24" y="25"/>
                    <a:pt x="24" y="25"/>
                  </a:cubicBezTo>
                  <a:close/>
                  <a:moveTo>
                    <a:pt x="26" y="25"/>
                  </a:moveTo>
                  <a:cubicBezTo>
                    <a:pt x="25" y="24"/>
                    <a:pt x="25" y="24"/>
                    <a:pt x="2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lose/>
                  <a:moveTo>
                    <a:pt x="25" y="23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5" y="2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lose/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lose/>
                  <a:moveTo>
                    <a:pt x="15" y="27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lose/>
                  <a:moveTo>
                    <a:pt x="15" y="26"/>
                  </a:move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lnTo>
                    <a:pt x="15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4" name="Freeform 76"/>
            <p:cNvSpPr>
              <a:spLocks noEditPoints="1"/>
            </p:cNvSpPr>
            <p:nvPr/>
          </p:nvSpPr>
          <p:spPr bwMode="auto">
            <a:xfrm>
              <a:off x="5183368" y="2307493"/>
              <a:ext cx="119657" cy="86205"/>
            </a:xfrm>
            <a:custGeom>
              <a:avLst/>
              <a:gdLst>
                <a:gd name="T0" fmla="*/ 4 w 93"/>
                <a:gd name="T1" fmla="*/ 11 h 67"/>
                <a:gd name="T2" fmla="*/ 19 w 93"/>
                <a:gd name="T3" fmla="*/ 15 h 67"/>
                <a:gd name="T4" fmla="*/ 30 w 93"/>
                <a:gd name="T5" fmla="*/ 19 h 67"/>
                <a:gd name="T6" fmla="*/ 30 w 93"/>
                <a:gd name="T7" fmla="*/ 8 h 67"/>
                <a:gd name="T8" fmla="*/ 26 w 93"/>
                <a:gd name="T9" fmla="*/ 0 h 67"/>
                <a:gd name="T10" fmla="*/ 37 w 93"/>
                <a:gd name="T11" fmla="*/ 8 h 67"/>
                <a:gd name="T12" fmla="*/ 49 w 93"/>
                <a:gd name="T13" fmla="*/ 11 h 67"/>
                <a:gd name="T14" fmla="*/ 56 w 93"/>
                <a:gd name="T15" fmla="*/ 8 h 67"/>
                <a:gd name="T16" fmla="*/ 63 w 93"/>
                <a:gd name="T17" fmla="*/ 4 h 67"/>
                <a:gd name="T18" fmla="*/ 71 w 93"/>
                <a:gd name="T19" fmla="*/ 11 h 67"/>
                <a:gd name="T20" fmla="*/ 78 w 93"/>
                <a:gd name="T21" fmla="*/ 19 h 67"/>
                <a:gd name="T22" fmla="*/ 82 w 93"/>
                <a:gd name="T23" fmla="*/ 26 h 67"/>
                <a:gd name="T24" fmla="*/ 89 w 93"/>
                <a:gd name="T25" fmla="*/ 26 h 67"/>
                <a:gd name="T26" fmla="*/ 89 w 93"/>
                <a:gd name="T27" fmla="*/ 30 h 67"/>
                <a:gd name="T28" fmla="*/ 82 w 93"/>
                <a:gd name="T29" fmla="*/ 30 h 67"/>
                <a:gd name="T30" fmla="*/ 78 w 93"/>
                <a:gd name="T31" fmla="*/ 37 h 67"/>
                <a:gd name="T32" fmla="*/ 78 w 93"/>
                <a:gd name="T33" fmla="*/ 45 h 67"/>
                <a:gd name="T34" fmla="*/ 78 w 93"/>
                <a:gd name="T35" fmla="*/ 48 h 67"/>
                <a:gd name="T36" fmla="*/ 78 w 93"/>
                <a:gd name="T37" fmla="*/ 52 h 67"/>
                <a:gd name="T38" fmla="*/ 74 w 93"/>
                <a:gd name="T39" fmla="*/ 60 h 67"/>
                <a:gd name="T40" fmla="*/ 74 w 93"/>
                <a:gd name="T41" fmla="*/ 52 h 67"/>
                <a:gd name="T42" fmla="*/ 71 w 93"/>
                <a:gd name="T43" fmla="*/ 52 h 67"/>
                <a:gd name="T44" fmla="*/ 74 w 93"/>
                <a:gd name="T45" fmla="*/ 60 h 67"/>
                <a:gd name="T46" fmla="*/ 74 w 93"/>
                <a:gd name="T47" fmla="*/ 63 h 67"/>
                <a:gd name="T48" fmla="*/ 71 w 93"/>
                <a:gd name="T49" fmla="*/ 67 h 67"/>
                <a:gd name="T50" fmla="*/ 67 w 93"/>
                <a:gd name="T51" fmla="*/ 67 h 67"/>
                <a:gd name="T52" fmla="*/ 60 w 93"/>
                <a:gd name="T53" fmla="*/ 60 h 67"/>
                <a:gd name="T54" fmla="*/ 60 w 93"/>
                <a:gd name="T55" fmla="*/ 52 h 67"/>
                <a:gd name="T56" fmla="*/ 63 w 93"/>
                <a:gd name="T57" fmla="*/ 52 h 67"/>
                <a:gd name="T58" fmla="*/ 60 w 93"/>
                <a:gd name="T59" fmla="*/ 48 h 67"/>
                <a:gd name="T60" fmla="*/ 56 w 93"/>
                <a:gd name="T61" fmla="*/ 45 h 67"/>
                <a:gd name="T62" fmla="*/ 52 w 93"/>
                <a:gd name="T63" fmla="*/ 48 h 67"/>
                <a:gd name="T64" fmla="*/ 49 w 93"/>
                <a:gd name="T65" fmla="*/ 52 h 67"/>
                <a:gd name="T66" fmla="*/ 41 w 93"/>
                <a:gd name="T67" fmla="*/ 56 h 67"/>
                <a:gd name="T68" fmla="*/ 41 w 93"/>
                <a:gd name="T69" fmla="*/ 56 h 67"/>
                <a:gd name="T70" fmla="*/ 37 w 93"/>
                <a:gd name="T71" fmla="*/ 60 h 67"/>
                <a:gd name="T72" fmla="*/ 34 w 93"/>
                <a:gd name="T73" fmla="*/ 60 h 67"/>
                <a:gd name="T74" fmla="*/ 37 w 93"/>
                <a:gd name="T75" fmla="*/ 52 h 67"/>
                <a:gd name="T76" fmla="*/ 37 w 93"/>
                <a:gd name="T77" fmla="*/ 48 h 67"/>
                <a:gd name="T78" fmla="*/ 30 w 93"/>
                <a:gd name="T79" fmla="*/ 45 h 67"/>
                <a:gd name="T80" fmla="*/ 19 w 93"/>
                <a:gd name="T81" fmla="*/ 37 h 67"/>
                <a:gd name="T82" fmla="*/ 23 w 93"/>
                <a:gd name="T83" fmla="*/ 34 h 67"/>
                <a:gd name="T84" fmla="*/ 15 w 93"/>
                <a:gd name="T85" fmla="*/ 26 h 67"/>
                <a:gd name="T86" fmla="*/ 12 w 93"/>
                <a:gd name="T87" fmla="*/ 19 h 67"/>
                <a:gd name="T88" fmla="*/ 4 w 93"/>
                <a:gd name="T89" fmla="*/ 15 h 67"/>
                <a:gd name="T90" fmla="*/ 30 w 93"/>
                <a:gd name="T91" fmla="*/ 60 h 67"/>
                <a:gd name="T92" fmla="*/ 19 w 93"/>
                <a:gd name="T93" fmla="*/ 48 h 67"/>
                <a:gd name="T94" fmla="*/ 15 w 93"/>
                <a:gd name="T95" fmla="*/ 45 h 67"/>
                <a:gd name="T96" fmla="*/ 8 w 93"/>
                <a:gd name="T97" fmla="*/ 41 h 67"/>
                <a:gd name="T98" fmla="*/ 0 w 93"/>
                <a:gd name="T99" fmla="*/ 41 h 67"/>
                <a:gd name="T100" fmla="*/ 4 w 93"/>
                <a:gd name="T101" fmla="*/ 45 h 67"/>
                <a:gd name="T102" fmla="*/ 8 w 93"/>
                <a:gd name="T103" fmla="*/ 45 h 67"/>
                <a:gd name="T104" fmla="*/ 8 w 93"/>
                <a:gd name="T105" fmla="*/ 52 h 67"/>
                <a:gd name="T106" fmla="*/ 15 w 93"/>
                <a:gd name="T107" fmla="*/ 56 h 67"/>
                <a:gd name="T108" fmla="*/ 26 w 93"/>
                <a:gd name="T109" fmla="*/ 60 h 67"/>
                <a:gd name="T110" fmla="*/ 30 w 93"/>
                <a:gd name="T111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3" h="67">
                  <a:moveTo>
                    <a:pt x="4" y="15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19" y="15"/>
                  </a:lnTo>
                  <a:lnTo>
                    <a:pt x="26" y="15"/>
                  </a:lnTo>
                  <a:lnTo>
                    <a:pt x="30" y="19"/>
                  </a:lnTo>
                  <a:lnTo>
                    <a:pt x="30" y="11"/>
                  </a:lnTo>
                  <a:lnTo>
                    <a:pt x="30" y="8"/>
                  </a:lnTo>
                  <a:lnTo>
                    <a:pt x="26" y="8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9" y="11"/>
                  </a:lnTo>
                  <a:lnTo>
                    <a:pt x="49" y="8"/>
                  </a:lnTo>
                  <a:lnTo>
                    <a:pt x="56" y="8"/>
                  </a:lnTo>
                  <a:lnTo>
                    <a:pt x="60" y="0"/>
                  </a:lnTo>
                  <a:lnTo>
                    <a:pt x="63" y="4"/>
                  </a:lnTo>
                  <a:lnTo>
                    <a:pt x="71" y="8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8" y="19"/>
                  </a:lnTo>
                  <a:lnTo>
                    <a:pt x="78" y="23"/>
                  </a:lnTo>
                  <a:lnTo>
                    <a:pt x="82" y="26"/>
                  </a:lnTo>
                  <a:lnTo>
                    <a:pt x="86" y="26"/>
                  </a:lnTo>
                  <a:lnTo>
                    <a:pt x="89" y="26"/>
                  </a:lnTo>
                  <a:lnTo>
                    <a:pt x="93" y="30"/>
                  </a:lnTo>
                  <a:lnTo>
                    <a:pt x="89" y="30"/>
                  </a:lnTo>
                  <a:lnTo>
                    <a:pt x="89" y="30"/>
                  </a:lnTo>
                  <a:lnTo>
                    <a:pt x="82" y="30"/>
                  </a:lnTo>
                  <a:lnTo>
                    <a:pt x="78" y="34"/>
                  </a:lnTo>
                  <a:lnTo>
                    <a:pt x="78" y="37"/>
                  </a:lnTo>
                  <a:lnTo>
                    <a:pt x="78" y="41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8" y="52"/>
                  </a:lnTo>
                  <a:lnTo>
                    <a:pt x="78" y="56"/>
                  </a:lnTo>
                  <a:lnTo>
                    <a:pt x="74" y="60"/>
                  </a:lnTo>
                  <a:lnTo>
                    <a:pt x="74" y="56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71" y="52"/>
                  </a:lnTo>
                  <a:lnTo>
                    <a:pt x="71" y="56"/>
                  </a:lnTo>
                  <a:lnTo>
                    <a:pt x="74" y="60"/>
                  </a:lnTo>
                  <a:lnTo>
                    <a:pt x="71" y="60"/>
                  </a:lnTo>
                  <a:lnTo>
                    <a:pt x="74" y="63"/>
                  </a:lnTo>
                  <a:lnTo>
                    <a:pt x="74" y="67"/>
                  </a:lnTo>
                  <a:lnTo>
                    <a:pt x="71" y="67"/>
                  </a:lnTo>
                  <a:lnTo>
                    <a:pt x="71" y="67"/>
                  </a:lnTo>
                  <a:lnTo>
                    <a:pt x="67" y="67"/>
                  </a:lnTo>
                  <a:lnTo>
                    <a:pt x="63" y="63"/>
                  </a:lnTo>
                  <a:lnTo>
                    <a:pt x="60" y="60"/>
                  </a:lnTo>
                  <a:lnTo>
                    <a:pt x="63" y="56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3" y="52"/>
                  </a:lnTo>
                  <a:lnTo>
                    <a:pt x="60" y="48"/>
                  </a:lnTo>
                  <a:lnTo>
                    <a:pt x="60" y="48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6" y="45"/>
                  </a:lnTo>
                  <a:lnTo>
                    <a:pt x="52" y="48"/>
                  </a:lnTo>
                  <a:lnTo>
                    <a:pt x="49" y="48"/>
                  </a:lnTo>
                  <a:lnTo>
                    <a:pt x="49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4" y="56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4" y="45"/>
                  </a:lnTo>
                  <a:lnTo>
                    <a:pt x="30" y="45"/>
                  </a:lnTo>
                  <a:lnTo>
                    <a:pt x="23" y="41"/>
                  </a:lnTo>
                  <a:lnTo>
                    <a:pt x="19" y="37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3"/>
                  </a:lnTo>
                  <a:lnTo>
                    <a:pt x="12" y="19"/>
                  </a:lnTo>
                  <a:lnTo>
                    <a:pt x="8" y="19"/>
                  </a:lnTo>
                  <a:lnTo>
                    <a:pt x="4" y="15"/>
                  </a:lnTo>
                  <a:lnTo>
                    <a:pt x="4" y="15"/>
                  </a:lnTo>
                  <a:close/>
                  <a:moveTo>
                    <a:pt x="30" y="60"/>
                  </a:moveTo>
                  <a:lnTo>
                    <a:pt x="23" y="48"/>
                  </a:lnTo>
                  <a:lnTo>
                    <a:pt x="19" y="48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2" y="45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48"/>
                  </a:lnTo>
                  <a:lnTo>
                    <a:pt x="8" y="52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23" y="60"/>
                  </a:lnTo>
                  <a:lnTo>
                    <a:pt x="26" y="60"/>
                  </a:lnTo>
                  <a:lnTo>
                    <a:pt x="30" y="60"/>
                  </a:lnTo>
                  <a:lnTo>
                    <a:pt x="3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5" name="Freeform 77"/>
            <p:cNvSpPr>
              <a:spLocks/>
            </p:cNvSpPr>
            <p:nvPr/>
          </p:nvSpPr>
          <p:spPr bwMode="auto">
            <a:xfrm>
              <a:off x="5179508" y="2365391"/>
              <a:ext cx="428448" cy="315225"/>
            </a:xfrm>
            <a:custGeom>
              <a:avLst/>
              <a:gdLst>
                <a:gd name="T0" fmla="*/ 11 w 333"/>
                <a:gd name="T1" fmla="*/ 3 h 245"/>
                <a:gd name="T2" fmla="*/ 29 w 333"/>
                <a:gd name="T3" fmla="*/ 15 h 245"/>
                <a:gd name="T4" fmla="*/ 40 w 333"/>
                <a:gd name="T5" fmla="*/ 15 h 245"/>
                <a:gd name="T6" fmla="*/ 48 w 333"/>
                <a:gd name="T7" fmla="*/ 7 h 245"/>
                <a:gd name="T8" fmla="*/ 59 w 333"/>
                <a:gd name="T9" fmla="*/ 0 h 245"/>
                <a:gd name="T10" fmla="*/ 63 w 333"/>
                <a:gd name="T11" fmla="*/ 7 h 245"/>
                <a:gd name="T12" fmla="*/ 70 w 333"/>
                <a:gd name="T13" fmla="*/ 22 h 245"/>
                <a:gd name="T14" fmla="*/ 77 w 333"/>
                <a:gd name="T15" fmla="*/ 26 h 245"/>
                <a:gd name="T16" fmla="*/ 85 w 333"/>
                <a:gd name="T17" fmla="*/ 37 h 245"/>
                <a:gd name="T18" fmla="*/ 103 w 333"/>
                <a:gd name="T19" fmla="*/ 41 h 245"/>
                <a:gd name="T20" fmla="*/ 126 w 333"/>
                <a:gd name="T21" fmla="*/ 52 h 245"/>
                <a:gd name="T22" fmla="*/ 163 w 333"/>
                <a:gd name="T23" fmla="*/ 48 h 245"/>
                <a:gd name="T24" fmla="*/ 174 w 333"/>
                <a:gd name="T25" fmla="*/ 37 h 245"/>
                <a:gd name="T26" fmla="*/ 192 w 333"/>
                <a:gd name="T27" fmla="*/ 22 h 245"/>
                <a:gd name="T28" fmla="*/ 211 w 333"/>
                <a:gd name="T29" fmla="*/ 22 h 245"/>
                <a:gd name="T30" fmla="*/ 237 w 333"/>
                <a:gd name="T31" fmla="*/ 29 h 245"/>
                <a:gd name="T32" fmla="*/ 251 w 333"/>
                <a:gd name="T33" fmla="*/ 37 h 245"/>
                <a:gd name="T34" fmla="*/ 277 w 333"/>
                <a:gd name="T35" fmla="*/ 55 h 245"/>
                <a:gd name="T36" fmla="*/ 281 w 333"/>
                <a:gd name="T37" fmla="*/ 70 h 245"/>
                <a:gd name="T38" fmla="*/ 281 w 333"/>
                <a:gd name="T39" fmla="*/ 78 h 245"/>
                <a:gd name="T40" fmla="*/ 274 w 333"/>
                <a:gd name="T41" fmla="*/ 89 h 245"/>
                <a:gd name="T42" fmla="*/ 281 w 333"/>
                <a:gd name="T43" fmla="*/ 100 h 245"/>
                <a:gd name="T44" fmla="*/ 281 w 333"/>
                <a:gd name="T45" fmla="*/ 126 h 245"/>
                <a:gd name="T46" fmla="*/ 300 w 333"/>
                <a:gd name="T47" fmla="*/ 144 h 245"/>
                <a:gd name="T48" fmla="*/ 300 w 333"/>
                <a:gd name="T49" fmla="*/ 182 h 245"/>
                <a:gd name="T50" fmla="*/ 318 w 333"/>
                <a:gd name="T51" fmla="*/ 189 h 245"/>
                <a:gd name="T52" fmla="*/ 326 w 333"/>
                <a:gd name="T53" fmla="*/ 204 h 245"/>
                <a:gd name="T54" fmla="*/ 333 w 333"/>
                <a:gd name="T55" fmla="*/ 219 h 245"/>
                <a:gd name="T56" fmla="*/ 311 w 333"/>
                <a:gd name="T57" fmla="*/ 222 h 245"/>
                <a:gd name="T58" fmla="*/ 311 w 333"/>
                <a:gd name="T59" fmla="*/ 241 h 245"/>
                <a:gd name="T60" fmla="*/ 296 w 333"/>
                <a:gd name="T61" fmla="*/ 241 h 245"/>
                <a:gd name="T62" fmla="*/ 289 w 333"/>
                <a:gd name="T63" fmla="*/ 241 h 245"/>
                <a:gd name="T64" fmla="*/ 263 w 333"/>
                <a:gd name="T65" fmla="*/ 237 h 245"/>
                <a:gd name="T66" fmla="*/ 248 w 333"/>
                <a:gd name="T67" fmla="*/ 233 h 245"/>
                <a:gd name="T68" fmla="*/ 233 w 333"/>
                <a:gd name="T69" fmla="*/ 222 h 245"/>
                <a:gd name="T70" fmla="*/ 226 w 333"/>
                <a:gd name="T71" fmla="*/ 211 h 245"/>
                <a:gd name="T72" fmla="*/ 207 w 333"/>
                <a:gd name="T73" fmla="*/ 211 h 245"/>
                <a:gd name="T74" fmla="*/ 185 w 333"/>
                <a:gd name="T75" fmla="*/ 215 h 245"/>
                <a:gd name="T76" fmla="*/ 166 w 333"/>
                <a:gd name="T77" fmla="*/ 211 h 245"/>
                <a:gd name="T78" fmla="*/ 159 w 333"/>
                <a:gd name="T79" fmla="*/ 204 h 245"/>
                <a:gd name="T80" fmla="*/ 140 w 333"/>
                <a:gd name="T81" fmla="*/ 200 h 245"/>
                <a:gd name="T82" fmla="*/ 126 w 333"/>
                <a:gd name="T83" fmla="*/ 185 h 245"/>
                <a:gd name="T84" fmla="*/ 126 w 333"/>
                <a:gd name="T85" fmla="*/ 182 h 245"/>
                <a:gd name="T86" fmla="*/ 114 w 333"/>
                <a:gd name="T87" fmla="*/ 163 h 245"/>
                <a:gd name="T88" fmla="*/ 100 w 333"/>
                <a:gd name="T89" fmla="*/ 163 h 245"/>
                <a:gd name="T90" fmla="*/ 96 w 333"/>
                <a:gd name="T91" fmla="*/ 159 h 245"/>
                <a:gd name="T92" fmla="*/ 92 w 333"/>
                <a:gd name="T93" fmla="*/ 163 h 245"/>
                <a:gd name="T94" fmla="*/ 85 w 333"/>
                <a:gd name="T95" fmla="*/ 159 h 245"/>
                <a:gd name="T96" fmla="*/ 74 w 333"/>
                <a:gd name="T97" fmla="*/ 141 h 245"/>
                <a:gd name="T98" fmla="*/ 66 w 333"/>
                <a:gd name="T99" fmla="*/ 122 h 245"/>
                <a:gd name="T100" fmla="*/ 44 w 333"/>
                <a:gd name="T101" fmla="*/ 115 h 245"/>
                <a:gd name="T102" fmla="*/ 40 w 333"/>
                <a:gd name="T103" fmla="*/ 104 h 245"/>
                <a:gd name="T104" fmla="*/ 33 w 333"/>
                <a:gd name="T105" fmla="*/ 96 h 245"/>
                <a:gd name="T106" fmla="*/ 37 w 333"/>
                <a:gd name="T107" fmla="*/ 81 h 245"/>
                <a:gd name="T108" fmla="*/ 40 w 333"/>
                <a:gd name="T109" fmla="*/ 70 h 245"/>
                <a:gd name="T110" fmla="*/ 40 w 333"/>
                <a:gd name="T111" fmla="*/ 67 h 245"/>
                <a:gd name="T112" fmla="*/ 26 w 333"/>
                <a:gd name="T113" fmla="*/ 63 h 245"/>
                <a:gd name="T114" fmla="*/ 18 w 333"/>
                <a:gd name="T115" fmla="*/ 52 h 245"/>
                <a:gd name="T116" fmla="*/ 11 w 333"/>
                <a:gd name="T117" fmla="*/ 41 h 245"/>
                <a:gd name="T118" fmla="*/ 7 w 333"/>
                <a:gd name="T119" fmla="*/ 22 h 245"/>
                <a:gd name="T120" fmla="*/ 0 w 333"/>
                <a:gd name="T121" fmla="*/ 7 h 245"/>
                <a:gd name="T122" fmla="*/ 7 w 333"/>
                <a:gd name="T123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3" h="245">
                  <a:moveTo>
                    <a:pt x="7" y="0"/>
                  </a:moveTo>
                  <a:lnTo>
                    <a:pt x="7" y="0"/>
                  </a:lnTo>
                  <a:lnTo>
                    <a:pt x="7" y="0"/>
                  </a:lnTo>
                  <a:lnTo>
                    <a:pt x="11" y="0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7" y="15"/>
                  </a:lnTo>
                  <a:lnTo>
                    <a:pt x="40" y="15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8" y="7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5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3"/>
                  </a:lnTo>
                  <a:lnTo>
                    <a:pt x="63" y="3"/>
                  </a:lnTo>
                  <a:lnTo>
                    <a:pt x="66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6" y="11"/>
                  </a:lnTo>
                  <a:lnTo>
                    <a:pt x="63" y="15"/>
                  </a:lnTo>
                  <a:lnTo>
                    <a:pt x="66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22"/>
                  </a:lnTo>
                  <a:lnTo>
                    <a:pt x="77" y="22"/>
                  </a:lnTo>
                  <a:lnTo>
                    <a:pt x="77" y="22"/>
                  </a:lnTo>
                  <a:lnTo>
                    <a:pt x="77" y="26"/>
                  </a:lnTo>
                  <a:lnTo>
                    <a:pt x="77" y="29"/>
                  </a:lnTo>
                  <a:lnTo>
                    <a:pt x="77" y="33"/>
                  </a:lnTo>
                  <a:lnTo>
                    <a:pt x="77" y="33"/>
                  </a:lnTo>
                  <a:lnTo>
                    <a:pt x="81" y="33"/>
                  </a:lnTo>
                  <a:lnTo>
                    <a:pt x="85" y="37"/>
                  </a:lnTo>
                  <a:lnTo>
                    <a:pt x="89" y="37"/>
                  </a:lnTo>
                  <a:lnTo>
                    <a:pt x="92" y="41"/>
                  </a:lnTo>
                  <a:lnTo>
                    <a:pt x="96" y="37"/>
                  </a:lnTo>
                  <a:lnTo>
                    <a:pt x="100" y="41"/>
                  </a:lnTo>
                  <a:lnTo>
                    <a:pt x="103" y="41"/>
                  </a:lnTo>
                  <a:lnTo>
                    <a:pt x="103" y="44"/>
                  </a:lnTo>
                  <a:lnTo>
                    <a:pt x="103" y="44"/>
                  </a:lnTo>
                  <a:lnTo>
                    <a:pt x="114" y="48"/>
                  </a:lnTo>
                  <a:lnTo>
                    <a:pt x="118" y="48"/>
                  </a:lnTo>
                  <a:lnTo>
                    <a:pt x="126" y="52"/>
                  </a:lnTo>
                  <a:lnTo>
                    <a:pt x="133" y="52"/>
                  </a:lnTo>
                  <a:lnTo>
                    <a:pt x="144" y="48"/>
                  </a:lnTo>
                  <a:lnTo>
                    <a:pt x="152" y="48"/>
                  </a:lnTo>
                  <a:lnTo>
                    <a:pt x="159" y="48"/>
                  </a:lnTo>
                  <a:lnTo>
                    <a:pt x="163" y="48"/>
                  </a:lnTo>
                  <a:lnTo>
                    <a:pt x="166" y="44"/>
                  </a:lnTo>
                  <a:lnTo>
                    <a:pt x="163" y="41"/>
                  </a:lnTo>
                  <a:lnTo>
                    <a:pt x="163" y="37"/>
                  </a:lnTo>
                  <a:lnTo>
                    <a:pt x="166" y="37"/>
                  </a:lnTo>
                  <a:lnTo>
                    <a:pt x="174" y="37"/>
                  </a:lnTo>
                  <a:lnTo>
                    <a:pt x="174" y="33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85" y="26"/>
                  </a:lnTo>
                  <a:lnTo>
                    <a:pt x="192" y="22"/>
                  </a:lnTo>
                  <a:lnTo>
                    <a:pt x="200" y="26"/>
                  </a:lnTo>
                  <a:lnTo>
                    <a:pt x="200" y="22"/>
                  </a:lnTo>
                  <a:lnTo>
                    <a:pt x="203" y="18"/>
                  </a:lnTo>
                  <a:lnTo>
                    <a:pt x="207" y="22"/>
                  </a:lnTo>
                  <a:lnTo>
                    <a:pt x="211" y="22"/>
                  </a:lnTo>
                  <a:lnTo>
                    <a:pt x="214" y="26"/>
                  </a:lnTo>
                  <a:lnTo>
                    <a:pt x="222" y="26"/>
                  </a:lnTo>
                  <a:lnTo>
                    <a:pt x="229" y="33"/>
                  </a:lnTo>
                  <a:lnTo>
                    <a:pt x="233" y="33"/>
                  </a:lnTo>
                  <a:lnTo>
                    <a:pt x="237" y="29"/>
                  </a:lnTo>
                  <a:lnTo>
                    <a:pt x="244" y="33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48" y="41"/>
                  </a:lnTo>
                  <a:lnTo>
                    <a:pt x="251" y="37"/>
                  </a:lnTo>
                  <a:lnTo>
                    <a:pt x="259" y="41"/>
                  </a:lnTo>
                  <a:lnTo>
                    <a:pt x="266" y="48"/>
                  </a:lnTo>
                  <a:lnTo>
                    <a:pt x="274" y="48"/>
                  </a:lnTo>
                  <a:lnTo>
                    <a:pt x="277" y="52"/>
                  </a:lnTo>
                  <a:lnTo>
                    <a:pt x="277" y="55"/>
                  </a:lnTo>
                  <a:lnTo>
                    <a:pt x="277" y="55"/>
                  </a:lnTo>
                  <a:lnTo>
                    <a:pt x="277" y="59"/>
                  </a:lnTo>
                  <a:lnTo>
                    <a:pt x="277" y="63"/>
                  </a:lnTo>
                  <a:lnTo>
                    <a:pt x="281" y="67"/>
                  </a:lnTo>
                  <a:lnTo>
                    <a:pt x="281" y="70"/>
                  </a:lnTo>
                  <a:lnTo>
                    <a:pt x="281" y="70"/>
                  </a:lnTo>
                  <a:lnTo>
                    <a:pt x="277" y="74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81" y="78"/>
                  </a:lnTo>
                  <a:lnTo>
                    <a:pt x="277" y="81"/>
                  </a:lnTo>
                  <a:lnTo>
                    <a:pt x="274" y="81"/>
                  </a:lnTo>
                  <a:lnTo>
                    <a:pt x="274" y="85"/>
                  </a:lnTo>
                  <a:lnTo>
                    <a:pt x="277" y="85"/>
                  </a:lnTo>
                  <a:lnTo>
                    <a:pt x="274" y="89"/>
                  </a:lnTo>
                  <a:lnTo>
                    <a:pt x="274" y="92"/>
                  </a:lnTo>
                  <a:lnTo>
                    <a:pt x="277" y="96"/>
                  </a:lnTo>
                  <a:lnTo>
                    <a:pt x="277" y="100"/>
                  </a:lnTo>
                  <a:lnTo>
                    <a:pt x="281" y="100"/>
                  </a:lnTo>
                  <a:lnTo>
                    <a:pt x="281" y="100"/>
                  </a:lnTo>
                  <a:lnTo>
                    <a:pt x="277" y="107"/>
                  </a:lnTo>
                  <a:lnTo>
                    <a:pt x="277" y="111"/>
                  </a:lnTo>
                  <a:lnTo>
                    <a:pt x="281" y="118"/>
                  </a:lnTo>
                  <a:lnTo>
                    <a:pt x="285" y="126"/>
                  </a:lnTo>
                  <a:lnTo>
                    <a:pt x="281" y="126"/>
                  </a:lnTo>
                  <a:lnTo>
                    <a:pt x="285" y="130"/>
                  </a:lnTo>
                  <a:lnTo>
                    <a:pt x="285" y="133"/>
                  </a:lnTo>
                  <a:lnTo>
                    <a:pt x="300" y="133"/>
                  </a:lnTo>
                  <a:lnTo>
                    <a:pt x="303" y="141"/>
                  </a:lnTo>
                  <a:lnTo>
                    <a:pt x="300" y="144"/>
                  </a:lnTo>
                  <a:lnTo>
                    <a:pt x="303" y="148"/>
                  </a:lnTo>
                  <a:lnTo>
                    <a:pt x="303" y="152"/>
                  </a:lnTo>
                  <a:lnTo>
                    <a:pt x="289" y="167"/>
                  </a:lnTo>
                  <a:lnTo>
                    <a:pt x="300" y="178"/>
                  </a:lnTo>
                  <a:lnTo>
                    <a:pt x="300" y="182"/>
                  </a:lnTo>
                  <a:lnTo>
                    <a:pt x="303" y="185"/>
                  </a:lnTo>
                  <a:lnTo>
                    <a:pt x="307" y="185"/>
                  </a:lnTo>
                  <a:lnTo>
                    <a:pt x="311" y="189"/>
                  </a:lnTo>
                  <a:lnTo>
                    <a:pt x="314" y="189"/>
                  </a:lnTo>
                  <a:lnTo>
                    <a:pt x="318" y="189"/>
                  </a:lnTo>
                  <a:lnTo>
                    <a:pt x="318" y="193"/>
                  </a:lnTo>
                  <a:lnTo>
                    <a:pt x="322" y="193"/>
                  </a:lnTo>
                  <a:lnTo>
                    <a:pt x="322" y="196"/>
                  </a:lnTo>
                  <a:lnTo>
                    <a:pt x="326" y="200"/>
                  </a:lnTo>
                  <a:lnTo>
                    <a:pt x="326" y="204"/>
                  </a:lnTo>
                  <a:lnTo>
                    <a:pt x="326" y="207"/>
                  </a:lnTo>
                  <a:lnTo>
                    <a:pt x="329" y="207"/>
                  </a:lnTo>
                  <a:lnTo>
                    <a:pt x="333" y="207"/>
                  </a:lnTo>
                  <a:lnTo>
                    <a:pt x="333" y="215"/>
                  </a:lnTo>
                  <a:lnTo>
                    <a:pt x="333" y="219"/>
                  </a:lnTo>
                  <a:lnTo>
                    <a:pt x="329" y="215"/>
                  </a:lnTo>
                  <a:lnTo>
                    <a:pt x="318" y="219"/>
                  </a:lnTo>
                  <a:lnTo>
                    <a:pt x="318" y="219"/>
                  </a:lnTo>
                  <a:lnTo>
                    <a:pt x="314" y="222"/>
                  </a:lnTo>
                  <a:lnTo>
                    <a:pt x="311" y="222"/>
                  </a:lnTo>
                  <a:lnTo>
                    <a:pt x="311" y="226"/>
                  </a:lnTo>
                  <a:lnTo>
                    <a:pt x="311" y="230"/>
                  </a:lnTo>
                  <a:lnTo>
                    <a:pt x="311" y="233"/>
                  </a:lnTo>
                  <a:lnTo>
                    <a:pt x="311" y="237"/>
                  </a:lnTo>
                  <a:lnTo>
                    <a:pt x="311" y="241"/>
                  </a:lnTo>
                  <a:lnTo>
                    <a:pt x="311" y="241"/>
                  </a:lnTo>
                  <a:lnTo>
                    <a:pt x="307" y="241"/>
                  </a:lnTo>
                  <a:lnTo>
                    <a:pt x="307" y="245"/>
                  </a:lnTo>
                  <a:lnTo>
                    <a:pt x="300" y="241"/>
                  </a:lnTo>
                  <a:lnTo>
                    <a:pt x="296" y="241"/>
                  </a:lnTo>
                  <a:lnTo>
                    <a:pt x="296" y="237"/>
                  </a:lnTo>
                  <a:lnTo>
                    <a:pt x="292" y="237"/>
                  </a:lnTo>
                  <a:lnTo>
                    <a:pt x="292" y="241"/>
                  </a:lnTo>
                  <a:lnTo>
                    <a:pt x="292" y="241"/>
                  </a:lnTo>
                  <a:lnTo>
                    <a:pt x="289" y="241"/>
                  </a:lnTo>
                  <a:lnTo>
                    <a:pt x="289" y="241"/>
                  </a:lnTo>
                  <a:lnTo>
                    <a:pt x="285" y="237"/>
                  </a:lnTo>
                  <a:lnTo>
                    <a:pt x="277" y="237"/>
                  </a:lnTo>
                  <a:lnTo>
                    <a:pt x="274" y="237"/>
                  </a:lnTo>
                  <a:lnTo>
                    <a:pt x="263" y="237"/>
                  </a:lnTo>
                  <a:lnTo>
                    <a:pt x="259" y="233"/>
                  </a:lnTo>
                  <a:lnTo>
                    <a:pt x="259" y="233"/>
                  </a:lnTo>
                  <a:lnTo>
                    <a:pt x="255" y="237"/>
                  </a:lnTo>
                  <a:lnTo>
                    <a:pt x="251" y="233"/>
                  </a:lnTo>
                  <a:lnTo>
                    <a:pt x="248" y="233"/>
                  </a:lnTo>
                  <a:lnTo>
                    <a:pt x="237" y="233"/>
                  </a:lnTo>
                  <a:lnTo>
                    <a:pt x="237" y="233"/>
                  </a:lnTo>
                  <a:lnTo>
                    <a:pt x="237" y="230"/>
                  </a:lnTo>
                  <a:lnTo>
                    <a:pt x="237" y="226"/>
                  </a:lnTo>
                  <a:lnTo>
                    <a:pt x="233" y="222"/>
                  </a:lnTo>
                  <a:lnTo>
                    <a:pt x="229" y="215"/>
                  </a:lnTo>
                  <a:lnTo>
                    <a:pt x="229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6" y="211"/>
                  </a:lnTo>
                  <a:lnTo>
                    <a:pt x="222" y="211"/>
                  </a:lnTo>
                  <a:lnTo>
                    <a:pt x="218" y="211"/>
                  </a:lnTo>
                  <a:lnTo>
                    <a:pt x="211" y="215"/>
                  </a:lnTo>
                  <a:lnTo>
                    <a:pt x="211" y="215"/>
                  </a:lnTo>
                  <a:lnTo>
                    <a:pt x="207" y="211"/>
                  </a:lnTo>
                  <a:lnTo>
                    <a:pt x="207" y="215"/>
                  </a:lnTo>
                  <a:lnTo>
                    <a:pt x="203" y="219"/>
                  </a:lnTo>
                  <a:lnTo>
                    <a:pt x="196" y="222"/>
                  </a:lnTo>
                  <a:lnTo>
                    <a:pt x="189" y="219"/>
                  </a:lnTo>
                  <a:lnTo>
                    <a:pt x="185" y="215"/>
                  </a:lnTo>
                  <a:lnTo>
                    <a:pt x="181" y="219"/>
                  </a:lnTo>
                  <a:lnTo>
                    <a:pt x="177" y="219"/>
                  </a:lnTo>
                  <a:lnTo>
                    <a:pt x="174" y="215"/>
                  </a:lnTo>
                  <a:lnTo>
                    <a:pt x="170" y="215"/>
                  </a:lnTo>
                  <a:lnTo>
                    <a:pt x="166" y="211"/>
                  </a:lnTo>
                  <a:lnTo>
                    <a:pt x="163" y="211"/>
                  </a:lnTo>
                  <a:lnTo>
                    <a:pt x="159" y="207"/>
                  </a:lnTo>
                  <a:lnTo>
                    <a:pt x="163" y="204"/>
                  </a:lnTo>
                  <a:lnTo>
                    <a:pt x="159" y="204"/>
                  </a:lnTo>
                  <a:lnTo>
                    <a:pt x="159" y="204"/>
                  </a:lnTo>
                  <a:lnTo>
                    <a:pt x="155" y="204"/>
                  </a:lnTo>
                  <a:lnTo>
                    <a:pt x="152" y="200"/>
                  </a:lnTo>
                  <a:lnTo>
                    <a:pt x="148" y="200"/>
                  </a:lnTo>
                  <a:lnTo>
                    <a:pt x="144" y="200"/>
                  </a:lnTo>
                  <a:lnTo>
                    <a:pt x="140" y="200"/>
                  </a:lnTo>
                  <a:lnTo>
                    <a:pt x="137" y="196"/>
                  </a:lnTo>
                  <a:lnTo>
                    <a:pt x="129" y="189"/>
                  </a:lnTo>
                  <a:lnTo>
                    <a:pt x="129" y="185"/>
                  </a:lnTo>
                  <a:lnTo>
                    <a:pt x="129" y="185"/>
                  </a:lnTo>
                  <a:lnTo>
                    <a:pt x="126" y="185"/>
                  </a:lnTo>
                  <a:lnTo>
                    <a:pt x="126" y="182"/>
                  </a:lnTo>
                  <a:lnTo>
                    <a:pt x="129" y="182"/>
                  </a:lnTo>
                  <a:lnTo>
                    <a:pt x="129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22" y="182"/>
                  </a:lnTo>
                  <a:lnTo>
                    <a:pt x="122" y="174"/>
                  </a:lnTo>
                  <a:lnTo>
                    <a:pt x="118" y="170"/>
                  </a:lnTo>
                  <a:lnTo>
                    <a:pt x="114" y="167"/>
                  </a:lnTo>
                  <a:lnTo>
                    <a:pt x="114" y="163"/>
                  </a:lnTo>
                  <a:lnTo>
                    <a:pt x="111" y="159"/>
                  </a:lnTo>
                  <a:lnTo>
                    <a:pt x="107" y="167"/>
                  </a:lnTo>
                  <a:lnTo>
                    <a:pt x="103" y="163"/>
                  </a:lnTo>
                  <a:lnTo>
                    <a:pt x="103" y="163"/>
                  </a:lnTo>
                  <a:lnTo>
                    <a:pt x="100" y="163"/>
                  </a:lnTo>
                  <a:lnTo>
                    <a:pt x="96" y="159"/>
                  </a:lnTo>
                  <a:lnTo>
                    <a:pt x="100" y="159"/>
                  </a:lnTo>
                  <a:lnTo>
                    <a:pt x="100" y="159"/>
                  </a:lnTo>
                  <a:lnTo>
                    <a:pt x="96" y="159"/>
                  </a:lnTo>
                  <a:lnTo>
                    <a:pt x="96" y="159"/>
                  </a:lnTo>
                  <a:lnTo>
                    <a:pt x="92" y="159"/>
                  </a:lnTo>
                  <a:lnTo>
                    <a:pt x="96" y="159"/>
                  </a:lnTo>
                  <a:lnTo>
                    <a:pt x="96" y="163"/>
                  </a:lnTo>
                  <a:lnTo>
                    <a:pt x="92" y="163"/>
                  </a:lnTo>
                  <a:lnTo>
                    <a:pt x="92" y="163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9" y="163"/>
                  </a:lnTo>
                  <a:lnTo>
                    <a:pt x="89" y="159"/>
                  </a:lnTo>
                  <a:lnTo>
                    <a:pt x="85" y="159"/>
                  </a:lnTo>
                  <a:lnTo>
                    <a:pt x="81" y="156"/>
                  </a:lnTo>
                  <a:lnTo>
                    <a:pt x="81" y="148"/>
                  </a:lnTo>
                  <a:lnTo>
                    <a:pt x="74" y="148"/>
                  </a:lnTo>
                  <a:lnTo>
                    <a:pt x="74" y="144"/>
                  </a:lnTo>
                  <a:lnTo>
                    <a:pt x="74" y="141"/>
                  </a:lnTo>
                  <a:lnTo>
                    <a:pt x="77" y="137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66" y="122"/>
                  </a:lnTo>
                  <a:lnTo>
                    <a:pt x="66" y="122"/>
                  </a:lnTo>
                  <a:lnTo>
                    <a:pt x="63" y="122"/>
                  </a:lnTo>
                  <a:lnTo>
                    <a:pt x="52" y="115"/>
                  </a:lnTo>
                  <a:lnTo>
                    <a:pt x="48" y="115"/>
                  </a:lnTo>
                  <a:lnTo>
                    <a:pt x="48" y="118"/>
                  </a:lnTo>
                  <a:lnTo>
                    <a:pt x="44" y="115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07"/>
                  </a:lnTo>
                  <a:lnTo>
                    <a:pt x="40" y="107"/>
                  </a:lnTo>
                  <a:lnTo>
                    <a:pt x="40" y="104"/>
                  </a:lnTo>
                  <a:lnTo>
                    <a:pt x="37" y="104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100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3" y="92"/>
                  </a:lnTo>
                  <a:lnTo>
                    <a:pt x="33" y="89"/>
                  </a:lnTo>
                  <a:lnTo>
                    <a:pt x="37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40" y="81"/>
                  </a:lnTo>
                  <a:lnTo>
                    <a:pt x="40" y="78"/>
                  </a:lnTo>
                  <a:lnTo>
                    <a:pt x="40" y="74"/>
                  </a:lnTo>
                  <a:lnTo>
                    <a:pt x="40" y="70"/>
                  </a:lnTo>
                  <a:lnTo>
                    <a:pt x="40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4" y="70"/>
                  </a:lnTo>
                  <a:lnTo>
                    <a:pt x="40" y="67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29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2" y="59"/>
                  </a:lnTo>
                  <a:lnTo>
                    <a:pt x="22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5" y="48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3" y="33"/>
                  </a:lnTo>
                  <a:lnTo>
                    <a:pt x="3" y="33"/>
                  </a:lnTo>
                  <a:lnTo>
                    <a:pt x="3" y="29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3"/>
                  </a:lnTo>
                  <a:lnTo>
                    <a:pt x="3" y="3"/>
                  </a:lnTo>
                  <a:lnTo>
                    <a:pt x="3" y="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6" name="Freeform 78"/>
            <p:cNvSpPr>
              <a:spLocks/>
            </p:cNvSpPr>
            <p:nvPr/>
          </p:nvSpPr>
          <p:spPr bwMode="auto">
            <a:xfrm>
              <a:off x="5155064" y="2326793"/>
              <a:ext cx="75912" cy="57899"/>
            </a:xfrm>
            <a:custGeom>
              <a:avLst/>
              <a:gdLst>
                <a:gd name="T0" fmla="*/ 0 w 59"/>
                <a:gd name="T1" fmla="*/ 0 h 45"/>
                <a:gd name="T2" fmla="*/ 4 w 59"/>
                <a:gd name="T3" fmla="*/ 0 h 45"/>
                <a:gd name="T4" fmla="*/ 11 w 59"/>
                <a:gd name="T5" fmla="*/ 0 h 45"/>
                <a:gd name="T6" fmla="*/ 15 w 59"/>
                <a:gd name="T7" fmla="*/ 0 h 45"/>
                <a:gd name="T8" fmla="*/ 26 w 59"/>
                <a:gd name="T9" fmla="*/ 0 h 45"/>
                <a:gd name="T10" fmla="*/ 30 w 59"/>
                <a:gd name="T11" fmla="*/ 4 h 45"/>
                <a:gd name="T12" fmla="*/ 34 w 59"/>
                <a:gd name="T13" fmla="*/ 4 h 45"/>
                <a:gd name="T14" fmla="*/ 37 w 59"/>
                <a:gd name="T15" fmla="*/ 8 h 45"/>
                <a:gd name="T16" fmla="*/ 37 w 59"/>
                <a:gd name="T17" fmla="*/ 11 h 45"/>
                <a:gd name="T18" fmla="*/ 37 w 59"/>
                <a:gd name="T19" fmla="*/ 11 h 45"/>
                <a:gd name="T20" fmla="*/ 45 w 59"/>
                <a:gd name="T21" fmla="*/ 19 h 45"/>
                <a:gd name="T22" fmla="*/ 45 w 59"/>
                <a:gd name="T23" fmla="*/ 19 h 45"/>
                <a:gd name="T24" fmla="*/ 41 w 59"/>
                <a:gd name="T25" fmla="*/ 22 h 45"/>
                <a:gd name="T26" fmla="*/ 45 w 59"/>
                <a:gd name="T27" fmla="*/ 26 h 45"/>
                <a:gd name="T28" fmla="*/ 52 w 59"/>
                <a:gd name="T29" fmla="*/ 30 h 45"/>
                <a:gd name="T30" fmla="*/ 56 w 59"/>
                <a:gd name="T31" fmla="*/ 30 h 45"/>
                <a:gd name="T32" fmla="*/ 59 w 59"/>
                <a:gd name="T33" fmla="*/ 33 h 45"/>
                <a:gd name="T34" fmla="*/ 56 w 59"/>
                <a:gd name="T35" fmla="*/ 33 h 45"/>
                <a:gd name="T36" fmla="*/ 59 w 59"/>
                <a:gd name="T37" fmla="*/ 37 h 45"/>
                <a:gd name="T38" fmla="*/ 56 w 59"/>
                <a:gd name="T39" fmla="*/ 41 h 45"/>
                <a:gd name="T40" fmla="*/ 56 w 59"/>
                <a:gd name="T41" fmla="*/ 45 h 45"/>
                <a:gd name="T42" fmla="*/ 52 w 59"/>
                <a:gd name="T43" fmla="*/ 45 h 45"/>
                <a:gd name="T44" fmla="*/ 45 w 59"/>
                <a:gd name="T45" fmla="*/ 33 h 45"/>
                <a:gd name="T46" fmla="*/ 41 w 59"/>
                <a:gd name="T47" fmla="*/ 33 h 45"/>
                <a:gd name="T48" fmla="*/ 37 w 59"/>
                <a:gd name="T49" fmla="*/ 30 h 45"/>
                <a:gd name="T50" fmla="*/ 37 w 59"/>
                <a:gd name="T51" fmla="*/ 30 h 45"/>
                <a:gd name="T52" fmla="*/ 34 w 59"/>
                <a:gd name="T53" fmla="*/ 30 h 45"/>
                <a:gd name="T54" fmla="*/ 30 w 59"/>
                <a:gd name="T55" fmla="*/ 26 h 45"/>
                <a:gd name="T56" fmla="*/ 26 w 59"/>
                <a:gd name="T57" fmla="*/ 26 h 45"/>
                <a:gd name="T58" fmla="*/ 22 w 59"/>
                <a:gd name="T59" fmla="*/ 26 h 45"/>
                <a:gd name="T60" fmla="*/ 22 w 59"/>
                <a:gd name="T61" fmla="*/ 26 h 45"/>
                <a:gd name="T62" fmla="*/ 19 w 59"/>
                <a:gd name="T63" fmla="*/ 22 h 45"/>
                <a:gd name="T64" fmla="*/ 19 w 59"/>
                <a:gd name="T65" fmla="*/ 22 h 45"/>
                <a:gd name="T66" fmla="*/ 11 w 59"/>
                <a:gd name="T67" fmla="*/ 22 h 45"/>
                <a:gd name="T68" fmla="*/ 8 w 59"/>
                <a:gd name="T69" fmla="*/ 19 h 45"/>
                <a:gd name="T70" fmla="*/ 8 w 59"/>
                <a:gd name="T71" fmla="*/ 15 h 45"/>
                <a:gd name="T72" fmla="*/ 8 w 59"/>
                <a:gd name="T73" fmla="*/ 11 h 45"/>
                <a:gd name="T74" fmla="*/ 8 w 59"/>
                <a:gd name="T75" fmla="*/ 8 h 45"/>
                <a:gd name="T76" fmla="*/ 4 w 59"/>
                <a:gd name="T77" fmla="*/ 8 h 45"/>
                <a:gd name="T78" fmla="*/ 4 w 59"/>
                <a:gd name="T79" fmla="*/ 4 h 45"/>
                <a:gd name="T80" fmla="*/ 0 w 59"/>
                <a:gd name="T8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" h="45">
                  <a:moveTo>
                    <a:pt x="0" y="0"/>
                  </a:moveTo>
                  <a:lnTo>
                    <a:pt x="4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4" y="4"/>
                  </a:lnTo>
                  <a:lnTo>
                    <a:pt x="37" y="8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5" y="19"/>
                  </a:lnTo>
                  <a:lnTo>
                    <a:pt x="45" y="19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52" y="30"/>
                  </a:lnTo>
                  <a:lnTo>
                    <a:pt x="56" y="30"/>
                  </a:lnTo>
                  <a:lnTo>
                    <a:pt x="59" y="33"/>
                  </a:lnTo>
                  <a:lnTo>
                    <a:pt x="56" y="33"/>
                  </a:lnTo>
                  <a:lnTo>
                    <a:pt x="59" y="37"/>
                  </a:lnTo>
                  <a:lnTo>
                    <a:pt x="56" y="41"/>
                  </a:lnTo>
                  <a:lnTo>
                    <a:pt x="56" y="45"/>
                  </a:lnTo>
                  <a:lnTo>
                    <a:pt x="52" y="45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0"/>
                  </a:lnTo>
                  <a:lnTo>
                    <a:pt x="37" y="30"/>
                  </a:lnTo>
                  <a:lnTo>
                    <a:pt x="34" y="30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1" y="22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1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7" name="Freeform 79"/>
            <p:cNvSpPr>
              <a:spLocks noEditPoints="1"/>
            </p:cNvSpPr>
            <p:nvPr/>
          </p:nvSpPr>
          <p:spPr bwMode="auto">
            <a:xfrm>
              <a:off x="4802526" y="2312640"/>
              <a:ext cx="396282" cy="142816"/>
            </a:xfrm>
            <a:custGeom>
              <a:avLst/>
              <a:gdLst>
                <a:gd name="T0" fmla="*/ 15 w 308"/>
                <a:gd name="T1" fmla="*/ 11 h 111"/>
                <a:gd name="T2" fmla="*/ 26 w 308"/>
                <a:gd name="T3" fmla="*/ 0 h 111"/>
                <a:gd name="T4" fmla="*/ 45 w 308"/>
                <a:gd name="T5" fmla="*/ 11 h 111"/>
                <a:gd name="T6" fmla="*/ 41 w 308"/>
                <a:gd name="T7" fmla="*/ 19 h 111"/>
                <a:gd name="T8" fmla="*/ 19 w 308"/>
                <a:gd name="T9" fmla="*/ 30 h 111"/>
                <a:gd name="T10" fmla="*/ 15 w 308"/>
                <a:gd name="T11" fmla="*/ 26 h 111"/>
                <a:gd name="T12" fmla="*/ 8 w 308"/>
                <a:gd name="T13" fmla="*/ 22 h 111"/>
                <a:gd name="T14" fmla="*/ 233 w 308"/>
                <a:gd name="T15" fmla="*/ 19 h 111"/>
                <a:gd name="T16" fmla="*/ 215 w 308"/>
                <a:gd name="T17" fmla="*/ 15 h 111"/>
                <a:gd name="T18" fmla="*/ 185 w 308"/>
                <a:gd name="T19" fmla="*/ 19 h 111"/>
                <a:gd name="T20" fmla="*/ 167 w 308"/>
                <a:gd name="T21" fmla="*/ 11 h 111"/>
                <a:gd name="T22" fmla="*/ 152 w 308"/>
                <a:gd name="T23" fmla="*/ 7 h 111"/>
                <a:gd name="T24" fmla="*/ 133 w 308"/>
                <a:gd name="T25" fmla="*/ 0 h 111"/>
                <a:gd name="T26" fmla="*/ 104 w 308"/>
                <a:gd name="T27" fmla="*/ 4 h 111"/>
                <a:gd name="T28" fmla="*/ 89 w 308"/>
                <a:gd name="T29" fmla="*/ 15 h 111"/>
                <a:gd name="T30" fmla="*/ 67 w 308"/>
                <a:gd name="T31" fmla="*/ 15 h 111"/>
                <a:gd name="T32" fmla="*/ 56 w 308"/>
                <a:gd name="T33" fmla="*/ 22 h 111"/>
                <a:gd name="T34" fmla="*/ 48 w 308"/>
                <a:gd name="T35" fmla="*/ 30 h 111"/>
                <a:gd name="T36" fmla="*/ 41 w 308"/>
                <a:gd name="T37" fmla="*/ 33 h 111"/>
                <a:gd name="T38" fmla="*/ 22 w 308"/>
                <a:gd name="T39" fmla="*/ 30 h 111"/>
                <a:gd name="T40" fmla="*/ 11 w 308"/>
                <a:gd name="T41" fmla="*/ 44 h 111"/>
                <a:gd name="T42" fmla="*/ 22 w 308"/>
                <a:gd name="T43" fmla="*/ 48 h 111"/>
                <a:gd name="T44" fmla="*/ 22 w 308"/>
                <a:gd name="T45" fmla="*/ 59 h 111"/>
                <a:gd name="T46" fmla="*/ 22 w 308"/>
                <a:gd name="T47" fmla="*/ 63 h 111"/>
                <a:gd name="T48" fmla="*/ 15 w 308"/>
                <a:gd name="T49" fmla="*/ 67 h 111"/>
                <a:gd name="T50" fmla="*/ 22 w 308"/>
                <a:gd name="T51" fmla="*/ 74 h 111"/>
                <a:gd name="T52" fmla="*/ 30 w 308"/>
                <a:gd name="T53" fmla="*/ 85 h 111"/>
                <a:gd name="T54" fmla="*/ 30 w 308"/>
                <a:gd name="T55" fmla="*/ 96 h 111"/>
                <a:gd name="T56" fmla="*/ 34 w 308"/>
                <a:gd name="T57" fmla="*/ 96 h 111"/>
                <a:gd name="T58" fmla="*/ 41 w 308"/>
                <a:gd name="T59" fmla="*/ 100 h 111"/>
                <a:gd name="T60" fmla="*/ 52 w 308"/>
                <a:gd name="T61" fmla="*/ 96 h 111"/>
                <a:gd name="T62" fmla="*/ 59 w 308"/>
                <a:gd name="T63" fmla="*/ 104 h 111"/>
                <a:gd name="T64" fmla="*/ 74 w 308"/>
                <a:gd name="T65" fmla="*/ 108 h 111"/>
                <a:gd name="T66" fmla="*/ 85 w 308"/>
                <a:gd name="T67" fmla="*/ 100 h 111"/>
                <a:gd name="T68" fmla="*/ 111 w 308"/>
                <a:gd name="T69" fmla="*/ 108 h 111"/>
                <a:gd name="T70" fmla="*/ 141 w 308"/>
                <a:gd name="T71" fmla="*/ 104 h 111"/>
                <a:gd name="T72" fmla="*/ 167 w 308"/>
                <a:gd name="T73" fmla="*/ 96 h 111"/>
                <a:gd name="T74" fmla="*/ 167 w 308"/>
                <a:gd name="T75" fmla="*/ 104 h 111"/>
                <a:gd name="T76" fmla="*/ 182 w 308"/>
                <a:gd name="T77" fmla="*/ 108 h 111"/>
                <a:gd name="T78" fmla="*/ 189 w 308"/>
                <a:gd name="T79" fmla="*/ 96 h 111"/>
                <a:gd name="T80" fmla="*/ 215 w 308"/>
                <a:gd name="T81" fmla="*/ 93 h 111"/>
                <a:gd name="T82" fmla="*/ 241 w 308"/>
                <a:gd name="T83" fmla="*/ 89 h 111"/>
                <a:gd name="T84" fmla="*/ 270 w 308"/>
                <a:gd name="T85" fmla="*/ 89 h 111"/>
                <a:gd name="T86" fmla="*/ 296 w 308"/>
                <a:gd name="T87" fmla="*/ 85 h 111"/>
                <a:gd name="T88" fmla="*/ 304 w 308"/>
                <a:gd name="T89" fmla="*/ 82 h 111"/>
                <a:gd name="T90" fmla="*/ 296 w 308"/>
                <a:gd name="T91" fmla="*/ 63 h 111"/>
                <a:gd name="T92" fmla="*/ 293 w 308"/>
                <a:gd name="T93" fmla="*/ 44 h 111"/>
                <a:gd name="T94" fmla="*/ 293 w 308"/>
                <a:gd name="T95" fmla="*/ 33 h 111"/>
                <a:gd name="T96" fmla="*/ 278 w 308"/>
                <a:gd name="T97" fmla="*/ 19 h 111"/>
                <a:gd name="T98" fmla="*/ 259 w 308"/>
                <a:gd name="T99" fmla="*/ 7 h 111"/>
                <a:gd name="T100" fmla="*/ 248 w 308"/>
                <a:gd name="T101" fmla="*/ 4 h 111"/>
                <a:gd name="T102" fmla="*/ 37 w 308"/>
                <a:gd name="T103" fmla="*/ 100 h 111"/>
                <a:gd name="T104" fmla="*/ 8 w 308"/>
                <a:gd name="T105" fmla="*/ 3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08" h="111">
                  <a:moveTo>
                    <a:pt x="8" y="22"/>
                  </a:moveTo>
                  <a:lnTo>
                    <a:pt x="11" y="22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5" y="11"/>
                  </a:lnTo>
                  <a:lnTo>
                    <a:pt x="11" y="7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4" y="4"/>
                  </a:lnTo>
                  <a:lnTo>
                    <a:pt x="37" y="7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8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48" y="22"/>
                  </a:lnTo>
                  <a:lnTo>
                    <a:pt x="45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6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15" y="30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8" y="22"/>
                  </a:lnTo>
                  <a:close/>
                  <a:moveTo>
                    <a:pt x="248" y="4"/>
                  </a:moveTo>
                  <a:lnTo>
                    <a:pt x="245" y="7"/>
                  </a:lnTo>
                  <a:lnTo>
                    <a:pt x="245" y="11"/>
                  </a:lnTo>
                  <a:lnTo>
                    <a:pt x="241" y="11"/>
                  </a:lnTo>
                  <a:lnTo>
                    <a:pt x="233" y="15"/>
                  </a:lnTo>
                  <a:lnTo>
                    <a:pt x="233" y="19"/>
                  </a:lnTo>
                  <a:lnTo>
                    <a:pt x="230" y="19"/>
                  </a:lnTo>
                  <a:lnTo>
                    <a:pt x="226" y="19"/>
                  </a:lnTo>
                  <a:lnTo>
                    <a:pt x="219" y="19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5" y="15"/>
                  </a:lnTo>
                  <a:lnTo>
                    <a:pt x="211" y="15"/>
                  </a:lnTo>
                  <a:lnTo>
                    <a:pt x="204" y="19"/>
                  </a:lnTo>
                  <a:lnTo>
                    <a:pt x="196" y="19"/>
                  </a:lnTo>
                  <a:lnTo>
                    <a:pt x="193" y="19"/>
                  </a:lnTo>
                  <a:lnTo>
                    <a:pt x="189" y="15"/>
                  </a:lnTo>
                  <a:lnTo>
                    <a:pt x="185" y="19"/>
                  </a:lnTo>
                  <a:lnTo>
                    <a:pt x="182" y="15"/>
                  </a:lnTo>
                  <a:lnTo>
                    <a:pt x="178" y="15"/>
                  </a:lnTo>
                  <a:lnTo>
                    <a:pt x="171" y="11"/>
                  </a:lnTo>
                  <a:lnTo>
                    <a:pt x="171" y="11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3" y="7"/>
                  </a:lnTo>
                  <a:lnTo>
                    <a:pt x="163" y="4"/>
                  </a:lnTo>
                  <a:lnTo>
                    <a:pt x="159" y="4"/>
                  </a:lnTo>
                  <a:lnTo>
                    <a:pt x="159" y="4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52" y="7"/>
                  </a:lnTo>
                  <a:lnTo>
                    <a:pt x="145" y="4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1" y="0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08" y="4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3" y="11"/>
                  </a:lnTo>
                  <a:lnTo>
                    <a:pt x="89" y="11"/>
                  </a:lnTo>
                  <a:lnTo>
                    <a:pt x="89" y="15"/>
                  </a:lnTo>
                  <a:lnTo>
                    <a:pt x="89" y="15"/>
                  </a:lnTo>
                  <a:lnTo>
                    <a:pt x="89" y="19"/>
                  </a:lnTo>
                  <a:lnTo>
                    <a:pt x="82" y="19"/>
                  </a:lnTo>
                  <a:lnTo>
                    <a:pt x="74" y="15"/>
                  </a:lnTo>
                  <a:lnTo>
                    <a:pt x="71" y="15"/>
                  </a:lnTo>
                  <a:lnTo>
                    <a:pt x="67" y="15"/>
                  </a:lnTo>
                  <a:lnTo>
                    <a:pt x="63" y="15"/>
                  </a:lnTo>
                  <a:lnTo>
                    <a:pt x="59" y="19"/>
                  </a:lnTo>
                  <a:lnTo>
                    <a:pt x="56" y="15"/>
                  </a:lnTo>
                  <a:lnTo>
                    <a:pt x="52" y="19"/>
                  </a:lnTo>
                  <a:lnTo>
                    <a:pt x="52" y="19"/>
                  </a:lnTo>
                  <a:lnTo>
                    <a:pt x="56" y="22"/>
                  </a:lnTo>
                  <a:lnTo>
                    <a:pt x="59" y="22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48" y="30"/>
                  </a:lnTo>
                  <a:lnTo>
                    <a:pt x="48" y="33"/>
                  </a:lnTo>
                  <a:lnTo>
                    <a:pt x="52" y="30"/>
                  </a:lnTo>
                  <a:lnTo>
                    <a:pt x="56" y="33"/>
                  </a:lnTo>
                  <a:lnTo>
                    <a:pt x="52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37" y="33"/>
                  </a:lnTo>
                  <a:lnTo>
                    <a:pt x="34" y="30"/>
                  </a:lnTo>
                  <a:lnTo>
                    <a:pt x="34" y="30"/>
                  </a:lnTo>
                  <a:lnTo>
                    <a:pt x="30" y="33"/>
                  </a:lnTo>
                  <a:lnTo>
                    <a:pt x="26" y="33"/>
                  </a:lnTo>
                  <a:lnTo>
                    <a:pt x="22" y="30"/>
                  </a:lnTo>
                  <a:lnTo>
                    <a:pt x="19" y="30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1" y="44"/>
                  </a:lnTo>
                  <a:lnTo>
                    <a:pt x="11" y="44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5" y="48"/>
                  </a:lnTo>
                  <a:lnTo>
                    <a:pt x="15" y="48"/>
                  </a:lnTo>
                  <a:lnTo>
                    <a:pt x="19" y="48"/>
                  </a:lnTo>
                  <a:lnTo>
                    <a:pt x="22" y="48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22" y="56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2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2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2" y="63"/>
                  </a:lnTo>
                  <a:lnTo>
                    <a:pt x="22" y="67"/>
                  </a:lnTo>
                  <a:lnTo>
                    <a:pt x="19" y="67"/>
                  </a:lnTo>
                  <a:lnTo>
                    <a:pt x="19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9" y="74"/>
                  </a:lnTo>
                  <a:lnTo>
                    <a:pt x="19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26" y="78"/>
                  </a:lnTo>
                  <a:lnTo>
                    <a:pt x="30" y="82"/>
                  </a:lnTo>
                  <a:lnTo>
                    <a:pt x="26" y="82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5"/>
                  </a:lnTo>
                  <a:lnTo>
                    <a:pt x="34" y="89"/>
                  </a:lnTo>
                  <a:lnTo>
                    <a:pt x="34" y="93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0" y="96"/>
                  </a:lnTo>
                  <a:lnTo>
                    <a:pt x="37" y="93"/>
                  </a:lnTo>
                  <a:lnTo>
                    <a:pt x="45" y="93"/>
                  </a:lnTo>
                  <a:lnTo>
                    <a:pt x="45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4" y="96"/>
                  </a:lnTo>
                  <a:lnTo>
                    <a:pt x="30" y="100"/>
                  </a:lnTo>
                  <a:lnTo>
                    <a:pt x="34" y="100"/>
                  </a:lnTo>
                  <a:lnTo>
                    <a:pt x="37" y="100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45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52" y="96"/>
                  </a:lnTo>
                  <a:lnTo>
                    <a:pt x="52" y="96"/>
                  </a:lnTo>
                  <a:lnTo>
                    <a:pt x="56" y="100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100"/>
                  </a:lnTo>
                  <a:lnTo>
                    <a:pt x="59" y="100"/>
                  </a:lnTo>
                  <a:lnTo>
                    <a:pt x="59" y="104"/>
                  </a:lnTo>
                  <a:lnTo>
                    <a:pt x="59" y="104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108"/>
                  </a:lnTo>
                  <a:lnTo>
                    <a:pt x="71" y="108"/>
                  </a:lnTo>
                  <a:lnTo>
                    <a:pt x="74" y="108"/>
                  </a:lnTo>
                  <a:lnTo>
                    <a:pt x="78" y="108"/>
                  </a:lnTo>
                  <a:lnTo>
                    <a:pt x="78" y="104"/>
                  </a:lnTo>
                  <a:lnTo>
                    <a:pt x="82" y="104"/>
                  </a:lnTo>
                  <a:lnTo>
                    <a:pt x="85" y="104"/>
                  </a:lnTo>
                  <a:lnTo>
                    <a:pt x="85" y="100"/>
                  </a:lnTo>
                  <a:lnTo>
                    <a:pt x="85" y="100"/>
                  </a:lnTo>
                  <a:lnTo>
                    <a:pt x="85" y="96"/>
                  </a:lnTo>
                  <a:lnTo>
                    <a:pt x="89" y="96"/>
                  </a:lnTo>
                  <a:lnTo>
                    <a:pt x="96" y="96"/>
                  </a:lnTo>
                  <a:lnTo>
                    <a:pt x="104" y="100"/>
                  </a:lnTo>
                  <a:lnTo>
                    <a:pt x="108" y="100"/>
                  </a:lnTo>
                  <a:lnTo>
                    <a:pt x="111" y="108"/>
                  </a:lnTo>
                  <a:lnTo>
                    <a:pt x="119" y="108"/>
                  </a:lnTo>
                  <a:lnTo>
                    <a:pt x="133" y="108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08"/>
                  </a:lnTo>
                  <a:lnTo>
                    <a:pt x="141" y="104"/>
                  </a:lnTo>
                  <a:lnTo>
                    <a:pt x="141" y="104"/>
                  </a:lnTo>
                  <a:lnTo>
                    <a:pt x="148" y="96"/>
                  </a:lnTo>
                  <a:lnTo>
                    <a:pt x="152" y="93"/>
                  </a:lnTo>
                  <a:lnTo>
                    <a:pt x="156" y="96"/>
                  </a:lnTo>
                  <a:lnTo>
                    <a:pt x="163" y="96"/>
                  </a:lnTo>
                  <a:lnTo>
                    <a:pt x="167" y="96"/>
                  </a:lnTo>
                  <a:lnTo>
                    <a:pt x="167" y="96"/>
                  </a:lnTo>
                  <a:lnTo>
                    <a:pt x="171" y="93"/>
                  </a:lnTo>
                  <a:lnTo>
                    <a:pt x="174" y="93"/>
                  </a:lnTo>
                  <a:lnTo>
                    <a:pt x="174" y="96"/>
                  </a:lnTo>
                  <a:lnTo>
                    <a:pt x="171" y="100"/>
                  </a:lnTo>
                  <a:lnTo>
                    <a:pt x="167" y="104"/>
                  </a:lnTo>
                  <a:lnTo>
                    <a:pt x="167" y="104"/>
                  </a:lnTo>
                  <a:lnTo>
                    <a:pt x="171" y="108"/>
                  </a:lnTo>
                  <a:lnTo>
                    <a:pt x="171" y="108"/>
                  </a:lnTo>
                  <a:lnTo>
                    <a:pt x="174" y="111"/>
                  </a:lnTo>
                  <a:lnTo>
                    <a:pt x="178" y="108"/>
                  </a:lnTo>
                  <a:lnTo>
                    <a:pt x="182" y="108"/>
                  </a:lnTo>
                  <a:lnTo>
                    <a:pt x="178" y="104"/>
                  </a:lnTo>
                  <a:lnTo>
                    <a:pt x="182" y="104"/>
                  </a:lnTo>
                  <a:lnTo>
                    <a:pt x="182" y="96"/>
                  </a:lnTo>
                  <a:lnTo>
                    <a:pt x="182" y="96"/>
                  </a:lnTo>
                  <a:lnTo>
                    <a:pt x="189" y="96"/>
                  </a:lnTo>
                  <a:lnTo>
                    <a:pt x="189" y="96"/>
                  </a:lnTo>
                  <a:lnTo>
                    <a:pt x="200" y="96"/>
                  </a:lnTo>
                  <a:lnTo>
                    <a:pt x="200" y="93"/>
                  </a:lnTo>
                  <a:lnTo>
                    <a:pt x="204" y="93"/>
                  </a:lnTo>
                  <a:lnTo>
                    <a:pt x="211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22" y="96"/>
                  </a:lnTo>
                  <a:lnTo>
                    <a:pt x="230" y="96"/>
                  </a:lnTo>
                  <a:lnTo>
                    <a:pt x="230" y="93"/>
                  </a:lnTo>
                  <a:lnTo>
                    <a:pt x="233" y="93"/>
                  </a:lnTo>
                  <a:lnTo>
                    <a:pt x="237" y="89"/>
                  </a:lnTo>
                  <a:lnTo>
                    <a:pt x="241" y="89"/>
                  </a:lnTo>
                  <a:lnTo>
                    <a:pt x="245" y="89"/>
                  </a:lnTo>
                  <a:lnTo>
                    <a:pt x="248" y="89"/>
                  </a:lnTo>
                  <a:lnTo>
                    <a:pt x="256" y="89"/>
                  </a:lnTo>
                  <a:lnTo>
                    <a:pt x="263" y="85"/>
                  </a:lnTo>
                  <a:lnTo>
                    <a:pt x="267" y="85"/>
                  </a:lnTo>
                  <a:lnTo>
                    <a:pt x="270" y="89"/>
                  </a:lnTo>
                  <a:lnTo>
                    <a:pt x="274" y="85"/>
                  </a:lnTo>
                  <a:lnTo>
                    <a:pt x="278" y="85"/>
                  </a:lnTo>
                  <a:lnTo>
                    <a:pt x="282" y="82"/>
                  </a:lnTo>
                  <a:lnTo>
                    <a:pt x="285" y="82"/>
                  </a:lnTo>
                  <a:lnTo>
                    <a:pt x="293" y="85"/>
                  </a:lnTo>
                  <a:lnTo>
                    <a:pt x="296" y="85"/>
                  </a:lnTo>
                  <a:lnTo>
                    <a:pt x="300" y="85"/>
                  </a:lnTo>
                  <a:lnTo>
                    <a:pt x="300" y="89"/>
                  </a:lnTo>
                  <a:lnTo>
                    <a:pt x="300" y="89"/>
                  </a:lnTo>
                  <a:lnTo>
                    <a:pt x="304" y="89"/>
                  </a:lnTo>
                  <a:lnTo>
                    <a:pt x="308" y="85"/>
                  </a:lnTo>
                  <a:lnTo>
                    <a:pt x="304" y="82"/>
                  </a:lnTo>
                  <a:lnTo>
                    <a:pt x="300" y="78"/>
                  </a:lnTo>
                  <a:lnTo>
                    <a:pt x="296" y="74"/>
                  </a:lnTo>
                  <a:lnTo>
                    <a:pt x="296" y="74"/>
                  </a:lnTo>
                  <a:lnTo>
                    <a:pt x="296" y="70"/>
                  </a:lnTo>
                  <a:lnTo>
                    <a:pt x="300" y="63"/>
                  </a:lnTo>
                  <a:lnTo>
                    <a:pt x="296" y="63"/>
                  </a:lnTo>
                  <a:lnTo>
                    <a:pt x="293" y="63"/>
                  </a:lnTo>
                  <a:lnTo>
                    <a:pt x="293" y="59"/>
                  </a:lnTo>
                  <a:lnTo>
                    <a:pt x="293" y="56"/>
                  </a:lnTo>
                  <a:lnTo>
                    <a:pt x="293" y="48"/>
                  </a:lnTo>
                  <a:lnTo>
                    <a:pt x="293" y="48"/>
                  </a:lnTo>
                  <a:lnTo>
                    <a:pt x="293" y="44"/>
                  </a:lnTo>
                  <a:lnTo>
                    <a:pt x="296" y="44"/>
                  </a:lnTo>
                  <a:lnTo>
                    <a:pt x="296" y="41"/>
                  </a:lnTo>
                  <a:lnTo>
                    <a:pt x="300" y="41"/>
                  </a:lnTo>
                  <a:lnTo>
                    <a:pt x="296" y="37"/>
                  </a:lnTo>
                  <a:lnTo>
                    <a:pt x="293" y="33"/>
                  </a:lnTo>
                  <a:lnTo>
                    <a:pt x="293" y="33"/>
                  </a:lnTo>
                  <a:lnTo>
                    <a:pt x="285" y="33"/>
                  </a:lnTo>
                  <a:lnTo>
                    <a:pt x="282" y="30"/>
                  </a:lnTo>
                  <a:lnTo>
                    <a:pt x="282" y="26"/>
                  </a:lnTo>
                  <a:lnTo>
                    <a:pt x="282" y="22"/>
                  </a:lnTo>
                  <a:lnTo>
                    <a:pt x="282" y="19"/>
                  </a:lnTo>
                  <a:lnTo>
                    <a:pt x="278" y="19"/>
                  </a:lnTo>
                  <a:lnTo>
                    <a:pt x="278" y="15"/>
                  </a:lnTo>
                  <a:lnTo>
                    <a:pt x="274" y="11"/>
                  </a:lnTo>
                  <a:lnTo>
                    <a:pt x="270" y="11"/>
                  </a:lnTo>
                  <a:lnTo>
                    <a:pt x="263" y="7"/>
                  </a:lnTo>
                  <a:lnTo>
                    <a:pt x="263" y="7"/>
                  </a:lnTo>
                  <a:lnTo>
                    <a:pt x="259" y="7"/>
                  </a:lnTo>
                  <a:lnTo>
                    <a:pt x="256" y="7"/>
                  </a:lnTo>
                  <a:lnTo>
                    <a:pt x="252" y="7"/>
                  </a:lnTo>
                  <a:lnTo>
                    <a:pt x="252" y="7"/>
                  </a:lnTo>
                  <a:lnTo>
                    <a:pt x="248" y="7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close/>
                  <a:moveTo>
                    <a:pt x="37" y="100"/>
                  </a:moveTo>
                  <a:lnTo>
                    <a:pt x="37" y="100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7" y="100"/>
                  </a:lnTo>
                  <a:lnTo>
                    <a:pt x="37" y="100"/>
                  </a:lnTo>
                  <a:close/>
                  <a:moveTo>
                    <a:pt x="0" y="33"/>
                  </a:moveTo>
                  <a:lnTo>
                    <a:pt x="4" y="37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8" name="Freeform 80"/>
            <p:cNvSpPr>
              <a:spLocks/>
            </p:cNvSpPr>
            <p:nvPr/>
          </p:nvSpPr>
          <p:spPr bwMode="auto">
            <a:xfrm>
              <a:off x="5088158" y="2418143"/>
              <a:ext cx="205861" cy="181415"/>
            </a:xfrm>
            <a:custGeom>
              <a:avLst/>
              <a:gdLst>
                <a:gd name="T0" fmla="*/ 160 w 160"/>
                <a:gd name="T1" fmla="*/ 118 h 141"/>
                <a:gd name="T2" fmla="*/ 152 w 160"/>
                <a:gd name="T3" fmla="*/ 115 h 141"/>
                <a:gd name="T4" fmla="*/ 145 w 160"/>
                <a:gd name="T5" fmla="*/ 107 h 141"/>
                <a:gd name="T6" fmla="*/ 145 w 160"/>
                <a:gd name="T7" fmla="*/ 100 h 141"/>
                <a:gd name="T8" fmla="*/ 145 w 160"/>
                <a:gd name="T9" fmla="*/ 89 h 141"/>
                <a:gd name="T10" fmla="*/ 137 w 160"/>
                <a:gd name="T11" fmla="*/ 81 h 141"/>
                <a:gd name="T12" fmla="*/ 134 w 160"/>
                <a:gd name="T13" fmla="*/ 81 h 141"/>
                <a:gd name="T14" fmla="*/ 119 w 160"/>
                <a:gd name="T15" fmla="*/ 74 h 141"/>
                <a:gd name="T16" fmla="*/ 115 w 160"/>
                <a:gd name="T17" fmla="*/ 74 h 141"/>
                <a:gd name="T18" fmla="*/ 115 w 160"/>
                <a:gd name="T19" fmla="*/ 70 h 141"/>
                <a:gd name="T20" fmla="*/ 111 w 160"/>
                <a:gd name="T21" fmla="*/ 66 h 141"/>
                <a:gd name="T22" fmla="*/ 108 w 160"/>
                <a:gd name="T23" fmla="*/ 63 h 141"/>
                <a:gd name="T24" fmla="*/ 104 w 160"/>
                <a:gd name="T25" fmla="*/ 59 h 141"/>
                <a:gd name="T26" fmla="*/ 104 w 160"/>
                <a:gd name="T27" fmla="*/ 55 h 141"/>
                <a:gd name="T28" fmla="*/ 104 w 160"/>
                <a:gd name="T29" fmla="*/ 51 h 141"/>
                <a:gd name="T30" fmla="*/ 108 w 160"/>
                <a:gd name="T31" fmla="*/ 44 h 141"/>
                <a:gd name="T32" fmla="*/ 108 w 160"/>
                <a:gd name="T33" fmla="*/ 40 h 141"/>
                <a:gd name="T34" fmla="*/ 111 w 160"/>
                <a:gd name="T35" fmla="*/ 37 h 141"/>
                <a:gd name="T36" fmla="*/ 111 w 160"/>
                <a:gd name="T37" fmla="*/ 29 h 141"/>
                <a:gd name="T38" fmla="*/ 115 w 160"/>
                <a:gd name="T39" fmla="*/ 29 h 141"/>
                <a:gd name="T40" fmla="*/ 115 w 160"/>
                <a:gd name="T41" fmla="*/ 29 h 141"/>
                <a:gd name="T42" fmla="*/ 108 w 160"/>
                <a:gd name="T43" fmla="*/ 26 h 141"/>
                <a:gd name="T44" fmla="*/ 100 w 160"/>
                <a:gd name="T45" fmla="*/ 22 h 141"/>
                <a:gd name="T46" fmla="*/ 97 w 160"/>
                <a:gd name="T47" fmla="*/ 22 h 141"/>
                <a:gd name="T48" fmla="*/ 93 w 160"/>
                <a:gd name="T49" fmla="*/ 14 h 141"/>
                <a:gd name="T50" fmla="*/ 89 w 160"/>
                <a:gd name="T51" fmla="*/ 11 h 141"/>
                <a:gd name="T52" fmla="*/ 86 w 160"/>
                <a:gd name="T53" fmla="*/ 7 h 141"/>
                <a:gd name="T54" fmla="*/ 78 w 160"/>
                <a:gd name="T55" fmla="*/ 7 h 141"/>
                <a:gd name="T56" fmla="*/ 78 w 160"/>
                <a:gd name="T57" fmla="*/ 3 h 141"/>
                <a:gd name="T58" fmla="*/ 71 w 160"/>
                <a:gd name="T59" fmla="*/ 3 h 141"/>
                <a:gd name="T60" fmla="*/ 60 w 160"/>
                <a:gd name="T61" fmla="*/ 0 h 141"/>
                <a:gd name="T62" fmla="*/ 52 w 160"/>
                <a:gd name="T63" fmla="*/ 3 h 141"/>
                <a:gd name="T64" fmla="*/ 48 w 160"/>
                <a:gd name="T65" fmla="*/ 7 h 141"/>
                <a:gd name="T66" fmla="*/ 45 w 160"/>
                <a:gd name="T67" fmla="*/ 11 h 141"/>
                <a:gd name="T68" fmla="*/ 34 w 160"/>
                <a:gd name="T69" fmla="*/ 14 h 141"/>
                <a:gd name="T70" fmla="*/ 34 w 160"/>
                <a:gd name="T71" fmla="*/ 22 h 141"/>
                <a:gd name="T72" fmla="*/ 34 w 160"/>
                <a:gd name="T73" fmla="*/ 33 h 141"/>
                <a:gd name="T74" fmla="*/ 34 w 160"/>
                <a:gd name="T75" fmla="*/ 40 h 141"/>
                <a:gd name="T76" fmla="*/ 30 w 160"/>
                <a:gd name="T77" fmla="*/ 48 h 141"/>
                <a:gd name="T78" fmla="*/ 0 w 160"/>
                <a:gd name="T79" fmla="*/ 70 h 141"/>
                <a:gd name="T80" fmla="*/ 0 w 160"/>
                <a:gd name="T81" fmla="*/ 70 h 141"/>
                <a:gd name="T82" fmla="*/ 23 w 160"/>
                <a:gd name="T83" fmla="*/ 92 h 141"/>
                <a:gd name="T84" fmla="*/ 130 w 160"/>
                <a:gd name="T85" fmla="*/ 141 h 141"/>
                <a:gd name="T86" fmla="*/ 137 w 160"/>
                <a:gd name="T87" fmla="*/ 126 h 141"/>
                <a:gd name="T88" fmla="*/ 152 w 160"/>
                <a:gd name="T89" fmla="*/ 126 h 141"/>
                <a:gd name="T90" fmla="*/ 156 w 160"/>
                <a:gd name="T91" fmla="*/ 126 h 141"/>
                <a:gd name="T92" fmla="*/ 160 w 160"/>
                <a:gd name="T93" fmla="*/ 122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0" h="141">
                  <a:moveTo>
                    <a:pt x="160" y="122"/>
                  </a:moveTo>
                  <a:lnTo>
                    <a:pt x="160" y="118"/>
                  </a:lnTo>
                  <a:lnTo>
                    <a:pt x="156" y="118"/>
                  </a:lnTo>
                  <a:lnTo>
                    <a:pt x="152" y="115"/>
                  </a:lnTo>
                  <a:lnTo>
                    <a:pt x="152" y="107"/>
                  </a:lnTo>
                  <a:lnTo>
                    <a:pt x="145" y="107"/>
                  </a:lnTo>
                  <a:lnTo>
                    <a:pt x="145" y="103"/>
                  </a:lnTo>
                  <a:lnTo>
                    <a:pt x="145" y="100"/>
                  </a:lnTo>
                  <a:lnTo>
                    <a:pt x="148" y="96"/>
                  </a:lnTo>
                  <a:lnTo>
                    <a:pt x="145" y="89"/>
                  </a:lnTo>
                  <a:lnTo>
                    <a:pt x="141" y="89"/>
                  </a:lnTo>
                  <a:lnTo>
                    <a:pt x="137" y="81"/>
                  </a:lnTo>
                  <a:lnTo>
                    <a:pt x="137" y="81"/>
                  </a:lnTo>
                  <a:lnTo>
                    <a:pt x="134" y="81"/>
                  </a:lnTo>
                  <a:lnTo>
                    <a:pt x="123" y="74"/>
                  </a:lnTo>
                  <a:lnTo>
                    <a:pt x="119" y="74"/>
                  </a:lnTo>
                  <a:lnTo>
                    <a:pt x="119" y="77"/>
                  </a:lnTo>
                  <a:lnTo>
                    <a:pt x="115" y="74"/>
                  </a:lnTo>
                  <a:lnTo>
                    <a:pt x="115" y="70"/>
                  </a:lnTo>
                  <a:lnTo>
                    <a:pt x="115" y="70"/>
                  </a:lnTo>
                  <a:lnTo>
                    <a:pt x="115" y="66"/>
                  </a:lnTo>
                  <a:lnTo>
                    <a:pt x="111" y="66"/>
                  </a:lnTo>
                  <a:lnTo>
                    <a:pt x="111" y="63"/>
                  </a:lnTo>
                  <a:lnTo>
                    <a:pt x="108" y="63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9"/>
                  </a:lnTo>
                  <a:lnTo>
                    <a:pt x="104" y="55"/>
                  </a:lnTo>
                  <a:lnTo>
                    <a:pt x="104" y="55"/>
                  </a:lnTo>
                  <a:lnTo>
                    <a:pt x="104" y="51"/>
                  </a:lnTo>
                  <a:lnTo>
                    <a:pt x="104" y="48"/>
                  </a:lnTo>
                  <a:lnTo>
                    <a:pt x="108" y="44"/>
                  </a:lnTo>
                  <a:lnTo>
                    <a:pt x="108" y="40"/>
                  </a:lnTo>
                  <a:lnTo>
                    <a:pt x="108" y="40"/>
                  </a:lnTo>
                  <a:lnTo>
                    <a:pt x="111" y="40"/>
                  </a:lnTo>
                  <a:lnTo>
                    <a:pt x="111" y="37"/>
                  </a:lnTo>
                  <a:lnTo>
                    <a:pt x="111" y="33"/>
                  </a:lnTo>
                  <a:lnTo>
                    <a:pt x="111" y="29"/>
                  </a:lnTo>
                  <a:lnTo>
                    <a:pt x="111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1" y="26"/>
                  </a:lnTo>
                  <a:lnTo>
                    <a:pt x="108" y="26"/>
                  </a:lnTo>
                  <a:lnTo>
                    <a:pt x="108" y="26"/>
                  </a:lnTo>
                  <a:lnTo>
                    <a:pt x="100" y="22"/>
                  </a:lnTo>
                  <a:lnTo>
                    <a:pt x="97" y="22"/>
                  </a:lnTo>
                  <a:lnTo>
                    <a:pt x="97" y="22"/>
                  </a:lnTo>
                  <a:lnTo>
                    <a:pt x="93" y="18"/>
                  </a:lnTo>
                  <a:lnTo>
                    <a:pt x="93" y="14"/>
                  </a:lnTo>
                  <a:lnTo>
                    <a:pt x="89" y="14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6" y="7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1" y="3"/>
                  </a:lnTo>
                  <a:lnTo>
                    <a:pt x="63" y="0"/>
                  </a:lnTo>
                  <a:lnTo>
                    <a:pt x="60" y="0"/>
                  </a:lnTo>
                  <a:lnTo>
                    <a:pt x="56" y="3"/>
                  </a:lnTo>
                  <a:lnTo>
                    <a:pt x="52" y="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5" y="11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34" y="14"/>
                  </a:lnTo>
                  <a:lnTo>
                    <a:pt x="34" y="18"/>
                  </a:lnTo>
                  <a:lnTo>
                    <a:pt x="34" y="22"/>
                  </a:lnTo>
                  <a:lnTo>
                    <a:pt x="34" y="29"/>
                  </a:lnTo>
                  <a:lnTo>
                    <a:pt x="34" y="33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34" y="44"/>
                  </a:lnTo>
                  <a:lnTo>
                    <a:pt x="30" y="48"/>
                  </a:lnTo>
                  <a:lnTo>
                    <a:pt x="30" y="51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89"/>
                  </a:lnTo>
                  <a:lnTo>
                    <a:pt x="23" y="92"/>
                  </a:lnTo>
                  <a:lnTo>
                    <a:pt x="100" y="141"/>
                  </a:lnTo>
                  <a:lnTo>
                    <a:pt x="130" y="141"/>
                  </a:lnTo>
                  <a:lnTo>
                    <a:pt x="134" y="133"/>
                  </a:lnTo>
                  <a:lnTo>
                    <a:pt x="137" y="126"/>
                  </a:lnTo>
                  <a:lnTo>
                    <a:pt x="145" y="122"/>
                  </a:lnTo>
                  <a:lnTo>
                    <a:pt x="152" y="126"/>
                  </a:lnTo>
                  <a:lnTo>
                    <a:pt x="156" y="126"/>
                  </a:lnTo>
                  <a:lnTo>
                    <a:pt x="156" y="126"/>
                  </a:lnTo>
                  <a:lnTo>
                    <a:pt x="156" y="122"/>
                  </a:lnTo>
                  <a:lnTo>
                    <a:pt x="160" y="1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79" name="Freeform 81"/>
            <p:cNvSpPr>
              <a:spLocks/>
            </p:cNvSpPr>
            <p:nvPr/>
          </p:nvSpPr>
          <p:spPr bwMode="auto">
            <a:xfrm>
              <a:off x="5255421" y="2575112"/>
              <a:ext cx="38599" cy="33452"/>
            </a:xfrm>
            <a:custGeom>
              <a:avLst/>
              <a:gdLst>
                <a:gd name="T0" fmla="*/ 0 w 30"/>
                <a:gd name="T1" fmla="*/ 19 h 26"/>
                <a:gd name="T2" fmla="*/ 4 w 30"/>
                <a:gd name="T3" fmla="*/ 11 h 26"/>
                <a:gd name="T4" fmla="*/ 7 w 30"/>
                <a:gd name="T5" fmla="*/ 4 h 26"/>
                <a:gd name="T6" fmla="*/ 15 w 30"/>
                <a:gd name="T7" fmla="*/ 0 h 26"/>
                <a:gd name="T8" fmla="*/ 22 w 30"/>
                <a:gd name="T9" fmla="*/ 4 h 26"/>
                <a:gd name="T10" fmla="*/ 26 w 30"/>
                <a:gd name="T11" fmla="*/ 4 h 26"/>
                <a:gd name="T12" fmla="*/ 26 w 30"/>
                <a:gd name="T13" fmla="*/ 4 h 26"/>
                <a:gd name="T14" fmla="*/ 26 w 30"/>
                <a:gd name="T15" fmla="*/ 4 h 26"/>
                <a:gd name="T16" fmla="*/ 26 w 30"/>
                <a:gd name="T17" fmla="*/ 11 h 26"/>
                <a:gd name="T18" fmla="*/ 18 w 30"/>
                <a:gd name="T19" fmla="*/ 11 h 26"/>
                <a:gd name="T20" fmla="*/ 26 w 30"/>
                <a:gd name="T21" fmla="*/ 15 h 26"/>
                <a:gd name="T22" fmla="*/ 26 w 30"/>
                <a:gd name="T23" fmla="*/ 15 h 26"/>
                <a:gd name="T24" fmla="*/ 26 w 30"/>
                <a:gd name="T25" fmla="*/ 15 h 26"/>
                <a:gd name="T26" fmla="*/ 26 w 30"/>
                <a:gd name="T27" fmla="*/ 19 h 26"/>
                <a:gd name="T28" fmla="*/ 30 w 30"/>
                <a:gd name="T29" fmla="*/ 22 h 26"/>
                <a:gd name="T30" fmla="*/ 26 w 30"/>
                <a:gd name="T31" fmla="*/ 22 h 26"/>
                <a:gd name="T32" fmla="*/ 26 w 30"/>
                <a:gd name="T33" fmla="*/ 22 h 26"/>
                <a:gd name="T34" fmla="*/ 30 w 30"/>
                <a:gd name="T35" fmla="*/ 22 h 26"/>
                <a:gd name="T36" fmla="*/ 18 w 30"/>
                <a:gd name="T37" fmla="*/ 26 h 26"/>
                <a:gd name="T38" fmla="*/ 18 w 30"/>
                <a:gd name="T39" fmla="*/ 22 h 26"/>
                <a:gd name="T40" fmla="*/ 4 w 30"/>
                <a:gd name="T41" fmla="*/ 19 h 26"/>
                <a:gd name="T42" fmla="*/ 0 w 30"/>
                <a:gd name="T43" fmla="*/ 19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0" h="26">
                  <a:moveTo>
                    <a:pt x="0" y="19"/>
                  </a:moveTo>
                  <a:lnTo>
                    <a:pt x="4" y="11"/>
                  </a:lnTo>
                  <a:lnTo>
                    <a:pt x="7" y="4"/>
                  </a:lnTo>
                  <a:lnTo>
                    <a:pt x="15" y="0"/>
                  </a:lnTo>
                  <a:lnTo>
                    <a:pt x="22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4"/>
                  </a:lnTo>
                  <a:lnTo>
                    <a:pt x="26" y="11"/>
                  </a:lnTo>
                  <a:lnTo>
                    <a:pt x="18" y="11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18" y="26"/>
                  </a:lnTo>
                  <a:lnTo>
                    <a:pt x="18" y="22"/>
                  </a:lnTo>
                  <a:lnTo>
                    <a:pt x="4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0" name="Freeform 82"/>
            <p:cNvSpPr>
              <a:spLocks/>
            </p:cNvSpPr>
            <p:nvPr/>
          </p:nvSpPr>
          <p:spPr bwMode="auto">
            <a:xfrm>
              <a:off x="4950488" y="2460603"/>
              <a:ext cx="47606" cy="23159"/>
            </a:xfrm>
            <a:custGeom>
              <a:avLst/>
              <a:gdLst>
                <a:gd name="T0" fmla="*/ 4 w 37"/>
                <a:gd name="T1" fmla="*/ 18 h 18"/>
                <a:gd name="T2" fmla="*/ 0 w 37"/>
                <a:gd name="T3" fmla="*/ 15 h 18"/>
                <a:gd name="T4" fmla="*/ 0 w 37"/>
                <a:gd name="T5" fmla="*/ 15 h 18"/>
                <a:gd name="T6" fmla="*/ 0 w 37"/>
                <a:gd name="T7" fmla="*/ 11 h 18"/>
                <a:gd name="T8" fmla="*/ 0 w 37"/>
                <a:gd name="T9" fmla="*/ 11 h 18"/>
                <a:gd name="T10" fmla="*/ 4 w 37"/>
                <a:gd name="T11" fmla="*/ 7 h 18"/>
                <a:gd name="T12" fmla="*/ 7 w 37"/>
                <a:gd name="T13" fmla="*/ 7 h 18"/>
                <a:gd name="T14" fmla="*/ 7 w 37"/>
                <a:gd name="T15" fmla="*/ 7 h 18"/>
                <a:gd name="T16" fmla="*/ 7 w 37"/>
                <a:gd name="T17" fmla="*/ 7 h 18"/>
                <a:gd name="T18" fmla="*/ 11 w 37"/>
                <a:gd name="T19" fmla="*/ 4 h 18"/>
                <a:gd name="T20" fmla="*/ 11 w 37"/>
                <a:gd name="T21" fmla="*/ 4 h 18"/>
                <a:gd name="T22" fmla="*/ 15 w 37"/>
                <a:gd name="T23" fmla="*/ 7 h 18"/>
                <a:gd name="T24" fmla="*/ 18 w 37"/>
                <a:gd name="T25" fmla="*/ 7 h 18"/>
                <a:gd name="T26" fmla="*/ 26 w 37"/>
                <a:gd name="T27" fmla="*/ 4 h 18"/>
                <a:gd name="T28" fmla="*/ 33 w 37"/>
                <a:gd name="T29" fmla="*/ 0 h 18"/>
                <a:gd name="T30" fmla="*/ 33 w 37"/>
                <a:gd name="T31" fmla="*/ 0 h 18"/>
                <a:gd name="T32" fmla="*/ 37 w 37"/>
                <a:gd name="T33" fmla="*/ 0 h 18"/>
                <a:gd name="T34" fmla="*/ 33 w 37"/>
                <a:gd name="T35" fmla="*/ 4 h 18"/>
                <a:gd name="T36" fmla="*/ 30 w 37"/>
                <a:gd name="T37" fmla="*/ 4 h 18"/>
                <a:gd name="T38" fmla="*/ 26 w 37"/>
                <a:gd name="T39" fmla="*/ 7 h 18"/>
                <a:gd name="T40" fmla="*/ 26 w 37"/>
                <a:gd name="T41" fmla="*/ 11 h 18"/>
                <a:gd name="T42" fmla="*/ 26 w 37"/>
                <a:gd name="T43" fmla="*/ 15 h 18"/>
                <a:gd name="T44" fmla="*/ 22 w 37"/>
                <a:gd name="T45" fmla="*/ 15 h 18"/>
                <a:gd name="T46" fmla="*/ 18 w 37"/>
                <a:gd name="T47" fmla="*/ 15 h 18"/>
                <a:gd name="T48" fmla="*/ 18 w 37"/>
                <a:gd name="T49" fmla="*/ 18 h 18"/>
                <a:gd name="T50" fmla="*/ 15 w 37"/>
                <a:gd name="T51" fmla="*/ 18 h 18"/>
                <a:gd name="T52" fmla="*/ 11 w 37"/>
                <a:gd name="T53" fmla="*/ 18 h 18"/>
                <a:gd name="T54" fmla="*/ 11 w 37"/>
                <a:gd name="T55" fmla="*/ 18 h 18"/>
                <a:gd name="T56" fmla="*/ 4 w 37"/>
                <a:gd name="T5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7" h="18">
                  <a:moveTo>
                    <a:pt x="4" y="18"/>
                  </a:moveTo>
                  <a:lnTo>
                    <a:pt x="0" y="15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7" y="7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26" y="7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1" name="Freeform 83"/>
            <p:cNvSpPr>
              <a:spLocks/>
            </p:cNvSpPr>
            <p:nvPr/>
          </p:nvSpPr>
          <p:spPr bwMode="auto">
            <a:xfrm>
              <a:off x="5017394" y="2422004"/>
              <a:ext cx="132523" cy="110650"/>
            </a:xfrm>
            <a:custGeom>
              <a:avLst/>
              <a:gdLst>
                <a:gd name="T0" fmla="*/ 85 w 103"/>
                <a:gd name="T1" fmla="*/ 48 h 86"/>
                <a:gd name="T2" fmla="*/ 89 w 103"/>
                <a:gd name="T3" fmla="*/ 41 h 86"/>
                <a:gd name="T4" fmla="*/ 89 w 103"/>
                <a:gd name="T5" fmla="*/ 37 h 86"/>
                <a:gd name="T6" fmla="*/ 89 w 103"/>
                <a:gd name="T7" fmla="*/ 26 h 86"/>
                <a:gd name="T8" fmla="*/ 89 w 103"/>
                <a:gd name="T9" fmla="*/ 15 h 86"/>
                <a:gd name="T10" fmla="*/ 96 w 103"/>
                <a:gd name="T11" fmla="*/ 8 h 86"/>
                <a:gd name="T12" fmla="*/ 100 w 103"/>
                <a:gd name="T13" fmla="*/ 8 h 86"/>
                <a:gd name="T14" fmla="*/ 100 w 103"/>
                <a:gd name="T15" fmla="*/ 0 h 86"/>
                <a:gd name="T16" fmla="*/ 89 w 103"/>
                <a:gd name="T17" fmla="*/ 4 h 86"/>
                <a:gd name="T18" fmla="*/ 78 w 103"/>
                <a:gd name="T19" fmla="*/ 4 h 86"/>
                <a:gd name="T20" fmla="*/ 70 w 103"/>
                <a:gd name="T21" fmla="*/ 4 h 86"/>
                <a:gd name="T22" fmla="*/ 63 w 103"/>
                <a:gd name="T23" fmla="*/ 8 h 86"/>
                <a:gd name="T24" fmla="*/ 55 w 103"/>
                <a:gd name="T25" fmla="*/ 11 h 86"/>
                <a:gd name="T26" fmla="*/ 48 w 103"/>
                <a:gd name="T27" fmla="*/ 8 h 86"/>
                <a:gd name="T28" fmla="*/ 37 w 103"/>
                <a:gd name="T29" fmla="*/ 8 h 86"/>
                <a:gd name="T30" fmla="*/ 33 w 103"/>
                <a:gd name="T31" fmla="*/ 11 h 86"/>
                <a:gd name="T32" fmla="*/ 22 w 103"/>
                <a:gd name="T33" fmla="*/ 11 h 86"/>
                <a:gd name="T34" fmla="*/ 15 w 103"/>
                <a:gd name="T35" fmla="*/ 11 h 86"/>
                <a:gd name="T36" fmla="*/ 11 w 103"/>
                <a:gd name="T37" fmla="*/ 19 h 86"/>
                <a:gd name="T38" fmla="*/ 11 w 103"/>
                <a:gd name="T39" fmla="*/ 23 h 86"/>
                <a:gd name="T40" fmla="*/ 4 w 103"/>
                <a:gd name="T41" fmla="*/ 23 h 86"/>
                <a:gd name="T42" fmla="*/ 0 w 103"/>
                <a:gd name="T43" fmla="*/ 26 h 86"/>
                <a:gd name="T44" fmla="*/ 4 w 103"/>
                <a:gd name="T45" fmla="*/ 34 h 86"/>
                <a:gd name="T46" fmla="*/ 4 w 103"/>
                <a:gd name="T47" fmla="*/ 41 h 86"/>
                <a:gd name="T48" fmla="*/ 11 w 103"/>
                <a:gd name="T49" fmla="*/ 48 h 86"/>
                <a:gd name="T50" fmla="*/ 15 w 103"/>
                <a:gd name="T51" fmla="*/ 52 h 86"/>
                <a:gd name="T52" fmla="*/ 15 w 103"/>
                <a:gd name="T53" fmla="*/ 60 h 86"/>
                <a:gd name="T54" fmla="*/ 15 w 103"/>
                <a:gd name="T55" fmla="*/ 60 h 86"/>
                <a:gd name="T56" fmla="*/ 7 w 103"/>
                <a:gd name="T57" fmla="*/ 63 h 86"/>
                <a:gd name="T58" fmla="*/ 7 w 103"/>
                <a:gd name="T59" fmla="*/ 67 h 86"/>
                <a:gd name="T60" fmla="*/ 7 w 103"/>
                <a:gd name="T61" fmla="*/ 71 h 86"/>
                <a:gd name="T62" fmla="*/ 7 w 103"/>
                <a:gd name="T63" fmla="*/ 78 h 86"/>
                <a:gd name="T64" fmla="*/ 15 w 103"/>
                <a:gd name="T65" fmla="*/ 82 h 86"/>
                <a:gd name="T66" fmla="*/ 18 w 103"/>
                <a:gd name="T67" fmla="*/ 86 h 86"/>
                <a:gd name="T68" fmla="*/ 55 w 103"/>
                <a:gd name="T69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3" h="86">
                  <a:moveTo>
                    <a:pt x="55" y="67"/>
                  </a:moveTo>
                  <a:lnTo>
                    <a:pt x="85" y="48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37"/>
                  </a:lnTo>
                  <a:lnTo>
                    <a:pt x="89" y="37"/>
                  </a:lnTo>
                  <a:lnTo>
                    <a:pt x="89" y="30"/>
                  </a:lnTo>
                  <a:lnTo>
                    <a:pt x="89" y="26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6" y="8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3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89" y="4"/>
                  </a:lnTo>
                  <a:lnTo>
                    <a:pt x="81" y="4"/>
                  </a:lnTo>
                  <a:lnTo>
                    <a:pt x="78" y="4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6" y="8"/>
                  </a:lnTo>
                  <a:lnTo>
                    <a:pt x="63" y="8"/>
                  </a:lnTo>
                  <a:lnTo>
                    <a:pt x="63" y="11"/>
                  </a:lnTo>
                  <a:lnTo>
                    <a:pt x="55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4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3" y="11"/>
                  </a:lnTo>
                  <a:lnTo>
                    <a:pt x="22" y="11"/>
                  </a:lnTo>
                  <a:lnTo>
                    <a:pt x="22" y="11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9"/>
                  </a:lnTo>
                  <a:lnTo>
                    <a:pt x="11" y="19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4" y="23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4"/>
                  </a:lnTo>
                  <a:lnTo>
                    <a:pt x="7" y="37"/>
                  </a:lnTo>
                  <a:lnTo>
                    <a:pt x="4" y="41"/>
                  </a:lnTo>
                  <a:lnTo>
                    <a:pt x="4" y="48"/>
                  </a:lnTo>
                  <a:lnTo>
                    <a:pt x="11" y="48"/>
                  </a:lnTo>
                  <a:lnTo>
                    <a:pt x="11" y="52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5" y="60"/>
                  </a:lnTo>
                  <a:lnTo>
                    <a:pt x="11" y="60"/>
                  </a:lnTo>
                  <a:lnTo>
                    <a:pt x="7" y="63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7" y="71"/>
                  </a:lnTo>
                  <a:lnTo>
                    <a:pt x="7" y="71"/>
                  </a:lnTo>
                  <a:lnTo>
                    <a:pt x="11" y="78"/>
                  </a:lnTo>
                  <a:lnTo>
                    <a:pt x="7" y="78"/>
                  </a:lnTo>
                  <a:lnTo>
                    <a:pt x="11" y="78"/>
                  </a:lnTo>
                  <a:lnTo>
                    <a:pt x="15" y="82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22" y="86"/>
                  </a:lnTo>
                  <a:lnTo>
                    <a:pt x="55" y="67"/>
                  </a:lnTo>
                  <a:lnTo>
                    <a:pt x="5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2" name="Freeform 84"/>
            <p:cNvSpPr>
              <a:spLocks/>
            </p:cNvSpPr>
            <p:nvPr/>
          </p:nvSpPr>
          <p:spPr bwMode="auto">
            <a:xfrm>
              <a:off x="4992949" y="2508208"/>
              <a:ext cx="33452" cy="86205"/>
            </a:xfrm>
            <a:custGeom>
              <a:avLst/>
              <a:gdLst>
                <a:gd name="T0" fmla="*/ 15 w 26"/>
                <a:gd name="T1" fmla="*/ 67 h 67"/>
                <a:gd name="T2" fmla="*/ 19 w 26"/>
                <a:gd name="T3" fmla="*/ 63 h 67"/>
                <a:gd name="T4" fmla="*/ 19 w 26"/>
                <a:gd name="T5" fmla="*/ 63 h 67"/>
                <a:gd name="T6" fmla="*/ 19 w 26"/>
                <a:gd name="T7" fmla="*/ 63 h 67"/>
                <a:gd name="T8" fmla="*/ 19 w 26"/>
                <a:gd name="T9" fmla="*/ 59 h 67"/>
                <a:gd name="T10" fmla="*/ 19 w 26"/>
                <a:gd name="T11" fmla="*/ 56 h 67"/>
                <a:gd name="T12" fmla="*/ 19 w 26"/>
                <a:gd name="T13" fmla="*/ 52 h 67"/>
                <a:gd name="T14" fmla="*/ 19 w 26"/>
                <a:gd name="T15" fmla="*/ 48 h 67"/>
                <a:gd name="T16" fmla="*/ 23 w 26"/>
                <a:gd name="T17" fmla="*/ 48 h 67"/>
                <a:gd name="T18" fmla="*/ 23 w 26"/>
                <a:gd name="T19" fmla="*/ 45 h 67"/>
                <a:gd name="T20" fmla="*/ 23 w 26"/>
                <a:gd name="T21" fmla="*/ 41 h 67"/>
                <a:gd name="T22" fmla="*/ 23 w 26"/>
                <a:gd name="T23" fmla="*/ 41 h 67"/>
                <a:gd name="T24" fmla="*/ 23 w 26"/>
                <a:gd name="T25" fmla="*/ 33 h 67"/>
                <a:gd name="T26" fmla="*/ 23 w 26"/>
                <a:gd name="T27" fmla="*/ 33 h 67"/>
                <a:gd name="T28" fmla="*/ 19 w 26"/>
                <a:gd name="T29" fmla="*/ 33 h 67"/>
                <a:gd name="T30" fmla="*/ 15 w 26"/>
                <a:gd name="T31" fmla="*/ 33 h 67"/>
                <a:gd name="T32" fmla="*/ 15 w 26"/>
                <a:gd name="T33" fmla="*/ 33 h 67"/>
                <a:gd name="T34" fmla="*/ 15 w 26"/>
                <a:gd name="T35" fmla="*/ 30 h 67"/>
                <a:gd name="T36" fmla="*/ 15 w 26"/>
                <a:gd name="T37" fmla="*/ 22 h 67"/>
                <a:gd name="T38" fmla="*/ 15 w 26"/>
                <a:gd name="T39" fmla="*/ 19 h 67"/>
                <a:gd name="T40" fmla="*/ 15 w 26"/>
                <a:gd name="T41" fmla="*/ 15 h 67"/>
                <a:gd name="T42" fmla="*/ 19 w 26"/>
                <a:gd name="T43" fmla="*/ 15 h 67"/>
                <a:gd name="T44" fmla="*/ 19 w 26"/>
                <a:gd name="T45" fmla="*/ 19 h 67"/>
                <a:gd name="T46" fmla="*/ 23 w 26"/>
                <a:gd name="T47" fmla="*/ 19 h 67"/>
                <a:gd name="T48" fmla="*/ 23 w 26"/>
                <a:gd name="T49" fmla="*/ 19 h 67"/>
                <a:gd name="T50" fmla="*/ 23 w 26"/>
                <a:gd name="T51" fmla="*/ 15 h 67"/>
                <a:gd name="T52" fmla="*/ 23 w 26"/>
                <a:gd name="T53" fmla="*/ 15 h 67"/>
                <a:gd name="T54" fmla="*/ 23 w 26"/>
                <a:gd name="T55" fmla="*/ 15 h 67"/>
                <a:gd name="T56" fmla="*/ 23 w 26"/>
                <a:gd name="T57" fmla="*/ 11 h 67"/>
                <a:gd name="T58" fmla="*/ 23 w 26"/>
                <a:gd name="T59" fmla="*/ 7 h 67"/>
                <a:gd name="T60" fmla="*/ 23 w 26"/>
                <a:gd name="T61" fmla="*/ 4 h 67"/>
                <a:gd name="T62" fmla="*/ 26 w 26"/>
                <a:gd name="T63" fmla="*/ 0 h 67"/>
                <a:gd name="T64" fmla="*/ 23 w 26"/>
                <a:gd name="T65" fmla="*/ 0 h 67"/>
                <a:gd name="T66" fmla="*/ 23 w 26"/>
                <a:gd name="T67" fmla="*/ 4 h 67"/>
                <a:gd name="T68" fmla="*/ 15 w 26"/>
                <a:gd name="T69" fmla="*/ 4 h 67"/>
                <a:gd name="T70" fmla="*/ 15 w 26"/>
                <a:gd name="T71" fmla="*/ 4 h 67"/>
                <a:gd name="T72" fmla="*/ 11 w 26"/>
                <a:gd name="T73" fmla="*/ 7 h 67"/>
                <a:gd name="T74" fmla="*/ 8 w 26"/>
                <a:gd name="T75" fmla="*/ 19 h 67"/>
                <a:gd name="T76" fmla="*/ 4 w 26"/>
                <a:gd name="T77" fmla="*/ 26 h 67"/>
                <a:gd name="T78" fmla="*/ 0 w 26"/>
                <a:gd name="T79" fmla="*/ 33 h 67"/>
                <a:gd name="T80" fmla="*/ 0 w 26"/>
                <a:gd name="T81" fmla="*/ 33 h 67"/>
                <a:gd name="T82" fmla="*/ 4 w 26"/>
                <a:gd name="T83" fmla="*/ 37 h 67"/>
                <a:gd name="T84" fmla="*/ 8 w 26"/>
                <a:gd name="T85" fmla="*/ 45 h 67"/>
                <a:gd name="T86" fmla="*/ 11 w 26"/>
                <a:gd name="T87" fmla="*/ 52 h 67"/>
                <a:gd name="T88" fmla="*/ 15 w 26"/>
                <a:gd name="T89" fmla="*/ 59 h 67"/>
                <a:gd name="T90" fmla="*/ 11 w 26"/>
                <a:gd name="T91" fmla="*/ 63 h 67"/>
                <a:gd name="T92" fmla="*/ 15 w 26"/>
                <a:gd name="T93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6" h="67">
                  <a:moveTo>
                    <a:pt x="15" y="67"/>
                  </a:move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23" y="48"/>
                  </a:lnTo>
                  <a:lnTo>
                    <a:pt x="23" y="45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0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9" y="19"/>
                  </a:lnTo>
                  <a:lnTo>
                    <a:pt x="23" y="19"/>
                  </a:lnTo>
                  <a:lnTo>
                    <a:pt x="23" y="19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5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1" y="7"/>
                  </a:lnTo>
                  <a:lnTo>
                    <a:pt x="8" y="19"/>
                  </a:lnTo>
                  <a:lnTo>
                    <a:pt x="4" y="26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4" y="37"/>
                  </a:lnTo>
                  <a:lnTo>
                    <a:pt x="8" y="45"/>
                  </a:lnTo>
                  <a:lnTo>
                    <a:pt x="11" y="52"/>
                  </a:lnTo>
                  <a:lnTo>
                    <a:pt x="15" y="59"/>
                  </a:lnTo>
                  <a:lnTo>
                    <a:pt x="11" y="63"/>
                  </a:lnTo>
                  <a:lnTo>
                    <a:pt x="15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3" name="Freeform 85"/>
            <p:cNvSpPr>
              <a:spLocks/>
            </p:cNvSpPr>
            <p:nvPr/>
          </p:nvSpPr>
          <p:spPr bwMode="auto">
            <a:xfrm>
              <a:off x="5022541" y="2508208"/>
              <a:ext cx="9007" cy="19300"/>
            </a:xfrm>
            <a:custGeom>
              <a:avLst/>
              <a:gdLst>
                <a:gd name="T0" fmla="*/ 0 w 7"/>
                <a:gd name="T1" fmla="*/ 15 h 15"/>
                <a:gd name="T2" fmla="*/ 0 w 7"/>
                <a:gd name="T3" fmla="*/ 15 h 15"/>
                <a:gd name="T4" fmla="*/ 0 w 7"/>
                <a:gd name="T5" fmla="*/ 11 h 15"/>
                <a:gd name="T6" fmla="*/ 0 w 7"/>
                <a:gd name="T7" fmla="*/ 7 h 15"/>
                <a:gd name="T8" fmla="*/ 0 w 7"/>
                <a:gd name="T9" fmla="*/ 4 h 15"/>
                <a:gd name="T10" fmla="*/ 3 w 7"/>
                <a:gd name="T11" fmla="*/ 0 h 15"/>
                <a:gd name="T12" fmla="*/ 3 w 7"/>
                <a:gd name="T13" fmla="*/ 0 h 15"/>
                <a:gd name="T14" fmla="*/ 3 w 7"/>
                <a:gd name="T15" fmla="*/ 4 h 15"/>
                <a:gd name="T16" fmla="*/ 3 w 7"/>
                <a:gd name="T17" fmla="*/ 4 h 15"/>
                <a:gd name="T18" fmla="*/ 7 w 7"/>
                <a:gd name="T19" fmla="*/ 11 h 15"/>
                <a:gd name="T20" fmla="*/ 3 w 7"/>
                <a:gd name="T21" fmla="*/ 11 h 15"/>
                <a:gd name="T22" fmla="*/ 3 w 7"/>
                <a:gd name="T23" fmla="*/ 11 h 15"/>
                <a:gd name="T24" fmla="*/ 3 w 7"/>
                <a:gd name="T25" fmla="*/ 15 h 15"/>
                <a:gd name="T26" fmla="*/ 0 w 7"/>
                <a:gd name="T27" fmla="*/ 15 h 15"/>
                <a:gd name="T28" fmla="*/ 0 w 7"/>
                <a:gd name="T2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15">
                  <a:moveTo>
                    <a:pt x="0" y="15"/>
                  </a:move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4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4"/>
                  </a:lnTo>
                  <a:lnTo>
                    <a:pt x="3" y="4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4" name="Freeform 86"/>
            <p:cNvSpPr>
              <a:spLocks/>
            </p:cNvSpPr>
            <p:nvPr/>
          </p:nvSpPr>
          <p:spPr bwMode="auto">
            <a:xfrm>
              <a:off x="5012246" y="2527507"/>
              <a:ext cx="10293" cy="23159"/>
            </a:xfrm>
            <a:custGeom>
              <a:avLst/>
              <a:gdLst>
                <a:gd name="T0" fmla="*/ 8 w 8"/>
                <a:gd name="T1" fmla="*/ 18 h 18"/>
                <a:gd name="T2" fmla="*/ 4 w 8"/>
                <a:gd name="T3" fmla="*/ 18 h 18"/>
                <a:gd name="T4" fmla="*/ 0 w 8"/>
                <a:gd name="T5" fmla="*/ 18 h 18"/>
                <a:gd name="T6" fmla="*/ 0 w 8"/>
                <a:gd name="T7" fmla="*/ 18 h 18"/>
                <a:gd name="T8" fmla="*/ 0 w 8"/>
                <a:gd name="T9" fmla="*/ 15 h 18"/>
                <a:gd name="T10" fmla="*/ 0 w 8"/>
                <a:gd name="T11" fmla="*/ 7 h 18"/>
                <a:gd name="T12" fmla="*/ 0 w 8"/>
                <a:gd name="T13" fmla="*/ 4 h 18"/>
                <a:gd name="T14" fmla="*/ 0 w 8"/>
                <a:gd name="T15" fmla="*/ 0 h 18"/>
                <a:gd name="T16" fmla="*/ 4 w 8"/>
                <a:gd name="T17" fmla="*/ 0 h 18"/>
                <a:gd name="T18" fmla="*/ 4 w 8"/>
                <a:gd name="T19" fmla="*/ 4 h 18"/>
                <a:gd name="T20" fmla="*/ 8 w 8"/>
                <a:gd name="T21" fmla="*/ 4 h 18"/>
                <a:gd name="T22" fmla="*/ 8 w 8"/>
                <a:gd name="T23" fmla="*/ 4 h 18"/>
                <a:gd name="T24" fmla="*/ 8 w 8"/>
                <a:gd name="T25" fmla="*/ 4 h 18"/>
                <a:gd name="T26" fmla="*/ 8 w 8"/>
                <a:gd name="T27" fmla="*/ 4 h 18"/>
                <a:gd name="T28" fmla="*/ 8 w 8"/>
                <a:gd name="T29" fmla="*/ 7 h 18"/>
                <a:gd name="T30" fmla="*/ 8 w 8"/>
                <a:gd name="T31" fmla="*/ 11 h 18"/>
                <a:gd name="T32" fmla="*/ 8 w 8"/>
                <a:gd name="T33" fmla="*/ 11 h 18"/>
                <a:gd name="T34" fmla="*/ 8 w 8"/>
                <a:gd name="T35" fmla="*/ 18 h 18"/>
                <a:gd name="T36" fmla="*/ 8 w 8"/>
                <a:gd name="T3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18">
                  <a:moveTo>
                    <a:pt x="8" y="18"/>
                  </a:moveTo>
                  <a:lnTo>
                    <a:pt x="4" y="18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15"/>
                  </a:ln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7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8"/>
                  </a:ln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5" name="Freeform 87"/>
            <p:cNvSpPr>
              <a:spLocks/>
            </p:cNvSpPr>
            <p:nvPr/>
          </p:nvSpPr>
          <p:spPr bwMode="auto">
            <a:xfrm>
              <a:off x="5012248" y="2483762"/>
              <a:ext cx="24446" cy="29593"/>
            </a:xfrm>
            <a:custGeom>
              <a:avLst/>
              <a:gdLst>
                <a:gd name="T0" fmla="*/ 0 w 19"/>
                <a:gd name="T1" fmla="*/ 23 h 23"/>
                <a:gd name="T2" fmla="*/ 0 w 19"/>
                <a:gd name="T3" fmla="*/ 23 h 23"/>
                <a:gd name="T4" fmla="*/ 8 w 19"/>
                <a:gd name="T5" fmla="*/ 23 h 23"/>
                <a:gd name="T6" fmla="*/ 8 w 19"/>
                <a:gd name="T7" fmla="*/ 19 h 23"/>
                <a:gd name="T8" fmla="*/ 11 w 19"/>
                <a:gd name="T9" fmla="*/ 19 h 23"/>
                <a:gd name="T10" fmla="*/ 11 w 19"/>
                <a:gd name="T11" fmla="*/ 15 h 23"/>
                <a:gd name="T12" fmla="*/ 15 w 19"/>
                <a:gd name="T13" fmla="*/ 12 h 23"/>
                <a:gd name="T14" fmla="*/ 19 w 19"/>
                <a:gd name="T15" fmla="*/ 12 h 23"/>
                <a:gd name="T16" fmla="*/ 19 w 19"/>
                <a:gd name="T17" fmla="*/ 12 h 23"/>
                <a:gd name="T18" fmla="*/ 19 w 19"/>
                <a:gd name="T19" fmla="*/ 12 h 23"/>
                <a:gd name="T20" fmla="*/ 19 w 19"/>
                <a:gd name="T21" fmla="*/ 8 h 23"/>
                <a:gd name="T22" fmla="*/ 19 w 19"/>
                <a:gd name="T23" fmla="*/ 4 h 23"/>
                <a:gd name="T24" fmla="*/ 15 w 19"/>
                <a:gd name="T25" fmla="*/ 4 h 23"/>
                <a:gd name="T26" fmla="*/ 15 w 19"/>
                <a:gd name="T27" fmla="*/ 0 h 23"/>
                <a:gd name="T28" fmla="*/ 8 w 19"/>
                <a:gd name="T29" fmla="*/ 0 h 23"/>
                <a:gd name="T30" fmla="*/ 8 w 19"/>
                <a:gd name="T31" fmla="*/ 0 h 23"/>
                <a:gd name="T32" fmla="*/ 8 w 19"/>
                <a:gd name="T33" fmla="*/ 0 h 23"/>
                <a:gd name="T34" fmla="*/ 4 w 19"/>
                <a:gd name="T35" fmla="*/ 12 h 23"/>
                <a:gd name="T36" fmla="*/ 4 w 19"/>
                <a:gd name="T37" fmla="*/ 15 h 23"/>
                <a:gd name="T38" fmla="*/ 0 w 19"/>
                <a:gd name="T39" fmla="*/ 19 h 23"/>
                <a:gd name="T40" fmla="*/ 0 w 19"/>
                <a:gd name="T41" fmla="*/ 23 h 23"/>
                <a:gd name="T42" fmla="*/ 0 w 19"/>
                <a:gd name="T4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9" h="23">
                  <a:moveTo>
                    <a:pt x="0" y="23"/>
                  </a:moveTo>
                  <a:lnTo>
                    <a:pt x="0" y="23"/>
                  </a:lnTo>
                  <a:lnTo>
                    <a:pt x="8" y="23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12"/>
                  </a:lnTo>
                  <a:lnTo>
                    <a:pt x="4" y="15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6" name="Freeform 88"/>
            <p:cNvSpPr>
              <a:spLocks/>
            </p:cNvSpPr>
            <p:nvPr/>
          </p:nvSpPr>
          <p:spPr bwMode="auto">
            <a:xfrm>
              <a:off x="5012247" y="2508208"/>
              <a:ext cx="86205" cy="95211"/>
            </a:xfrm>
            <a:custGeom>
              <a:avLst/>
              <a:gdLst>
                <a:gd name="T0" fmla="*/ 4 w 67"/>
                <a:gd name="T1" fmla="*/ 63 h 74"/>
                <a:gd name="T2" fmla="*/ 4 w 67"/>
                <a:gd name="T3" fmla="*/ 63 h 74"/>
                <a:gd name="T4" fmla="*/ 4 w 67"/>
                <a:gd name="T5" fmla="*/ 63 h 74"/>
                <a:gd name="T6" fmla="*/ 4 w 67"/>
                <a:gd name="T7" fmla="*/ 59 h 74"/>
                <a:gd name="T8" fmla="*/ 4 w 67"/>
                <a:gd name="T9" fmla="*/ 56 h 74"/>
                <a:gd name="T10" fmla="*/ 4 w 67"/>
                <a:gd name="T11" fmla="*/ 52 h 74"/>
                <a:gd name="T12" fmla="*/ 4 w 67"/>
                <a:gd name="T13" fmla="*/ 48 h 74"/>
                <a:gd name="T14" fmla="*/ 8 w 67"/>
                <a:gd name="T15" fmla="*/ 48 h 74"/>
                <a:gd name="T16" fmla="*/ 8 w 67"/>
                <a:gd name="T17" fmla="*/ 45 h 74"/>
                <a:gd name="T18" fmla="*/ 8 w 67"/>
                <a:gd name="T19" fmla="*/ 41 h 74"/>
                <a:gd name="T20" fmla="*/ 8 w 67"/>
                <a:gd name="T21" fmla="*/ 41 h 74"/>
                <a:gd name="T22" fmla="*/ 8 w 67"/>
                <a:gd name="T23" fmla="*/ 26 h 74"/>
                <a:gd name="T24" fmla="*/ 8 w 67"/>
                <a:gd name="T25" fmla="*/ 26 h 74"/>
                <a:gd name="T26" fmla="*/ 8 w 67"/>
                <a:gd name="T27" fmla="*/ 22 h 74"/>
                <a:gd name="T28" fmla="*/ 8 w 67"/>
                <a:gd name="T29" fmla="*/ 19 h 74"/>
                <a:gd name="T30" fmla="*/ 8 w 67"/>
                <a:gd name="T31" fmla="*/ 19 h 74"/>
                <a:gd name="T32" fmla="*/ 8 w 67"/>
                <a:gd name="T33" fmla="*/ 15 h 74"/>
                <a:gd name="T34" fmla="*/ 8 w 67"/>
                <a:gd name="T35" fmla="*/ 15 h 74"/>
                <a:gd name="T36" fmla="*/ 11 w 67"/>
                <a:gd name="T37" fmla="*/ 15 h 74"/>
                <a:gd name="T38" fmla="*/ 11 w 67"/>
                <a:gd name="T39" fmla="*/ 11 h 74"/>
                <a:gd name="T40" fmla="*/ 15 w 67"/>
                <a:gd name="T41" fmla="*/ 11 h 74"/>
                <a:gd name="T42" fmla="*/ 19 w 67"/>
                <a:gd name="T43" fmla="*/ 15 h 74"/>
                <a:gd name="T44" fmla="*/ 22 w 67"/>
                <a:gd name="T45" fmla="*/ 19 h 74"/>
                <a:gd name="T46" fmla="*/ 22 w 67"/>
                <a:gd name="T47" fmla="*/ 19 h 74"/>
                <a:gd name="T48" fmla="*/ 26 w 67"/>
                <a:gd name="T49" fmla="*/ 19 h 74"/>
                <a:gd name="T50" fmla="*/ 59 w 67"/>
                <a:gd name="T51" fmla="*/ 0 h 74"/>
                <a:gd name="T52" fmla="*/ 67 w 67"/>
                <a:gd name="T53" fmla="*/ 19 h 74"/>
                <a:gd name="T54" fmla="*/ 67 w 67"/>
                <a:gd name="T55" fmla="*/ 19 h 74"/>
                <a:gd name="T56" fmla="*/ 59 w 67"/>
                <a:gd name="T57" fmla="*/ 26 h 74"/>
                <a:gd name="T58" fmla="*/ 37 w 67"/>
                <a:gd name="T59" fmla="*/ 30 h 74"/>
                <a:gd name="T60" fmla="*/ 56 w 67"/>
                <a:gd name="T61" fmla="*/ 48 h 74"/>
                <a:gd name="T62" fmla="*/ 48 w 67"/>
                <a:gd name="T63" fmla="*/ 56 h 74"/>
                <a:gd name="T64" fmla="*/ 48 w 67"/>
                <a:gd name="T65" fmla="*/ 63 h 74"/>
                <a:gd name="T66" fmla="*/ 33 w 67"/>
                <a:gd name="T67" fmla="*/ 63 h 74"/>
                <a:gd name="T68" fmla="*/ 22 w 67"/>
                <a:gd name="T69" fmla="*/ 74 h 74"/>
                <a:gd name="T70" fmla="*/ 8 w 67"/>
                <a:gd name="T71" fmla="*/ 71 h 74"/>
                <a:gd name="T72" fmla="*/ 0 w 67"/>
                <a:gd name="T73" fmla="*/ 71 h 74"/>
                <a:gd name="T74" fmla="*/ 0 w 67"/>
                <a:gd name="T75" fmla="*/ 71 h 74"/>
                <a:gd name="T76" fmla="*/ 4 w 67"/>
                <a:gd name="T77" fmla="*/ 67 h 74"/>
                <a:gd name="T78" fmla="*/ 4 w 67"/>
                <a:gd name="T79" fmla="*/ 63 h 74"/>
                <a:gd name="T80" fmla="*/ 4 w 67"/>
                <a:gd name="T81" fmla="*/ 6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74">
                  <a:moveTo>
                    <a:pt x="4" y="63"/>
                  </a:moveTo>
                  <a:lnTo>
                    <a:pt x="4" y="63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8" y="45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8" y="26"/>
                  </a:lnTo>
                  <a:lnTo>
                    <a:pt x="8" y="26"/>
                  </a:lnTo>
                  <a:lnTo>
                    <a:pt x="8" y="22"/>
                  </a:lnTo>
                  <a:lnTo>
                    <a:pt x="8" y="19"/>
                  </a:lnTo>
                  <a:lnTo>
                    <a:pt x="8" y="19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5" y="11"/>
                  </a:lnTo>
                  <a:lnTo>
                    <a:pt x="19" y="15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26" y="19"/>
                  </a:lnTo>
                  <a:lnTo>
                    <a:pt x="59" y="0"/>
                  </a:lnTo>
                  <a:lnTo>
                    <a:pt x="67" y="19"/>
                  </a:lnTo>
                  <a:lnTo>
                    <a:pt x="67" y="19"/>
                  </a:lnTo>
                  <a:lnTo>
                    <a:pt x="59" y="26"/>
                  </a:lnTo>
                  <a:lnTo>
                    <a:pt x="37" y="30"/>
                  </a:lnTo>
                  <a:lnTo>
                    <a:pt x="56" y="48"/>
                  </a:lnTo>
                  <a:lnTo>
                    <a:pt x="48" y="56"/>
                  </a:lnTo>
                  <a:lnTo>
                    <a:pt x="48" y="63"/>
                  </a:lnTo>
                  <a:lnTo>
                    <a:pt x="33" y="63"/>
                  </a:lnTo>
                  <a:lnTo>
                    <a:pt x="22" y="74"/>
                  </a:lnTo>
                  <a:lnTo>
                    <a:pt x="8" y="71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7" name="Freeform 89"/>
            <p:cNvSpPr>
              <a:spLocks/>
            </p:cNvSpPr>
            <p:nvPr/>
          </p:nvSpPr>
          <p:spPr bwMode="auto">
            <a:xfrm>
              <a:off x="5012246" y="2532654"/>
              <a:ext cx="438742" cy="333238"/>
            </a:xfrm>
            <a:custGeom>
              <a:avLst/>
              <a:gdLst>
                <a:gd name="T0" fmla="*/ 207 w 341"/>
                <a:gd name="T1" fmla="*/ 55 h 259"/>
                <a:gd name="T2" fmla="*/ 82 w 341"/>
                <a:gd name="T3" fmla="*/ 3 h 259"/>
                <a:gd name="T4" fmla="*/ 37 w 341"/>
                <a:gd name="T5" fmla="*/ 11 h 259"/>
                <a:gd name="T6" fmla="*/ 48 w 341"/>
                <a:gd name="T7" fmla="*/ 44 h 259"/>
                <a:gd name="T8" fmla="*/ 8 w 341"/>
                <a:gd name="T9" fmla="*/ 52 h 259"/>
                <a:gd name="T10" fmla="*/ 0 w 341"/>
                <a:gd name="T11" fmla="*/ 63 h 259"/>
                <a:gd name="T12" fmla="*/ 0 w 341"/>
                <a:gd name="T13" fmla="*/ 66 h 259"/>
                <a:gd name="T14" fmla="*/ 8 w 341"/>
                <a:gd name="T15" fmla="*/ 70 h 259"/>
                <a:gd name="T16" fmla="*/ 15 w 341"/>
                <a:gd name="T17" fmla="*/ 81 h 259"/>
                <a:gd name="T18" fmla="*/ 22 w 341"/>
                <a:gd name="T19" fmla="*/ 89 h 259"/>
                <a:gd name="T20" fmla="*/ 26 w 341"/>
                <a:gd name="T21" fmla="*/ 96 h 259"/>
                <a:gd name="T22" fmla="*/ 33 w 341"/>
                <a:gd name="T23" fmla="*/ 103 h 259"/>
                <a:gd name="T24" fmla="*/ 41 w 341"/>
                <a:gd name="T25" fmla="*/ 115 h 259"/>
                <a:gd name="T26" fmla="*/ 45 w 341"/>
                <a:gd name="T27" fmla="*/ 122 h 259"/>
                <a:gd name="T28" fmla="*/ 48 w 341"/>
                <a:gd name="T29" fmla="*/ 129 h 259"/>
                <a:gd name="T30" fmla="*/ 56 w 341"/>
                <a:gd name="T31" fmla="*/ 129 h 259"/>
                <a:gd name="T32" fmla="*/ 67 w 341"/>
                <a:gd name="T33" fmla="*/ 141 h 259"/>
                <a:gd name="T34" fmla="*/ 67 w 341"/>
                <a:gd name="T35" fmla="*/ 144 h 259"/>
                <a:gd name="T36" fmla="*/ 74 w 341"/>
                <a:gd name="T37" fmla="*/ 159 h 259"/>
                <a:gd name="T38" fmla="*/ 74 w 341"/>
                <a:gd name="T39" fmla="*/ 167 h 259"/>
                <a:gd name="T40" fmla="*/ 78 w 341"/>
                <a:gd name="T41" fmla="*/ 178 h 259"/>
                <a:gd name="T42" fmla="*/ 89 w 341"/>
                <a:gd name="T43" fmla="*/ 192 h 259"/>
                <a:gd name="T44" fmla="*/ 96 w 341"/>
                <a:gd name="T45" fmla="*/ 196 h 259"/>
                <a:gd name="T46" fmla="*/ 104 w 341"/>
                <a:gd name="T47" fmla="*/ 200 h 259"/>
                <a:gd name="T48" fmla="*/ 107 w 341"/>
                <a:gd name="T49" fmla="*/ 204 h 259"/>
                <a:gd name="T50" fmla="*/ 115 w 341"/>
                <a:gd name="T51" fmla="*/ 222 h 259"/>
                <a:gd name="T52" fmla="*/ 133 w 341"/>
                <a:gd name="T53" fmla="*/ 241 h 259"/>
                <a:gd name="T54" fmla="*/ 141 w 341"/>
                <a:gd name="T55" fmla="*/ 252 h 259"/>
                <a:gd name="T56" fmla="*/ 152 w 341"/>
                <a:gd name="T57" fmla="*/ 244 h 259"/>
                <a:gd name="T58" fmla="*/ 156 w 341"/>
                <a:gd name="T59" fmla="*/ 233 h 259"/>
                <a:gd name="T60" fmla="*/ 185 w 341"/>
                <a:gd name="T61" fmla="*/ 241 h 259"/>
                <a:gd name="T62" fmla="*/ 230 w 341"/>
                <a:gd name="T63" fmla="*/ 226 h 259"/>
                <a:gd name="T64" fmla="*/ 337 w 341"/>
                <a:gd name="T65" fmla="*/ 152 h 259"/>
                <a:gd name="T66" fmla="*/ 282 w 341"/>
                <a:gd name="T67" fmla="*/ 148 h 259"/>
                <a:gd name="T68" fmla="*/ 274 w 341"/>
                <a:gd name="T69" fmla="*/ 126 h 259"/>
                <a:gd name="T70" fmla="*/ 274 w 341"/>
                <a:gd name="T71" fmla="*/ 126 h 259"/>
                <a:gd name="T72" fmla="*/ 270 w 341"/>
                <a:gd name="T73" fmla="*/ 122 h 259"/>
                <a:gd name="T74" fmla="*/ 263 w 341"/>
                <a:gd name="T75" fmla="*/ 118 h 259"/>
                <a:gd name="T76" fmla="*/ 259 w 341"/>
                <a:gd name="T77" fmla="*/ 115 h 259"/>
                <a:gd name="T78" fmla="*/ 248 w 341"/>
                <a:gd name="T79" fmla="*/ 100 h 259"/>
                <a:gd name="T80" fmla="*/ 248 w 341"/>
                <a:gd name="T81" fmla="*/ 89 h 259"/>
                <a:gd name="T82" fmla="*/ 244 w 341"/>
                <a:gd name="T83" fmla="*/ 85 h 259"/>
                <a:gd name="T84" fmla="*/ 233 w 341"/>
                <a:gd name="T85" fmla="*/ 74 h 259"/>
                <a:gd name="T86" fmla="*/ 237 w 341"/>
                <a:gd name="T87" fmla="*/ 74 h 259"/>
                <a:gd name="T88" fmla="*/ 226 w 341"/>
                <a:gd name="T89" fmla="*/ 70 h 259"/>
                <a:gd name="T90" fmla="*/ 219 w 341"/>
                <a:gd name="T91" fmla="*/ 59 h 259"/>
                <a:gd name="T92" fmla="*/ 219 w 341"/>
                <a:gd name="T93" fmla="*/ 55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41" h="259">
                  <a:moveTo>
                    <a:pt x="219" y="55"/>
                  </a:moveTo>
                  <a:lnTo>
                    <a:pt x="207" y="59"/>
                  </a:lnTo>
                  <a:lnTo>
                    <a:pt x="207" y="55"/>
                  </a:lnTo>
                  <a:lnTo>
                    <a:pt x="193" y="52"/>
                  </a:lnTo>
                  <a:lnTo>
                    <a:pt x="159" y="52"/>
                  </a:lnTo>
                  <a:lnTo>
                    <a:pt x="82" y="3"/>
                  </a:lnTo>
                  <a:lnTo>
                    <a:pt x="67" y="0"/>
                  </a:lnTo>
                  <a:lnTo>
                    <a:pt x="59" y="7"/>
                  </a:lnTo>
                  <a:lnTo>
                    <a:pt x="37" y="11"/>
                  </a:lnTo>
                  <a:lnTo>
                    <a:pt x="56" y="29"/>
                  </a:lnTo>
                  <a:lnTo>
                    <a:pt x="48" y="37"/>
                  </a:lnTo>
                  <a:lnTo>
                    <a:pt x="48" y="44"/>
                  </a:lnTo>
                  <a:lnTo>
                    <a:pt x="33" y="44"/>
                  </a:lnTo>
                  <a:lnTo>
                    <a:pt x="22" y="55"/>
                  </a:lnTo>
                  <a:lnTo>
                    <a:pt x="8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0" y="63"/>
                  </a:lnTo>
                  <a:lnTo>
                    <a:pt x="0" y="66"/>
                  </a:lnTo>
                  <a:lnTo>
                    <a:pt x="0" y="70"/>
                  </a:lnTo>
                  <a:lnTo>
                    <a:pt x="0" y="66"/>
                  </a:lnTo>
                  <a:lnTo>
                    <a:pt x="4" y="70"/>
                  </a:lnTo>
                  <a:lnTo>
                    <a:pt x="4" y="66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5" y="77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9" y="85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6" y="96"/>
                  </a:lnTo>
                  <a:lnTo>
                    <a:pt x="26" y="96"/>
                  </a:lnTo>
                  <a:lnTo>
                    <a:pt x="30" y="100"/>
                  </a:lnTo>
                  <a:lnTo>
                    <a:pt x="30" y="100"/>
                  </a:lnTo>
                  <a:lnTo>
                    <a:pt x="33" y="103"/>
                  </a:lnTo>
                  <a:lnTo>
                    <a:pt x="33" y="107"/>
                  </a:lnTo>
                  <a:lnTo>
                    <a:pt x="37" y="107"/>
                  </a:lnTo>
                  <a:lnTo>
                    <a:pt x="41" y="115"/>
                  </a:lnTo>
                  <a:lnTo>
                    <a:pt x="45" y="115"/>
                  </a:lnTo>
                  <a:lnTo>
                    <a:pt x="45" y="118"/>
                  </a:lnTo>
                  <a:lnTo>
                    <a:pt x="45" y="122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8" y="129"/>
                  </a:lnTo>
                  <a:lnTo>
                    <a:pt x="48" y="129"/>
                  </a:lnTo>
                  <a:lnTo>
                    <a:pt x="52" y="129"/>
                  </a:lnTo>
                  <a:lnTo>
                    <a:pt x="56" y="129"/>
                  </a:lnTo>
                  <a:lnTo>
                    <a:pt x="59" y="133"/>
                  </a:lnTo>
                  <a:lnTo>
                    <a:pt x="63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4"/>
                  </a:lnTo>
                  <a:lnTo>
                    <a:pt x="67" y="144"/>
                  </a:lnTo>
                  <a:lnTo>
                    <a:pt x="70" y="148"/>
                  </a:lnTo>
                  <a:lnTo>
                    <a:pt x="74" y="152"/>
                  </a:lnTo>
                  <a:lnTo>
                    <a:pt x="74" y="159"/>
                  </a:lnTo>
                  <a:lnTo>
                    <a:pt x="74" y="159"/>
                  </a:lnTo>
                  <a:lnTo>
                    <a:pt x="74" y="163"/>
                  </a:lnTo>
                  <a:lnTo>
                    <a:pt x="74" y="167"/>
                  </a:lnTo>
                  <a:lnTo>
                    <a:pt x="74" y="167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81"/>
                  </a:lnTo>
                  <a:lnTo>
                    <a:pt x="78" y="181"/>
                  </a:lnTo>
                  <a:lnTo>
                    <a:pt x="89" y="192"/>
                  </a:lnTo>
                  <a:lnTo>
                    <a:pt x="89" y="192"/>
                  </a:lnTo>
                  <a:lnTo>
                    <a:pt x="93" y="192"/>
                  </a:lnTo>
                  <a:lnTo>
                    <a:pt x="96" y="196"/>
                  </a:lnTo>
                  <a:lnTo>
                    <a:pt x="96" y="196"/>
                  </a:lnTo>
                  <a:lnTo>
                    <a:pt x="104" y="200"/>
                  </a:lnTo>
                  <a:lnTo>
                    <a:pt x="104" y="200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07" y="204"/>
                  </a:lnTo>
                  <a:lnTo>
                    <a:pt x="111" y="218"/>
                  </a:lnTo>
                  <a:lnTo>
                    <a:pt x="115" y="218"/>
                  </a:lnTo>
                  <a:lnTo>
                    <a:pt x="115" y="222"/>
                  </a:lnTo>
                  <a:lnTo>
                    <a:pt x="130" y="233"/>
                  </a:lnTo>
                  <a:lnTo>
                    <a:pt x="130" y="233"/>
                  </a:lnTo>
                  <a:lnTo>
                    <a:pt x="133" y="241"/>
                  </a:lnTo>
                  <a:lnTo>
                    <a:pt x="137" y="241"/>
                  </a:lnTo>
                  <a:lnTo>
                    <a:pt x="141" y="252"/>
                  </a:lnTo>
                  <a:lnTo>
                    <a:pt x="141" y="252"/>
                  </a:lnTo>
                  <a:lnTo>
                    <a:pt x="145" y="252"/>
                  </a:lnTo>
                  <a:lnTo>
                    <a:pt x="148" y="248"/>
                  </a:lnTo>
                  <a:lnTo>
                    <a:pt x="152" y="244"/>
                  </a:lnTo>
                  <a:lnTo>
                    <a:pt x="148" y="241"/>
                  </a:lnTo>
                  <a:lnTo>
                    <a:pt x="152" y="233"/>
                  </a:lnTo>
                  <a:lnTo>
                    <a:pt x="156" y="233"/>
                  </a:lnTo>
                  <a:lnTo>
                    <a:pt x="159" y="237"/>
                  </a:lnTo>
                  <a:lnTo>
                    <a:pt x="170" y="237"/>
                  </a:lnTo>
                  <a:lnTo>
                    <a:pt x="185" y="241"/>
                  </a:lnTo>
                  <a:lnTo>
                    <a:pt x="200" y="248"/>
                  </a:lnTo>
                  <a:lnTo>
                    <a:pt x="200" y="259"/>
                  </a:lnTo>
                  <a:lnTo>
                    <a:pt x="230" y="226"/>
                  </a:lnTo>
                  <a:lnTo>
                    <a:pt x="337" y="196"/>
                  </a:lnTo>
                  <a:lnTo>
                    <a:pt x="341" y="163"/>
                  </a:lnTo>
                  <a:lnTo>
                    <a:pt x="337" y="152"/>
                  </a:lnTo>
                  <a:lnTo>
                    <a:pt x="337" y="152"/>
                  </a:lnTo>
                  <a:lnTo>
                    <a:pt x="330" y="155"/>
                  </a:lnTo>
                  <a:lnTo>
                    <a:pt x="282" y="148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9"/>
                  </a:lnTo>
                  <a:lnTo>
                    <a:pt x="274" y="126"/>
                  </a:lnTo>
                  <a:lnTo>
                    <a:pt x="274" y="126"/>
                  </a:lnTo>
                  <a:lnTo>
                    <a:pt x="274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70" y="122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63" y="118"/>
                  </a:lnTo>
                  <a:lnTo>
                    <a:pt x="259" y="115"/>
                  </a:lnTo>
                  <a:lnTo>
                    <a:pt x="259" y="111"/>
                  </a:lnTo>
                  <a:lnTo>
                    <a:pt x="252" y="100"/>
                  </a:lnTo>
                  <a:lnTo>
                    <a:pt x="248" y="100"/>
                  </a:lnTo>
                  <a:lnTo>
                    <a:pt x="248" y="100"/>
                  </a:lnTo>
                  <a:lnTo>
                    <a:pt x="248" y="96"/>
                  </a:lnTo>
                  <a:lnTo>
                    <a:pt x="248" y="89"/>
                  </a:lnTo>
                  <a:lnTo>
                    <a:pt x="248" y="89"/>
                  </a:lnTo>
                  <a:lnTo>
                    <a:pt x="244" y="85"/>
                  </a:lnTo>
                  <a:lnTo>
                    <a:pt x="244" y="85"/>
                  </a:lnTo>
                  <a:lnTo>
                    <a:pt x="237" y="77"/>
                  </a:lnTo>
                  <a:lnTo>
                    <a:pt x="237" y="77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37" y="74"/>
                  </a:lnTo>
                  <a:lnTo>
                    <a:pt x="233" y="74"/>
                  </a:lnTo>
                  <a:lnTo>
                    <a:pt x="233" y="74"/>
                  </a:lnTo>
                  <a:lnTo>
                    <a:pt x="226" y="70"/>
                  </a:lnTo>
                  <a:lnTo>
                    <a:pt x="222" y="63"/>
                  </a:lnTo>
                  <a:lnTo>
                    <a:pt x="222" y="59"/>
                  </a:lnTo>
                  <a:lnTo>
                    <a:pt x="219" y="59"/>
                  </a:lnTo>
                  <a:lnTo>
                    <a:pt x="219" y="55"/>
                  </a:lnTo>
                  <a:lnTo>
                    <a:pt x="219" y="59"/>
                  </a:lnTo>
                  <a:lnTo>
                    <a:pt x="219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8" name="Freeform 90"/>
            <p:cNvSpPr>
              <a:spLocks/>
            </p:cNvSpPr>
            <p:nvPr/>
          </p:nvSpPr>
          <p:spPr bwMode="auto">
            <a:xfrm>
              <a:off x="5350632" y="2656170"/>
              <a:ext cx="14153" cy="33452"/>
            </a:xfrm>
            <a:custGeom>
              <a:avLst/>
              <a:gdLst>
                <a:gd name="T0" fmla="*/ 7 w 11"/>
                <a:gd name="T1" fmla="*/ 26 h 26"/>
                <a:gd name="T2" fmla="*/ 7 w 11"/>
                <a:gd name="T3" fmla="*/ 26 h 26"/>
                <a:gd name="T4" fmla="*/ 0 w 11"/>
                <a:gd name="T5" fmla="*/ 22 h 26"/>
                <a:gd name="T6" fmla="*/ 0 w 11"/>
                <a:gd name="T7" fmla="*/ 22 h 26"/>
                <a:gd name="T8" fmla="*/ 0 w 11"/>
                <a:gd name="T9" fmla="*/ 22 h 26"/>
                <a:gd name="T10" fmla="*/ 0 w 11"/>
                <a:gd name="T11" fmla="*/ 19 h 26"/>
                <a:gd name="T12" fmla="*/ 0 w 11"/>
                <a:gd name="T13" fmla="*/ 19 h 26"/>
                <a:gd name="T14" fmla="*/ 0 w 11"/>
                <a:gd name="T15" fmla="*/ 15 h 26"/>
                <a:gd name="T16" fmla="*/ 0 w 11"/>
                <a:gd name="T17" fmla="*/ 11 h 26"/>
                <a:gd name="T18" fmla="*/ 0 w 11"/>
                <a:gd name="T19" fmla="*/ 11 h 26"/>
                <a:gd name="T20" fmla="*/ 0 w 11"/>
                <a:gd name="T21" fmla="*/ 11 h 26"/>
                <a:gd name="T22" fmla="*/ 0 w 11"/>
                <a:gd name="T23" fmla="*/ 7 h 26"/>
                <a:gd name="T24" fmla="*/ 0 w 11"/>
                <a:gd name="T25" fmla="*/ 7 h 26"/>
                <a:gd name="T26" fmla="*/ 0 w 11"/>
                <a:gd name="T27" fmla="*/ 4 h 26"/>
                <a:gd name="T28" fmla="*/ 4 w 11"/>
                <a:gd name="T29" fmla="*/ 4 h 26"/>
                <a:gd name="T30" fmla="*/ 4 w 11"/>
                <a:gd name="T31" fmla="*/ 4 h 26"/>
                <a:gd name="T32" fmla="*/ 4 w 11"/>
                <a:gd name="T33" fmla="*/ 4 h 26"/>
                <a:gd name="T34" fmla="*/ 4 w 11"/>
                <a:gd name="T35" fmla="*/ 0 h 26"/>
                <a:gd name="T36" fmla="*/ 4 w 11"/>
                <a:gd name="T37" fmla="*/ 0 h 26"/>
                <a:gd name="T38" fmla="*/ 7 w 11"/>
                <a:gd name="T39" fmla="*/ 4 h 26"/>
                <a:gd name="T40" fmla="*/ 7 w 11"/>
                <a:gd name="T41" fmla="*/ 4 h 26"/>
                <a:gd name="T42" fmla="*/ 11 w 11"/>
                <a:gd name="T43" fmla="*/ 4 h 26"/>
                <a:gd name="T44" fmla="*/ 11 w 11"/>
                <a:gd name="T45" fmla="*/ 4 h 26"/>
                <a:gd name="T46" fmla="*/ 7 w 11"/>
                <a:gd name="T47" fmla="*/ 11 h 26"/>
                <a:gd name="T48" fmla="*/ 7 w 11"/>
                <a:gd name="T49" fmla="*/ 11 h 26"/>
                <a:gd name="T50" fmla="*/ 7 w 11"/>
                <a:gd name="T51" fmla="*/ 15 h 26"/>
                <a:gd name="T52" fmla="*/ 11 w 11"/>
                <a:gd name="T53" fmla="*/ 15 h 26"/>
                <a:gd name="T54" fmla="*/ 11 w 11"/>
                <a:gd name="T55" fmla="*/ 19 h 26"/>
                <a:gd name="T56" fmla="*/ 11 w 11"/>
                <a:gd name="T57" fmla="*/ 26 h 26"/>
                <a:gd name="T58" fmla="*/ 7 w 11"/>
                <a:gd name="T59" fmla="*/ 26 h 26"/>
                <a:gd name="T60" fmla="*/ 7 w 11"/>
                <a:gd name="T6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1" h="26">
                  <a:moveTo>
                    <a:pt x="7" y="26"/>
                  </a:moveTo>
                  <a:lnTo>
                    <a:pt x="7" y="2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7" y="11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7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89" name="Freeform 91"/>
            <p:cNvSpPr>
              <a:spLocks/>
            </p:cNvSpPr>
            <p:nvPr/>
          </p:nvSpPr>
          <p:spPr bwMode="auto">
            <a:xfrm>
              <a:off x="5364785" y="2661317"/>
              <a:ext cx="105504" cy="70765"/>
            </a:xfrm>
            <a:custGeom>
              <a:avLst/>
              <a:gdLst>
                <a:gd name="T0" fmla="*/ 0 w 82"/>
                <a:gd name="T1" fmla="*/ 26 h 55"/>
                <a:gd name="T2" fmla="*/ 0 w 82"/>
                <a:gd name="T3" fmla="*/ 33 h 55"/>
                <a:gd name="T4" fmla="*/ 4 w 82"/>
                <a:gd name="T5" fmla="*/ 37 h 55"/>
                <a:gd name="T6" fmla="*/ 8 w 82"/>
                <a:gd name="T7" fmla="*/ 48 h 55"/>
                <a:gd name="T8" fmla="*/ 56 w 82"/>
                <a:gd name="T9" fmla="*/ 55 h 55"/>
                <a:gd name="T10" fmla="*/ 63 w 82"/>
                <a:gd name="T11" fmla="*/ 52 h 55"/>
                <a:gd name="T12" fmla="*/ 78 w 82"/>
                <a:gd name="T13" fmla="*/ 11 h 55"/>
                <a:gd name="T14" fmla="*/ 82 w 82"/>
                <a:gd name="T15" fmla="*/ 11 h 55"/>
                <a:gd name="T16" fmla="*/ 78 w 82"/>
                <a:gd name="T17" fmla="*/ 7 h 55"/>
                <a:gd name="T18" fmla="*/ 78 w 82"/>
                <a:gd name="T19" fmla="*/ 3 h 55"/>
                <a:gd name="T20" fmla="*/ 78 w 82"/>
                <a:gd name="T21" fmla="*/ 7 h 55"/>
                <a:gd name="T22" fmla="*/ 78 w 82"/>
                <a:gd name="T23" fmla="*/ 3 h 55"/>
                <a:gd name="T24" fmla="*/ 78 w 82"/>
                <a:gd name="T25" fmla="*/ 3 h 55"/>
                <a:gd name="T26" fmla="*/ 74 w 82"/>
                <a:gd name="T27" fmla="*/ 3 h 55"/>
                <a:gd name="T28" fmla="*/ 74 w 82"/>
                <a:gd name="T29" fmla="*/ 0 h 55"/>
                <a:gd name="T30" fmla="*/ 74 w 82"/>
                <a:gd name="T31" fmla="*/ 0 h 55"/>
                <a:gd name="T32" fmla="*/ 74 w 82"/>
                <a:gd name="T33" fmla="*/ 0 h 55"/>
                <a:gd name="T34" fmla="*/ 70 w 82"/>
                <a:gd name="T35" fmla="*/ 3 h 55"/>
                <a:gd name="T36" fmla="*/ 63 w 82"/>
                <a:gd name="T37" fmla="*/ 7 h 55"/>
                <a:gd name="T38" fmla="*/ 63 w 82"/>
                <a:gd name="T39" fmla="*/ 11 h 55"/>
                <a:gd name="T40" fmla="*/ 52 w 82"/>
                <a:gd name="T41" fmla="*/ 18 h 55"/>
                <a:gd name="T42" fmla="*/ 52 w 82"/>
                <a:gd name="T43" fmla="*/ 22 h 55"/>
                <a:gd name="T44" fmla="*/ 52 w 82"/>
                <a:gd name="T45" fmla="*/ 22 h 55"/>
                <a:gd name="T46" fmla="*/ 52 w 82"/>
                <a:gd name="T47" fmla="*/ 22 h 55"/>
                <a:gd name="T48" fmla="*/ 48 w 82"/>
                <a:gd name="T49" fmla="*/ 26 h 55"/>
                <a:gd name="T50" fmla="*/ 48 w 82"/>
                <a:gd name="T51" fmla="*/ 26 h 55"/>
                <a:gd name="T52" fmla="*/ 45 w 82"/>
                <a:gd name="T53" fmla="*/ 26 h 55"/>
                <a:gd name="T54" fmla="*/ 45 w 82"/>
                <a:gd name="T55" fmla="*/ 26 h 55"/>
                <a:gd name="T56" fmla="*/ 45 w 82"/>
                <a:gd name="T57" fmla="*/ 29 h 55"/>
                <a:gd name="T58" fmla="*/ 45 w 82"/>
                <a:gd name="T59" fmla="*/ 29 h 55"/>
                <a:gd name="T60" fmla="*/ 41 w 82"/>
                <a:gd name="T61" fmla="*/ 29 h 55"/>
                <a:gd name="T62" fmla="*/ 37 w 82"/>
                <a:gd name="T63" fmla="*/ 29 h 55"/>
                <a:gd name="T64" fmla="*/ 33 w 82"/>
                <a:gd name="T65" fmla="*/ 33 h 55"/>
                <a:gd name="T66" fmla="*/ 33 w 82"/>
                <a:gd name="T67" fmla="*/ 29 h 55"/>
                <a:gd name="T68" fmla="*/ 30 w 82"/>
                <a:gd name="T69" fmla="*/ 29 h 55"/>
                <a:gd name="T70" fmla="*/ 26 w 82"/>
                <a:gd name="T71" fmla="*/ 29 h 55"/>
                <a:gd name="T72" fmla="*/ 26 w 82"/>
                <a:gd name="T73" fmla="*/ 29 h 55"/>
                <a:gd name="T74" fmla="*/ 19 w 82"/>
                <a:gd name="T75" fmla="*/ 29 h 55"/>
                <a:gd name="T76" fmla="*/ 11 w 82"/>
                <a:gd name="T77" fmla="*/ 33 h 55"/>
                <a:gd name="T78" fmla="*/ 11 w 82"/>
                <a:gd name="T79" fmla="*/ 33 h 55"/>
                <a:gd name="T80" fmla="*/ 8 w 82"/>
                <a:gd name="T81" fmla="*/ 33 h 55"/>
                <a:gd name="T82" fmla="*/ 4 w 82"/>
                <a:gd name="T83" fmla="*/ 33 h 55"/>
                <a:gd name="T84" fmla="*/ 4 w 82"/>
                <a:gd name="T85" fmla="*/ 26 h 55"/>
                <a:gd name="T86" fmla="*/ 4 w 82"/>
                <a:gd name="T87" fmla="*/ 29 h 55"/>
                <a:gd name="T88" fmla="*/ 0 w 82"/>
                <a:gd name="T89" fmla="*/ 2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2" h="55">
                  <a:moveTo>
                    <a:pt x="0" y="26"/>
                  </a:moveTo>
                  <a:lnTo>
                    <a:pt x="0" y="33"/>
                  </a:lnTo>
                  <a:lnTo>
                    <a:pt x="4" y="37"/>
                  </a:lnTo>
                  <a:lnTo>
                    <a:pt x="8" y="48"/>
                  </a:lnTo>
                  <a:lnTo>
                    <a:pt x="56" y="55"/>
                  </a:lnTo>
                  <a:lnTo>
                    <a:pt x="63" y="52"/>
                  </a:lnTo>
                  <a:lnTo>
                    <a:pt x="78" y="11"/>
                  </a:lnTo>
                  <a:lnTo>
                    <a:pt x="82" y="11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7"/>
                  </a:lnTo>
                  <a:lnTo>
                    <a:pt x="78" y="3"/>
                  </a:lnTo>
                  <a:lnTo>
                    <a:pt x="78" y="3"/>
                  </a:lnTo>
                  <a:lnTo>
                    <a:pt x="74" y="3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0" y="3"/>
                  </a:lnTo>
                  <a:lnTo>
                    <a:pt x="63" y="7"/>
                  </a:lnTo>
                  <a:lnTo>
                    <a:pt x="63" y="11"/>
                  </a:lnTo>
                  <a:lnTo>
                    <a:pt x="52" y="18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8" y="26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5" y="29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37" y="29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19" y="29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8" y="33"/>
                  </a:lnTo>
                  <a:lnTo>
                    <a:pt x="4" y="33"/>
                  </a:lnTo>
                  <a:lnTo>
                    <a:pt x="4" y="26"/>
                  </a:lnTo>
                  <a:lnTo>
                    <a:pt x="4" y="29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0" name="Freeform 92"/>
            <p:cNvSpPr>
              <a:spLocks noEditPoints="1"/>
            </p:cNvSpPr>
            <p:nvPr/>
          </p:nvSpPr>
          <p:spPr bwMode="auto">
            <a:xfrm>
              <a:off x="3721756" y="2388551"/>
              <a:ext cx="61758" cy="24446"/>
            </a:xfrm>
            <a:custGeom>
              <a:avLst/>
              <a:gdLst>
                <a:gd name="T0" fmla="*/ 18 w 48"/>
                <a:gd name="T1" fmla="*/ 0 h 19"/>
                <a:gd name="T2" fmla="*/ 22 w 48"/>
                <a:gd name="T3" fmla="*/ 4 h 19"/>
                <a:gd name="T4" fmla="*/ 22 w 48"/>
                <a:gd name="T5" fmla="*/ 0 h 19"/>
                <a:gd name="T6" fmla="*/ 18 w 48"/>
                <a:gd name="T7" fmla="*/ 0 h 19"/>
                <a:gd name="T8" fmla="*/ 18 w 48"/>
                <a:gd name="T9" fmla="*/ 0 h 19"/>
                <a:gd name="T10" fmla="*/ 18 w 48"/>
                <a:gd name="T11" fmla="*/ 0 h 19"/>
                <a:gd name="T12" fmla="*/ 3 w 48"/>
                <a:gd name="T13" fmla="*/ 0 h 19"/>
                <a:gd name="T14" fmla="*/ 7 w 48"/>
                <a:gd name="T15" fmla="*/ 4 h 19"/>
                <a:gd name="T16" fmla="*/ 7 w 48"/>
                <a:gd name="T17" fmla="*/ 0 h 19"/>
                <a:gd name="T18" fmla="*/ 3 w 48"/>
                <a:gd name="T19" fmla="*/ 0 h 19"/>
                <a:gd name="T20" fmla="*/ 3 w 48"/>
                <a:gd name="T21" fmla="*/ 0 h 19"/>
                <a:gd name="T22" fmla="*/ 0 w 48"/>
                <a:gd name="T23" fmla="*/ 4 h 19"/>
                <a:gd name="T24" fmla="*/ 0 w 48"/>
                <a:gd name="T25" fmla="*/ 8 h 19"/>
                <a:gd name="T26" fmla="*/ 3 w 48"/>
                <a:gd name="T27" fmla="*/ 8 h 19"/>
                <a:gd name="T28" fmla="*/ 3 w 48"/>
                <a:gd name="T29" fmla="*/ 8 h 19"/>
                <a:gd name="T30" fmla="*/ 3 w 48"/>
                <a:gd name="T31" fmla="*/ 4 h 19"/>
                <a:gd name="T32" fmla="*/ 0 w 48"/>
                <a:gd name="T33" fmla="*/ 4 h 19"/>
                <a:gd name="T34" fmla="*/ 0 w 48"/>
                <a:gd name="T35" fmla="*/ 4 h 19"/>
                <a:gd name="T36" fmla="*/ 44 w 48"/>
                <a:gd name="T37" fmla="*/ 19 h 19"/>
                <a:gd name="T38" fmla="*/ 40 w 48"/>
                <a:gd name="T39" fmla="*/ 19 h 19"/>
                <a:gd name="T40" fmla="*/ 40 w 48"/>
                <a:gd name="T41" fmla="*/ 19 h 19"/>
                <a:gd name="T42" fmla="*/ 48 w 48"/>
                <a:gd name="T43" fmla="*/ 19 h 19"/>
                <a:gd name="T44" fmla="*/ 48 w 48"/>
                <a:gd name="T45" fmla="*/ 19 h 19"/>
                <a:gd name="T46" fmla="*/ 48 w 48"/>
                <a:gd name="T47" fmla="*/ 19 h 19"/>
                <a:gd name="T48" fmla="*/ 44 w 48"/>
                <a:gd name="T4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" h="19">
                  <a:moveTo>
                    <a:pt x="18" y="0"/>
                  </a:moveTo>
                  <a:lnTo>
                    <a:pt x="22" y="4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3" y="0"/>
                  </a:move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3" y="0"/>
                  </a:lnTo>
                  <a:close/>
                  <a:moveTo>
                    <a:pt x="0" y="4"/>
                  </a:moveTo>
                  <a:lnTo>
                    <a:pt x="0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3" y="4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44" y="19"/>
                  </a:moveTo>
                  <a:lnTo>
                    <a:pt x="40" y="19"/>
                  </a:lnTo>
                  <a:lnTo>
                    <a:pt x="40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8" y="19"/>
                  </a:lnTo>
                  <a:lnTo>
                    <a:pt x="44" y="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1" name="Freeform 93"/>
            <p:cNvSpPr>
              <a:spLocks/>
            </p:cNvSpPr>
            <p:nvPr/>
          </p:nvSpPr>
          <p:spPr bwMode="auto">
            <a:xfrm>
              <a:off x="3945630" y="2522360"/>
              <a:ext cx="9007" cy="5147"/>
            </a:xfrm>
            <a:custGeom>
              <a:avLst/>
              <a:gdLst>
                <a:gd name="T0" fmla="*/ 1 w 2"/>
                <a:gd name="T1" fmla="*/ 1 h 1"/>
                <a:gd name="T2" fmla="*/ 1 w 2"/>
                <a:gd name="T3" fmla="*/ 1 h 1"/>
                <a:gd name="T4" fmla="*/ 0 w 2"/>
                <a:gd name="T5" fmla="*/ 0 h 1"/>
                <a:gd name="T6" fmla="*/ 2 w 2"/>
                <a:gd name="T7" fmla="*/ 0 h 1"/>
                <a:gd name="T8" fmla="*/ 2 w 2"/>
                <a:gd name="T9" fmla="*/ 1 h 1"/>
                <a:gd name="T10" fmla="*/ 1 w 2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2" name="Freeform 94"/>
            <p:cNvSpPr>
              <a:spLocks noEditPoints="1"/>
            </p:cNvSpPr>
            <p:nvPr/>
          </p:nvSpPr>
          <p:spPr bwMode="auto">
            <a:xfrm>
              <a:off x="3926331" y="2603418"/>
              <a:ext cx="95211" cy="28306"/>
            </a:xfrm>
            <a:custGeom>
              <a:avLst/>
              <a:gdLst>
                <a:gd name="T0" fmla="*/ 3 w 20"/>
                <a:gd name="T1" fmla="*/ 4 h 6"/>
                <a:gd name="T2" fmla="*/ 3 w 20"/>
                <a:gd name="T3" fmla="*/ 4 h 6"/>
                <a:gd name="T4" fmla="*/ 3 w 20"/>
                <a:gd name="T5" fmla="*/ 4 h 6"/>
                <a:gd name="T6" fmla="*/ 4 w 20"/>
                <a:gd name="T7" fmla="*/ 4 h 6"/>
                <a:gd name="T8" fmla="*/ 4 w 20"/>
                <a:gd name="T9" fmla="*/ 4 h 6"/>
                <a:gd name="T10" fmla="*/ 3 w 20"/>
                <a:gd name="T11" fmla="*/ 4 h 6"/>
                <a:gd name="T12" fmla="*/ 0 w 20"/>
                <a:gd name="T13" fmla="*/ 6 h 6"/>
                <a:gd name="T14" fmla="*/ 0 w 20"/>
                <a:gd name="T15" fmla="*/ 6 h 6"/>
                <a:gd name="T16" fmla="*/ 0 w 20"/>
                <a:gd name="T17" fmla="*/ 5 h 6"/>
                <a:gd name="T18" fmla="*/ 1 w 20"/>
                <a:gd name="T19" fmla="*/ 5 h 6"/>
                <a:gd name="T20" fmla="*/ 1 w 20"/>
                <a:gd name="T21" fmla="*/ 6 h 6"/>
                <a:gd name="T22" fmla="*/ 0 w 20"/>
                <a:gd name="T23" fmla="*/ 6 h 6"/>
                <a:gd name="T24" fmla="*/ 0 w 20"/>
                <a:gd name="T25" fmla="*/ 6 h 6"/>
                <a:gd name="T26" fmla="*/ 1 w 20"/>
                <a:gd name="T27" fmla="*/ 3 h 6"/>
                <a:gd name="T28" fmla="*/ 1 w 20"/>
                <a:gd name="T29" fmla="*/ 2 h 6"/>
                <a:gd name="T30" fmla="*/ 1 w 20"/>
                <a:gd name="T31" fmla="*/ 1 h 6"/>
                <a:gd name="T32" fmla="*/ 1 w 20"/>
                <a:gd name="T33" fmla="*/ 1 h 6"/>
                <a:gd name="T34" fmla="*/ 2 w 20"/>
                <a:gd name="T35" fmla="*/ 1 h 6"/>
                <a:gd name="T36" fmla="*/ 2 w 20"/>
                <a:gd name="T37" fmla="*/ 2 h 6"/>
                <a:gd name="T38" fmla="*/ 1 w 20"/>
                <a:gd name="T39" fmla="*/ 3 h 6"/>
                <a:gd name="T40" fmla="*/ 8 w 20"/>
                <a:gd name="T41" fmla="*/ 4 h 6"/>
                <a:gd name="T42" fmla="*/ 7 w 20"/>
                <a:gd name="T43" fmla="*/ 4 h 6"/>
                <a:gd name="T44" fmla="*/ 6 w 20"/>
                <a:gd name="T45" fmla="*/ 5 h 6"/>
                <a:gd name="T46" fmla="*/ 5 w 20"/>
                <a:gd name="T47" fmla="*/ 4 h 6"/>
                <a:gd name="T48" fmla="*/ 4 w 20"/>
                <a:gd name="T49" fmla="*/ 4 h 6"/>
                <a:gd name="T50" fmla="*/ 5 w 20"/>
                <a:gd name="T51" fmla="*/ 3 h 6"/>
                <a:gd name="T52" fmla="*/ 6 w 20"/>
                <a:gd name="T53" fmla="*/ 3 h 6"/>
                <a:gd name="T54" fmla="*/ 7 w 20"/>
                <a:gd name="T55" fmla="*/ 3 h 6"/>
                <a:gd name="T56" fmla="*/ 7 w 20"/>
                <a:gd name="T57" fmla="*/ 3 h 6"/>
                <a:gd name="T58" fmla="*/ 8 w 20"/>
                <a:gd name="T59" fmla="*/ 3 h 6"/>
                <a:gd name="T60" fmla="*/ 8 w 20"/>
                <a:gd name="T61" fmla="*/ 4 h 6"/>
                <a:gd name="T62" fmla="*/ 10 w 20"/>
                <a:gd name="T63" fmla="*/ 4 h 6"/>
                <a:gd name="T64" fmla="*/ 9 w 20"/>
                <a:gd name="T65" fmla="*/ 5 h 6"/>
                <a:gd name="T66" fmla="*/ 10 w 20"/>
                <a:gd name="T67" fmla="*/ 6 h 6"/>
                <a:gd name="T68" fmla="*/ 11 w 20"/>
                <a:gd name="T69" fmla="*/ 5 h 6"/>
                <a:gd name="T70" fmla="*/ 12 w 20"/>
                <a:gd name="T71" fmla="*/ 5 h 6"/>
                <a:gd name="T72" fmla="*/ 11 w 20"/>
                <a:gd name="T73" fmla="*/ 4 h 6"/>
                <a:gd name="T74" fmla="*/ 11 w 20"/>
                <a:gd name="T75" fmla="*/ 4 h 6"/>
                <a:gd name="T76" fmla="*/ 10 w 20"/>
                <a:gd name="T77" fmla="*/ 4 h 6"/>
                <a:gd name="T78" fmla="*/ 18 w 20"/>
                <a:gd name="T79" fmla="*/ 1 h 6"/>
                <a:gd name="T80" fmla="*/ 19 w 20"/>
                <a:gd name="T81" fmla="*/ 0 h 6"/>
                <a:gd name="T82" fmla="*/ 19 w 20"/>
                <a:gd name="T83" fmla="*/ 0 h 6"/>
                <a:gd name="T84" fmla="*/ 20 w 20"/>
                <a:gd name="T85" fmla="*/ 0 h 6"/>
                <a:gd name="T86" fmla="*/ 19 w 20"/>
                <a:gd name="T87" fmla="*/ 0 h 6"/>
                <a:gd name="T88" fmla="*/ 18 w 20"/>
                <a:gd name="T89" fmla="*/ 1 h 6"/>
                <a:gd name="T90" fmla="*/ 15 w 20"/>
                <a:gd name="T91" fmla="*/ 4 h 6"/>
                <a:gd name="T92" fmla="*/ 16 w 20"/>
                <a:gd name="T93" fmla="*/ 3 h 6"/>
                <a:gd name="T94" fmla="*/ 16 w 20"/>
                <a:gd name="T95" fmla="*/ 3 h 6"/>
                <a:gd name="T96" fmla="*/ 18 w 20"/>
                <a:gd name="T97" fmla="*/ 2 h 6"/>
                <a:gd name="T98" fmla="*/ 18 w 20"/>
                <a:gd name="T99" fmla="*/ 3 h 6"/>
                <a:gd name="T100" fmla="*/ 17 w 20"/>
                <a:gd name="T101" fmla="*/ 4 h 6"/>
                <a:gd name="T102" fmla="*/ 16 w 20"/>
                <a:gd name="T103" fmla="*/ 4 h 6"/>
                <a:gd name="T104" fmla="*/ 15 w 20"/>
                <a:gd name="T105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" h="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lose/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lose/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lose/>
                  <a:moveTo>
                    <a:pt x="8" y="4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lose/>
                  <a:moveTo>
                    <a:pt x="10" y="4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18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lose/>
                  <a:moveTo>
                    <a:pt x="15" y="4"/>
                  </a:move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4"/>
                    <a:pt x="16" y="4"/>
                    <a:pt x="16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3" name="Freeform 95"/>
            <p:cNvSpPr>
              <a:spLocks noEditPoints="1"/>
            </p:cNvSpPr>
            <p:nvPr/>
          </p:nvSpPr>
          <p:spPr bwMode="auto">
            <a:xfrm>
              <a:off x="3769361" y="2842732"/>
              <a:ext cx="51465" cy="42459"/>
            </a:xfrm>
            <a:custGeom>
              <a:avLst/>
              <a:gdLst>
                <a:gd name="T0" fmla="*/ 1 w 11"/>
                <a:gd name="T1" fmla="*/ 1 h 9"/>
                <a:gd name="T2" fmla="*/ 2 w 11"/>
                <a:gd name="T3" fmla="*/ 0 h 9"/>
                <a:gd name="T4" fmla="*/ 1 w 11"/>
                <a:gd name="T5" fmla="*/ 0 h 9"/>
                <a:gd name="T6" fmla="*/ 1 w 11"/>
                <a:gd name="T7" fmla="*/ 0 h 9"/>
                <a:gd name="T8" fmla="*/ 0 w 11"/>
                <a:gd name="T9" fmla="*/ 0 h 9"/>
                <a:gd name="T10" fmla="*/ 0 w 11"/>
                <a:gd name="T11" fmla="*/ 0 h 9"/>
                <a:gd name="T12" fmla="*/ 0 w 11"/>
                <a:gd name="T13" fmla="*/ 0 h 9"/>
                <a:gd name="T14" fmla="*/ 1 w 11"/>
                <a:gd name="T15" fmla="*/ 1 h 9"/>
                <a:gd name="T16" fmla="*/ 2 w 11"/>
                <a:gd name="T17" fmla="*/ 1 h 9"/>
                <a:gd name="T18" fmla="*/ 2 w 11"/>
                <a:gd name="T19" fmla="*/ 1 h 9"/>
                <a:gd name="T20" fmla="*/ 2 w 11"/>
                <a:gd name="T21" fmla="*/ 0 h 9"/>
                <a:gd name="T22" fmla="*/ 2 w 11"/>
                <a:gd name="T23" fmla="*/ 0 h 9"/>
                <a:gd name="T24" fmla="*/ 2 w 11"/>
                <a:gd name="T25" fmla="*/ 1 h 9"/>
                <a:gd name="T26" fmla="*/ 2 w 11"/>
                <a:gd name="T27" fmla="*/ 1 h 9"/>
                <a:gd name="T28" fmla="*/ 5 w 11"/>
                <a:gd name="T29" fmla="*/ 2 h 9"/>
                <a:gd name="T30" fmla="*/ 5 w 11"/>
                <a:gd name="T31" fmla="*/ 2 h 9"/>
                <a:gd name="T32" fmla="*/ 5 w 11"/>
                <a:gd name="T33" fmla="*/ 2 h 9"/>
                <a:gd name="T34" fmla="*/ 4 w 11"/>
                <a:gd name="T35" fmla="*/ 2 h 9"/>
                <a:gd name="T36" fmla="*/ 4 w 11"/>
                <a:gd name="T37" fmla="*/ 2 h 9"/>
                <a:gd name="T38" fmla="*/ 5 w 11"/>
                <a:gd name="T39" fmla="*/ 2 h 9"/>
                <a:gd name="T40" fmla="*/ 5 w 11"/>
                <a:gd name="T41" fmla="*/ 2 h 9"/>
                <a:gd name="T42" fmla="*/ 5 w 11"/>
                <a:gd name="T43" fmla="*/ 2 h 9"/>
                <a:gd name="T44" fmla="*/ 5 w 11"/>
                <a:gd name="T45" fmla="*/ 2 h 9"/>
                <a:gd name="T46" fmla="*/ 7 w 11"/>
                <a:gd name="T47" fmla="*/ 2 h 9"/>
                <a:gd name="T48" fmla="*/ 6 w 11"/>
                <a:gd name="T49" fmla="*/ 2 h 9"/>
                <a:gd name="T50" fmla="*/ 6 w 11"/>
                <a:gd name="T51" fmla="*/ 2 h 9"/>
                <a:gd name="T52" fmla="*/ 6 w 11"/>
                <a:gd name="T53" fmla="*/ 2 h 9"/>
                <a:gd name="T54" fmla="*/ 7 w 11"/>
                <a:gd name="T55" fmla="*/ 2 h 9"/>
                <a:gd name="T56" fmla="*/ 11 w 11"/>
                <a:gd name="T57" fmla="*/ 2 h 9"/>
                <a:gd name="T58" fmla="*/ 10 w 11"/>
                <a:gd name="T59" fmla="*/ 1 h 9"/>
                <a:gd name="T60" fmla="*/ 11 w 11"/>
                <a:gd name="T61" fmla="*/ 1 h 9"/>
                <a:gd name="T62" fmla="*/ 11 w 11"/>
                <a:gd name="T63" fmla="*/ 1 h 9"/>
                <a:gd name="T64" fmla="*/ 11 w 11"/>
                <a:gd name="T65" fmla="*/ 2 h 9"/>
                <a:gd name="T66" fmla="*/ 10 w 11"/>
                <a:gd name="T67" fmla="*/ 4 h 9"/>
                <a:gd name="T68" fmla="*/ 10 w 11"/>
                <a:gd name="T69" fmla="*/ 4 h 9"/>
                <a:gd name="T70" fmla="*/ 10 w 11"/>
                <a:gd name="T71" fmla="*/ 3 h 9"/>
                <a:gd name="T72" fmla="*/ 11 w 11"/>
                <a:gd name="T73" fmla="*/ 4 h 9"/>
                <a:gd name="T74" fmla="*/ 11 w 11"/>
                <a:gd name="T75" fmla="*/ 4 h 9"/>
                <a:gd name="T76" fmla="*/ 11 w 11"/>
                <a:gd name="T77" fmla="*/ 4 h 9"/>
                <a:gd name="T78" fmla="*/ 10 w 11"/>
                <a:gd name="T79" fmla="*/ 4 h 9"/>
                <a:gd name="T80" fmla="*/ 9 w 11"/>
                <a:gd name="T81" fmla="*/ 8 h 9"/>
                <a:gd name="T82" fmla="*/ 9 w 11"/>
                <a:gd name="T83" fmla="*/ 8 h 9"/>
                <a:gd name="T84" fmla="*/ 9 w 11"/>
                <a:gd name="T85" fmla="*/ 7 h 9"/>
                <a:gd name="T86" fmla="*/ 10 w 11"/>
                <a:gd name="T87" fmla="*/ 8 h 9"/>
                <a:gd name="T88" fmla="*/ 9 w 11"/>
                <a:gd name="T89" fmla="*/ 8 h 9"/>
                <a:gd name="T90" fmla="*/ 7 w 11"/>
                <a:gd name="T91" fmla="*/ 9 h 9"/>
                <a:gd name="T92" fmla="*/ 7 w 11"/>
                <a:gd name="T93" fmla="*/ 8 h 9"/>
                <a:gd name="T94" fmla="*/ 7 w 11"/>
                <a:gd name="T95" fmla="*/ 7 h 9"/>
                <a:gd name="T96" fmla="*/ 7 w 11"/>
                <a:gd name="T97" fmla="*/ 8 h 9"/>
                <a:gd name="T98" fmla="*/ 8 w 11"/>
                <a:gd name="T99" fmla="*/ 9 h 9"/>
                <a:gd name="T100" fmla="*/ 8 w 11"/>
                <a:gd name="T101" fmla="*/ 9 h 9"/>
                <a:gd name="T102" fmla="*/ 7 w 11"/>
                <a:gd name="T10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" h="9">
                  <a:moveTo>
                    <a:pt x="1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lose/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lose/>
                  <a:moveTo>
                    <a:pt x="5" y="2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7" y="2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lose/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close/>
                  <a:moveTo>
                    <a:pt x="10" y="4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4"/>
                    <a:pt x="10" y="4"/>
                    <a:pt x="10" y="4"/>
                  </a:cubicBezTo>
                  <a:close/>
                  <a:moveTo>
                    <a:pt x="9" y="8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8"/>
                    <a:pt x="9" y="8"/>
                  </a:cubicBezTo>
                  <a:close/>
                  <a:moveTo>
                    <a:pt x="7" y="9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lnTo>
                    <a:pt x="7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4" name="Freeform 96"/>
            <p:cNvSpPr>
              <a:spLocks noEditPoints="1"/>
            </p:cNvSpPr>
            <p:nvPr/>
          </p:nvSpPr>
          <p:spPr bwMode="auto">
            <a:xfrm>
              <a:off x="5384084" y="2651023"/>
              <a:ext cx="162115" cy="200714"/>
            </a:xfrm>
            <a:custGeom>
              <a:avLst/>
              <a:gdLst>
                <a:gd name="T0" fmla="*/ 48 w 126"/>
                <a:gd name="T1" fmla="*/ 104 h 156"/>
                <a:gd name="T2" fmla="*/ 48 w 126"/>
                <a:gd name="T3" fmla="*/ 60 h 156"/>
                <a:gd name="T4" fmla="*/ 67 w 126"/>
                <a:gd name="T5" fmla="*/ 19 h 156"/>
                <a:gd name="T6" fmla="*/ 70 w 126"/>
                <a:gd name="T7" fmla="*/ 34 h 156"/>
                <a:gd name="T8" fmla="*/ 81 w 126"/>
                <a:gd name="T9" fmla="*/ 41 h 156"/>
                <a:gd name="T10" fmla="*/ 89 w 126"/>
                <a:gd name="T11" fmla="*/ 41 h 156"/>
                <a:gd name="T12" fmla="*/ 96 w 126"/>
                <a:gd name="T13" fmla="*/ 45 h 156"/>
                <a:gd name="T14" fmla="*/ 104 w 126"/>
                <a:gd name="T15" fmla="*/ 45 h 156"/>
                <a:gd name="T16" fmla="*/ 111 w 126"/>
                <a:gd name="T17" fmla="*/ 52 h 156"/>
                <a:gd name="T18" fmla="*/ 115 w 126"/>
                <a:gd name="T19" fmla="*/ 56 h 156"/>
                <a:gd name="T20" fmla="*/ 122 w 126"/>
                <a:gd name="T21" fmla="*/ 63 h 156"/>
                <a:gd name="T22" fmla="*/ 122 w 126"/>
                <a:gd name="T23" fmla="*/ 67 h 156"/>
                <a:gd name="T24" fmla="*/ 122 w 126"/>
                <a:gd name="T25" fmla="*/ 71 h 156"/>
                <a:gd name="T26" fmla="*/ 115 w 126"/>
                <a:gd name="T27" fmla="*/ 82 h 156"/>
                <a:gd name="T28" fmla="*/ 111 w 126"/>
                <a:gd name="T29" fmla="*/ 89 h 156"/>
                <a:gd name="T30" fmla="*/ 107 w 126"/>
                <a:gd name="T31" fmla="*/ 97 h 156"/>
                <a:gd name="T32" fmla="*/ 104 w 126"/>
                <a:gd name="T33" fmla="*/ 97 h 156"/>
                <a:gd name="T34" fmla="*/ 104 w 126"/>
                <a:gd name="T35" fmla="*/ 93 h 156"/>
                <a:gd name="T36" fmla="*/ 100 w 126"/>
                <a:gd name="T37" fmla="*/ 93 h 156"/>
                <a:gd name="T38" fmla="*/ 96 w 126"/>
                <a:gd name="T39" fmla="*/ 97 h 156"/>
                <a:gd name="T40" fmla="*/ 96 w 126"/>
                <a:gd name="T41" fmla="*/ 100 h 156"/>
                <a:gd name="T42" fmla="*/ 92 w 126"/>
                <a:gd name="T43" fmla="*/ 108 h 156"/>
                <a:gd name="T44" fmla="*/ 92 w 126"/>
                <a:gd name="T45" fmla="*/ 108 h 156"/>
                <a:gd name="T46" fmla="*/ 96 w 126"/>
                <a:gd name="T47" fmla="*/ 112 h 156"/>
                <a:gd name="T48" fmla="*/ 96 w 126"/>
                <a:gd name="T49" fmla="*/ 119 h 156"/>
                <a:gd name="T50" fmla="*/ 89 w 126"/>
                <a:gd name="T51" fmla="*/ 119 h 156"/>
                <a:gd name="T52" fmla="*/ 85 w 126"/>
                <a:gd name="T53" fmla="*/ 119 h 156"/>
                <a:gd name="T54" fmla="*/ 74 w 126"/>
                <a:gd name="T55" fmla="*/ 126 h 156"/>
                <a:gd name="T56" fmla="*/ 74 w 126"/>
                <a:gd name="T57" fmla="*/ 134 h 156"/>
                <a:gd name="T58" fmla="*/ 70 w 126"/>
                <a:gd name="T59" fmla="*/ 138 h 156"/>
                <a:gd name="T60" fmla="*/ 59 w 126"/>
                <a:gd name="T61" fmla="*/ 138 h 156"/>
                <a:gd name="T62" fmla="*/ 55 w 126"/>
                <a:gd name="T63" fmla="*/ 141 h 156"/>
                <a:gd name="T64" fmla="*/ 55 w 126"/>
                <a:gd name="T65" fmla="*/ 145 h 156"/>
                <a:gd name="T66" fmla="*/ 55 w 126"/>
                <a:gd name="T67" fmla="*/ 145 h 156"/>
                <a:gd name="T68" fmla="*/ 55 w 126"/>
                <a:gd name="T69" fmla="*/ 145 h 156"/>
                <a:gd name="T70" fmla="*/ 52 w 126"/>
                <a:gd name="T71" fmla="*/ 152 h 156"/>
                <a:gd name="T72" fmla="*/ 44 w 126"/>
                <a:gd name="T73" fmla="*/ 152 h 156"/>
                <a:gd name="T74" fmla="*/ 37 w 126"/>
                <a:gd name="T75" fmla="*/ 152 h 156"/>
                <a:gd name="T76" fmla="*/ 30 w 126"/>
                <a:gd name="T77" fmla="*/ 156 h 156"/>
                <a:gd name="T78" fmla="*/ 26 w 126"/>
                <a:gd name="T79" fmla="*/ 156 h 156"/>
                <a:gd name="T80" fmla="*/ 15 w 126"/>
                <a:gd name="T81" fmla="*/ 145 h 156"/>
                <a:gd name="T82" fmla="*/ 0 w 126"/>
                <a:gd name="T83" fmla="*/ 123 h 156"/>
                <a:gd name="T84" fmla="*/ 4 w 126"/>
                <a:gd name="T85" fmla="*/ 115 h 156"/>
                <a:gd name="T86" fmla="*/ 63 w 126"/>
                <a:gd name="T87" fmla="*/ 11 h 156"/>
                <a:gd name="T88" fmla="*/ 63 w 126"/>
                <a:gd name="T89" fmla="*/ 4 h 156"/>
                <a:gd name="T90" fmla="*/ 63 w 126"/>
                <a:gd name="T91" fmla="*/ 0 h 156"/>
                <a:gd name="T92" fmla="*/ 63 w 126"/>
                <a:gd name="T93" fmla="*/ 0 h 156"/>
                <a:gd name="T94" fmla="*/ 63 w 126"/>
                <a:gd name="T95" fmla="*/ 0 h 156"/>
                <a:gd name="T96" fmla="*/ 59 w 126"/>
                <a:gd name="T97" fmla="*/ 0 h 156"/>
                <a:gd name="T98" fmla="*/ 59 w 126"/>
                <a:gd name="T99" fmla="*/ 4 h 156"/>
                <a:gd name="T100" fmla="*/ 59 w 126"/>
                <a:gd name="T101" fmla="*/ 4 h 156"/>
                <a:gd name="T102" fmla="*/ 59 w 126"/>
                <a:gd name="T103" fmla="*/ 8 h 156"/>
                <a:gd name="T104" fmla="*/ 63 w 126"/>
                <a:gd name="T105" fmla="*/ 11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26" h="156">
                  <a:moveTo>
                    <a:pt x="4" y="115"/>
                  </a:moveTo>
                  <a:lnTo>
                    <a:pt x="48" y="104"/>
                  </a:lnTo>
                  <a:lnTo>
                    <a:pt x="52" y="71"/>
                  </a:lnTo>
                  <a:lnTo>
                    <a:pt x="48" y="60"/>
                  </a:lnTo>
                  <a:lnTo>
                    <a:pt x="63" y="19"/>
                  </a:lnTo>
                  <a:lnTo>
                    <a:pt x="67" y="19"/>
                  </a:lnTo>
                  <a:lnTo>
                    <a:pt x="67" y="26"/>
                  </a:lnTo>
                  <a:lnTo>
                    <a:pt x="70" y="34"/>
                  </a:lnTo>
                  <a:lnTo>
                    <a:pt x="70" y="37"/>
                  </a:lnTo>
                  <a:lnTo>
                    <a:pt x="81" y="41"/>
                  </a:lnTo>
                  <a:lnTo>
                    <a:pt x="85" y="45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96" y="45"/>
                  </a:lnTo>
                  <a:lnTo>
                    <a:pt x="100" y="45"/>
                  </a:lnTo>
                  <a:lnTo>
                    <a:pt x="104" y="45"/>
                  </a:lnTo>
                  <a:lnTo>
                    <a:pt x="107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5" y="56"/>
                  </a:lnTo>
                  <a:lnTo>
                    <a:pt x="118" y="63"/>
                  </a:lnTo>
                  <a:lnTo>
                    <a:pt x="122" y="63"/>
                  </a:lnTo>
                  <a:lnTo>
                    <a:pt x="126" y="63"/>
                  </a:lnTo>
                  <a:lnTo>
                    <a:pt x="122" y="67"/>
                  </a:lnTo>
                  <a:lnTo>
                    <a:pt x="122" y="71"/>
                  </a:lnTo>
                  <a:lnTo>
                    <a:pt x="122" y="71"/>
                  </a:lnTo>
                  <a:lnTo>
                    <a:pt x="122" y="75"/>
                  </a:lnTo>
                  <a:lnTo>
                    <a:pt x="115" y="82"/>
                  </a:lnTo>
                  <a:lnTo>
                    <a:pt x="111" y="86"/>
                  </a:lnTo>
                  <a:lnTo>
                    <a:pt x="111" y="89"/>
                  </a:lnTo>
                  <a:lnTo>
                    <a:pt x="107" y="89"/>
                  </a:lnTo>
                  <a:lnTo>
                    <a:pt x="107" y="97"/>
                  </a:lnTo>
                  <a:lnTo>
                    <a:pt x="104" y="97"/>
                  </a:lnTo>
                  <a:lnTo>
                    <a:pt x="104" y="97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4" y="93"/>
                  </a:lnTo>
                  <a:lnTo>
                    <a:pt x="100" y="93"/>
                  </a:lnTo>
                  <a:lnTo>
                    <a:pt x="100" y="97"/>
                  </a:lnTo>
                  <a:lnTo>
                    <a:pt x="96" y="97"/>
                  </a:lnTo>
                  <a:lnTo>
                    <a:pt x="100" y="97"/>
                  </a:lnTo>
                  <a:lnTo>
                    <a:pt x="96" y="100"/>
                  </a:lnTo>
                  <a:lnTo>
                    <a:pt x="92" y="104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2" y="108"/>
                  </a:lnTo>
                  <a:lnTo>
                    <a:pt x="96" y="112"/>
                  </a:lnTo>
                  <a:lnTo>
                    <a:pt x="96" y="112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96" y="119"/>
                  </a:lnTo>
                  <a:lnTo>
                    <a:pt x="89" y="119"/>
                  </a:lnTo>
                  <a:lnTo>
                    <a:pt x="89" y="123"/>
                  </a:lnTo>
                  <a:lnTo>
                    <a:pt x="85" y="119"/>
                  </a:lnTo>
                  <a:lnTo>
                    <a:pt x="81" y="123"/>
                  </a:lnTo>
                  <a:lnTo>
                    <a:pt x="74" y="126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0" y="138"/>
                  </a:lnTo>
                  <a:lnTo>
                    <a:pt x="70" y="138"/>
                  </a:lnTo>
                  <a:lnTo>
                    <a:pt x="63" y="138"/>
                  </a:lnTo>
                  <a:lnTo>
                    <a:pt x="59" y="138"/>
                  </a:lnTo>
                  <a:lnTo>
                    <a:pt x="59" y="138"/>
                  </a:lnTo>
                  <a:lnTo>
                    <a:pt x="55" y="141"/>
                  </a:lnTo>
                  <a:lnTo>
                    <a:pt x="55" y="141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5" y="145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48" y="149"/>
                  </a:lnTo>
                  <a:lnTo>
                    <a:pt x="44" y="152"/>
                  </a:lnTo>
                  <a:lnTo>
                    <a:pt x="41" y="152"/>
                  </a:lnTo>
                  <a:lnTo>
                    <a:pt x="37" y="152"/>
                  </a:lnTo>
                  <a:lnTo>
                    <a:pt x="33" y="152"/>
                  </a:lnTo>
                  <a:lnTo>
                    <a:pt x="30" y="156"/>
                  </a:lnTo>
                  <a:lnTo>
                    <a:pt x="26" y="156"/>
                  </a:lnTo>
                  <a:lnTo>
                    <a:pt x="26" y="156"/>
                  </a:lnTo>
                  <a:lnTo>
                    <a:pt x="22" y="156"/>
                  </a:lnTo>
                  <a:lnTo>
                    <a:pt x="15" y="145"/>
                  </a:lnTo>
                  <a:lnTo>
                    <a:pt x="15" y="141"/>
                  </a:lnTo>
                  <a:lnTo>
                    <a:pt x="0" y="123"/>
                  </a:lnTo>
                  <a:lnTo>
                    <a:pt x="4" y="115"/>
                  </a:lnTo>
                  <a:lnTo>
                    <a:pt x="4" y="115"/>
                  </a:lnTo>
                  <a:close/>
                  <a:moveTo>
                    <a:pt x="63" y="11"/>
                  </a:moveTo>
                  <a:lnTo>
                    <a:pt x="63" y="11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59" y="11"/>
                  </a:lnTo>
                  <a:lnTo>
                    <a:pt x="63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5" name="Freeform 97"/>
            <p:cNvSpPr>
              <a:spLocks noEditPoints="1"/>
            </p:cNvSpPr>
            <p:nvPr/>
          </p:nvSpPr>
          <p:spPr bwMode="auto">
            <a:xfrm>
              <a:off x="5188515" y="2798985"/>
              <a:ext cx="257326" cy="144103"/>
            </a:xfrm>
            <a:custGeom>
              <a:avLst/>
              <a:gdLst>
                <a:gd name="T0" fmla="*/ 4 w 200"/>
                <a:gd name="T1" fmla="*/ 45 h 112"/>
                <a:gd name="T2" fmla="*/ 11 w 200"/>
                <a:gd name="T3" fmla="*/ 41 h 112"/>
                <a:gd name="T4" fmla="*/ 11 w 200"/>
                <a:gd name="T5" fmla="*/ 34 h 112"/>
                <a:gd name="T6" fmla="*/ 19 w 200"/>
                <a:gd name="T7" fmla="*/ 26 h 112"/>
                <a:gd name="T8" fmla="*/ 33 w 200"/>
                <a:gd name="T9" fmla="*/ 30 h 112"/>
                <a:gd name="T10" fmla="*/ 63 w 200"/>
                <a:gd name="T11" fmla="*/ 41 h 112"/>
                <a:gd name="T12" fmla="*/ 93 w 200"/>
                <a:gd name="T13" fmla="*/ 19 h 112"/>
                <a:gd name="T14" fmla="*/ 152 w 200"/>
                <a:gd name="T15" fmla="*/ 8 h 112"/>
                <a:gd name="T16" fmla="*/ 167 w 200"/>
                <a:gd name="T17" fmla="*/ 30 h 112"/>
                <a:gd name="T18" fmla="*/ 170 w 200"/>
                <a:gd name="T19" fmla="*/ 41 h 112"/>
                <a:gd name="T20" fmla="*/ 159 w 200"/>
                <a:gd name="T21" fmla="*/ 49 h 112"/>
                <a:gd name="T22" fmla="*/ 159 w 200"/>
                <a:gd name="T23" fmla="*/ 56 h 112"/>
                <a:gd name="T24" fmla="*/ 159 w 200"/>
                <a:gd name="T25" fmla="*/ 56 h 112"/>
                <a:gd name="T26" fmla="*/ 152 w 200"/>
                <a:gd name="T27" fmla="*/ 60 h 112"/>
                <a:gd name="T28" fmla="*/ 133 w 200"/>
                <a:gd name="T29" fmla="*/ 67 h 112"/>
                <a:gd name="T30" fmla="*/ 115 w 200"/>
                <a:gd name="T31" fmla="*/ 71 h 112"/>
                <a:gd name="T32" fmla="*/ 111 w 200"/>
                <a:gd name="T33" fmla="*/ 75 h 112"/>
                <a:gd name="T34" fmla="*/ 100 w 200"/>
                <a:gd name="T35" fmla="*/ 82 h 112"/>
                <a:gd name="T36" fmla="*/ 96 w 200"/>
                <a:gd name="T37" fmla="*/ 82 h 112"/>
                <a:gd name="T38" fmla="*/ 93 w 200"/>
                <a:gd name="T39" fmla="*/ 82 h 112"/>
                <a:gd name="T40" fmla="*/ 89 w 200"/>
                <a:gd name="T41" fmla="*/ 82 h 112"/>
                <a:gd name="T42" fmla="*/ 85 w 200"/>
                <a:gd name="T43" fmla="*/ 89 h 112"/>
                <a:gd name="T44" fmla="*/ 74 w 200"/>
                <a:gd name="T45" fmla="*/ 89 h 112"/>
                <a:gd name="T46" fmla="*/ 63 w 200"/>
                <a:gd name="T47" fmla="*/ 93 h 112"/>
                <a:gd name="T48" fmla="*/ 59 w 200"/>
                <a:gd name="T49" fmla="*/ 89 h 112"/>
                <a:gd name="T50" fmla="*/ 56 w 200"/>
                <a:gd name="T51" fmla="*/ 89 h 112"/>
                <a:gd name="T52" fmla="*/ 48 w 200"/>
                <a:gd name="T53" fmla="*/ 93 h 112"/>
                <a:gd name="T54" fmla="*/ 45 w 200"/>
                <a:gd name="T55" fmla="*/ 97 h 112"/>
                <a:gd name="T56" fmla="*/ 41 w 200"/>
                <a:gd name="T57" fmla="*/ 100 h 112"/>
                <a:gd name="T58" fmla="*/ 33 w 200"/>
                <a:gd name="T59" fmla="*/ 100 h 112"/>
                <a:gd name="T60" fmla="*/ 30 w 200"/>
                <a:gd name="T61" fmla="*/ 104 h 112"/>
                <a:gd name="T62" fmla="*/ 22 w 200"/>
                <a:gd name="T63" fmla="*/ 104 h 112"/>
                <a:gd name="T64" fmla="*/ 19 w 200"/>
                <a:gd name="T65" fmla="*/ 100 h 112"/>
                <a:gd name="T66" fmla="*/ 15 w 200"/>
                <a:gd name="T67" fmla="*/ 93 h 112"/>
                <a:gd name="T68" fmla="*/ 15 w 200"/>
                <a:gd name="T69" fmla="*/ 89 h 112"/>
                <a:gd name="T70" fmla="*/ 11 w 200"/>
                <a:gd name="T71" fmla="*/ 82 h 112"/>
                <a:gd name="T72" fmla="*/ 4 w 200"/>
                <a:gd name="T73" fmla="*/ 63 h 112"/>
                <a:gd name="T74" fmla="*/ 0 w 200"/>
                <a:gd name="T75" fmla="*/ 60 h 112"/>
                <a:gd name="T76" fmla="*/ 4 w 200"/>
                <a:gd name="T77" fmla="*/ 60 h 112"/>
                <a:gd name="T78" fmla="*/ 4 w 200"/>
                <a:gd name="T79" fmla="*/ 56 h 112"/>
                <a:gd name="T80" fmla="*/ 4 w 200"/>
                <a:gd name="T81" fmla="*/ 45 h 112"/>
                <a:gd name="T82" fmla="*/ 4 w 200"/>
                <a:gd name="T83" fmla="*/ 45 h 112"/>
                <a:gd name="T84" fmla="*/ 163 w 200"/>
                <a:gd name="T85" fmla="*/ 112 h 112"/>
                <a:gd name="T86" fmla="*/ 163 w 200"/>
                <a:gd name="T87" fmla="*/ 112 h 112"/>
                <a:gd name="T88" fmla="*/ 159 w 200"/>
                <a:gd name="T89" fmla="*/ 112 h 112"/>
                <a:gd name="T90" fmla="*/ 182 w 200"/>
                <a:gd name="T91" fmla="*/ 104 h 112"/>
                <a:gd name="T92" fmla="*/ 185 w 200"/>
                <a:gd name="T93" fmla="*/ 100 h 112"/>
                <a:gd name="T94" fmla="*/ 189 w 200"/>
                <a:gd name="T95" fmla="*/ 104 h 112"/>
                <a:gd name="T96" fmla="*/ 193 w 200"/>
                <a:gd name="T97" fmla="*/ 104 h 112"/>
                <a:gd name="T98" fmla="*/ 196 w 200"/>
                <a:gd name="T99" fmla="*/ 104 h 112"/>
                <a:gd name="T100" fmla="*/ 200 w 200"/>
                <a:gd name="T101" fmla="*/ 104 h 112"/>
                <a:gd name="T102" fmla="*/ 196 w 200"/>
                <a:gd name="T103" fmla="*/ 108 h 112"/>
                <a:gd name="T104" fmla="*/ 189 w 200"/>
                <a:gd name="T105" fmla="*/ 108 h 112"/>
                <a:gd name="T106" fmla="*/ 182 w 200"/>
                <a:gd name="T107" fmla="*/ 10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0" h="112">
                  <a:moveTo>
                    <a:pt x="4" y="45"/>
                  </a:moveTo>
                  <a:lnTo>
                    <a:pt x="4" y="45"/>
                  </a:lnTo>
                  <a:lnTo>
                    <a:pt x="8" y="45"/>
                  </a:lnTo>
                  <a:lnTo>
                    <a:pt x="11" y="41"/>
                  </a:lnTo>
                  <a:lnTo>
                    <a:pt x="15" y="37"/>
                  </a:lnTo>
                  <a:lnTo>
                    <a:pt x="11" y="34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22" y="30"/>
                  </a:lnTo>
                  <a:lnTo>
                    <a:pt x="33" y="30"/>
                  </a:lnTo>
                  <a:lnTo>
                    <a:pt x="48" y="34"/>
                  </a:lnTo>
                  <a:lnTo>
                    <a:pt x="63" y="41"/>
                  </a:lnTo>
                  <a:lnTo>
                    <a:pt x="63" y="52"/>
                  </a:lnTo>
                  <a:lnTo>
                    <a:pt x="93" y="19"/>
                  </a:lnTo>
                  <a:lnTo>
                    <a:pt x="156" y="0"/>
                  </a:lnTo>
                  <a:lnTo>
                    <a:pt x="152" y="8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74" y="41"/>
                  </a:lnTo>
                  <a:lnTo>
                    <a:pt x="170" y="41"/>
                  </a:lnTo>
                  <a:lnTo>
                    <a:pt x="167" y="45"/>
                  </a:lnTo>
                  <a:lnTo>
                    <a:pt x="159" y="49"/>
                  </a:lnTo>
                  <a:lnTo>
                    <a:pt x="159" y="52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9" y="56"/>
                  </a:lnTo>
                  <a:lnTo>
                    <a:pt x="156" y="60"/>
                  </a:lnTo>
                  <a:lnTo>
                    <a:pt x="152" y="60"/>
                  </a:lnTo>
                  <a:lnTo>
                    <a:pt x="145" y="63"/>
                  </a:lnTo>
                  <a:lnTo>
                    <a:pt x="133" y="67"/>
                  </a:lnTo>
                  <a:lnTo>
                    <a:pt x="133" y="67"/>
                  </a:lnTo>
                  <a:lnTo>
                    <a:pt x="115" y="71"/>
                  </a:lnTo>
                  <a:lnTo>
                    <a:pt x="111" y="71"/>
                  </a:lnTo>
                  <a:lnTo>
                    <a:pt x="111" y="75"/>
                  </a:lnTo>
                  <a:lnTo>
                    <a:pt x="107" y="78"/>
                  </a:lnTo>
                  <a:lnTo>
                    <a:pt x="100" y="82"/>
                  </a:lnTo>
                  <a:lnTo>
                    <a:pt x="100" y="82"/>
                  </a:lnTo>
                  <a:lnTo>
                    <a:pt x="96" y="82"/>
                  </a:lnTo>
                  <a:lnTo>
                    <a:pt x="96" y="82"/>
                  </a:lnTo>
                  <a:lnTo>
                    <a:pt x="93" y="82"/>
                  </a:lnTo>
                  <a:lnTo>
                    <a:pt x="93" y="82"/>
                  </a:lnTo>
                  <a:lnTo>
                    <a:pt x="89" y="82"/>
                  </a:lnTo>
                  <a:lnTo>
                    <a:pt x="85" y="86"/>
                  </a:lnTo>
                  <a:lnTo>
                    <a:pt x="85" y="89"/>
                  </a:lnTo>
                  <a:lnTo>
                    <a:pt x="82" y="89"/>
                  </a:lnTo>
                  <a:lnTo>
                    <a:pt x="74" y="89"/>
                  </a:lnTo>
                  <a:lnTo>
                    <a:pt x="67" y="93"/>
                  </a:lnTo>
                  <a:lnTo>
                    <a:pt x="63" y="93"/>
                  </a:lnTo>
                  <a:lnTo>
                    <a:pt x="63" y="89"/>
                  </a:lnTo>
                  <a:lnTo>
                    <a:pt x="59" y="89"/>
                  </a:lnTo>
                  <a:lnTo>
                    <a:pt x="59" y="89"/>
                  </a:lnTo>
                  <a:lnTo>
                    <a:pt x="56" y="89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8" y="97"/>
                  </a:lnTo>
                  <a:lnTo>
                    <a:pt x="45" y="97"/>
                  </a:lnTo>
                  <a:lnTo>
                    <a:pt x="41" y="100"/>
                  </a:lnTo>
                  <a:lnTo>
                    <a:pt x="41" y="100"/>
                  </a:lnTo>
                  <a:lnTo>
                    <a:pt x="37" y="100"/>
                  </a:lnTo>
                  <a:lnTo>
                    <a:pt x="33" y="100"/>
                  </a:lnTo>
                  <a:lnTo>
                    <a:pt x="30" y="104"/>
                  </a:lnTo>
                  <a:lnTo>
                    <a:pt x="30" y="104"/>
                  </a:lnTo>
                  <a:lnTo>
                    <a:pt x="22" y="100"/>
                  </a:lnTo>
                  <a:lnTo>
                    <a:pt x="22" y="104"/>
                  </a:lnTo>
                  <a:lnTo>
                    <a:pt x="19" y="104"/>
                  </a:lnTo>
                  <a:lnTo>
                    <a:pt x="19" y="100"/>
                  </a:lnTo>
                  <a:lnTo>
                    <a:pt x="19" y="97"/>
                  </a:lnTo>
                  <a:lnTo>
                    <a:pt x="15" y="93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5" y="86"/>
                  </a:lnTo>
                  <a:lnTo>
                    <a:pt x="11" y="82"/>
                  </a:lnTo>
                  <a:lnTo>
                    <a:pt x="8" y="67"/>
                  </a:lnTo>
                  <a:lnTo>
                    <a:pt x="4" y="63"/>
                  </a:lnTo>
                  <a:lnTo>
                    <a:pt x="4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close/>
                  <a:moveTo>
                    <a:pt x="159" y="112"/>
                  </a:moveTo>
                  <a:lnTo>
                    <a:pt x="163" y="112"/>
                  </a:lnTo>
                  <a:lnTo>
                    <a:pt x="167" y="112"/>
                  </a:lnTo>
                  <a:lnTo>
                    <a:pt x="163" y="112"/>
                  </a:lnTo>
                  <a:lnTo>
                    <a:pt x="159" y="112"/>
                  </a:lnTo>
                  <a:lnTo>
                    <a:pt x="159" y="112"/>
                  </a:lnTo>
                  <a:close/>
                  <a:moveTo>
                    <a:pt x="182" y="108"/>
                  </a:moveTo>
                  <a:lnTo>
                    <a:pt x="182" y="104"/>
                  </a:lnTo>
                  <a:lnTo>
                    <a:pt x="182" y="104"/>
                  </a:lnTo>
                  <a:lnTo>
                    <a:pt x="185" y="100"/>
                  </a:lnTo>
                  <a:lnTo>
                    <a:pt x="185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93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200" y="104"/>
                  </a:lnTo>
                  <a:lnTo>
                    <a:pt x="200" y="104"/>
                  </a:lnTo>
                  <a:lnTo>
                    <a:pt x="200" y="108"/>
                  </a:lnTo>
                  <a:lnTo>
                    <a:pt x="196" y="108"/>
                  </a:lnTo>
                  <a:lnTo>
                    <a:pt x="193" y="108"/>
                  </a:lnTo>
                  <a:lnTo>
                    <a:pt x="189" y="108"/>
                  </a:lnTo>
                  <a:lnTo>
                    <a:pt x="185" y="108"/>
                  </a:lnTo>
                  <a:lnTo>
                    <a:pt x="182" y="108"/>
                  </a:lnTo>
                  <a:lnTo>
                    <a:pt x="182" y="1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4802526" y="2546806"/>
              <a:ext cx="262473" cy="200714"/>
            </a:xfrm>
            <a:custGeom>
              <a:avLst/>
              <a:gdLst>
                <a:gd name="T0" fmla="*/ 163 w 204"/>
                <a:gd name="T1" fmla="*/ 29 h 156"/>
                <a:gd name="T2" fmla="*/ 152 w 204"/>
                <a:gd name="T3" fmla="*/ 7 h 156"/>
                <a:gd name="T4" fmla="*/ 145 w 204"/>
                <a:gd name="T5" fmla="*/ 7 h 156"/>
                <a:gd name="T6" fmla="*/ 122 w 204"/>
                <a:gd name="T7" fmla="*/ 7 h 156"/>
                <a:gd name="T8" fmla="*/ 119 w 204"/>
                <a:gd name="T9" fmla="*/ 11 h 156"/>
                <a:gd name="T10" fmla="*/ 111 w 204"/>
                <a:gd name="T11" fmla="*/ 7 h 156"/>
                <a:gd name="T12" fmla="*/ 111 w 204"/>
                <a:gd name="T13" fmla="*/ 3 h 156"/>
                <a:gd name="T14" fmla="*/ 100 w 204"/>
                <a:gd name="T15" fmla="*/ 0 h 156"/>
                <a:gd name="T16" fmla="*/ 100 w 204"/>
                <a:gd name="T17" fmla="*/ 3 h 156"/>
                <a:gd name="T18" fmla="*/ 93 w 204"/>
                <a:gd name="T19" fmla="*/ 3 h 156"/>
                <a:gd name="T20" fmla="*/ 93 w 204"/>
                <a:gd name="T21" fmla="*/ 3 h 156"/>
                <a:gd name="T22" fmla="*/ 89 w 204"/>
                <a:gd name="T23" fmla="*/ 3 h 156"/>
                <a:gd name="T24" fmla="*/ 82 w 204"/>
                <a:gd name="T25" fmla="*/ 7 h 156"/>
                <a:gd name="T26" fmla="*/ 71 w 204"/>
                <a:gd name="T27" fmla="*/ 11 h 156"/>
                <a:gd name="T28" fmla="*/ 56 w 204"/>
                <a:gd name="T29" fmla="*/ 7 h 156"/>
                <a:gd name="T30" fmla="*/ 45 w 204"/>
                <a:gd name="T31" fmla="*/ 7 h 156"/>
                <a:gd name="T32" fmla="*/ 34 w 204"/>
                <a:gd name="T33" fmla="*/ 3 h 156"/>
                <a:gd name="T34" fmla="*/ 4 w 204"/>
                <a:gd name="T35" fmla="*/ 0 h 156"/>
                <a:gd name="T36" fmla="*/ 4 w 204"/>
                <a:gd name="T37" fmla="*/ 3 h 156"/>
                <a:gd name="T38" fmla="*/ 4 w 204"/>
                <a:gd name="T39" fmla="*/ 18 h 156"/>
                <a:gd name="T40" fmla="*/ 0 w 204"/>
                <a:gd name="T41" fmla="*/ 29 h 156"/>
                <a:gd name="T42" fmla="*/ 204 w 204"/>
                <a:gd name="T43" fmla="*/ 156 h 156"/>
                <a:gd name="T44" fmla="*/ 196 w 204"/>
                <a:gd name="T45" fmla="*/ 152 h 156"/>
                <a:gd name="T46" fmla="*/ 193 w 204"/>
                <a:gd name="T47" fmla="*/ 144 h 156"/>
                <a:gd name="T48" fmla="*/ 182 w 204"/>
                <a:gd name="T49" fmla="*/ 141 h 156"/>
                <a:gd name="T50" fmla="*/ 178 w 204"/>
                <a:gd name="T51" fmla="*/ 126 h 156"/>
                <a:gd name="T52" fmla="*/ 178 w 204"/>
                <a:gd name="T53" fmla="*/ 126 h 156"/>
                <a:gd name="T54" fmla="*/ 182 w 204"/>
                <a:gd name="T55" fmla="*/ 122 h 156"/>
                <a:gd name="T56" fmla="*/ 178 w 204"/>
                <a:gd name="T57" fmla="*/ 118 h 156"/>
                <a:gd name="T58" fmla="*/ 167 w 204"/>
                <a:gd name="T59" fmla="*/ 104 h 156"/>
                <a:gd name="T60" fmla="*/ 152 w 204"/>
                <a:gd name="T61" fmla="*/ 85 h 156"/>
                <a:gd name="T62" fmla="*/ 152 w 204"/>
                <a:gd name="T63" fmla="*/ 74 h 156"/>
                <a:gd name="T64" fmla="*/ 145 w 204"/>
                <a:gd name="T65" fmla="*/ 66 h 156"/>
                <a:gd name="T66" fmla="*/ 145 w 204"/>
                <a:gd name="T67" fmla="*/ 59 h 156"/>
                <a:gd name="T68" fmla="*/ 126 w 204"/>
                <a:gd name="T69" fmla="*/ 44 h 156"/>
                <a:gd name="T70" fmla="*/ 122 w 204"/>
                <a:gd name="T71" fmla="*/ 33 h 156"/>
                <a:gd name="T72" fmla="*/ 126 w 204"/>
                <a:gd name="T73" fmla="*/ 29 h 156"/>
                <a:gd name="T74" fmla="*/ 130 w 204"/>
                <a:gd name="T75" fmla="*/ 37 h 156"/>
                <a:gd name="T76" fmla="*/ 137 w 204"/>
                <a:gd name="T77" fmla="*/ 44 h 156"/>
                <a:gd name="T78" fmla="*/ 141 w 204"/>
                <a:gd name="T79" fmla="*/ 52 h 156"/>
                <a:gd name="T80" fmla="*/ 156 w 204"/>
                <a:gd name="T81" fmla="*/ 63 h 156"/>
                <a:gd name="T82" fmla="*/ 159 w 204"/>
                <a:gd name="T83" fmla="*/ 55 h 156"/>
                <a:gd name="T84" fmla="*/ 159 w 204"/>
                <a:gd name="T85" fmla="*/ 4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04" h="156">
                  <a:moveTo>
                    <a:pt x="163" y="37"/>
                  </a:moveTo>
                  <a:lnTo>
                    <a:pt x="159" y="33"/>
                  </a:lnTo>
                  <a:lnTo>
                    <a:pt x="163" y="29"/>
                  </a:lnTo>
                  <a:lnTo>
                    <a:pt x="159" y="22"/>
                  </a:lnTo>
                  <a:lnTo>
                    <a:pt x="156" y="15"/>
                  </a:lnTo>
                  <a:lnTo>
                    <a:pt x="152" y="7"/>
                  </a:lnTo>
                  <a:lnTo>
                    <a:pt x="148" y="3"/>
                  </a:lnTo>
                  <a:lnTo>
                    <a:pt x="148" y="3"/>
                  </a:lnTo>
                  <a:lnTo>
                    <a:pt x="145" y="7"/>
                  </a:lnTo>
                  <a:lnTo>
                    <a:pt x="141" y="7"/>
                  </a:lnTo>
                  <a:lnTo>
                    <a:pt x="130" y="7"/>
                  </a:lnTo>
                  <a:lnTo>
                    <a:pt x="122" y="7"/>
                  </a:lnTo>
                  <a:lnTo>
                    <a:pt x="115" y="3"/>
                  </a:lnTo>
                  <a:lnTo>
                    <a:pt x="115" y="7"/>
                  </a:lnTo>
                  <a:lnTo>
                    <a:pt x="119" y="11"/>
                  </a:lnTo>
                  <a:lnTo>
                    <a:pt x="119" y="11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11" y="3"/>
                  </a:lnTo>
                  <a:lnTo>
                    <a:pt x="108" y="3"/>
                  </a:lnTo>
                  <a:lnTo>
                    <a:pt x="104" y="3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96" y="3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93" y="3"/>
                  </a:lnTo>
                  <a:lnTo>
                    <a:pt x="93" y="3"/>
                  </a:lnTo>
                  <a:lnTo>
                    <a:pt x="96" y="0"/>
                  </a:lnTo>
                  <a:lnTo>
                    <a:pt x="93" y="3"/>
                  </a:lnTo>
                  <a:lnTo>
                    <a:pt x="89" y="3"/>
                  </a:lnTo>
                  <a:lnTo>
                    <a:pt x="85" y="3"/>
                  </a:lnTo>
                  <a:lnTo>
                    <a:pt x="82" y="3"/>
                  </a:lnTo>
                  <a:lnTo>
                    <a:pt x="82" y="7"/>
                  </a:lnTo>
                  <a:lnTo>
                    <a:pt x="78" y="7"/>
                  </a:lnTo>
                  <a:lnTo>
                    <a:pt x="74" y="11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59" y="7"/>
                  </a:lnTo>
                  <a:lnTo>
                    <a:pt x="56" y="7"/>
                  </a:lnTo>
                  <a:lnTo>
                    <a:pt x="52" y="7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1" y="7"/>
                  </a:lnTo>
                  <a:lnTo>
                    <a:pt x="37" y="3"/>
                  </a:lnTo>
                  <a:lnTo>
                    <a:pt x="34" y="3"/>
                  </a:lnTo>
                  <a:lnTo>
                    <a:pt x="19" y="3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11"/>
                  </a:lnTo>
                  <a:lnTo>
                    <a:pt x="4" y="15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29"/>
                  </a:lnTo>
                  <a:lnTo>
                    <a:pt x="4" y="37"/>
                  </a:lnTo>
                  <a:lnTo>
                    <a:pt x="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6" y="152"/>
                  </a:lnTo>
                  <a:lnTo>
                    <a:pt x="196" y="148"/>
                  </a:lnTo>
                  <a:lnTo>
                    <a:pt x="193" y="148"/>
                  </a:lnTo>
                  <a:lnTo>
                    <a:pt x="193" y="144"/>
                  </a:lnTo>
                  <a:lnTo>
                    <a:pt x="189" y="144"/>
                  </a:lnTo>
                  <a:lnTo>
                    <a:pt x="185" y="144"/>
                  </a:lnTo>
                  <a:lnTo>
                    <a:pt x="182" y="141"/>
                  </a:lnTo>
                  <a:lnTo>
                    <a:pt x="178" y="133"/>
                  </a:lnTo>
                  <a:lnTo>
                    <a:pt x="178" y="130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78" y="126"/>
                  </a:lnTo>
                  <a:lnTo>
                    <a:pt x="185" y="126"/>
                  </a:lnTo>
                  <a:lnTo>
                    <a:pt x="182" y="122"/>
                  </a:lnTo>
                  <a:lnTo>
                    <a:pt x="182" y="122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8" y="118"/>
                  </a:lnTo>
                  <a:lnTo>
                    <a:pt x="174" y="118"/>
                  </a:lnTo>
                  <a:lnTo>
                    <a:pt x="174" y="115"/>
                  </a:lnTo>
                  <a:lnTo>
                    <a:pt x="167" y="104"/>
                  </a:lnTo>
                  <a:lnTo>
                    <a:pt x="163" y="104"/>
                  </a:lnTo>
                  <a:lnTo>
                    <a:pt x="163" y="100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48" y="74"/>
                  </a:lnTo>
                  <a:lnTo>
                    <a:pt x="148" y="70"/>
                  </a:lnTo>
                  <a:lnTo>
                    <a:pt x="145" y="66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45" y="59"/>
                  </a:lnTo>
                  <a:lnTo>
                    <a:pt x="133" y="52"/>
                  </a:lnTo>
                  <a:lnTo>
                    <a:pt x="133" y="48"/>
                  </a:lnTo>
                  <a:lnTo>
                    <a:pt x="126" y="44"/>
                  </a:lnTo>
                  <a:lnTo>
                    <a:pt x="126" y="41"/>
                  </a:lnTo>
                  <a:lnTo>
                    <a:pt x="122" y="37"/>
                  </a:lnTo>
                  <a:lnTo>
                    <a:pt x="122" y="33"/>
                  </a:lnTo>
                  <a:lnTo>
                    <a:pt x="122" y="29"/>
                  </a:lnTo>
                  <a:lnTo>
                    <a:pt x="122" y="29"/>
                  </a:lnTo>
                  <a:lnTo>
                    <a:pt x="126" y="29"/>
                  </a:lnTo>
                  <a:lnTo>
                    <a:pt x="126" y="29"/>
                  </a:lnTo>
                  <a:lnTo>
                    <a:pt x="126" y="33"/>
                  </a:lnTo>
                  <a:lnTo>
                    <a:pt x="130" y="37"/>
                  </a:lnTo>
                  <a:lnTo>
                    <a:pt x="130" y="37"/>
                  </a:lnTo>
                  <a:lnTo>
                    <a:pt x="137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52"/>
                  </a:lnTo>
                  <a:lnTo>
                    <a:pt x="141" y="52"/>
                  </a:lnTo>
                  <a:lnTo>
                    <a:pt x="152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6" y="63"/>
                  </a:lnTo>
                  <a:lnTo>
                    <a:pt x="159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48"/>
                  </a:lnTo>
                  <a:lnTo>
                    <a:pt x="159" y="44"/>
                  </a:lnTo>
                  <a:lnTo>
                    <a:pt x="163" y="37"/>
                  </a:lnTo>
                  <a:lnTo>
                    <a:pt x="163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4754921" y="2747520"/>
              <a:ext cx="347390" cy="361544"/>
            </a:xfrm>
            <a:custGeom>
              <a:avLst/>
              <a:gdLst>
                <a:gd name="T0" fmla="*/ 241 w 270"/>
                <a:gd name="T1" fmla="*/ 3 h 281"/>
                <a:gd name="T2" fmla="*/ 245 w 270"/>
                <a:gd name="T3" fmla="*/ 11 h 281"/>
                <a:gd name="T4" fmla="*/ 245 w 270"/>
                <a:gd name="T5" fmla="*/ 11 h 281"/>
                <a:gd name="T6" fmla="*/ 248 w 270"/>
                <a:gd name="T7" fmla="*/ 37 h 281"/>
                <a:gd name="T8" fmla="*/ 263 w 270"/>
                <a:gd name="T9" fmla="*/ 55 h 281"/>
                <a:gd name="T10" fmla="*/ 270 w 270"/>
                <a:gd name="T11" fmla="*/ 63 h 281"/>
                <a:gd name="T12" fmla="*/ 256 w 270"/>
                <a:gd name="T13" fmla="*/ 70 h 281"/>
                <a:gd name="T14" fmla="*/ 248 w 270"/>
                <a:gd name="T15" fmla="*/ 74 h 281"/>
                <a:gd name="T16" fmla="*/ 248 w 270"/>
                <a:gd name="T17" fmla="*/ 85 h 281"/>
                <a:gd name="T18" fmla="*/ 241 w 270"/>
                <a:gd name="T19" fmla="*/ 103 h 281"/>
                <a:gd name="T20" fmla="*/ 241 w 270"/>
                <a:gd name="T21" fmla="*/ 118 h 281"/>
                <a:gd name="T22" fmla="*/ 233 w 270"/>
                <a:gd name="T23" fmla="*/ 140 h 281"/>
                <a:gd name="T24" fmla="*/ 226 w 270"/>
                <a:gd name="T25" fmla="*/ 152 h 281"/>
                <a:gd name="T26" fmla="*/ 211 w 270"/>
                <a:gd name="T27" fmla="*/ 170 h 281"/>
                <a:gd name="T28" fmla="*/ 208 w 270"/>
                <a:gd name="T29" fmla="*/ 185 h 281"/>
                <a:gd name="T30" fmla="*/ 200 w 270"/>
                <a:gd name="T31" fmla="*/ 207 h 281"/>
                <a:gd name="T32" fmla="*/ 189 w 270"/>
                <a:gd name="T33" fmla="*/ 207 h 281"/>
                <a:gd name="T34" fmla="*/ 189 w 270"/>
                <a:gd name="T35" fmla="*/ 218 h 281"/>
                <a:gd name="T36" fmla="*/ 204 w 270"/>
                <a:gd name="T37" fmla="*/ 222 h 281"/>
                <a:gd name="T38" fmla="*/ 211 w 270"/>
                <a:gd name="T39" fmla="*/ 233 h 281"/>
                <a:gd name="T40" fmla="*/ 222 w 270"/>
                <a:gd name="T41" fmla="*/ 248 h 281"/>
                <a:gd name="T42" fmla="*/ 208 w 270"/>
                <a:gd name="T43" fmla="*/ 267 h 281"/>
                <a:gd name="T44" fmla="*/ 200 w 270"/>
                <a:gd name="T45" fmla="*/ 274 h 281"/>
                <a:gd name="T46" fmla="*/ 182 w 270"/>
                <a:gd name="T47" fmla="*/ 278 h 281"/>
                <a:gd name="T48" fmla="*/ 174 w 270"/>
                <a:gd name="T49" fmla="*/ 281 h 281"/>
                <a:gd name="T50" fmla="*/ 159 w 270"/>
                <a:gd name="T51" fmla="*/ 278 h 281"/>
                <a:gd name="T52" fmla="*/ 152 w 270"/>
                <a:gd name="T53" fmla="*/ 281 h 281"/>
                <a:gd name="T54" fmla="*/ 145 w 270"/>
                <a:gd name="T55" fmla="*/ 278 h 281"/>
                <a:gd name="T56" fmla="*/ 137 w 270"/>
                <a:gd name="T57" fmla="*/ 270 h 281"/>
                <a:gd name="T58" fmla="*/ 126 w 270"/>
                <a:gd name="T59" fmla="*/ 263 h 281"/>
                <a:gd name="T60" fmla="*/ 119 w 270"/>
                <a:gd name="T61" fmla="*/ 267 h 281"/>
                <a:gd name="T62" fmla="*/ 108 w 270"/>
                <a:gd name="T63" fmla="*/ 270 h 281"/>
                <a:gd name="T64" fmla="*/ 96 w 270"/>
                <a:gd name="T65" fmla="*/ 263 h 281"/>
                <a:gd name="T66" fmla="*/ 89 w 270"/>
                <a:gd name="T67" fmla="*/ 255 h 281"/>
                <a:gd name="T68" fmla="*/ 78 w 270"/>
                <a:gd name="T69" fmla="*/ 244 h 281"/>
                <a:gd name="T70" fmla="*/ 74 w 270"/>
                <a:gd name="T71" fmla="*/ 237 h 281"/>
                <a:gd name="T72" fmla="*/ 63 w 270"/>
                <a:gd name="T73" fmla="*/ 226 h 281"/>
                <a:gd name="T74" fmla="*/ 56 w 270"/>
                <a:gd name="T75" fmla="*/ 222 h 281"/>
                <a:gd name="T76" fmla="*/ 52 w 270"/>
                <a:gd name="T77" fmla="*/ 215 h 281"/>
                <a:gd name="T78" fmla="*/ 37 w 270"/>
                <a:gd name="T79" fmla="*/ 207 h 281"/>
                <a:gd name="T80" fmla="*/ 33 w 270"/>
                <a:gd name="T81" fmla="*/ 204 h 281"/>
                <a:gd name="T82" fmla="*/ 26 w 270"/>
                <a:gd name="T83" fmla="*/ 192 h 281"/>
                <a:gd name="T84" fmla="*/ 19 w 270"/>
                <a:gd name="T85" fmla="*/ 174 h 281"/>
                <a:gd name="T86" fmla="*/ 15 w 270"/>
                <a:gd name="T87" fmla="*/ 166 h 281"/>
                <a:gd name="T88" fmla="*/ 8 w 270"/>
                <a:gd name="T89" fmla="*/ 155 h 281"/>
                <a:gd name="T90" fmla="*/ 8 w 270"/>
                <a:gd name="T91" fmla="*/ 144 h 281"/>
                <a:gd name="T92" fmla="*/ 0 w 270"/>
                <a:gd name="T93" fmla="*/ 140 h 281"/>
                <a:gd name="T94" fmla="*/ 4 w 270"/>
                <a:gd name="T95" fmla="*/ 126 h 281"/>
                <a:gd name="T96" fmla="*/ 8 w 270"/>
                <a:gd name="T97" fmla="*/ 115 h 281"/>
                <a:gd name="T98" fmla="*/ 15 w 270"/>
                <a:gd name="T99" fmla="*/ 100 h 281"/>
                <a:gd name="T100" fmla="*/ 33 w 270"/>
                <a:gd name="T101" fmla="*/ 96 h 281"/>
                <a:gd name="T102" fmla="*/ 45 w 270"/>
                <a:gd name="T103" fmla="*/ 0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70" h="281">
                  <a:moveTo>
                    <a:pt x="45" y="0"/>
                  </a:moveTo>
                  <a:lnTo>
                    <a:pt x="241" y="0"/>
                  </a:lnTo>
                  <a:lnTo>
                    <a:pt x="241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41" y="7"/>
                  </a:lnTo>
                  <a:lnTo>
                    <a:pt x="245" y="11"/>
                  </a:lnTo>
                  <a:lnTo>
                    <a:pt x="248" y="14"/>
                  </a:lnTo>
                  <a:lnTo>
                    <a:pt x="248" y="14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5" y="11"/>
                  </a:lnTo>
                  <a:lnTo>
                    <a:pt x="245" y="14"/>
                  </a:lnTo>
                  <a:lnTo>
                    <a:pt x="245" y="14"/>
                  </a:lnTo>
                  <a:lnTo>
                    <a:pt x="248" y="25"/>
                  </a:lnTo>
                  <a:lnTo>
                    <a:pt x="248" y="33"/>
                  </a:lnTo>
                  <a:lnTo>
                    <a:pt x="248" y="37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6" y="48"/>
                  </a:lnTo>
                  <a:lnTo>
                    <a:pt x="263" y="55"/>
                  </a:lnTo>
                  <a:lnTo>
                    <a:pt x="263" y="55"/>
                  </a:lnTo>
                  <a:lnTo>
                    <a:pt x="267" y="55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59"/>
                  </a:lnTo>
                  <a:lnTo>
                    <a:pt x="270" y="63"/>
                  </a:lnTo>
                  <a:lnTo>
                    <a:pt x="267" y="66"/>
                  </a:lnTo>
                  <a:lnTo>
                    <a:pt x="263" y="66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6" y="70"/>
                  </a:lnTo>
                  <a:lnTo>
                    <a:pt x="252" y="70"/>
                  </a:lnTo>
                  <a:lnTo>
                    <a:pt x="252" y="70"/>
                  </a:lnTo>
                  <a:lnTo>
                    <a:pt x="256" y="74"/>
                  </a:lnTo>
                  <a:lnTo>
                    <a:pt x="252" y="74"/>
                  </a:lnTo>
                  <a:lnTo>
                    <a:pt x="248" y="74"/>
                  </a:lnTo>
                  <a:lnTo>
                    <a:pt x="248" y="74"/>
                  </a:lnTo>
                  <a:lnTo>
                    <a:pt x="248" y="77"/>
                  </a:lnTo>
                  <a:lnTo>
                    <a:pt x="245" y="81"/>
                  </a:lnTo>
                  <a:lnTo>
                    <a:pt x="248" y="81"/>
                  </a:lnTo>
                  <a:lnTo>
                    <a:pt x="248" y="85"/>
                  </a:lnTo>
                  <a:lnTo>
                    <a:pt x="248" y="85"/>
                  </a:lnTo>
                  <a:lnTo>
                    <a:pt x="245" y="89"/>
                  </a:lnTo>
                  <a:lnTo>
                    <a:pt x="245" y="96"/>
                  </a:lnTo>
                  <a:lnTo>
                    <a:pt x="241" y="100"/>
                  </a:lnTo>
                  <a:lnTo>
                    <a:pt x="241" y="103"/>
                  </a:lnTo>
                  <a:lnTo>
                    <a:pt x="241" y="103"/>
                  </a:lnTo>
                  <a:lnTo>
                    <a:pt x="237" y="107"/>
                  </a:lnTo>
                  <a:lnTo>
                    <a:pt x="241" y="115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18"/>
                  </a:lnTo>
                  <a:lnTo>
                    <a:pt x="241" y="122"/>
                  </a:lnTo>
                  <a:lnTo>
                    <a:pt x="241" y="129"/>
                  </a:lnTo>
                  <a:lnTo>
                    <a:pt x="233" y="137"/>
                  </a:lnTo>
                  <a:lnTo>
                    <a:pt x="233" y="140"/>
                  </a:lnTo>
                  <a:lnTo>
                    <a:pt x="233" y="140"/>
                  </a:lnTo>
                  <a:lnTo>
                    <a:pt x="230" y="140"/>
                  </a:lnTo>
                  <a:lnTo>
                    <a:pt x="230" y="144"/>
                  </a:lnTo>
                  <a:lnTo>
                    <a:pt x="226" y="148"/>
                  </a:lnTo>
                  <a:lnTo>
                    <a:pt x="226" y="152"/>
                  </a:lnTo>
                  <a:lnTo>
                    <a:pt x="219" y="155"/>
                  </a:lnTo>
                  <a:lnTo>
                    <a:pt x="219" y="159"/>
                  </a:lnTo>
                  <a:lnTo>
                    <a:pt x="215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11" y="170"/>
                  </a:lnTo>
                  <a:lnTo>
                    <a:pt x="208" y="178"/>
                  </a:lnTo>
                  <a:lnTo>
                    <a:pt x="208" y="178"/>
                  </a:lnTo>
                  <a:lnTo>
                    <a:pt x="208" y="181"/>
                  </a:lnTo>
                  <a:lnTo>
                    <a:pt x="208" y="185"/>
                  </a:lnTo>
                  <a:lnTo>
                    <a:pt x="204" y="189"/>
                  </a:lnTo>
                  <a:lnTo>
                    <a:pt x="204" y="192"/>
                  </a:lnTo>
                  <a:lnTo>
                    <a:pt x="204" y="196"/>
                  </a:lnTo>
                  <a:lnTo>
                    <a:pt x="204" y="204"/>
                  </a:lnTo>
                  <a:lnTo>
                    <a:pt x="200" y="207"/>
                  </a:lnTo>
                  <a:lnTo>
                    <a:pt x="200" y="207"/>
                  </a:lnTo>
                  <a:lnTo>
                    <a:pt x="196" y="207"/>
                  </a:lnTo>
                  <a:lnTo>
                    <a:pt x="196" y="207"/>
                  </a:lnTo>
                  <a:lnTo>
                    <a:pt x="193" y="207"/>
                  </a:lnTo>
                  <a:lnTo>
                    <a:pt x="189" y="207"/>
                  </a:lnTo>
                  <a:lnTo>
                    <a:pt x="189" y="211"/>
                  </a:lnTo>
                  <a:lnTo>
                    <a:pt x="189" y="211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9" y="218"/>
                  </a:lnTo>
                  <a:lnTo>
                    <a:pt x="196" y="215"/>
                  </a:lnTo>
                  <a:lnTo>
                    <a:pt x="196" y="218"/>
                  </a:lnTo>
                  <a:lnTo>
                    <a:pt x="200" y="222"/>
                  </a:lnTo>
                  <a:lnTo>
                    <a:pt x="200" y="222"/>
                  </a:lnTo>
                  <a:lnTo>
                    <a:pt x="204" y="222"/>
                  </a:lnTo>
                  <a:lnTo>
                    <a:pt x="204" y="230"/>
                  </a:lnTo>
                  <a:lnTo>
                    <a:pt x="208" y="230"/>
                  </a:lnTo>
                  <a:lnTo>
                    <a:pt x="208" y="230"/>
                  </a:lnTo>
                  <a:lnTo>
                    <a:pt x="211" y="233"/>
                  </a:lnTo>
                  <a:lnTo>
                    <a:pt x="211" y="233"/>
                  </a:lnTo>
                  <a:lnTo>
                    <a:pt x="215" y="233"/>
                  </a:lnTo>
                  <a:lnTo>
                    <a:pt x="215" y="237"/>
                  </a:lnTo>
                  <a:lnTo>
                    <a:pt x="219" y="241"/>
                  </a:lnTo>
                  <a:lnTo>
                    <a:pt x="219" y="244"/>
                  </a:lnTo>
                  <a:lnTo>
                    <a:pt x="222" y="248"/>
                  </a:lnTo>
                  <a:lnTo>
                    <a:pt x="222" y="252"/>
                  </a:lnTo>
                  <a:lnTo>
                    <a:pt x="215" y="259"/>
                  </a:lnTo>
                  <a:lnTo>
                    <a:pt x="211" y="263"/>
                  </a:lnTo>
                  <a:lnTo>
                    <a:pt x="211" y="263"/>
                  </a:lnTo>
                  <a:lnTo>
                    <a:pt x="208" y="267"/>
                  </a:lnTo>
                  <a:lnTo>
                    <a:pt x="208" y="267"/>
                  </a:lnTo>
                  <a:lnTo>
                    <a:pt x="204" y="267"/>
                  </a:lnTo>
                  <a:lnTo>
                    <a:pt x="204" y="270"/>
                  </a:lnTo>
                  <a:lnTo>
                    <a:pt x="204" y="270"/>
                  </a:lnTo>
                  <a:lnTo>
                    <a:pt x="200" y="274"/>
                  </a:lnTo>
                  <a:lnTo>
                    <a:pt x="196" y="274"/>
                  </a:lnTo>
                  <a:lnTo>
                    <a:pt x="193" y="278"/>
                  </a:lnTo>
                  <a:lnTo>
                    <a:pt x="189" y="274"/>
                  </a:lnTo>
                  <a:lnTo>
                    <a:pt x="185" y="274"/>
                  </a:lnTo>
                  <a:lnTo>
                    <a:pt x="182" y="278"/>
                  </a:lnTo>
                  <a:lnTo>
                    <a:pt x="178" y="278"/>
                  </a:lnTo>
                  <a:lnTo>
                    <a:pt x="178" y="278"/>
                  </a:lnTo>
                  <a:lnTo>
                    <a:pt x="174" y="278"/>
                  </a:lnTo>
                  <a:lnTo>
                    <a:pt x="174" y="278"/>
                  </a:lnTo>
                  <a:lnTo>
                    <a:pt x="174" y="281"/>
                  </a:lnTo>
                  <a:lnTo>
                    <a:pt x="170" y="281"/>
                  </a:lnTo>
                  <a:lnTo>
                    <a:pt x="167" y="281"/>
                  </a:lnTo>
                  <a:lnTo>
                    <a:pt x="167" y="278"/>
                  </a:lnTo>
                  <a:lnTo>
                    <a:pt x="163" y="278"/>
                  </a:lnTo>
                  <a:lnTo>
                    <a:pt x="159" y="278"/>
                  </a:lnTo>
                  <a:lnTo>
                    <a:pt x="156" y="278"/>
                  </a:lnTo>
                  <a:lnTo>
                    <a:pt x="152" y="274"/>
                  </a:lnTo>
                  <a:lnTo>
                    <a:pt x="152" y="278"/>
                  </a:lnTo>
                  <a:lnTo>
                    <a:pt x="152" y="278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52" y="281"/>
                  </a:lnTo>
                  <a:lnTo>
                    <a:pt x="148" y="281"/>
                  </a:lnTo>
                  <a:lnTo>
                    <a:pt x="145" y="281"/>
                  </a:lnTo>
                  <a:lnTo>
                    <a:pt x="145" y="278"/>
                  </a:lnTo>
                  <a:lnTo>
                    <a:pt x="145" y="278"/>
                  </a:lnTo>
                  <a:lnTo>
                    <a:pt x="145" y="274"/>
                  </a:lnTo>
                  <a:lnTo>
                    <a:pt x="141" y="274"/>
                  </a:lnTo>
                  <a:lnTo>
                    <a:pt x="141" y="270"/>
                  </a:lnTo>
                  <a:lnTo>
                    <a:pt x="137" y="270"/>
                  </a:lnTo>
                  <a:lnTo>
                    <a:pt x="137" y="270"/>
                  </a:lnTo>
                  <a:lnTo>
                    <a:pt x="133" y="267"/>
                  </a:lnTo>
                  <a:lnTo>
                    <a:pt x="130" y="263"/>
                  </a:lnTo>
                  <a:lnTo>
                    <a:pt x="130" y="263"/>
                  </a:lnTo>
                  <a:lnTo>
                    <a:pt x="126" y="263"/>
                  </a:lnTo>
                  <a:lnTo>
                    <a:pt x="126" y="263"/>
                  </a:lnTo>
                  <a:lnTo>
                    <a:pt x="122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9" y="267"/>
                  </a:lnTo>
                  <a:lnTo>
                    <a:pt x="115" y="267"/>
                  </a:lnTo>
                  <a:lnTo>
                    <a:pt x="111" y="267"/>
                  </a:lnTo>
                  <a:lnTo>
                    <a:pt x="111" y="267"/>
                  </a:lnTo>
                  <a:lnTo>
                    <a:pt x="108" y="270"/>
                  </a:lnTo>
                  <a:lnTo>
                    <a:pt x="108" y="270"/>
                  </a:lnTo>
                  <a:lnTo>
                    <a:pt x="104" y="267"/>
                  </a:lnTo>
                  <a:lnTo>
                    <a:pt x="100" y="267"/>
                  </a:lnTo>
                  <a:lnTo>
                    <a:pt x="100" y="263"/>
                  </a:lnTo>
                  <a:lnTo>
                    <a:pt x="96" y="263"/>
                  </a:lnTo>
                  <a:lnTo>
                    <a:pt x="96" y="263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9"/>
                  </a:lnTo>
                  <a:lnTo>
                    <a:pt x="93" y="255"/>
                  </a:lnTo>
                  <a:lnTo>
                    <a:pt x="89" y="255"/>
                  </a:lnTo>
                  <a:lnTo>
                    <a:pt x="89" y="252"/>
                  </a:lnTo>
                  <a:lnTo>
                    <a:pt x="85" y="248"/>
                  </a:lnTo>
                  <a:lnTo>
                    <a:pt x="89" y="248"/>
                  </a:lnTo>
                  <a:lnTo>
                    <a:pt x="85" y="244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8" y="241"/>
                  </a:lnTo>
                  <a:lnTo>
                    <a:pt x="78" y="241"/>
                  </a:lnTo>
                  <a:lnTo>
                    <a:pt x="74" y="237"/>
                  </a:lnTo>
                  <a:lnTo>
                    <a:pt x="74" y="237"/>
                  </a:lnTo>
                  <a:lnTo>
                    <a:pt x="71" y="233"/>
                  </a:lnTo>
                  <a:lnTo>
                    <a:pt x="71" y="230"/>
                  </a:lnTo>
                  <a:lnTo>
                    <a:pt x="67" y="226"/>
                  </a:lnTo>
                  <a:lnTo>
                    <a:pt x="63" y="230"/>
                  </a:lnTo>
                  <a:lnTo>
                    <a:pt x="63" y="226"/>
                  </a:lnTo>
                  <a:lnTo>
                    <a:pt x="59" y="226"/>
                  </a:lnTo>
                  <a:lnTo>
                    <a:pt x="59" y="226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6" y="222"/>
                  </a:lnTo>
                  <a:lnTo>
                    <a:pt x="59" y="218"/>
                  </a:lnTo>
                  <a:lnTo>
                    <a:pt x="59" y="218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2" y="215"/>
                  </a:lnTo>
                  <a:lnTo>
                    <a:pt x="52" y="211"/>
                  </a:lnTo>
                  <a:lnTo>
                    <a:pt x="48" y="211"/>
                  </a:lnTo>
                  <a:lnTo>
                    <a:pt x="45" y="211"/>
                  </a:lnTo>
                  <a:lnTo>
                    <a:pt x="41" y="211"/>
                  </a:lnTo>
                  <a:lnTo>
                    <a:pt x="37" y="207"/>
                  </a:lnTo>
                  <a:lnTo>
                    <a:pt x="37" y="204"/>
                  </a:lnTo>
                  <a:lnTo>
                    <a:pt x="41" y="204"/>
                  </a:lnTo>
                  <a:lnTo>
                    <a:pt x="37" y="200"/>
                  </a:lnTo>
                  <a:lnTo>
                    <a:pt x="33" y="200"/>
                  </a:lnTo>
                  <a:lnTo>
                    <a:pt x="33" y="204"/>
                  </a:lnTo>
                  <a:lnTo>
                    <a:pt x="26" y="204"/>
                  </a:lnTo>
                  <a:lnTo>
                    <a:pt x="26" y="200"/>
                  </a:lnTo>
                  <a:lnTo>
                    <a:pt x="26" y="196"/>
                  </a:lnTo>
                  <a:lnTo>
                    <a:pt x="26" y="192"/>
                  </a:lnTo>
                  <a:lnTo>
                    <a:pt x="26" y="192"/>
                  </a:lnTo>
                  <a:lnTo>
                    <a:pt x="30" y="189"/>
                  </a:lnTo>
                  <a:lnTo>
                    <a:pt x="26" y="185"/>
                  </a:lnTo>
                  <a:lnTo>
                    <a:pt x="22" y="181"/>
                  </a:lnTo>
                  <a:lnTo>
                    <a:pt x="19" y="174"/>
                  </a:lnTo>
                  <a:lnTo>
                    <a:pt x="19" y="174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70"/>
                  </a:lnTo>
                  <a:lnTo>
                    <a:pt x="15" y="166"/>
                  </a:lnTo>
                  <a:lnTo>
                    <a:pt x="15" y="166"/>
                  </a:lnTo>
                  <a:lnTo>
                    <a:pt x="15" y="163"/>
                  </a:lnTo>
                  <a:lnTo>
                    <a:pt x="15" y="163"/>
                  </a:lnTo>
                  <a:lnTo>
                    <a:pt x="15" y="159"/>
                  </a:lnTo>
                  <a:lnTo>
                    <a:pt x="8" y="159"/>
                  </a:lnTo>
                  <a:lnTo>
                    <a:pt x="8" y="155"/>
                  </a:lnTo>
                  <a:lnTo>
                    <a:pt x="8" y="152"/>
                  </a:lnTo>
                  <a:lnTo>
                    <a:pt x="8" y="148"/>
                  </a:lnTo>
                  <a:lnTo>
                    <a:pt x="8" y="148"/>
                  </a:lnTo>
                  <a:lnTo>
                    <a:pt x="4" y="144"/>
                  </a:lnTo>
                  <a:lnTo>
                    <a:pt x="8" y="144"/>
                  </a:lnTo>
                  <a:lnTo>
                    <a:pt x="8" y="140"/>
                  </a:lnTo>
                  <a:lnTo>
                    <a:pt x="4" y="140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0" y="140"/>
                  </a:lnTo>
                  <a:lnTo>
                    <a:pt x="4" y="133"/>
                  </a:lnTo>
                  <a:lnTo>
                    <a:pt x="8" y="133"/>
                  </a:lnTo>
                  <a:lnTo>
                    <a:pt x="8" y="129"/>
                  </a:lnTo>
                  <a:lnTo>
                    <a:pt x="4" y="126"/>
                  </a:lnTo>
                  <a:lnTo>
                    <a:pt x="4" y="126"/>
                  </a:lnTo>
                  <a:lnTo>
                    <a:pt x="8" y="122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5"/>
                  </a:lnTo>
                  <a:lnTo>
                    <a:pt x="8" y="115"/>
                  </a:lnTo>
                  <a:lnTo>
                    <a:pt x="11" y="115"/>
                  </a:lnTo>
                  <a:lnTo>
                    <a:pt x="15" y="107"/>
                  </a:lnTo>
                  <a:lnTo>
                    <a:pt x="19" y="103"/>
                  </a:lnTo>
                  <a:lnTo>
                    <a:pt x="15" y="103"/>
                  </a:lnTo>
                  <a:lnTo>
                    <a:pt x="15" y="100"/>
                  </a:lnTo>
                  <a:lnTo>
                    <a:pt x="19" y="96"/>
                  </a:lnTo>
                  <a:lnTo>
                    <a:pt x="22" y="96"/>
                  </a:lnTo>
                  <a:lnTo>
                    <a:pt x="26" y="96"/>
                  </a:lnTo>
                  <a:lnTo>
                    <a:pt x="30" y="96"/>
                  </a:lnTo>
                  <a:lnTo>
                    <a:pt x="33" y="96"/>
                  </a:lnTo>
                  <a:lnTo>
                    <a:pt x="30" y="37"/>
                  </a:lnTo>
                  <a:lnTo>
                    <a:pt x="30" y="37"/>
                  </a:lnTo>
                  <a:lnTo>
                    <a:pt x="30" y="29"/>
                  </a:lnTo>
                  <a:lnTo>
                    <a:pt x="48" y="29"/>
                  </a:ln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8" name="Freeform 100"/>
            <p:cNvSpPr>
              <a:spLocks/>
            </p:cNvSpPr>
            <p:nvPr/>
          </p:nvSpPr>
          <p:spPr bwMode="auto">
            <a:xfrm>
              <a:off x="4992947" y="2885191"/>
              <a:ext cx="324231" cy="223874"/>
            </a:xfrm>
            <a:custGeom>
              <a:avLst/>
              <a:gdLst>
                <a:gd name="T0" fmla="*/ 34 w 252"/>
                <a:gd name="T1" fmla="*/ 137 h 174"/>
                <a:gd name="T2" fmla="*/ 30 w 252"/>
                <a:gd name="T3" fmla="*/ 126 h 174"/>
                <a:gd name="T4" fmla="*/ 23 w 252"/>
                <a:gd name="T5" fmla="*/ 123 h 174"/>
                <a:gd name="T6" fmla="*/ 19 w 252"/>
                <a:gd name="T7" fmla="*/ 115 h 174"/>
                <a:gd name="T8" fmla="*/ 11 w 252"/>
                <a:gd name="T9" fmla="*/ 111 h 174"/>
                <a:gd name="T10" fmla="*/ 0 w 252"/>
                <a:gd name="T11" fmla="*/ 108 h 174"/>
                <a:gd name="T12" fmla="*/ 4 w 252"/>
                <a:gd name="T13" fmla="*/ 104 h 174"/>
                <a:gd name="T14" fmla="*/ 11 w 252"/>
                <a:gd name="T15" fmla="*/ 100 h 174"/>
                <a:gd name="T16" fmla="*/ 15 w 252"/>
                <a:gd name="T17" fmla="*/ 100 h 174"/>
                <a:gd name="T18" fmla="*/ 19 w 252"/>
                <a:gd name="T19" fmla="*/ 85 h 174"/>
                <a:gd name="T20" fmla="*/ 23 w 252"/>
                <a:gd name="T21" fmla="*/ 74 h 174"/>
                <a:gd name="T22" fmla="*/ 26 w 252"/>
                <a:gd name="T23" fmla="*/ 63 h 174"/>
                <a:gd name="T24" fmla="*/ 30 w 252"/>
                <a:gd name="T25" fmla="*/ 63 h 174"/>
                <a:gd name="T26" fmla="*/ 41 w 252"/>
                <a:gd name="T27" fmla="*/ 45 h 174"/>
                <a:gd name="T28" fmla="*/ 45 w 252"/>
                <a:gd name="T29" fmla="*/ 33 h 174"/>
                <a:gd name="T30" fmla="*/ 48 w 252"/>
                <a:gd name="T31" fmla="*/ 30 h 174"/>
                <a:gd name="T32" fmla="*/ 56 w 252"/>
                <a:gd name="T33" fmla="*/ 11 h 174"/>
                <a:gd name="T34" fmla="*/ 63 w 252"/>
                <a:gd name="T35" fmla="*/ 11 h 174"/>
                <a:gd name="T36" fmla="*/ 71 w 252"/>
                <a:gd name="T37" fmla="*/ 0 h 174"/>
                <a:gd name="T38" fmla="*/ 82 w 252"/>
                <a:gd name="T39" fmla="*/ 8 h 174"/>
                <a:gd name="T40" fmla="*/ 89 w 252"/>
                <a:gd name="T41" fmla="*/ 4 h 174"/>
                <a:gd name="T42" fmla="*/ 97 w 252"/>
                <a:gd name="T43" fmla="*/ 4 h 174"/>
                <a:gd name="T44" fmla="*/ 104 w 252"/>
                <a:gd name="T45" fmla="*/ 8 h 174"/>
                <a:gd name="T46" fmla="*/ 115 w 252"/>
                <a:gd name="T47" fmla="*/ 11 h 174"/>
                <a:gd name="T48" fmla="*/ 126 w 252"/>
                <a:gd name="T49" fmla="*/ 19 h 174"/>
                <a:gd name="T50" fmla="*/ 130 w 252"/>
                <a:gd name="T51" fmla="*/ 22 h 174"/>
                <a:gd name="T52" fmla="*/ 141 w 252"/>
                <a:gd name="T53" fmla="*/ 26 h 174"/>
                <a:gd name="T54" fmla="*/ 145 w 252"/>
                <a:gd name="T55" fmla="*/ 37 h 174"/>
                <a:gd name="T56" fmla="*/ 148 w 252"/>
                <a:gd name="T57" fmla="*/ 41 h 174"/>
                <a:gd name="T58" fmla="*/ 148 w 252"/>
                <a:gd name="T59" fmla="*/ 52 h 174"/>
                <a:gd name="T60" fmla="*/ 145 w 252"/>
                <a:gd name="T61" fmla="*/ 63 h 174"/>
                <a:gd name="T62" fmla="*/ 156 w 252"/>
                <a:gd name="T63" fmla="*/ 59 h 174"/>
                <a:gd name="T64" fmla="*/ 160 w 252"/>
                <a:gd name="T65" fmla="*/ 63 h 174"/>
                <a:gd name="T66" fmla="*/ 171 w 252"/>
                <a:gd name="T67" fmla="*/ 78 h 174"/>
                <a:gd name="T68" fmla="*/ 178 w 252"/>
                <a:gd name="T69" fmla="*/ 89 h 174"/>
                <a:gd name="T70" fmla="*/ 252 w 252"/>
                <a:gd name="T71" fmla="*/ 104 h 174"/>
                <a:gd name="T72" fmla="*/ 178 w 252"/>
                <a:gd name="T73" fmla="*/ 152 h 174"/>
                <a:gd name="T74" fmla="*/ 171 w 252"/>
                <a:gd name="T75" fmla="*/ 156 h 174"/>
                <a:gd name="T76" fmla="*/ 160 w 252"/>
                <a:gd name="T77" fmla="*/ 163 h 174"/>
                <a:gd name="T78" fmla="*/ 148 w 252"/>
                <a:gd name="T79" fmla="*/ 167 h 174"/>
                <a:gd name="T80" fmla="*/ 137 w 252"/>
                <a:gd name="T81" fmla="*/ 167 h 174"/>
                <a:gd name="T82" fmla="*/ 130 w 252"/>
                <a:gd name="T83" fmla="*/ 163 h 174"/>
                <a:gd name="T84" fmla="*/ 119 w 252"/>
                <a:gd name="T85" fmla="*/ 163 h 174"/>
                <a:gd name="T86" fmla="*/ 108 w 252"/>
                <a:gd name="T87" fmla="*/ 174 h 174"/>
                <a:gd name="T88" fmla="*/ 100 w 252"/>
                <a:gd name="T89" fmla="*/ 174 h 174"/>
                <a:gd name="T90" fmla="*/ 85 w 252"/>
                <a:gd name="T91" fmla="*/ 171 h 174"/>
                <a:gd name="T92" fmla="*/ 78 w 252"/>
                <a:gd name="T93" fmla="*/ 167 h 174"/>
                <a:gd name="T94" fmla="*/ 60 w 252"/>
                <a:gd name="T95" fmla="*/ 160 h 174"/>
                <a:gd name="T96" fmla="*/ 48 w 252"/>
                <a:gd name="T97" fmla="*/ 160 h 174"/>
                <a:gd name="T98" fmla="*/ 45 w 252"/>
                <a:gd name="T99" fmla="*/ 145 h 174"/>
                <a:gd name="T100" fmla="*/ 37 w 252"/>
                <a:gd name="T101" fmla="*/ 145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174">
                  <a:moveTo>
                    <a:pt x="37" y="145"/>
                  </a:moveTo>
                  <a:lnTo>
                    <a:pt x="37" y="141"/>
                  </a:lnTo>
                  <a:lnTo>
                    <a:pt x="34" y="137"/>
                  </a:lnTo>
                  <a:lnTo>
                    <a:pt x="34" y="134"/>
                  </a:lnTo>
                  <a:lnTo>
                    <a:pt x="30" y="130"/>
                  </a:lnTo>
                  <a:lnTo>
                    <a:pt x="30" y="126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3" y="123"/>
                  </a:lnTo>
                  <a:lnTo>
                    <a:pt x="23" y="123"/>
                  </a:lnTo>
                  <a:lnTo>
                    <a:pt x="19" y="123"/>
                  </a:lnTo>
                  <a:lnTo>
                    <a:pt x="19" y="115"/>
                  </a:lnTo>
                  <a:lnTo>
                    <a:pt x="15" y="115"/>
                  </a:lnTo>
                  <a:lnTo>
                    <a:pt x="15" y="115"/>
                  </a:lnTo>
                  <a:lnTo>
                    <a:pt x="11" y="111"/>
                  </a:lnTo>
                  <a:lnTo>
                    <a:pt x="11" y="108"/>
                  </a:lnTo>
                  <a:lnTo>
                    <a:pt x="4" y="111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4" y="104"/>
                  </a:lnTo>
                  <a:lnTo>
                    <a:pt x="4" y="104"/>
                  </a:lnTo>
                  <a:lnTo>
                    <a:pt x="4" y="100"/>
                  </a:lnTo>
                  <a:lnTo>
                    <a:pt x="8" y="100"/>
                  </a:lnTo>
                  <a:lnTo>
                    <a:pt x="11" y="100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15" y="100"/>
                  </a:lnTo>
                  <a:lnTo>
                    <a:pt x="19" y="97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2"/>
                  </a:lnTo>
                  <a:lnTo>
                    <a:pt x="23" y="78"/>
                  </a:lnTo>
                  <a:lnTo>
                    <a:pt x="23" y="74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52"/>
                  </a:lnTo>
                  <a:lnTo>
                    <a:pt x="34" y="48"/>
                  </a:lnTo>
                  <a:lnTo>
                    <a:pt x="41" y="45"/>
                  </a:lnTo>
                  <a:lnTo>
                    <a:pt x="41" y="41"/>
                  </a:lnTo>
                  <a:lnTo>
                    <a:pt x="45" y="37"/>
                  </a:lnTo>
                  <a:lnTo>
                    <a:pt x="45" y="33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0"/>
                  </a:lnTo>
                  <a:lnTo>
                    <a:pt x="56" y="22"/>
                  </a:lnTo>
                  <a:lnTo>
                    <a:pt x="56" y="15"/>
                  </a:lnTo>
                  <a:lnTo>
                    <a:pt x="56" y="11"/>
                  </a:lnTo>
                  <a:lnTo>
                    <a:pt x="56" y="11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7" y="11"/>
                  </a:lnTo>
                  <a:lnTo>
                    <a:pt x="71" y="0"/>
                  </a:lnTo>
                  <a:lnTo>
                    <a:pt x="74" y="4"/>
                  </a:lnTo>
                  <a:lnTo>
                    <a:pt x="74" y="4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5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4"/>
                  </a:lnTo>
                  <a:lnTo>
                    <a:pt x="97" y="4"/>
                  </a:lnTo>
                  <a:lnTo>
                    <a:pt x="100" y="8"/>
                  </a:lnTo>
                  <a:lnTo>
                    <a:pt x="100" y="8"/>
                  </a:lnTo>
                  <a:lnTo>
                    <a:pt x="104" y="8"/>
                  </a:lnTo>
                  <a:lnTo>
                    <a:pt x="108" y="8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19" y="15"/>
                  </a:lnTo>
                  <a:lnTo>
                    <a:pt x="119" y="19"/>
                  </a:lnTo>
                  <a:lnTo>
                    <a:pt x="126" y="19"/>
                  </a:lnTo>
                  <a:lnTo>
                    <a:pt x="126" y="19"/>
                  </a:lnTo>
                  <a:lnTo>
                    <a:pt x="130" y="19"/>
                  </a:lnTo>
                  <a:lnTo>
                    <a:pt x="130" y="22"/>
                  </a:lnTo>
                  <a:lnTo>
                    <a:pt x="134" y="22"/>
                  </a:lnTo>
                  <a:lnTo>
                    <a:pt x="137" y="26"/>
                  </a:lnTo>
                  <a:lnTo>
                    <a:pt x="141" y="26"/>
                  </a:lnTo>
                  <a:lnTo>
                    <a:pt x="145" y="33"/>
                  </a:lnTo>
                  <a:lnTo>
                    <a:pt x="145" y="33"/>
                  </a:lnTo>
                  <a:lnTo>
                    <a:pt x="145" y="37"/>
                  </a:lnTo>
                  <a:lnTo>
                    <a:pt x="148" y="37"/>
                  </a:lnTo>
                  <a:lnTo>
                    <a:pt x="152" y="41"/>
                  </a:lnTo>
                  <a:lnTo>
                    <a:pt x="148" y="41"/>
                  </a:lnTo>
                  <a:lnTo>
                    <a:pt x="148" y="45"/>
                  </a:lnTo>
                  <a:lnTo>
                    <a:pt x="148" y="48"/>
                  </a:lnTo>
                  <a:lnTo>
                    <a:pt x="148" y="52"/>
                  </a:lnTo>
                  <a:lnTo>
                    <a:pt x="145" y="56"/>
                  </a:lnTo>
                  <a:lnTo>
                    <a:pt x="145" y="59"/>
                  </a:lnTo>
                  <a:lnTo>
                    <a:pt x="145" y="63"/>
                  </a:lnTo>
                  <a:lnTo>
                    <a:pt x="145" y="63"/>
                  </a:lnTo>
                  <a:lnTo>
                    <a:pt x="152" y="63"/>
                  </a:lnTo>
                  <a:lnTo>
                    <a:pt x="156" y="59"/>
                  </a:lnTo>
                  <a:lnTo>
                    <a:pt x="160" y="59"/>
                  </a:lnTo>
                  <a:lnTo>
                    <a:pt x="163" y="63"/>
                  </a:lnTo>
                  <a:lnTo>
                    <a:pt x="160" y="63"/>
                  </a:lnTo>
                  <a:lnTo>
                    <a:pt x="163" y="71"/>
                  </a:lnTo>
                  <a:lnTo>
                    <a:pt x="167" y="78"/>
                  </a:lnTo>
                  <a:lnTo>
                    <a:pt x="171" y="78"/>
                  </a:lnTo>
                  <a:lnTo>
                    <a:pt x="171" y="82"/>
                  </a:lnTo>
                  <a:lnTo>
                    <a:pt x="171" y="89"/>
                  </a:lnTo>
                  <a:lnTo>
                    <a:pt x="178" y="89"/>
                  </a:lnTo>
                  <a:lnTo>
                    <a:pt x="182" y="93"/>
                  </a:lnTo>
                  <a:lnTo>
                    <a:pt x="230" y="104"/>
                  </a:lnTo>
                  <a:lnTo>
                    <a:pt x="252" y="104"/>
                  </a:lnTo>
                  <a:lnTo>
                    <a:pt x="200" y="152"/>
                  </a:lnTo>
                  <a:lnTo>
                    <a:pt x="189" y="152"/>
                  </a:lnTo>
                  <a:lnTo>
                    <a:pt x="178" y="152"/>
                  </a:lnTo>
                  <a:lnTo>
                    <a:pt x="174" y="152"/>
                  </a:lnTo>
                  <a:lnTo>
                    <a:pt x="174" y="152"/>
                  </a:lnTo>
                  <a:lnTo>
                    <a:pt x="171" y="156"/>
                  </a:lnTo>
                  <a:lnTo>
                    <a:pt x="167" y="160"/>
                  </a:lnTo>
                  <a:lnTo>
                    <a:pt x="163" y="160"/>
                  </a:lnTo>
                  <a:lnTo>
                    <a:pt x="160" y="163"/>
                  </a:lnTo>
                  <a:lnTo>
                    <a:pt x="156" y="163"/>
                  </a:lnTo>
                  <a:lnTo>
                    <a:pt x="148" y="163"/>
                  </a:lnTo>
                  <a:lnTo>
                    <a:pt x="148" y="167"/>
                  </a:lnTo>
                  <a:lnTo>
                    <a:pt x="148" y="167"/>
                  </a:lnTo>
                  <a:lnTo>
                    <a:pt x="145" y="167"/>
                  </a:lnTo>
                  <a:lnTo>
                    <a:pt x="137" y="167"/>
                  </a:lnTo>
                  <a:lnTo>
                    <a:pt x="134" y="167"/>
                  </a:lnTo>
                  <a:lnTo>
                    <a:pt x="134" y="163"/>
                  </a:lnTo>
                  <a:lnTo>
                    <a:pt x="130" y="163"/>
                  </a:lnTo>
                  <a:lnTo>
                    <a:pt x="122" y="163"/>
                  </a:lnTo>
                  <a:lnTo>
                    <a:pt x="122" y="163"/>
                  </a:lnTo>
                  <a:lnTo>
                    <a:pt x="119" y="163"/>
                  </a:lnTo>
                  <a:lnTo>
                    <a:pt x="115" y="167"/>
                  </a:lnTo>
                  <a:lnTo>
                    <a:pt x="115" y="167"/>
                  </a:lnTo>
                  <a:lnTo>
                    <a:pt x="108" y="174"/>
                  </a:lnTo>
                  <a:lnTo>
                    <a:pt x="108" y="174"/>
                  </a:lnTo>
                  <a:lnTo>
                    <a:pt x="104" y="174"/>
                  </a:lnTo>
                  <a:lnTo>
                    <a:pt x="100" y="174"/>
                  </a:lnTo>
                  <a:lnTo>
                    <a:pt x="97" y="174"/>
                  </a:lnTo>
                  <a:lnTo>
                    <a:pt x="93" y="171"/>
                  </a:lnTo>
                  <a:lnTo>
                    <a:pt x="85" y="171"/>
                  </a:lnTo>
                  <a:lnTo>
                    <a:pt x="85" y="171"/>
                  </a:lnTo>
                  <a:lnTo>
                    <a:pt x="82" y="167"/>
                  </a:lnTo>
                  <a:lnTo>
                    <a:pt x="78" y="167"/>
                  </a:lnTo>
                  <a:lnTo>
                    <a:pt x="71" y="160"/>
                  </a:lnTo>
                  <a:lnTo>
                    <a:pt x="67" y="160"/>
                  </a:lnTo>
                  <a:lnTo>
                    <a:pt x="60" y="160"/>
                  </a:lnTo>
                  <a:lnTo>
                    <a:pt x="56" y="156"/>
                  </a:lnTo>
                  <a:lnTo>
                    <a:pt x="52" y="160"/>
                  </a:lnTo>
                  <a:lnTo>
                    <a:pt x="48" y="160"/>
                  </a:lnTo>
                  <a:lnTo>
                    <a:pt x="45" y="156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1" y="148"/>
                  </a:lnTo>
                  <a:lnTo>
                    <a:pt x="37" y="145"/>
                  </a:lnTo>
                  <a:lnTo>
                    <a:pt x="37" y="1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99" name="Freeform 101"/>
            <p:cNvSpPr>
              <a:spLocks/>
            </p:cNvSpPr>
            <p:nvPr/>
          </p:nvSpPr>
          <p:spPr bwMode="auto">
            <a:xfrm>
              <a:off x="5059853" y="2823432"/>
              <a:ext cx="142816" cy="114511"/>
            </a:xfrm>
            <a:custGeom>
              <a:avLst/>
              <a:gdLst>
                <a:gd name="T0" fmla="*/ 96 w 111"/>
                <a:gd name="T1" fmla="*/ 85 h 89"/>
                <a:gd name="T2" fmla="*/ 93 w 111"/>
                <a:gd name="T3" fmla="*/ 81 h 89"/>
                <a:gd name="T4" fmla="*/ 89 w 111"/>
                <a:gd name="T5" fmla="*/ 74 h 89"/>
                <a:gd name="T6" fmla="*/ 82 w 111"/>
                <a:gd name="T7" fmla="*/ 70 h 89"/>
                <a:gd name="T8" fmla="*/ 78 w 111"/>
                <a:gd name="T9" fmla="*/ 67 h 89"/>
                <a:gd name="T10" fmla="*/ 74 w 111"/>
                <a:gd name="T11" fmla="*/ 67 h 89"/>
                <a:gd name="T12" fmla="*/ 67 w 111"/>
                <a:gd name="T13" fmla="*/ 63 h 89"/>
                <a:gd name="T14" fmla="*/ 59 w 111"/>
                <a:gd name="T15" fmla="*/ 59 h 89"/>
                <a:gd name="T16" fmla="*/ 52 w 111"/>
                <a:gd name="T17" fmla="*/ 56 h 89"/>
                <a:gd name="T18" fmla="*/ 48 w 111"/>
                <a:gd name="T19" fmla="*/ 56 h 89"/>
                <a:gd name="T20" fmla="*/ 41 w 111"/>
                <a:gd name="T21" fmla="*/ 52 h 89"/>
                <a:gd name="T22" fmla="*/ 37 w 111"/>
                <a:gd name="T23" fmla="*/ 52 h 89"/>
                <a:gd name="T24" fmla="*/ 30 w 111"/>
                <a:gd name="T25" fmla="*/ 56 h 89"/>
                <a:gd name="T26" fmla="*/ 22 w 111"/>
                <a:gd name="T27" fmla="*/ 52 h 89"/>
                <a:gd name="T28" fmla="*/ 19 w 111"/>
                <a:gd name="T29" fmla="*/ 48 h 89"/>
                <a:gd name="T30" fmla="*/ 11 w 111"/>
                <a:gd name="T31" fmla="*/ 59 h 89"/>
                <a:gd name="T32" fmla="*/ 8 w 111"/>
                <a:gd name="T33" fmla="*/ 59 h 89"/>
                <a:gd name="T34" fmla="*/ 4 w 111"/>
                <a:gd name="T35" fmla="*/ 56 h 89"/>
                <a:gd name="T36" fmla="*/ 4 w 111"/>
                <a:gd name="T37" fmla="*/ 44 h 89"/>
                <a:gd name="T38" fmla="*/ 4 w 111"/>
                <a:gd name="T39" fmla="*/ 41 h 89"/>
                <a:gd name="T40" fmla="*/ 8 w 111"/>
                <a:gd name="T41" fmla="*/ 30 h 89"/>
                <a:gd name="T42" fmla="*/ 11 w 111"/>
                <a:gd name="T43" fmla="*/ 26 h 89"/>
                <a:gd name="T44" fmla="*/ 8 w 111"/>
                <a:gd name="T45" fmla="*/ 22 h 89"/>
                <a:gd name="T46" fmla="*/ 11 w 111"/>
                <a:gd name="T47" fmla="*/ 15 h 89"/>
                <a:gd name="T48" fmla="*/ 15 w 111"/>
                <a:gd name="T49" fmla="*/ 15 h 89"/>
                <a:gd name="T50" fmla="*/ 15 w 111"/>
                <a:gd name="T51" fmla="*/ 11 h 89"/>
                <a:gd name="T52" fmla="*/ 19 w 111"/>
                <a:gd name="T53" fmla="*/ 11 h 89"/>
                <a:gd name="T54" fmla="*/ 26 w 111"/>
                <a:gd name="T55" fmla="*/ 7 h 89"/>
                <a:gd name="T56" fmla="*/ 30 w 111"/>
                <a:gd name="T57" fmla="*/ 7 h 89"/>
                <a:gd name="T58" fmla="*/ 33 w 111"/>
                <a:gd name="T59" fmla="*/ 0 h 89"/>
                <a:gd name="T60" fmla="*/ 37 w 111"/>
                <a:gd name="T61" fmla="*/ 4 h 89"/>
                <a:gd name="T62" fmla="*/ 48 w 111"/>
                <a:gd name="T63" fmla="*/ 33 h 89"/>
                <a:gd name="T64" fmla="*/ 48 w 111"/>
                <a:gd name="T65" fmla="*/ 37 h 89"/>
                <a:gd name="T66" fmla="*/ 52 w 111"/>
                <a:gd name="T67" fmla="*/ 37 h 89"/>
                <a:gd name="T68" fmla="*/ 56 w 111"/>
                <a:gd name="T69" fmla="*/ 44 h 89"/>
                <a:gd name="T70" fmla="*/ 56 w 111"/>
                <a:gd name="T71" fmla="*/ 44 h 89"/>
                <a:gd name="T72" fmla="*/ 56 w 111"/>
                <a:gd name="T73" fmla="*/ 41 h 89"/>
                <a:gd name="T74" fmla="*/ 59 w 111"/>
                <a:gd name="T75" fmla="*/ 44 h 89"/>
                <a:gd name="T76" fmla="*/ 63 w 111"/>
                <a:gd name="T77" fmla="*/ 48 h 89"/>
                <a:gd name="T78" fmla="*/ 67 w 111"/>
                <a:gd name="T79" fmla="*/ 48 h 89"/>
                <a:gd name="T80" fmla="*/ 70 w 111"/>
                <a:gd name="T81" fmla="*/ 48 h 89"/>
                <a:gd name="T82" fmla="*/ 74 w 111"/>
                <a:gd name="T83" fmla="*/ 52 h 89"/>
                <a:gd name="T84" fmla="*/ 82 w 111"/>
                <a:gd name="T85" fmla="*/ 56 h 89"/>
                <a:gd name="T86" fmla="*/ 85 w 111"/>
                <a:gd name="T87" fmla="*/ 63 h 89"/>
                <a:gd name="T88" fmla="*/ 93 w 111"/>
                <a:gd name="T89" fmla="*/ 67 h 89"/>
                <a:gd name="T90" fmla="*/ 96 w 111"/>
                <a:gd name="T91" fmla="*/ 70 h 89"/>
                <a:gd name="T92" fmla="*/ 96 w 111"/>
                <a:gd name="T93" fmla="*/ 70 h 89"/>
                <a:gd name="T94" fmla="*/ 104 w 111"/>
                <a:gd name="T95" fmla="*/ 78 h 89"/>
                <a:gd name="T96" fmla="*/ 104 w 111"/>
                <a:gd name="T97" fmla="*/ 81 h 89"/>
                <a:gd name="T98" fmla="*/ 108 w 111"/>
                <a:gd name="T99" fmla="*/ 81 h 89"/>
                <a:gd name="T100" fmla="*/ 111 w 111"/>
                <a:gd name="T101" fmla="*/ 81 h 89"/>
                <a:gd name="T102" fmla="*/ 111 w 111"/>
                <a:gd name="T103" fmla="*/ 85 h 89"/>
                <a:gd name="T104" fmla="*/ 108 w 111"/>
                <a:gd name="T105" fmla="*/ 89 h 89"/>
                <a:gd name="T106" fmla="*/ 100 w 111"/>
                <a:gd name="T10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11" h="89">
                  <a:moveTo>
                    <a:pt x="100" y="89"/>
                  </a:moveTo>
                  <a:lnTo>
                    <a:pt x="96" y="85"/>
                  </a:lnTo>
                  <a:lnTo>
                    <a:pt x="93" y="85"/>
                  </a:lnTo>
                  <a:lnTo>
                    <a:pt x="93" y="81"/>
                  </a:lnTo>
                  <a:lnTo>
                    <a:pt x="93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2" y="70"/>
                  </a:lnTo>
                  <a:lnTo>
                    <a:pt x="78" y="70"/>
                  </a:lnTo>
                  <a:lnTo>
                    <a:pt x="78" y="67"/>
                  </a:lnTo>
                  <a:lnTo>
                    <a:pt x="74" y="67"/>
                  </a:lnTo>
                  <a:lnTo>
                    <a:pt x="74" y="67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59"/>
                  </a:lnTo>
                  <a:lnTo>
                    <a:pt x="59" y="59"/>
                  </a:lnTo>
                  <a:lnTo>
                    <a:pt x="56" y="56"/>
                  </a:lnTo>
                  <a:lnTo>
                    <a:pt x="52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5" y="52"/>
                  </a:lnTo>
                  <a:lnTo>
                    <a:pt x="41" y="52"/>
                  </a:lnTo>
                  <a:lnTo>
                    <a:pt x="41" y="52"/>
                  </a:lnTo>
                  <a:lnTo>
                    <a:pt x="37" y="52"/>
                  </a:lnTo>
                  <a:lnTo>
                    <a:pt x="33" y="52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22" y="52"/>
                  </a:lnTo>
                  <a:lnTo>
                    <a:pt x="22" y="52"/>
                  </a:lnTo>
                  <a:lnTo>
                    <a:pt x="19" y="48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8" y="59"/>
                  </a:lnTo>
                  <a:lnTo>
                    <a:pt x="4" y="59"/>
                  </a:lnTo>
                  <a:lnTo>
                    <a:pt x="4" y="56"/>
                  </a:lnTo>
                  <a:lnTo>
                    <a:pt x="0" y="48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1"/>
                  </a:lnTo>
                  <a:lnTo>
                    <a:pt x="8" y="37"/>
                  </a:lnTo>
                  <a:lnTo>
                    <a:pt x="8" y="30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8" y="22"/>
                  </a:lnTo>
                  <a:lnTo>
                    <a:pt x="11" y="18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5" y="15"/>
                  </a:lnTo>
                  <a:lnTo>
                    <a:pt x="19" y="15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30" y="7"/>
                  </a:lnTo>
                  <a:lnTo>
                    <a:pt x="33" y="4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45" y="22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6" y="44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41"/>
                  </a:lnTo>
                  <a:lnTo>
                    <a:pt x="59" y="44"/>
                  </a:lnTo>
                  <a:lnTo>
                    <a:pt x="59" y="44"/>
                  </a:lnTo>
                  <a:lnTo>
                    <a:pt x="63" y="48"/>
                  </a:lnTo>
                  <a:lnTo>
                    <a:pt x="63" y="48"/>
                  </a:lnTo>
                  <a:lnTo>
                    <a:pt x="67" y="48"/>
                  </a:lnTo>
                  <a:lnTo>
                    <a:pt x="67" y="48"/>
                  </a:lnTo>
                  <a:lnTo>
                    <a:pt x="70" y="48"/>
                  </a:lnTo>
                  <a:lnTo>
                    <a:pt x="70" y="48"/>
                  </a:lnTo>
                  <a:lnTo>
                    <a:pt x="74" y="52"/>
                  </a:lnTo>
                  <a:lnTo>
                    <a:pt x="74" y="52"/>
                  </a:lnTo>
                  <a:lnTo>
                    <a:pt x="82" y="56"/>
                  </a:lnTo>
                  <a:lnTo>
                    <a:pt x="82" y="56"/>
                  </a:lnTo>
                  <a:lnTo>
                    <a:pt x="85" y="63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70"/>
                  </a:lnTo>
                  <a:lnTo>
                    <a:pt x="96" y="70"/>
                  </a:lnTo>
                  <a:lnTo>
                    <a:pt x="96" y="67"/>
                  </a:lnTo>
                  <a:lnTo>
                    <a:pt x="96" y="70"/>
                  </a:lnTo>
                  <a:lnTo>
                    <a:pt x="100" y="74"/>
                  </a:lnTo>
                  <a:lnTo>
                    <a:pt x="104" y="78"/>
                  </a:lnTo>
                  <a:lnTo>
                    <a:pt x="104" y="78"/>
                  </a:lnTo>
                  <a:lnTo>
                    <a:pt x="104" y="81"/>
                  </a:lnTo>
                  <a:lnTo>
                    <a:pt x="104" y="81"/>
                  </a:lnTo>
                  <a:lnTo>
                    <a:pt x="108" y="81"/>
                  </a:lnTo>
                  <a:lnTo>
                    <a:pt x="108" y="85"/>
                  </a:lnTo>
                  <a:lnTo>
                    <a:pt x="111" y="81"/>
                  </a:lnTo>
                  <a:lnTo>
                    <a:pt x="111" y="85"/>
                  </a:lnTo>
                  <a:lnTo>
                    <a:pt x="111" y="85"/>
                  </a:lnTo>
                  <a:lnTo>
                    <a:pt x="108" y="85"/>
                  </a:lnTo>
                  <a:lnTo>
                    <a:pt x="108" y="89"/>
                  </a:lnTo>
                  <a:lnTo>
                    <a:pt x="104" y="89"/>
                  </a:lnTo>
                  <a:lnTo>
                    <a:pt x="100" y="8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0" name="Freeform 102"/>
            <p:cNvSpPr>
              <a:spLocks/>
            </p:cNvSpPr>
            <p:nvPr/>
          </p:nvSpPr>
          <p:spPr bwMode="auto">
            <a:xfrm>
              <a:off x="5179510" y="2932796"/>
              <a:ext cx="28306" cy="33452"/>
            </a:xfrm>
            <a:custGeom>
              <a:avLst/>
              <a:gdLst>
                <a:gd name="T0" fmla="*/ 18 w 22"/>
                <a:gd name="T1" fmla="*/ 26 h 26"/>
                <a:gd name="T2" fmla="*/ 15 w 22"/>
                <a:gd name="T3" fmla="*/ 22 h 26"/>
                <a:gd name="T4" fmla="*/ 11 w 22"/>
                <a:gd name="T5" fmla="*/ 22 h 26"/>
                <a:gd name="T6" fmla="*/ 7 w 22"/>
                <a:gd name="T7" fmla="*/ 26 h 26"/>
                <a:gd name="T8" fmla="*/ 0 w 22"/>
                <a:gd name="T9" fmla="*/ 26 h 26"/>
                <a:gd name="T10" fmla="*/ 0 w 22"/>
                <a:gd name="T11" fmla="*/ 26 h 26"/>
                <a:gd name="T12" fmla="*/ 0 w 22"/>
                <a:gd name="T13" fmla="*/ 22 h 26"/>
                <a:gd name="T14" fmla="*/ 0 w 22"/>
                <a:gd name="T15" fmla="*/ 19 h 26"/>
                <a:gd name="T16" fmla="*/ 3 w 22"/>
                <a:gd name="T17" fmla="*/ 15 h 26"/>
                <a:gd name="T18" fmla="*/ 3 w 22"/>
                <a:gd name="T19" fmla="*/ 11 h 26"/>
                <a:gd name="T20" fmla="*/ 3 w 22"/>
                <a:gd name="T21" fmla="*/ 8 h 26"/>
                <a:gd name="T22" fmla="*/ 3 w 22"/>
                <a:gd name="T23" fmla="*/ 4 h 26"/>
                <a:gd name="T24" fmla="*/ 11 w 22"/>
                <a:gd name="T25" fmla="*/ 4 h 26"/>
                <a:gd name="T26" fmla="*/ 15 w 22"/>
                <a:gd name="T27" fmla="*/ 4 h 26"/>
                <a:gd name="T28" fmla="*/ 15 w 22"/>
                <a:gd name="T29" fmla="*/ 0 h 26"/>
                <a:gd name="T30" fmla="*/ 18 w 22"/>
                <a:gd name="T31" fmla="*/ 0 h 26"/>
                <a:gd name="T32" fmla="*/ 18 w 22"/>
                <a:gd name="T33" fmla="*/ 0 h 26"/>
                <a:gd name="T34" fmla="*/ 18 w 22"/>
                <a:gd name="T35" fmla="*/ 0 h 26"/>
                <a:gd name="T36" fmla="*/ 22 w 22"/>
                <a:gd name="T37" fmla="*/ 4 h 26"/>
                <a:gd name="T38" fmla="*/ 22 w 22"/>
                <a:gd name="T39" fmla="*/ 4 h 26"/>
                <a:gd name="T40" fmla="*/ 22 w 22"/>
                <a:gd name="T41" fmla="*/ 4 h 26"/>
                <a:gd name="T42" fmla="*/ 22 w 22"/>
                <a:gd name="T43" fmla="*/ 8 h 26"/>
                <a:gd name="T44" fmla="*/ 22 w 22"/>
                <a:gd name="T45" fmla="*/ 11 h 26"/>
                <a:gd name="T46" fmla="*/ 18 w 22"/>
                <a:gd name="T47" fmla="*/ 11 h 26"/>
                <a:gd name="T48" fmla="*/ 18 w 22"/>
                <a:gd name="T49" fmla="*/ 11 h 26"/>
                <a:gd name="T50" fmla="*/ 15 w 22"/>
                <a:gd name="T51" fmla="*/ 15 h 26"/>
                <a:gd name="T52" fmla="*/ 11 w 22"/>
                <a:gd name="T53" fmla="*/ 15 h 26"/>
                <a:gd name="T54" fmla="*/ 15 w 22"/>
                <a:gd name="T55" fmla="*/ 19 h 26"/>
                <a:gd name="T56" fmla="*/ 15 w 22"/>
                <a:gd name="T57" fmla="*/ 19 h 26"/>
                <a:gd name="T58" fmla="*/ 18 w 22"/>
                <a:gd name="T59" fmla="*/ 15 h 26"/>
                <a:gd name="T60" fmla="*/ 22 w 22"/>
                <a:gd name="T61" fmla="*/ 15 h 26"/>
                <a:gd name="T62" fmla="*/ 22 w 22"/>
                <a:gd name="T63" fmla="*/ 19 h 26"/>
                <a:gd name="T64" fmla="*/ 18 w 22"/>
                <a:gd name="T65" fmla="*/ 22 h 26"/>
                <a:gd name="T66" fmla="*/ 18 w 22"/>
                <a:gd name="T6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2" h="26">
                  <a:moveTo>
                    <a:pt x="18" y="26"/>
                  </a:moveTo>
                  <a:lnTo>
                    <a:pt x="15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0" y="26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3" y="11"/>
                  </a:lnTo>
                  <a:lnTo>
                    <a:pt x="3" y="8"/>
                  </a:lnTo>
                  <a:lnTo>
                    <a:pt x="3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8" y="11"/>
                  </a:lnTo>
                  <a:lnTo>
                    <a:pt x="15" y="15"/>
                  </a:lnTo>
                  <a:lnTo>
                    <a:pt x="11" y="15"/>
                  </a:lnTo>
                  <a:lnTo>
                    <a:pt x="15" y="19"/>
                  </a:lnTo>
                  <a:lnTo>
                    <a:pt x="15" y="19"/>
                  </a:lnTo>
                  <a:lnTo>
                    <a:pt x="18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18" y="22"/>
                  </a:lnTo>
                  <a:lnTo>
                    <a:pt x="18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1" name="Freeform 103"/>
            <p:cNvSpPr>
              <a:spLocks/>
            </p:cNvSpPr>
            <p:nvPr/>
          </p:nvSpPr>
          <p:spPr bwMode="auto">
            <a:xfrm>
              <a:off x="5165357" y="2946948"/>
              <a:ext cx="213581" cy="258613"/>
            </a:xfrm>
            <a:custGeom>
              <a:avLst/>
              <a:gdLst>
                <a:gd name="T0" fmla="*/ 14 w 166"/>
                <a:gd name="T1" fmla="*/ 115 h 201"/>
                <a:gd name="T2" fmla="*/ 29 w 166"/>
                <a:gd name="T3" fmla="*/ 112 h 201"/>
                <a:gd name="T4" fmla="*/ 40 w 166"/>
                <a:gd name="T5" fmla="*/ 104 h 201"/>
                <a:gd name="T6" fmla="*/ 55 w 166"/>
                <a:gd name="T7" fmla="*/ 104 h 201"/>
                <a:gd name="T8" fmla="*/ 96 w 166"/>
                <a:gd name="T9" fmla="*/ 56 h 201"/>
                <a:gd name="T10" fmla="*/ 37 w 166"/>
                <a:gd name="T11" fmla="*/ 41 h 201"/>
                <a:gd name="T12" fmla="*/ 33 w 166"/>
                <a:gd name="T13" fmla="*/ 30 h 201"/>
                <a:gd name="T14" fmla="*/ 29 w 166"/>
                <a:gd name="T15" fmla="*/ 11 h 201"/>
                <a:gd name="T16" fmla="*/ 33 w 166"/>
                <a:gd name="T17" fmla="*/ 8 h 201"/>
                <a:gd name="T18" fmla="*/ 48 w 166"/>
                <a:gd name="T19" fmla="*/ 23 h 201"/>
                <a:gd name="T20" fmla="*/ 59 w 166"/>
                <a:gd name="T21" fmla="*/ 26 h 201"/>
                <a:gd name="T22" fmla="*/ 70 w 166"/>
                <a:gd name="T23" fmla="*/ 23 h 201"/>
                <a:gd name="T24" fmla="*/ 77 w 166"/>
                <a:gd name="T25" fmla="*/ 19 h 201"/>
                <a:gd name="T26" fmla="*/ 85 w 166"/>
                <a:gd name="T27" fmla="*/ 19 h 201"/>
                <a:gd name="T28" fmla="*/ 103 w 166"/>
                <a:gd name="T29" fmla="*/ 11 h 201"/>
                <a:gd name="T30" fmla="*/ 114 w 166"/>
                <a:gd name="T31" fmla="*/ 11 h 201"/>
                <a:gd name="T32" fmla="*/ 125 w 166"/>
                <a:gd name="T33" fmla="*/ 11 h 201"/>
                <a:gd name="T34" fmla="*/ 137 w 166"/>
                <a:gd name="T35" fmla="*/ 8 h 201"/>
                <a:gd name="T36" fmla="*/ 144 w 166"/>
                <a:gd name="T37" fmla="*/ 8 h 201"/>
                <a:gd name="T38" fmla="*/ 155 w 166"/>
                <a:gd name="T39" fmla="*/ 4 h 201"/>
                <a:gd name="T40" fmla="*/ 155 w 166"/>
                <a:gd name="T41" fmla="*/ 0 h 201"/>
                <a:gd name="T42" fmla="*/ 159 w 166"/>
                <a:gd name="T43" fmla="*/ 0 h 201"/>
                <a:gd name="T44" fmla="*/ 166 w 166"/>
                <a:gd name="T45" fmla="*/ 0 h 201"/>
                <a:gd name="T46" fmla="*/ 163 w 166"/>
                <a:gd name="T47" fmla="*/ 8 h 201"/>
                <a:gd name="T48" fmla="*/ 166 w 166"/>
                <a:gd name="T49" fmla="*/ 11 h 201"/>
                <a:gd name="T50" fmla="*/ 163 w 166"/>
                <a:gd name="T51" fmla="*/ 15 h 201"/>
                <a:gd name="T52" fmla="*/ 163 w 166"/>
                <a:gd name="T53" fmla="*/ 23 h 201"/>
                <a:gd name="T54" fmla="*/ 166 w 166"/>
                <a:gd name="T55" fmla="*/ 23 h 201"/>
                <a:gd name="T56" fmla="*/ 166 w 166"/>
                <a:gd name="T57" fmla="*/ 26 h 201"/>
                <a:gd name="T58" fmla="*/ 159 w 166"/>
                <a:gd name="T59" fmla="*/ 30 h 201"/>
                <a:gd name="T60" fmla="*/ 159 w 166"/>
                <a:gd name="T61" fmla="*/ 37 h 201"/>
                <a:gd name="T62" fmla="*/ 151 w 166"/>
                <a:gd name="T63" fmla="*/ 56 h 201"/>
                <a:gd name="T64" fmla="*/ 144 w 166"/>
                <a:gd name="T65" fmla="*/ 60 h 201"/>
                <a:gd name="T66" fmla="*/ 140 w 166"/>
                <a:gd name="T67" fmla="*/ 67 h 201"/>
                <a:gd name="T68" fmla="*/ 125 w 166"/>
                <a:gd name="T69" fmla="*/ 93 h 201"/>
                <a:gd name="T70" fmla="*/ 114 w 166"/>
                <a:gd name="T71" fmla="*/ 112 h 201"/>
                <a:gd name="T72" fmla="*/ 81 w 166"/>
                <a:gd name="T73" fmla="*/ 141 h 201"/>
                <a:gd name="T74" fmla="*/ 63 w 166"/>
                <a:gd name="T75" fmla="*/ 152 h 201"/>
                <a:gd name="T76" fmla="*/ 44 w 166"/>
                <a:gd name="T77" fmla="*/ 167 h 201"/>
                <a:gd name="T78" fmla="*/ 33 w 166"/>
                <a:gd name="T79" fmla="*/ 178 h 201"/>
                <a:gd name="T80" fmla="*/ 26 w 166"/>
                <a:gd name="T81" fmla="*/ 186 h 201"/>
                <a:gd name="T82" fmla="*/ 0 w 166"/>
                <a:gd name="T83" fmla="*/ 190 h 201"/>
                <a:gd name="T84" fmla="*/ 14 w 166"/>
                <a:gd name="T85" fmla="*/ 119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66" h="201">
                  <a:moveTo>
                    <a:pt x="14" y="119"/>
                  </a:moveTo>
                  <a:lnTo>
                    <a:pt x="14" y="119"/>
                  </a:lnTo>
                  <a:lnTo>
                    <a:pt x="14" y="115"/>
                  </a:lnTo>
                  <a:lnTo>
                    <a:pt x="22" y="115"/>
                  </a:lnTo>
                  <a:lnTo>
                    <a:pt x="26" y="115"/>
                  </a:lnTo>
                  <a:lnTo>
                    <a:pt x="29" y="112"/>
                  </a:lnTo>
                  <a:lnTo>
                    <a:pt x="33" y="112"/>
                  </a:lnTo>
                  <a:lnTo>
                    <a:pt x="37" y="108"/>
                  </a:lnTo>
                  <a:lnTo>
                    <a:pt x="40" y="104"/>
                  </a:lnTo>
                  <a:lnTo>
                    <a:pt x="40" y="104"/>
                  </a:lnTo>
                  <a:lnTo>
                    <a:pt x="44" y="104"/>
                  </a:lnTo>
                  <a:lnTo>
                    <a:pt x="55" y="104"/>
                  </a:lnTo>
                  <a:lnTo>
                    <a:pt x="66" y="104"/>
                  </a:lnTo>
                  <a:lnTo>
                    <a:pt x="118" y="56"/>
                  </a:lnTo>
                  <a:lnTo>
                    <a:pt x="96" y="56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37" y="41"/>
                  </a:lnTo>
                  <a:lnTo>
                    <a:pt x="37" y="34"/>
                  </a:lnTo>
                  <a:lnTo>
                    <a:pt x="37" y="30"/>
                  </a:lnTo>
                  <a:lnTo>
                    <a:pt x="33" y="30"/>
                  </a:lnTo>
                  <a:lnTo>
                    <a:pt x="29" y="23"/>
                  </a:lnTo>
                  <a:lnTo>
                    <a:pt x="26" y="15"/>
                  </a:lnTo>
                  <a:lnTo>
                    <a:pt x="29" y="11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33" y="8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8" y="23"/>
                  </a:lnTo>
                  <a:lnTo>
                    <a:pt x="51" y="26"/>
                  </a:lnTo>
                  <a:lnTo>
                    <a:pt x="55" y="26"/>
                  </a:lnTo>
                  <a:lnTo>
                    <a:pt x="59" y="26"/>
                  </a:lnTo>
                  <a:lnTo>
                    <a:pt x="63" y="23"/>
                  </a:lnTo>
                  <a:lnTo>
                    <a:pt x="66" y="23"/>
                  </a:lnTo>
                  <a:lnTo>
                    <a:pt x="70" y="23"/>
                  </a:lnTo>
                  <a:lnTo>
                    <a:pt x="74" y="15"/>
                  </a:lnTo>
                  <a:lnTo>
                    <a:pt x="77" y="15"/>
                  </a:lnTo>
                  <a:lnTo>
                    <a:pt x="77" y="19"/>
                  </a:lnTo>
                  <a:lnTo>
                    <a:pt x="81" y="19"/>
                  </a:lnTo>
                  <a:lnTo>
                    <a:pt x="81" y="15"/>
                  </a:lnTo>
                  <a:lnTo>
                    <a:pt x="85" y="19"/>
                  </a:lnTo>
                  <a:lnTo>
                    <a:pt x="92" y="19"/>
                  </a:lnTo>
                  <a:lnTo>
                    <a:pt x="100" y="11"/>
                  </a:lnTo>
                  <a:lnTo>
                    <a:pt x="103" y="11"/>
                  </a:lnTo>
                  <a:lnTo>
                    <a:pt x="107" y="11"/>
                  </a:lnTo>
                  <a:lnTo>
                    <a:pt x="111" y="11"/>
                  </a:lnTo>
                  <a:lnTo>
                    <a:pt x="114" y="11"/>
                  </a:lnTo>
                  <a:lnTo>
                    <a:pt x="118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25" y="11"/>
                  </a:lnTo>
                  <a:lnTo>
                    <a:pt x="137" y="8"/>
                  </a:lnTo>
                  <a:lnTo>
                    <a:pt x="137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44" y="8"/>
                  </a:lnTo>
                  <a:lnTo>
                    <a:pt x="151" y="8"/>
                  </a:lnTo>
                  <a:lnTo>
                    <a:pt x="151" y="4"/>
                  </a:lnTo>
                  <a:lnTo>
                    <a:pt x="155" y="4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4"/>
                  </a:lnTo>
                  <a:lnTo>
                    <a:pt x="163" y="8"/>
                  </a:lnTo>
                  <a:lnTo>
                    <a:pt x="163" y="8"/>
                  </a:lnTo>
                  <a:lnTo>
                    <a:pt x="163" y="11"/>
                  </a:lnTo>
                  <a:lnTo>
                    <a:pt x="163" y="11"/>
                  </a:lnTo>
                  <a:lnTo>
                    <a:pt x="166" y="11"/>
                  </a:lnTo>
                  <a:lnTo>
                    <a:pt x="166" y="11"/>
                  </a:lnTo>
                  <a:lnTo>
                    <a:pt x="163" y="15"/>
                  </a:lnTo>
                  <a:lnTo>
                    <a:pt x="163" y="15"/>
                  </a:lnTo>
                  <a:lnTo>
                    <a:pt x="163" y="19"/>
                  </a:lnTo>
                  <a:lnTo>
                    <a:pt x="163" y="23"/>
                  </a:lnTo>
                  <a:lnTo>
                    <a:pt x="163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3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6" y="26"/>
                  </a:lnTo>
                  <a:lnTo>
                    <a:pt x="163" y="26"/>
                  </a:lnTo>
                  <a:lnTo>
                    <a:pt x="163" y="26"/>
                  </a:lnTo>
                  <a:lnTo>
                    <a:pt x="159" y="30"/>
                  </a:lnTo>
                  <a:lnTo>
                    <a:pt x="163" y="30"/>
                  </a:lnTo>
                  <a:lnTo>
                    <a:pt x="159" y="34"/>
                  </a:lnTo>
                  <a:lnTo>
                    <a:pt x="159" y="37"/>
                  </a:lnTo>
                  <a:lnTo>
                    <a:pt x="159" y="41"/>
                  </a:lnTo>
                  <a:lnTo>
                    <a:pt x="155" y="49"/>
                  </a:lnTo>
                  <a:lnTo>
                    <a:pt x="151" y="56"/>
                  </a:lnTo>
                  <a:lnTo>
                    <a:pt x="148" y="56"/>
                  </a:lnTo>
                  <a:lnTo>
                    <a:pt x="148" y="56"/>
                  </a:lnTo>
                  <a:lnTo>
                    <a:pt x="144" y="60"/>
                  </a:lnTo>
                  <a:lnTo>
                    <a:pt x="144" y="63"/>
                  </a:lnTo>
                  <a:lnTo>
                    <a:pt x="144" y="63"/>
                  </a:lnTo>
                  <a:lnTo>
                    <a:pt x="140" y="67"/>
                  </a:lnTo>
                  <a:lnTo>
                    <a:pt x="133" y="82"/>
                  </a:lnTo>
                  <a:lnTo>
                    <a:pt x="133" y="86"/>
                  </a:lnTo>
                  <a:lnTo>
                    <a:pt x="125" y="93"/>
                  </a:lnTo>
                  <a:lnTo>
                    <a:pt x="125" y="97"/>
                  </a:lnTo>
                  <a:lnTo>
                    <a:pt x="114" y="112"/>
                  </a:lnTo>
                  <a:lnTo>
                    <a:pt x="114" y="112"/>
                  </a:lnTo>
                  <a:lnTo>
                    <a:pt x="107" y="119"/>
                  </a:lnTo>
                  <a:lnTo>
                    <a:pt x="100" y="126"/>
                  </a:lnTo>
                  <a:lnTo>
                    <a:pt x="81" y="141"/>
                  </a:lnTo>
                  <a:lnTo>
                    <a:pt x="74" y="149"/>
                  </a:lnTo>
                  <a:lnTo>
                    <a:pt x="70" y="149"/>
                  </a:lnTo>
                  <a:lnTo>
                    <a:pt x="63" y="152"/>
                  </a:lnTo>
                  <a:lnTo>
                    <a:pt x="59" y="156"/>
                  </a:lnTo>
                  <a:lnTo>
                    <a:pt x="48" y="167"/>
                  </a:lnTo>
                  <a:lnTo>
                    <a:pt x="44" y="167"/>
                  </a:lnTo>
                  <a:lnTo>
                    <a:pt x="37" y="178"/>
                  </a:lnTo>
                  <a:lnTo>
                    <a:pt x="33" y="178"/>
                  </a:lnTo>
                  <a:lnTo>
                    <a:pt x="33" y="178"/>
                  </a:lnTo>
                  <a:lnTo>
                    <a:pt x="29" y="182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11" y="201"/>
                  </a:lnTo>
                  <a:lnTo>
                    <a:pt x="11" y="201"/>
                  </a:lnTo>
                  <a:lnTo>
                    <a:pt x="0" y="190"/>
                  </a:lnTo>
                  <a:lnTo>
                    <a:pt x="0" y="134"/>
                  </a:lnTo>
                  <a:lnTo>
                    <a:pt x="14" y="119"/>
                  </a:lnTo>
                  <a:lnTo>
                    <a:pt x="14" y="11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2" name="Freeform 104"/>
            <p:cNvSpPr>
              <a:spLocks/>
            </p:cNvSpPr>
            <p:nvPr/>
          </p:nvSpPr>
          <p:spPr bwMode="auto">
            <a:xfrm>
              <a:off x="6579362" y="2770679"/>
              <a:ext cx="47606" cy="42459"/>
            </a:xfrm>
            <a:custGeom>
              <a:avLst/>
              <a:gdLst>
                <a:gd name="T0" fmla="*/ 9 w 10"/>
                <a:gd name="T1" fmla="*/ 0 h 9"/>
                <a:gd name="T2" fmla="*/ 8 w 10"/>
                <a:gd name="T3" fmla="*/ 0 h 9"/>
                <a:gd name="T4" fmla="*/ 8 w 10"/>
                <a:gd name="T5" fmla="*/ 1 h 9"/>
                <a:gd name="T6" fmla="*/ 7 w 10"/>
                <a:gd name="T7" fmla="*/ 0 h 9"/>
                <a:gd name="T8" fmla="*/ 6 w 10"/>
                <a:gd name="T9" fmla="*/ 0 h 9"/>
                <a:gd name="T10" fmla="*/ 6 w 10"/>
                <a:gd name="T11" fmla="*/ 0 h 9"/>
                <a:gd name="T12" fmla="*/ 5 w 10"/>
                <a:gd name="T13" fmla="*/ 1 h 9"/>
                <a:gd name="T14" fmla="*/ 4 w 10"/>
                <a:gd name="T15" fmla="*/ 1 h 9"/>
                <a:gd name="T16" fmla="*/ 3 w 10"/>
                <a:gd name="T17" fmla="*/ 1 h 9"/>
                <a:gd name="T18" fmla="*/ 3 w 10"/>
                <a:gd name="T19" fmla="*/ 1 h 9"/>
                <a:gd name="T20" fmla="*/ 2 w 10"/>
                <a:gd name="T21" fmla="*/ 2 h 9"/>
                <a:gd name="T22" fmla="*/ 1 w 10"/>
                <a:gd name="T23" fmla="*/ 3 h 9"/>
                <a:gd name="T24" fmla="*/ 0 w 10"/>
                <a:gd name="T25" fmla="*/ 4 h 9"/>
                <a:gd name="T26" fmla="*/ 0 w 10"/>
                <a:gd name="T27" fmla="*/ 4 h 9"/>
                <a:gd name="T28" fmla="*/ 0 w 10"/>
                <a:gd name="T29" fmla="*/ 6 h 9"/>
                <a:gd name="T30" fmla="*/ 1 w 10"/>
                <a:gd name="T31" fmla="*/ 7 h 9"/>
                <a:gd name="T32" fmla="*/ 1 w 10"/>
                <a:gd name="T33" fmla="*/ 7 h 9"/>
                <a:gd name="T34" fmla="*/ 2 w 10"/>
                <a:gd name="T35" fmla="*/ 8 h 9"/>
                <a:gd name="T36" fmla="*/ 3 w 10"/>
                <a:gd name="T37" fmla="*/ 8 h 9"/>
                <a:gd name="T38" fmla="*/ 3 w 10"/>
                <a:gd name="T39" fmla="*/ 8 h 9"/>
                <a:gd name="T40" fmla="*/ 4 w 10"/>
                <a:gd name="T41" fmla="*/ 8 h 9"/>
                <a:gd name="T42" fmla="*/ 5 w 10"/>
                <a:gd name="T43" fmla="*/ 9 h 9"/>
                <a:gd name="T44" fmla="*/ 5 w 10"/>
                <a:gd name="T45" fmla="*/ 8 h 9"/>
                <a:gd name="T46" fmla="*/ 5 w 10"/>
                <a:gd name="T47" fmla="*/ 8 h 9"/>
                <a:gd name="T48" fmla="*/ 6 w 10"/>
                <a:gd name="T49" fmla="*/ 7 h 9"/>
                <a:gd name="T50" fmla="*/ 7 w 10"/>
                <a:gd name="T51" fmla="*/ 8 h 9"/>
                <a:gd name="T52" fmla="*/ 7 w 10"/>
                <a:gd name="T53" fmla="*/ 7 h 9"/>
                <a:gd name="T54" fmla="*/ 7 w 10"/>
                <a:gd name="T55" fmla="*/ 7 h 9"/>
                <a:gd name="T56" fmla="*/ 8 w 10"/>
                <a:gd name="T57" fmla="*/ 6 h 9"/>
                <a:gd name="T58" fmla="*/ 9 w 10"/>
                <a:gd name="T59" fmla="*/ 6 h 9"/>
                <a:gd name="T60" fmla="*/ 9 w 10"/>
                <a:gd name="T61" fmla="*/ 5 h 9"/>
                <a:gd name="T62" fmla="*/ 9 w 10"/>
                <a:gd name="T63" fmla="*/ 4 h 9"/>
                <a:gd name="T64" fmla="*/ 10 w 10"/>
                <a:gd name="T65" fmla="*/ 4 h 9"/>
                <a:gd name="T66" fmla="*/ 10 w 10"/>
                <a:gd name="T67" fmla="*/ 3 h 9"/>
                <a:gd name="T68" fmla="*/ 10 w 10"/>
                <a:gd name="T69" fmla="*/ 2 h 9"/>
                <a:gd name="T70" fmla="*/ 10 w 10"/>
                <a:gd name="T71" fmla="*/ 1 h 9"/>
                <a:gd name="T72" fmla="*/ 9 w 10"/>
                <a:gd name="T7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" h="9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3" name="Freeform 105"/>
            <p:cNvSpPr>
              <a:spLocks/>
            </p:cNvSpPr>
            <p:nvPr/>
          </p:nvSpPr>
          <p:spPr bwMode="auto">
            <a:xfrm>
              <a:off x="5655563" y="1893197"/>
              <a:ext cx="1295638" cy="872336"/>
            </a:xfrm>
            <a:custGeom>
              <a:avLst/>
              <a:gdLst>
                <a:gd name="T0" fmla="*/ 970 w 1007"/>
                <a:gd name="T1" fmla="*/ 118 h 678"/>
                <a:gd name="T2" fmla="*/ 937 w 1007"/>
                <a:gd name="T3" fmla="*/ 103 h 678"/>
                <a:gd name="T4" fmla="*/ 911 w 1007"/>
                <a:gd name="T5" fmla="*/ 85 h 678"/>
                <a:gd name="T6" fmla="*/ 874 w 1007"/>
                <a:gd name="T7" fmla="*/ 77 h 678"/>
                <a:gd name="T8" fmla="*/ 840 w 1007"/>
                <a:gd name="T9" fmla="*/ 33 h 678"/>
                <a:gd name="T10" fmla="*/ 815 w 1007"/>
                <a:gd name="T11" fmla="*/ 7 h 678"/>
                <a:gd name="T12" fmla="*/ 774 w 1007"/>
                <a:gd name="T13" fmla="*/ 0 h 678"/>
                <a:gd name="T14" fmla="*/ 733 w 1007"/>
                <a:gd name="T15" fmla="*/ 25 h 678"/>
                <a:gd name="T16" fmla="*/ 741 w 1007"/>
                <a:gd name="T17" fmla="*/ 66 h 678"/>
                <a:gd name="T18" fmla="*/ 711 w 1007"/>
                <a:gd name="T19" fmla="*/ 100 h 678"/>
                <a:gd name="T20" fmla="*/ 778 w 1007"/>
                <a:gd name="T21" fmla="*/ 159 h 678"/>
                <a:gd name="T22" fmla="*/ 733 w 1007"/>
                <a:gd name="T23" fmla="*/ 192 h 678"/>
                <a:gd name="T24" fmla="*/ 663 w 1007"/>
                <a:gd name="T25" fmla="*/ 226 h 678"/>
                <a:gd name="T26" fmla="*/ 578 w 1007"/>
                <a:gd name="T27" fmla="*/ 289 h 678"/>
                <a:gd name="T28" fmla="*/ 437 w 1007"/>
                <a:gd name="T29" fmla="*/ 274 h 678"/>
                <a:gd name="T30" fmla="*/ 374 w 1007"/>
                <a:gd name="T31" fmla="*/ 230 h 678"/>
                <a:gd name="T32" fmla="*/ 326 w 1007"/>
                <a:gd name="T33" fmla="*/ 185 h 678"/>
                <a:gd name="T34" fmla="*/ 281 w 1007"/>
                <a:gd name="T35" fmla="*/ 163 h 678"/>
                <a:gd name="T36" fmla="*/ 248 w 1007"/>
                <a:gd name="T37" fmla="*/ 166 h 678"/>
                <a:gd name="T38" fmla="*/ 204 w 1007"/>
                <a:gd name="T39" fmla="*/ 226 h 678"/>
                <a:gd name="T40" fmla="*/ 181 w 1007"/>
                <a:gd name="T41" fmla="*/ 252 h 678"/>
                <a:gd name="T42" fmla="*/ 137 w 1007"/>
                <a:gd name="T43" fmla="*/ 281 h 678"/>
                <a:gd name="T44" fmla="*/ 44 w 1007"/>
                <a:gd name="T45" fmla="*/ 296 h 678"/>
                <a:gd name="T46" fmla="*/ 30 w 1007"/>
                <a:gd name="T47" fmla="*/ 333 h 678"/>
                <a:gd name="T48" fmla="*/ 15 w 1007"/>
                <a:gd name="T49" fmla="*/ 382 h 678"/>
                <a:gd name="T50" fmla="*/ 48 w 1007"/>
                <a:gd name="T51" fmla="*/ 385 h 678"/>
                <a:gd name="T52" fmla="*/ 89 w 1007"/>
                <a:gd name="T53" fmla="*/ 400 h 678"/>
                <a:gd name="T54" fmla="*/ 148 w 1007"/>
                <a:gd name="T55" fmla="*/ 411 h 678"/>
                <a:gd name="T56" fmla="*/ 200 w 1007"/>
                <a:gd name="T57" fmla="*/ 482 h 678"/>
                <a:gd name="T58" fmla="*/ 237 w 1007"/>
                <a:gd name="T59" fmla="*/ 519 h 678"/>
                <a:gd name="T60" fmla="*/ 300 w 1007"/>
                <a:gd name="T61" fmla="*/ 534 h 678"/>
                <a:gd name="T62" fmla="*/ 370 w 1007"/>
                <a:gd name="T63" fmla="*/ 556 h 678"/>
                <a:gd name="T64" fmla="*/ 441 w 1007"/>
                <a:gd name="T65" fmla="*/ 549 h 678"/>
                <a:gd name="T66" fmla="*/ 500 w 1007"/>
                <a:gd name="T67" fmla="*/ 537 h 678"/>
                <a:gd name="T68" fmla="*/ 541 w 1007"/>
                <a:gd name="T69" fmla="*/ 589 h 678"/>
                <a:gd name="T70" fmla="*/ 548 w 1007"/>
                <a:gd name="T71" fmla="*/ 626 h 678"/>
                <a:gd name="T72" fmla="*/ 570 w 1007"/>
                <a:gd name="T73" fmla="*/ 660 h 678"/>
                <a:gd name="T74" fmla="*/ 611 w 1007"/>
                <a:gd name="T75" fmla="*/ 645 h 678"/>
                <a:gd name="T76" fmla="*/ 663 w 1007"/>
                <a:gd name="T77" fmla="*/ 634 h 678"/>
                <a:gd name="T78" fmla="*/ 711 w 1007"/>
                <a:gd name="T79" fmla="*/ 660 h 678"/>
                <a:gd name="T80" fmla="*/ 737 w 1007"/>
                <a:gd name="T81" fmla="*/ 678 h 678"/>
                <a:gd name="T82" fmla="*/ 748 w 1007"/>
                <a:gd name="T83" fmla="*/ 664 h 678"/>
                <a:gd name="T84" fmla="*/ 789 w 1007"/>
                <a:gd name="T85" fmla="*/ 641 h 678"/>
                <a:gd name="T86" fmla="*/ 822 w 1007"/>
                <a:gd name="T87" fmla="*/ 638 h 678"/>
                <a:gd name="T88" fmla="*/ 852 w 1007"/>
                <a:gd name="T89" fmla="*/ 619 h 678"/>
                <a:gd name="T90" fmla="*/ 874 w 1007"/>
                <a:gd name="T91" fmla="*/ 600 h 678"/>
                <a:gd name="T92" fmla="*/ 881 w 1007"/>
                <a:gd name="T93" fmla="*/ 586 h 678"/>
                <a:gd name="T94" fmla="*/ 889 w 1007"/>
                <a:gd name="T95" fmla="*/ 563 h 678"/>
                <a:gd name="T96" fmla="*/ 907 w 1007"/>
                <a:gd name="T97" fmla="*/ 537 h 678"/>
                <a:gd name="T98" fmla="*/ 907 w 1007"/>
                <a:gd name="T99" fmla="*/ 511 h 678"/>
                <a:gd name="T100" fmla="*/ 874 w 1007"/>
                <a:gd name="T101" fmla="*/ 500 h 678"/>
                <a:gd name="T102" fmla="*/ 852 w 1007"/>
                <a:gd name="T103" fmla="*/ 467 h 678"/>
                <a:gd name="T104" fmla="*/ 892 w 1007"/>
                <a:gd name="T105" fmla="*/ 459 h 678"/>
                <a:gd name="T106" fmla="*/ 848 w 1007"/>
                <a:gd name="T107" fmla="*/ 396 h 678"/>
                <a:gd name="T108" fmla="*/ 889 w 1007"/>
                <a:gd name="T109" fmla="*/ 370 h 678"/>
                <a:gd name="T110" fmla="*/ 844 w 1007"/>
                <a:gd name="T111" fmla="*/ 356 h 678"/>
                <a:gd name="T112" fmla="*/ 803 w 1007"/>
                <a:gd name="T113" fmla="*/ 345 h 678"/>
                <a:gd name="T114" fmla="*/ 837 w 1007"/>
                <a:gd name="T115" fmla="*/ 304 h 678"/>
                <a:gd name="T116" fmla="*/ 855 w 1007"/>
                <a:gd name="T117" fmla="*/ 319 h 678"/>
                <a:gd name="T118" fmla="*/ 870 w 1007"/>
                <a:gd name="T119" fmla="*/ 319 h 678"/>
                <a:gd name="T120" fmla="*/ 985 w 1007"/>
                <a:gd name="T121" fmla="*/ 233 h 678"/>
                <a:gd name="T122" fmla="*/ 985 w 1007"/>
                <a:gd name="T123" fmla="*/ 178 h 678"/>
                <a:gd name="T124" fmla="*/ 1003 w 1007"/>
                <a:gd name="T125" fmla="*/ 155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07" h="678">
                  <a:moveTo>
                    <a:pt x="1003" y="118"/>
                  </a:moveTo>
                  <a:lnTo>
                    <a:pt x="1003" y="115"/>
                  </a:lnTo>
                  <a:lnTo>
                    <a:pt x="1003" y="115"/>
                  </a:lnTo>
                  <a:lnTo>
                    <a:pt x="1000" y="111"/>
                  </a:lnTo>
                  <a:lnTo>
                    <a:pt x="1000" y="111"/>
                  </a:lnTo>
                  <a:lnTo>
                    <a:pt x="1000" y="107"/>
                  </a:lnTo>
                  <a:lnTo>
                    <a:pt x="1000" y="107"/>
                  </a:lnTo>
                  <a:lnTo>
                    <a:pt x="1000" y="103"/>
                  </a:lnTo>
                  <a:lnTo>
                    <a:pt x="996" y="103"/>
                  </a:lnTo>
                  <a:lnTo>
                    <a:pt x="992" y="103"/>
                  </a:lnTo>
                  <a:lnTo>
                    <a:pt x="992" y="103"/>
                  </a:lnTo>
                  <a:lnTo>
                    <a:pt x="989" y="103"/>
                  </a:lnTo>
                  <a:lnTo>
                    <a:pt x="985" y="103"/>
                  </a:lnTo>
                  <a:lnTo>
                    <a:pt x="985" y="103"/>
                  </a:lnTo>
                  <a:lnTo>
                    <a:pt x="985" y="107"/>
                  </a:lnTo>
                  <a:lnTo>
                    <a:pt x="981" y="107"/>
                  </a:lnTo>
                  <a:lnTo>
                    <a:pt x="981" y="107"/>
                  </a:lnTo>
                  <a:lnTo>
                    <a:pt x="981" y="111"/>
                  </a:lnTo>
                  <a:lnTo>
                    <a:pt x="977" y="111"/>
                  </a:lnTo>
                  <a:lnTo>
                    <a:pt x="974" y="111"/>
                  </a:lnTo>
                  <a:lnTo>
                    <a:pt x="974" y="115"/>
                  </a:lnTo>
                  <a:lnTo>
                    <a:pt x="974" y="115"/>
                  </a:lnTo>
                  <a:lnTo>
                    <a:pt x="970" y="118"/>
                  </a:lnTo>
                  <a:lnTo>
                    <a:pt x="970" y="118"/>
                  </a:lnTo>
                  <a:lnTo>
                    <a:pt x="970" y="122"/>
                  </a:lnTo>
                  <a:lnTo>
                    <a:pt x="970" y="122"/>
                  </a:lnTo>
                  <a:lnTo>
                    <a:pt x="966" y="122"/>
                  </a:lnTo>
                  <a:lnTo>
                    <a:pt x="963" y="126"/>
                  </a:lnTo>
                  <a:lnTo>
                    <a:pt x="963" y="126"/>
                  </a:lnTo>
                  <a:lnTo>
                    <a:pt x="959" y="126"/>
                  </a:lnTo>
                  <a:lnTo>
                    <a:pt x="959" y="126"/>
                  </a:lnTo>
                  <a:lnTo>
                    <a:pt x="955" y="126"/>
                  </a:lnTo>
                  <a:lnTo>
                    <a:pt x="955" y="126"/>
                  </a:lnTo>
                  <a:lnTo>
                    <a:pt x="952" y="122"/>
                  </a:lnTo>
                  <a:lnTo>
                    <a:pt x="952" y="122"/>
                  </a:lnTo>
                  <a:lnTo>
                    <a:pt x="948" y="126"/>
                  </a:lnTo>
                  <a:lnTo>
                    <a:pt x="944" y="126"/>
                  </a:lnTo>
                  <a:lnTo>
                    <a:pt x="944" y="122"/>
                  </a:lnTo>
                  <a:lnTo>
                    <a:pt x="944" y="118"/>
                  </a:lnTo>
                  <a:lnTo>
                    <a:pt x="940" y="118"/>
                  </a:lnTo>
                  <a:lnTo>
                    <a:pt x="937" y="115"/>
                  </a:lnTo>
                  <a:lnTo>
                    <a:pt x="937" y="115"/>
                  </a:lnTo>
                  <a:lnTo>
                    <a:pt x="940" y="111"/>
                  </a:lnTo>
                  <a:lnTo>
                    <a:pt x="940" y="111"/>
                  </a:lnTo>
                  <a:lnTo>
                    <a:pt x="937" y="107"/>
                  </a:lnTo>
                  <a:lnTo>
                    <a:pt x="937" y="103"/>
                  </a:lnTo>
                  <a:lnTo>
                    <a:pt x="937" y="103"/>
                  </a:lnTo>
                  <a:lnTo>
                    <a:pt x="933" y="103"/>
                  </a:lnTo>
                  <a:lnTo>
                    <a:pt x="933" y="100"/>
                  </a:lnTo>
                  <a:lnTo>
                    <a:pt x="937" y="100"/>
                  </a:lnTo>
                  <a:lnTo>
                    <a:pt x="937" y="96"/>
                  </a:lnTo>
                  <a:lnTo>
                    <a:pt x="937" y="96"/>
                  </a:lnTo>
                  <a:lnTo>
                    <a:pt x="933" y="96"/>
                  </a:lnTo>
                  <a:lnTo>
                    <a:pt x="933" y="100"/>
                  </a:lnTo>
                  <a:lnTo>
                    <a:pt x="929" y="100"/>
                  </a:lnTo>
                  <a:lnTo>
                    <a:pt x="929" y="100"/>
                  </a:lnTo>
                  <a:lnTo>
                    <a:pt x="926" y="100"/>
                  </a:lnTo>
                  <a:lnTo>
                    <a:pt x="926" y="96"/>
                  </a:lnTo>
                  <a:lnTo>
                    <a:pt x="922" y="96"/>
                  </a:lnTo>
                  <a:lnTo>
                    <a:pt x="922" y="96"/>
                  </a:lnTo>
                  <a:lnTo>
                    <a:pt x="918" y="96"/>
                  </a:lnTo>
                  <a:lnTo>
                    <a:pt x="918" y="92"/>
                  </a:lnTo>
                  <a:lnTo>
                    <a:pt x="918" y="92"/>
                  </a:lnTo>
                  <a:lnTo>
                    <a:pt x="915" y="92"/>
                  </a:lnTo>
                  <a:lnTo>
                    <a:pt x="915" y="92"/>
                  </a:lnTo>
                  <a:lnTo>
                    <a:pt x="915" y="89"/>
                  </a:lnTo>
                  <a:lnTo>
                    <a:pt x="911" y="89"/>
                  </a:lnTo>
                  <a:lnTo>
                    <a:pt x="911" y="89"/>
                  </a:lnTo>
                  <a:lnTo>
                    <a:pt x="911" y="85"/>
                  </a:lnTo>
                  <a:lnTo>
                    <a:pt x="907" y="85"/>
                  </a:lnTo>
                  <a:lnTo>
                    <a:pt x="907" y="85"/>
                  </a:lnTo>
                  <a:lnTo>
                    <a:pt x="907" y="89"/>
                  </a:lnTo>
                  <a:lnTo>
                    <a:pt x="903" y="85"/>
                  </a:lnTo>
                  <a:lnTo>
                    <a:pt x="903" y="89"/>
                  </a:lnTo>
                  <a:lnTo>
                    <a:pt x="903" y="89"/>
                  </a:lnTo>
                  <a:lnTo>
                    <a:pt x="900" y="89"/>
                  </a:lnTo>
                  <a:lnTo>
                    <a:pt x="900" y="85"/>
                  </a:lnTo>
                  <a:lnTo>
                    <a:pt x="896" y="85"/>
                  </a:lnTo>
                  <a:lnTo>
                    <a:pt x="892" y="85"/>
                  </a:lnTo>
                  <a:lnTo>
                    <a:pt x="892" y="85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92" y="81"/>
                  </a:lnTo>
                  <a:lnTo>
                    <a:pt x="889" y="85"/>
                  </a:lnTo>
                  <a:lnTo>
                    <a:pt x="885" y="81"/>
                  </a:lnTo>
                  <a:lnTo>
                    <a:pt x="885" y="85"/>
                  </a:lnTo>
                  <a:lnTo>
                    <a:pt x="885" y="81"/>
                  </a:lnTo>
                  <a:lnTo>
                    <a:pt x="881" y="85"/>
                  </a:lnTo>
                  <a:lnTo>
                    <a:pt x="881" y="81"/>
                  </a:lnTo>
                  <a:lnTo>
                    <a:pt x="878" y="81"/>
                  </a:lnTo>
                  <a:lnTo>
                    <a:pt x="878" y="81"/>
                  </a:lnTo>
                  <a:lnTo>
                    <a:pt x="874" y="77"/>
                  </a:lnTo>
                  <a:lnTo>
                    <a:pt x="870" y="74"/>
                  </a:lnTo>
                  <a:lnTo>
                    <a:pt x="870" y="70"/>
                  </a:lnTo>
                  <a:lnTo>
                    <a:pt x="870" y="70"/>
                  </a:lnTo>
                  <a:lnTo>
                    <a:pt x="866" y="70"/>
                  </a:lnTo>
                  <a:lnTo>
                    <a:pt x="866" y="66"/>
                  </a:lnTo>
                  <a:lnTo>
                    <a:pt x="866" y="66"/>
                  </a:lnTo>
                  <a:lnTo>
                    <a:pt x="866" y="63"/>
                  </a:lnTo>
                  <a:lnTo>
                    <a:pt x="863" y="63"/>
                  </a:lnTo>
                  <a:lnTo>
                    <a:pt x="863" y="59"/>
                  </a:lnTo>
                  <a:lnTo>
                    <a:pt x="859" y="55"/>
                  </a:lnTo>
                  <a:lnTo>
                    <a:pt x="855" y="51"/>
                  </a:lnTo>
                  <a:lnTo>
                    <a:pt x="855" y="48"/>
                  </a:lnTo>
                  <a:lnTo>
                    <a:pt x="852" y="48"/>
                  </a:lnTo>
                  <a:lnTo>
                    <a:pt x="852" y="48"/>
                  </a:lnTo>
                  <a:lnTo>
                    <a:pt x="848" y="48"/>
                  </a:lnTo>
                  <a:lnTo>
                    <a:pt x="852" y="44"/>
                  </a:lnTo>
                  <a:lnTo>
                    <a:pt x="852" y="44"/>
                  </a:lnTo>
                  <a:lnTo>
                    <a:pt x="848" y="44"/>
                  </a:lnTo>
                  <a:lnTo>
                    <a:pt x="848" y="40"/>
                  </a:lnTo>
                  <a:lnTo>
                    <a:pt x="844" y="40"/>
                  </a:lnTo>
                  <a:lnTo>
                    <a:pt x="844" y="37"/>
                  </a:lnTo>
                  <a:lnTo>
                    <a:pt x="844" y="33"/>
                  </a:lnTo>
                  <a:lnTo>
                    <a:pt x="840" y="33"/>
                  </a:lnTo>
                  <a:lnTo>
                    <a:pt x="837" y="29"/>
                  </a:lnTo>
                  <a:lnTo>
                    <a:pt x="837" y="29"/>
                  </a:lnTo>
                  <a:lnTo>
                    <a:pt x="837" y="25"/>
                  </a:lnTo>
                  <a:lnTo>
                    <a:pt x="837" y="25"/>
                  </a:lnTo>
                  <a:lnTo>
                    <a:pt x="833" y="25"/>
                  </a:lnTo>
                  <a:lnTo>
                    <a:pt x="833" y="25"/>
                  </a:lnTo>
                  <a:lnTo>
                    <a:pt x="833" y="22"/>
                  </a:lnTo>
                  <a:lnTo>
                    <a:pt x="833" y="22"/>
                  </a:lnTo>
                  <a:lnTo>
                    <a:pt x="833" y="18"/>
                  </a:lnTo>
                  <a:lnTo>
                    <a:pt x="829" y="18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26" y="14"/>
                  </a:lnTo>
                  <a:lnTo>
                    <a:pt x="822" y="14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11"/>
                  </a:lnTo>
                  <a:lnTo>
                    <a:pt x="822" y="7"/>
                  </a:lnTo>
                  <a:lnTo>
                    <a:pt x="818" y="11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15" y="7"/>
                  </a:lnTo>
                  <a:lnTo>
                    <a:pt x="818" y="7"/>
                  </a:lnTo>
                  <a:lnTo>
                    <a:pt x="815" y="3"/>
                  </a:lnTo>
                  <a:lnTo>
                    <a:pt x="815" y="3"/>
                  </a:lnTo>
                  <a:lnTo>
                    <a:pt x="811" y="3"/>
                  </a:lnTo>
                  <a:lnTo>
                    <a:pt x="811" y="3"/>
                  </a:lnTo>
                  <a:lnTo>
                    <a:pt x="807" y="3"/>
                  </a:lnTo>
                  <a:lnTo>
                    <a:pt x="807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3"/>
                  </a:lnTo>
                  <a:lnTo>
                    <a:pt x="803" y="7"/>
                  </a:lnTo>
                  <a:lnTo>
                    <a:pt x="800" y="3"/>
                  </a:lnTo>
                  <a:lnTo>
                    <a:pt x="800" y="3"/>
                  </a:lnTo>
                  <a:lnTo>
                    <a:pt x="796" y="3"/>
                  </a:lnTo>
                  <a:lnTo>
                    <a:pt x="792" y="3"/>
                  </a:lnTo>
                  <a:lnTo>
                    <a:pt x="792" y="3"/>
                  </a:lnTo>
                  <a:lnTo>
                    <a:pt x="789" y="0"/>
                  </a:lnTo>
                  <a:lnTo>
                    <a:pt x="785" y="0"/>
                  </a:lnTo>
                  <a:lnTo>
                    <a:pt x="781" y="0"/>
                  </a:lnTo>
                  <a:lnTo>
                    <a:pt x="781" y="0"/>
                  </a:lnTo>
                  <a:lnTo>
                    <a:pt x="778" y="0"/>
                  </a:lnTo>
                  <a:lnTo>
                    <a:pt x="778" y="0"/>
                  </a:lnTo>
                  <a:lnTo>
                    <a:pt x="774" y="0"/>
                  </a:lnTo>
                  <a:lnTo>
                    <a:pt x="770" y="0"/>
                  </a:lnTo>
                  <a:lnTo>
                    <a:pt x="770" y="0"/>
                  </a:lnTo>
                  <a:lnTo>
                    <a:pt x="770" y="3"/>
                  </a:lnTo>
                  <a:lnTo>
                    <a:pt x="766" y="3"/>
                  </a:lnTo>
                  <a:lnTo>
                    <a:pt x="763" y="3"/>
                  </a:lnTo>
                  <a:lnTo>
                    <a:pt x="759" y="3"/>
                  </a:lnTo>
                  <a:lnTo>
                    <a:pt x="759" y="3"/>
                  </a:lnTo>
                  <a:lnTo>
                    <a:pt x="755" y="3"/>
                  </a:lnTo>
                  <a:lnTo>
                    <a:pt x="755" y="7"/>
                  </a:lnTo>
                  <a:lnTo>
                    <a:pt x="752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8" y="7"/>
                  </a:lnTo>
                  <a:lnTo>
                    <a:pt x="744" y="7"/>
                  </a:lnTo>
                  <a:lnTo>
                    <a:pt x="741" y="7"/>
                  </a:lnTo>
                  <a:lnTo>
                    <a:pt x="737" y="11"/>
                  </a:lnTo>
                  <a:lnTo>
                    <a:pt x="737" y="11"/>
                  </a:lnTo>
                  <a:lnTo>
                    <a:pt x="737" y="14"/>
                  </a:lnTo>
                  <a:lnTo>
                    <a:pt x="733" y="18"/>
                  </a:lnTo>
                  <a:lnTo>
                    <a:pt x="733" y="18"/>
                  </a:lnTo>
                  <a:lnTo>
                    <a:pt x="733" y="22"/>
                  </a:lnTo>
                  <a:lnTo>
                    <a:pt x="733" y="22"/>
                  </a:lnTo>
                  <a:lnTo>
                    <a:pt x="733" y="25"/>
                  </a:lnTo>
                  <a:lnTo>
                    <a:pt x="733" y="25"/>
                  </a:lnTo>
                  <a:lnTo>
                    <a:pt x="737" y="25"/>
                  </a:lnTo>
                  <a:lnTo>
                    <a:pt x="741" y="25"/>
                  </a:lnTo>
                  <a:lnTo>
                    <a:pt x="741" y="25"/>
                  </a:lnTo>
                  <a:lnTo>
                    <a:pt x="744" y="25"/>
                  </a:lnTo>
                  <a:lnTo>
                    <a:pt x="744" y="29"/>
                  </a:lnTo>
                  <a:lnTo>
                    <a:pt x="748" y="29"/>
                  </a:lnTo>
                  <a:lnTo>
                    <a:pt x="748" y="33"/>
                  </a:lnTo>
                  <a:lnTo>
                    <a:pt x="748" y="33"/>
                  </a:lnTo>
                  <a:lnTo>
                    <a:pt x="752" y="37"/>
                  </a:lnTo>
                  <a:lnTo>
                    <a:pt x="748" y="40"/>
                  </a:lnTo>
                  <a:lnTo>
                    <a:pt x="748" y="40"/>
                  </a:lnTo>
                  <a:lnTo>
                    <a:pt x="744" y="44"/>
                  </a:lnTo>
                  <a:lnTo>
                    <a:pt x="744" y="48"/>
                  </a:lnTo>
                  <a:lnTo>
                    <a:pt x="744" y="48"/>
                  </a:lnTo>
                  <a:lnTo>
                    <a:pt x="741" y="51"/>
                  </a:lnTo>
                  <a:lnTo>
                    <a:pt x="741" y="55"/>
                  </a:lnTo>
                  <a:lnTo>
                    <a:pt x="741" y="55"/>
                  </a:lnTo>
                  <a:lnTo>
                    <a:pt x="741" y="59"/>
                  </a:lnTo>
                  <a:lnTo>
                    <a:pt x="741" y="63"/>
                  </a:lnTo>
                  <a:lnTo>
                    <a:pt x="744" y="63"/>
                  </a:lnTo>
                  <a:lnTo>
                    <a:pt x="744" y="66"/>
                  </a:lnTo>
                  <a:lnTo>
                    <a:pt x="741" y="66"/>
                  </a:lnTo>
                  <a:lnTo>
                    <a:pt x="741" y="70"/>
                  </a:lnTo>
                  <a:lnTo>
                    <a:pt x="744" y="70"/>
                  </a:lnTo>
                  <a:lnTo>
                    <a:pt x="744" y="77"/>
                  </a:lnTo>
                  <a:lnTo>
                    <a:pt x="741" y="77"/>
                  </a:lnTo>
                  <a:lnTo>
                    <a:pt x="741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4" y="81"/>
                  </a:lnTo>
                  <a:lnTo>
                    <a:pt x="748" y="81"/>
                  </a:lnTo>
                  <a:lnTo>
                    <a:pt x="748" y="85"/>
                  </a:lnTo>
                  <a:lnTo>
                    <a:pt x="748" y="89"/>
                  </a:lnTo>
                  <a:lnTo>
                    <a:pt x="744" y="92"/>
                  </a:lnTo>
                  <a:lnTo>
                    <a:pt x="737" y="92"/>
                  </a:lnTo>
                  <a:lnTo>
                    <a:pt x="733" y="92"/>
                  </a:lnTo>
                  <a:lnTo>
                    <a:pt x="726" y="100"/>
                  </a:lnTo>
                  <a:lnTo>
                    <a:pt x="726" y="100"/>
                  </a:lnTo>
                  <a:lnTo>
                    <a:pt x="722" y="100"/>
                  </a:lnTo>
                  <a:lnTo>
                    <a:pt x="718" y="100"/>
                  </a:lnTo>
                  <a:lnTo>
                    <a:pt x="715" y="100"/>
                  </a:lnTo>
                  <a:lnTo>
                    <a:pt x="715" y="96"/>
                  </a:lnTo>
                  <a:lnTo>
                    <a:pt x="711" y="96"/>
                  </a:lnTo>
                  <a:lnTo>
                    <a:pt x="711" y="100"/>
                  </a:lnTo>
                  <a:lnTo>
                    <a:pt x="711" y="100"/>
                  </a:lnTo>
                  <a:lnTo>
                    <a:pt x="707" y="122"/>
                  </a:lnTo>
                  <a:lnTo>
                    <a:pt x="707" y="126"/>
                  </a:lnTo>
                  <a:lnTo>
                    <a:pt x="707" y="129"/>
                  </a:lnTo>
                  <a:lnTo>
                    <a:pt x="707" y="133"/>
                  </a:lnTo>
                  <a:lnTo>
                    <a:pt x="703" y="140"/>
                  </a:lnTo>
                  <a:lnTo>
                    <a:pt x="707" y="144"/>
                  </a:lnTo>
                  <a:lnTo>
                    <a:pt x="715" y="148"/>
                  </a:lnTo>
                  <a:lnTo>
                    <a:pt x="722" y="144"/>
                  </a:lnTo>
                  <a:lnTo>
                    <a:pt x="726" y="144"/>
                  </a:lnTo>
                  <a:lnTo>
                    <a:pt x="733" y="144"/>
                  </a:lnTo>
                  <a:lnTo>
                    <a:pt x="737" y="148"/>
                  </a:lnTo>
                  <a:lnTo>
                    <a:pt x="741" y="144"/>
                  </a:lnTo>
                  <a:lnTo>
                    <a:pt x="741" y="140"/>
                  </a:lnTo>
                  <a:lnTo>
                    <a:pt x="741" y="137"/>
                  </a:lnTo>
                  <a:lnTo>
                    <a:pt x="744" y="137"/>
                  </a:lnTo>
                  <a:lnTo>
                    <a:pt x="748" y="133"/>
                  </a:lnTo>
                  <a:lnTo>
                    <a:pt x="755" y="137"/>
                  </a:lnTo>
                  <a:lnTo>
                    <a:pt x="759" y="140"/>
                  </a:lnTo>
                  <a:lnTo>
                    <a:pt x="766" y="144"/>
                  </a:lnTo>
                  <a:lnTo>
                    <a:pt x="770" y="152"/>
                  </a:lnTo>
                  <a:lnTo>
                    <a:pt x="774" y="155"/>
                  </a:lnTo>
                  <a:lnTo>
                    <a:pt x="778" y="159"/>
                  </a:lnTo>
                  <a:lnTo>
                    <a:pt x="778" y="159"/>
                  </a:lnTo>
                  <a:lnTo>
                    <a:pt x="778" y="163"/>
                  </a:lnTo>
                  <a:lnTo>
                    <a:pt x="774" y="163"/>
                  </a:lnTo>
                  <a:lnTo>
                    <a:pt x="774" y="166"/>
                  </a:lnTo>
                  <a:lnTo>
                    <a:pt x="774" y="166"/>
                  </a:lnTo>
                  <a:lnTo>
                    <a:pt x="770" y="166"/>
                  </a:lnTo>
                  <a:lnTo>
                    <a:pt x="770" y="166"/>
                  </a:lnTo>
                  <a:lnTo>
                    <a:pt x="766" y="166"/>
                  </a:lnTo>
                  <a:lnTo>
                    <a:pt x="766" y="166"/>
                  </a:lnTo>
                  <a:lnTo>
                    <a:pt x="759" y="166"/>
                  </a:lnTo>
                  <a:lnTo>
                    <a:pt x="759" y="166"/>
                  </a:lnTo>
                  <a:lnTo>
                    <a:pt x="755" y="170"/>
                  </a:lnTo>
                  <a:lnTo>
                    <a:pt x="752" y="174"/>
                  </a:lnTo>
                  <a:lnTo>
                    <a:pt x="748" y="174"/>
                  </a:lnTo>
                  <a:lnTo>
                    <a:pt x="744" y="174"/>
                  </a:lnTo>
                  <a:lnTo>
                    <a:pt x="744" y="174"/>
                  </a:lnTo>
                  <a:lnTo>
                    <a:pt x="744" y="178"/>
                  </a:lnTo>
                  <a:lnTo>
                    <a:pt x="741" y="178"/>
                  </a:lnTo>
                  <a:lnTo>
                    <a:pt x="741" y="178"/>
                  </a:lnTo>
                  <a:lnTo>
                    <a:pt x="737" y="178"/>
                  </a:lnTo>
                  <a:lnTo>
                    <a:pt x="737" y="178"/>
                  </a:lnTo>
                  <a:lnTo>
                    <a:pt x="733" y="185"/>
                  </a:lnTo>
                  <a:lnTo>
                    <a:pt x="733" y="189"/>
                  </a:lnTo>
                  <a:lnTo>
                    <a:pt x="733" y="192"/>
                  </a:lnTo>
                  <a:lnTo>
                    <a:pt x="733" y="192"/>
                  </a:lnTo>
                  <a:lnTo>
                    <a:pt x="729" y="192"/>
                  </a:lnTo>
                  <a:lnTo>
                    <a:pt x="722" y="200"/>
                  </a:lnTo>
                  <a:lnTo>
                    <a:pt x="718" y="200"/>
                  </a:lnTo>
                  <a:lnTo>
                    <a:pt x="711" y="196"/>
                  </a:lnTo>
                  <a:lnTo>
                    <a:pt x="711" y="200"/>
                  </a:lnTo>
                  <a:lnTo>
                    <a:pt x="707" y="204"/>
                  </a:lnTo>
                  <a:lnTo>
                    <a:pt x="703" y="207"/>
                  </a:lnTo>
                  <a:lnTo>
                    <a:pt x="700" y="207"/>
                  </a:lnTo>
                  <a:lnTo>
                    <a:pt x="700" y="211"/>
                  </a:lnTo>
                  <a:lnTo>
                    <a:pt x="696" y="215"/>
                  </a:lnTo>
                  <a:lnTo>
                    <a:pt x="696" y="215"/>
                  </a:lnTo>
                  <a:lnTo>
                    <a:pt x="692" y="211"/>
                  </a:lnTo>
                  <a:lnTo>
                    <a:pt x="689" y="211"/>
                  </a:lnTo>
                  <a:lnTo>
                    <a:pt x="685" y="211"/>
                  </a:lnTo>
                  <a:lnTo>
                    <a:pt x="681" y="207"/>
                  </a:lnTo>
                  <a:lnTo>
                    <a:pt x="674" y="207"/>
                  </a:lnTo>
                  <a:lnTo>
                    <a:pt x="670" y="207"/>
                  </a:lnTo>
                  <a:lnTo>
                    <a:pt x="666" y="211"/>
                  </a:lnTo>
                  <a:lnTo>
                    <a:pt x="663" y="215"/>
                  </a:lnTo>
                  <a:lnTo>
                    <a:pt x="663" y="222"/>
                  </a:lnTo>
                  <a:lnTo>
                    <a:pt x="663" y="222"/>
                  </a:lnTo>
                  <a:lnTo>
                    <a:pt x="663" y="226"/>
                  </a:lnTo>
                  <a:lnTo>
                    <a:pt x="670" y="230"/>
                  </a:lnTo>
                  <a:lnTo>
                    <a:pt x="678" y="233"/>
                  </a:lnTo>
                  <a:lnTo>
                    <a:pt x="678" y="237"/>
                  </a:lnTo>
                  <a:lnTo>
                    <a:pt x="674" y="237"/>
                  </a:lnTo>
                  <a:lnTo>
                    <a:pt x="674" y="241"/>
                  </a:lnTo>
                  <a:lnTo>
                    <a:pt x="666" y="248"/>
                  </a:lnTo>
                  <a:lnTo>
                    <a:pt x="663" y="255"/>
                  </a:lnTo>
                  <a:lnTo>
                    <a:pt x="659" y="259"/>
                  </a:lnTo>
                  <a:lnTo>
                    <a:pt x="655" y="259"/>
                  </a:lnTo>
                  <a:lnTo>
                    <a:pt x="652" y="263"/>
                  </a:lnTo>
                  <a:lnTo>
                    <a:pt x="648" y="263"/>
                  </a:lnTo>
                  <a:lnTo>
                    <a:pt x="644" y="263"/>
                  </a:lnTo>
                  <a:lnTo>
                    <a:pt x="641" y="267"/>
                  </a:lnTo>
                  <a:lnTo>
                    <a:pt x="633" y="267"/>
                  </a:lnTo>
                  <a:lnTo>
                    <a:pt x="626" y="267"/>
                  </a:lnTo>
                  <a:lnTo>
                    <a:pt x="622" y="270"/>
                  </a:lnTo>
                  <a:lnTo>
                    <a:pt x="618" y="270"/>
                  </a:lnTo>
                  <a:lnTo>
                    <a:pt x="607" y="274"/>
                  </a:lnTo>
                  <a:lnTo>
                    <a:pt x="596" y="278"/>
                  </a:lnTo>
                  <a:lnTo>
                    <a:pt x="592" y="281"/>
                  </a:lnTo>
                  <a:lnTo>
                    <a:pt x="585" y="289"/>
                  </a:lnTo>
                  <a:lnTo>
                    <a:pt x="581" y="289"/>
                  </a:lnTo>
                  <a:lnTo>
                    <a:pt x="578" y="289"/>
                  </a:lnTo>
                  <a:lnTo>
                    <a:pt x="574" y="289"/>
                  </a:lnTo>
                  <a:lnTo>
                    <a:pt x="574" y="285"/>
                  </a:lnTo>
                  <a:lnTo>
                    <a:pt x="574" y="285"/>
                  </a:lnTo>
                  <a:lnTo>
                    <a:pt x="566" y="285"/>
                  </a:lnTo>
                  <a:lnTo>
                    <a:pt x="559" y="289"/>
                  </a:lnTo>
                  <a:lnTo>
                    <a:pt x="555" y="285"/>
                  </a:lnTo>
                  <a:lnTo>
                    <a:pt x="548" y="285"/>
                  </a:lnTo>
                  <a:lnTo>
                    <a:pt x="541" y="281"/>
                  </a:lnTo>
                  <a:lnTo>
                    <a:pt x="529" y="278"/>
                  </a:lnTo>
                  <a:lnTo>
                    <a:pt x="522" y="270"/>
                  </a:lnTo>
                  <a:lnTo>
                    <a:pt x="518" y="270"/>
                  </a:lnTo>
                  <a:lnTo>
                    <a:pt x="507" y="270"/>
                  </a:lnTo>
                  <a:lnTo>
                    <a:pt x="496" y="270"/>
                  </a:lnTo>
                  <a:lnTo>
                    <a:pt x="496" y="270"/>
                  </a:lnTo>
                  <a:lnTo>
                    <a:pt x="492" y="270"/>
                  </a:lnTo>
                  <a:lnTo>
                    <a:pt x="492" y="274"/>
                  </a:lnTo>
                  <a:lnTo>
                    <a:pt x="485" y="274"/>
                  </a:lnTo>
                  <a:lnTo>
                    <a:pt x="478" y="274"/>
                  </a:lnTo>
                  <a:lnTo>
                    <a:pt x="467" y="274"/>
                  </a:lnTo>
                  <a:lnTo>
                    <a:pt x="455" y="274"/>
                  </a:lnTo>
                  <a:lnTo>
                    <a:pt x="448" y="274"/>
                  </a:lnTo>
                  <a:lnTo>
                    <a:pt x="441" y="274"/>
                  </a:lnTo>
                  <a:lnTo>
                    <a:pt x="437" y="274"/>
                  </a:lnTo>
                  <a:lnTo>
                    <a:pt x="433" y="274"/>
                  </a:lnTo>
                  <a:lnTo>
                    <a:pt x="429" y="267"/>
                  </a:lnTo>
                  <a:lnTo>
                    <a:pt x="429" y="263"/>
                  </a:lnTo>
                  <a:lnTo>
                    <a:pt x="426" y="259"/>
                  </a:lnTo>
                  <a:lnTo>
                    <a:pt x="422" y="255"/>
                  </a:lnTo>
                  <a:lnTo>
                    <a:pt x="422" y="252"/>
                  </a:lnTo>
                  <a:lnTo>
                    <a:pt x="422" y="252"/>
                  </a:lnTo>
                  <a:lnTo>
                    <a:pt x="418" y="248"/>
                  </a:lnTo>
                  <a:lnTo>
                    <a:pt x="415" y="248"/>
                  </a:lnTo>
                  <a:lnTo>
                    <a:pt x="415" y="248"/>
                  </a:lnTo>
                  <a:lnTo>
                    <a:pt x="415" y="244"/>
                  </a:lnTo>
                  <a:lnTo>
                    <a:pt x="415" y="244"/>
                  </a:lnTo>
                  <a:lnTo>
                    <a:pt x="411" y="244"/>
                  </a:lnTo>
                  <a:lnTo>
                    <a:pt x="411" y="244"/>
                  </a:lnTo>
                  <a:lnTo>
                    <a:pt x="407" y="244"/>
                  </a:lnTo>
                  <a:lnTo>
                    <a:pt x="404" y="241"/>
                  </a:lnTo>
                  <a:lnTo>
                    <a:pt x="396" y="237"/>
                  </a:lnTo>
                  <a:lnTo>
                    <a:pt x="392" y="237"/>
                  </a:lnTo>
                  <a:lnTo>
                    <a:pt x="392" y="237"/>
                  </a:lnTo>
                  <a:lnTo>
                    <a:pt x="389" y="237"/>
                  </a:lnTo>
                  <a:lnTo>
                    <a:pt x="389" y="233"/>
                  </a:lnTo>
                  <a:lnTo>
                    <a:pt x="385" y="233"/>
                  </a:lnTo>
                  <a:lnTo>
                    <a:pt x="374" y="230"/>
                  </a:lnTo>
                  <a:lnTo>
                    <a:pt x="370" y="230"/>
                  </a:lnTo>
                  <a:lnTo>
                    <a:pt x="370" y="230"/>
                  </a:lnTo>
                  <a:lnTo>
                    <a:pt x="367" y="230"/>
                  </a:lnTo>
                  <a:lnTo>
                    <a:pt x="359" y="230"/>
                  </a:lnTo>
                  <a:lnTo>
                    <a:pt x="341" y="230"/>
                  </a:lnTo>
                  <a:lnTo>
                    <a:pt x="337" y="226"/>
                  </a:lnTo>
                  <a:lnTo>
                    <a:pt x="333" y="222"/>
                  </a:lnTo>
                  <a:lnTo>
                    <a:pt x="333" y="218"/>
                  </a:lnTo>
                  <a:lnTo>
                    <a:pt x="333" y="215"/>
                  </a:lnTo>
                  <a:lnTo>
                    <a:pt x="337" y="215"/>
                  </a:lnTo>
                  <a:lnTo>
                    <a:pt x="337" y="215"/>
                  </a:lnTo>
                  <a:lnTo>
                    <a:pt x="337" y="211"/>
                  </a:lnTo>
                  <a:lnTo>
                    <a:pt x="337" y="207"/>
                  </a:lnTo>
                  <a:lnTo>
                    <a:pt x="337" y="204"/>
                  </a:lnTo>
                  <a:lnTo>
                    <a:pt x="337" y="204"/>
                  </a:lnTo>
                  <a:lnTo>
                    <a:pt x="337" y="200"/>
                  </a:lnTo>
                  <a:lnTo>
                    <a:pt x="337" y="200"/>
                  </a:lnTo>
                  <a:lnTo>
                    <a:pt x="333" y="196"/>
                  </a:lnTo>
                  <a:lnTo>
                    <a:pt x="330" y="192"/>
                  </a:lnTo>
                  <a:lnTo>
                    <a:pt x="330" y="192"/>
                  </a:lnTo>
                  <a:lnTo>
                    <a:pt x="326" y="189"/>
                  </a:lnTo>
                  <a:lnTo>
                    <a:pt x="326" y="189"/>
                  </a:lnTo>
                  <a:lnTo>
                    <a:pt x="326" y="185"/>
                  </a:lnTo>
                  <a:lnTo>
                    <a:pt x="322" y="181"/>
                  </a:lnTo>
                  <a:lnTo>
                    <a:pt x="322" y="181"/>
                  </a:lnTo>
                  <a:lnTo>
                    <a:pt x="318" y="178"/>
                  </a:lnTo>
                  <a:lnTo>
                    <a:pt x="318" y="178"/>
                  </a:lnTo>
                  <a:lnTo>
                    <a:pt x="315" y="174"/>
                  </a:lnTo>
                  <a:lnTo>
                    <a:pt x="315" y="174"/>
                  </a:lnTo>
                  <a:lnTo>
                    <a:pt x="311" y="174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7" y="178"/>
                  </a:lnTo>
                  <a:lnTo>
                    <a:pt x="304" y="174"/>
                  </a:lnTo>
                  <a:lnTo>
                    <a:pt x="304" y="174"/>
                  </a:lnTo>
                  <a:lnTo>
                    <a:pt x="300" y="174"/>
                  </a:lnTo>
                  <a:lnTo>
                    <a:pt x="296" y="174"/>
                  </a:lnTo>
                  <a:lnTo>
                    <a:pt x="296" y="174"/>
                  </a:lnTo>
                  <a:lnTo>
                    <a:pt x="292" y="178"/>
                  </a:lnTo>
                  <a:lnTo>
                    <a:pt x="292" y="178"/>
                  </a:lnTo>
                  <a:lnTo>
                    <a:pt x="289" y="174"/>
                  </a:lnTo>
                  <a:lnTo>
                    <a:pt x="289" y="174"/>
                  </a:lnTo>
                  <a:lnTo>
                    <a:pt x="289" y="170"/>
                  </a:lnTo>
                  <a:lnTo>
                    <a:pt x="285" y="170"/>
                  </a:lnTo>
                  <a:lnTo>
                    <a:pt x="281" y="166"/>
                  </a:lnTo>
                  <a:lnTo>
                    <a:pt x="281" y="163"/>
                  </a:lnTo>
                  <a:lnTo>
                    <a:pt x="278" y="163"/>
                  </a:lnTo>
                  <a:lnTo>
                    <a:pt x="278" y="163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5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4" y="159"/>
                  </a:lnTo>
                  <a:lnTo>
                    <a:pt x="270" y="155"/>
                  </a:lnTo>
                  <a:lnTo>
                    <a:pt x="270" y="155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70" y="152"/>
                  </a:lnTo>
                  <a:lnTo>
                    <a:pt x="267" y="152"/>
                  </a:lnTo>
                  <a:lnTo>
                    <a:pt x="263" y="148"/>
                  </a:lnTo>
                  <a:lnTo>
                    <a:pt x="263" y="152"/>
                  </a:lnTo>
                  <a:lnTo>
                    <a:pt x="263" y="152"/>
                  </a:lnTo>
                  <a:lnTo>
                    <a:pt x="259" y="155"/>
                  </a:lnTo>
                  <a:lnTo>
                    <a:pt x="255" y="159"/>
                  </a:lnTo>
                  <a:lnTo>
                    <a:pt x="255" y="163"/>
                  </a:lnTo>
                  <a:lnTo>
                    <a:pt x="255" y="163"/>
                  </a:lnTo>
                  <a:lnTo>
                    <a:pt x="252" y="166"/>
                  </a:lnTo>
                  <a:lnTo>
                    <a:pt x="248" y="166"/>
                  </a:lnTo>
                  <a:lnTo>
                    <a:pt x="244" y="170"/>
                  </a:lnTo>
                  <a:lnTo>
                    <a:pt x="244" y="174"/>
                  </a:lnTo>
                  <a:lnTo>
                    <a:pt x="244" y="178"/>
                  </a:lnTo>
                  <a:lnTo>
                    <a:pt x="248" y="185"/>
                  </a:lnTo>
                  <a:lnTo>
                    <a:pt x="252" y="189"/>
                  </a:lnTo>
                  <a:lnTo>
                    <a:pt x="252" y="192"/>
                  </a:lnTo>
                  <a:lnTo>
                    <a:pt x="248" y="196"/>
                  </a:lnTo>
                  <a:lnTo>
                    <a:pt x="244" y="196"/>
                  </a:lnTo>
                  <a:lnTo>
                    <a:pt x="241" y="200"/>
                  </a:lnTo>
                  <a:lnTo>
                    <a:pt x="237" y="200"/>
                  </a:lnTo>
                  <a:lnTo>
                    <a:pt x="237" y="200"/>
                  </a:lnTo>
                  <a:lnTo>
                    <a:pt x="237" y="196"/>
                  </a:lnTo>
                  <a:lnTo>
                    <a:pt x="233" y="196"/>
                  </a:lnTo>
                  <a:lnTo>
                    <a:pt x="226" y="200"/>
                  </a:lnTo>
                  <a:lnTo>
                    <a:pt x="222" y="200"/>
                  </a:lnTo>
                  <a:lnTo>
                    <a:pt x="215" y="196"/>
                  </a:lnTo>
                  <a:lnTo>
                    <a:pt x="211" y="196"/>
                  </a:lnTo>
                  <a:lnTo>
                    <a:pt x="211" y="196"/>
                  </a:lnTo>
                  <a:lnTo>
                    <a:pt x="207" y="204"/>
                  </a:lnTo>
                  <a:lnTo>
                    <a:pt x="207" y="207"/>
                  </a:lnTo>
                  <a:lnTo>
                    <a:pt x="207" y="211"/>
                  </a:lnTo>
                  <a:lnTo>
                    <a:pt x="204" y="218"/>
                  </a:lnTo>
                  <a:lnTo>
                    <a:pt x="204" y="226"/>
                  </a:lnTo>
                  <a:lnTo>
                    <a:pt x="204" y="230"/>
                  </a:lnTo>
                  <a:lnTo>
                    <a:pt x="207" y="230"/>
                  </a:lnTo>
                  <a:lnTo>
                    <a:pt x="211" y="230"/>
                  </a:lnTo>
                  <a:lnTo>
                    <a:pt x="207" y="233"/>
                  </a:lnTo>
                  <a:lnTo>
                    <a:pt x="207" y="237"/>
                  </a:lnTo>
                  <a:lnTo>
                    <a:pt x="207" y="237"/>
                  </a:lnTo>
                  <a:lnTo>
                    <a:pt x="204" y="237"/>
                  </a:lnTo>
                  <a:lnTo>
                    <a:pt x="200" y="237"/>
                  </a:lnTo>
                  <a:lnTo>
                    <a:pt x="200" y="237"/>
                  </a:lnTo>
                  <a:lnTo>
                    <a:pt x="196" y="237"/>
                  </a:lnTo>
                  <a:lnTo>
                    <a:pt x="193" y="237"/>
                  </a:lnTo>
                  <a:lnTo>
                    <a:pt x="185" y="241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4"/>
                  </a:lnTo>
                  <a:lnTo>
                    <a:pt x="170" y="244"/>
                  </a:lnTo>
                  <a:lnTo>
                    <a:pt x="174" y="248"/>
                  </a:lnTo>
                  <a:lnTo>
                    <a:pt x="178" y="248"/>
                  </a:lnTo>
                  <a:lnTo>
                    <a:pt x="181" y="248"/>
                  </a:lnTo>
                  <a:lnTo>
                    <a:pt x="181" y="248"/>
                  </a:lnTo>
                  <a:lnTo>
                    <a:pt x="181" y="252"/>
                  </a:lnTo>
                  <a:lnTo>
                    <a:pt x="181" y="255"/>
                  </a:lnTo>
                  <a:lnTo>
                    <a:pt x="181" y="259"/>
                  </a:lnTo>
                  <a:lnTo>
                    <a:pt x="185" y="259"/>
                  </a:lnTo>
                  <a:lnTo>
                    <a:pt x="185" y="263"/>
                  </a:lnTo>
                  <a:lnTo>
                    <a:pt x="189" y="267"/>
                  </a:lnTo>
                  <a:lnTo>
                    <a:pt x="189" y="270"/>
                  </a:lnTo>
                  <a:lnTo>
                    <a:pt x="193" y="270"/>
                  </a:lnTo>
                  <a:lnTo>
                    <a:pt x="193" y="278"/>
                  </a:lnTo>
                  <a:lnTo>
                    <a:pt x="189" y="278"/>
                  </a:lnTo>
                  <a:lnTo>
                    <a:pt x="189" y="281"/>
                  </a:lnTo>
                  <a:lnTo>
                    <a:pt x="193" y="285"/>
                  </a:lnTo>
                  <a:lnTo>
                    <a:pt x="189" y="285"/>
                  </a:lnTo>
                  <a:lnTo>
                    <a:pt x="189" y="289"/>
                  </a:lnTo>
                  <a:lnTo>
                    <a:pt x="189" y="289"/>
                  </a:lnTo>
                  <a:lnTo>
                    <a:pt x="189" y="293"/>
                  </a:lnTo>
                  <a:lnTo>
                    <a:pt x="185" y="296"/>
                  </a:lnTo>
                  <a:lnTo>
                    <a:pt x="178" y="293"/>
                  </a:lnTo>
                  <a:lnTo>
                    <a:pt x="170" y="285"/>
                  </a:lnTo>
                  <a:lnTo>
                    <a:pt x="167" y="285"/>
                  </a:lnTo>
                  <a:lnTo>
                    <a:pt x="159" y="285"/>
                  </a:lnTo>
                  <a:lnTo>
                    <a:pt x="152" y="285"/>
                  </a:lnTo>
                  <a:lnTo>
                    <a:pt x="144" y="285"/>
                  </a:lnTo>
                  <a:lnTo>
                    <a:pt x="137" y="281"/>
                  </a:lnTo>
                  <a:lnTo>
                    <a:pt x="130" y="285"/>
                  </a:lnTo>
                  <a:lnTo>
                    <a:pt x="126" y="285"/>
                  </a:lnTo>
                  <a:lnTo>
                    <a:pt x="122" y="285"/>
                  </a:lnTo>
                  <a:lnTo>
                    <a:pt x="118" y="285"/>
                  </a:lnTo>
                  <a:lnTo>
                    <a:pt x="115" y="289"/>
                  </a:lnTo>
                  <a:lnTo>
                    <a:pt x="107" y="285"/>
                  </a:lnTo>
                  <a:lnTo>
                    <a:pt x="100" y="285"/>
                  </a:lnTo>
                  <a:lnTo>
                    <a:pt x="96" y="285"/>
                  </a:lnTo>
                  <a:lnTo>
                    <a:pt x="93" y="285"/>
                  </a:lnTo>
                  <a:lnTo>
                    <a:pt x="89" y="285"/>
                  </a:lnTo>
                  <a:lnTo>
                    <a:pt x="85" y="285"/>
                  </a:lnTo>
                  <a:lnTo>
                    <a:pt x="81" y="285"/>
                  </a:lnTo>
                  <a:lnTo>
                    <a:pt x="81" y="285"/>
                  </a:lnTo>
                  <a:lnTo>
                    <a:pt x="81" y="289"/>
                  </a:lnTo>
                  <a:lnTo>
                    <a:pt x="81" y="293"/>
                  </a:lnTo>
                  <a:lnTo>
                    <a:pt x="81" y="296"/>
                  </a:lnTo>
                  <a:lnTo>
                    <a:pt x="78" y="296"/>
                  </a:lnTo>
                  <a:lnTo>
                    <a:pt x="67" y="296"/>
                  </a:lnTo>
                  <a:lnTo>
                    <a:pt x="56" y="296"/>
                  </a:lnTo>
                  <a:lnTo>
                    <a:pt x="52" y="293"/>
                  </a:lnTo>
                  <a:lnTo>
                    <a:pt x="44" y="293"/>
                  </a:lnTo>
                  <a:lnTo>
                    <a:pt x="44" y="296"/>
                  </a:lnTo>
                  <a:lnTo>
                    <a:pt x="44" y="296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0"/>
                  </a:lnTo>
                  <a:lnTo>
                    <a:pt x="41" y="304"/>
                  </a:lnTo>
                  <a:lnTo>
                    <a:pt x="37" y="311"/>
                  </a:lnTo>
                  <a:lnTo>
                    <a:pt x="33" y="315"/>
                  </a:lnTo>
                  <a:lnTo>
                    <a:pt x="37" y="319"/>
                  </a:lnTo>
                  <a:lnTo>
                    <a:pt x="44" y="319"/>
                  </a:lnTo>
                  <a:lnTo>
                    <a:pt x="48" y="322"/>
                  </a:lnTo>
                  <a:lnTo>
                    <a:pt x="52" y="322"/>
                  </a:lnTo>
                  <a:lnTo>
                    <a:pt x="52" y="319"/>
                  </a:lnTo>
                  <a:lnTo>
                    <a:pt x="52" y="315"/>
                  </a:lnTo>
                  <a:lnTo>
                    <a:pt x="56" y="315"/>
                  </a:lnTo>
                  <a:lnTo>
                    <a:pt x="63" y="322"/>
                  </a:lnTo>
                  <a:lnTo>
                    <a:pt x="63" y="326"/>
                  </a:lnTo>
                  <a:lnTo>
                    <a:pt x="59" y="330"/>
                  </a:lnTo>
                  <a:lnTo>
                    <a:pt x="56" y="330"/>
                  </a:lnTo>
                  <a:lnTo>
                    <a:pt x="48" y="330"/>
                  </a:lnTo>
                  <a:lnTo>
                    <a:pt x="44" y="330"/>
                  </a:lnTo>
                  <a:lnTo>
                    <a:pt x="41" y="326"/>
                  </a:lnTo>
                  <a:lnTo>
                    <a:pt x="37" y="330"/>
                  </a:lnTo>
                  <a:lnTo>
                    <a:pt x="33" y="330"/>
                  </a:lnTo>
                  <a:lnTo>
                    <a:pt x="30" y="333"/>
                  </a:lnTo>
                  <a:lnTo>
                    <a:pt x="26" y="333"/>
                  </a:lnTo>
                  <a:lnTo>
                    <a:pt x="26" y="337"/>
                  </a:lnTo>
                  <a:lnTo>
                    <a:pt x="30" y="341"/>
                  </a:lnTo>
                  <a:lnTo>
                    <a:pt x="30" y="341"/>
                  </a:lnTo>
                  <a:lnTo>
                    <a:pt x="22" y="345"/>
                  </a:lnTo>
                  <a:lnTo>
                    <a:pt x="15" y="345"/>
                  </a:lnTo>
                  <a:lnTo>
                    <a:pt x="18" y="348"/>
                  </a:lnTo>
                  <a:lnTo>
                    <a:pt x="18" y="348"/>
                  </a:lnTo>
                  <a:lnTo>
                    <a:pt x="11" y="352"/>
                  </a:lnTo>
                  <a:lnTo>
                    <a:pt x="11" y="356"/>
                  </a:lnTo>
                  <a:lnTo>
                    <a:pt x="7" y="356"/>
                  </a:lnTo>
                  <a:lnTo>
                    <a:pt x="4" y="356"/>
                  </a:lnTo>
                  <a:lnTo>
                    <a:pt x="0" y="356"/>
                  </a:lnTo>
                  <a:lnTo>
                    <a:pt x="0" y="363"/>
                  </a:lnTo>
                  <a:lnTo>
                    <a:pt x="4" y="367"/>
                  </a:lnTo>
                  <a:lnTo>
                    <a:pt x="7" y="367"/>
                  </a:lnTo>
                  <a:lnTo>
                    <a:pt x="11" y="367"/>
                  </a:lnTo>
                  <a:lnTo>
                    <a:pt x="11" y="370"/>
                  </a:lnTo>
                  <a:lnTo>
                    <a:pt x="11" y="370"/>
                  </a:lnTo>
                  <a:lnTo>
                    <a:pt x="11" y="378"/>
                  </a:lnTo>
                  <a:lnTo>
                    <a:pt x="15" y="378"/>
                  </a:lnTo>
                  <a:lnTo>
                    <a:pt x="15" y="382"/>
                  </a:lnTo>
                  <a:lnTo>
                    <a:pt x="15" y="382"/>
                  </a:lnTo>
                  <a:lnTo>
                    <a:pt x="11" y="389"/>
                  </a:lnTo>
                  <a:lnTo>
                    <a:pt x="7" y="400"/>
                  </a:lnTo>
                  <a:lnTo>
                    <a:pt x="7" y="400"/>
                  </a:lnTo>
                  <a:lnTo>
                    <a:pt x="11" y="404"/>
                  </a:lnTo>
                  <a:lnTo>
                    <a:pt x="15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6" y="400"/>
                  </a:lnTo>
                  <a:lnTo>
                    <a:pt x="26" y="396"/>
                  </a:lnTo>
                  <a:lnTo>
                    <a:pt x="30" y="396"/>
                  </a:lnTo>
                  <a:lnTo>
                    <a:pt x="30" y="396"/>
                  </a:lnTo>
                  <a:lnTo>
                    <a:pt x="33" y="400"/>
                  </a:lnTo>
                  <a:lnTo>
                    <a:pt x="37" y="400"/>
                  </a:lnTo>
                  <a:lnTo>
                    <a:pt x="37" y="396"/>
                  </a:lnTo>
                  <a:lnTo>
                    <a:pt x="37" y="396"/>
                  </a:lnTo>
                  <a:lnTo>
                    <a:pt x="37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1" y="393"/>
                  </a:lnTo>
                  <a:lnTo>
                    <a:pt x="44" y="393"/>
                  </a:lnTo>
                  <a:lnTo>
                    <a:pt x="48" y="393"/>
                  </a:lnTo>
                  <a:lnTo>
                    <a:pt x="48" y="389"/>
                  </a:lnTo>
                  <a:lnTo>
                    <a:pt x="48" y="385"/>
                  </a:lnTo>
                  <a:lnTo>
                    <a:pt x="48" y="385"/>
                  </a:lnTo>
                  <a:lnTo>
                    <a:pt x="52" y="382"/>
                  </a:lnTo>
                  <a:lnTo>
                    <a:pt x="52" y="378"/>
                  </a:lnTo>
                  <a:lnTo>
                    <a:pt x="52" y="374"/>
                  </a:lnTo>
                  <a:lnTo>
                    <a:pt x="59" y="374"/>
                  </a:lnTo>
                  <a:lnTo>
                    <a:pt x="59" y="378"/>
                  </a:lnTo>
                  <a:lnTo>
                    <a:pt x="63" y="378"/>
                  </a:lnTo>
                  <a:lnTo>
                    <a:pt x="63" y="382"/>
                  </a:lnTo>
                  <a:lnTo>
                    <a:pt x="63" y="385"/>
                  </a:lnTo>
                  <a:lnTo>
                    <a:pt x="63" y="385"/>
                  </a:lnTo>
                  <a:lnTo>
                    <a:pt x="67" y="385"/>
                  </a:lnTo>
                  <a:lnTo>
                    <a:pt x="67" y="389"/>
                  </a:lnTo>
                  <a:lnTo>
                    <a:pt x="67" y="393"/>
                  </a:lnTo>
                  <a:lnTo>
                    <a:pt x="67" y="396"/>
                  </a:lnTo>
                  <a:lnTo>
                    <a:pt x="67" y="404"/>
                  </a:lnTo>
                  <a:lnTo>
                    <a:pt x="70" y="404"/>
                  </a:lnTo>
                  <a:lnTo>
                    <a:pt x="70" y="408"/>
                  </a:lnTo>
                  <a:lnTo>
                    <a:pt x="74" y="408"/>
                  </a:lnTo>
                  <a:lnTo>
                    <a:pt x="78" y="408"/>
                  </a:lnTo>
                  <a:lnTo>
                    <a:pt x="81" y="408"/>
                  </a:lnTo>
                  <a:lnTo>
                    <a:pt x="81" y="404"/>
                  </a:lnTo>
                  <a:lnTo>
                    <a:pt x="85" y="404"/>
                  </a:lnTo>
                  <a:lnTo>
                    <a:pt x="89" y="400"/>
                  </a:lnTo>
                  <a:lnTo>
                    <a:pt x="89" y="396"/>
                  </a:lnTo>
                  <a:lnTo>
                    <a:pt x="93" y="396"/>
                  </a:lnTo>
                  <a:lnTo>
                    <a:pt x="100" y="393"/>
                  </a:lnTo>
                  <a:lnTo>
                    <a:pt x="104" y="389"/>
                  </a:lnTo>
                  <a:lnTo>
                    <a:pt x="104" y="393"/>
                  </a:lnTo>
                  <a:lnTo>
                    <a:pt x="111" y="393"/>
                  </a:lnTo>
                  <a:lnTo>
                    <a:pt x="115" y="389"/>
                  </a:lnTo>
                  <a:lnTo>
                    <a:pt x="122" y="389"/>
                  </a:lnTo>
                  <a:lnTo>
                    <a:pt x="122" y="393"/>
                  </a:lnTo>
                  <a:lnTo>
                    <a:pt x="115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18" y="396"/>
                  </a:lnTo>
                  <a:lnTo>
                    <a:pt x="122" y="396"/>
                  </a:lnTo>
                  <a:lnTo>
                    <a:pt x="126" y="400"/>
                  </a:lnTo>
                  <a:lnTo>
                    <a:pt x="126" y="396"/>
                  </a:lnTo>
                  <a:lnTo>
                    <a:pt x="130" y="396"/>
                  </a:lnTo>
                  <a:lnTo>
                    <a:pt x="133" y="396"/>
                  </a:lnTo>
                  <a:lnTo>
                    <a:pt x="133" y="396"/>
                  </a:lnTo>
                  <a:lnTo>
                    <a:pt x="137" y="396"/>
                  </a:lnTo>
                  <a:lnTo>
                    <a:pt x="137" y="396"/>
                  </a:lnTo>
                  <a:lnTo>
                    <a:pt x="141" y="404"/>
                  </a:lnTo>
                  <a:lnTo>
                    <a:pt x="148" y="411"/>
                  </a:lnTo>
                  <a:lnTo>
                    <a:pt x="152" y="415"/>
                  </a:lnTo>
                  <a:lnTo>
                    <a:pt x="152" y="419"/>
                  </a:lnTo>
                  <a:lnTo>
                    <a:pt x="155" y="419"/>
                  </a:lnTo>
                  <a:lnTo>
                    <a:pt x="155" y="422"/>
                  </a:lnTo>
                  <a:lnTo>
                    <a:pt x="163" y="422"/>
                  </a:lnTo>
                  <a:lnTo>
                    <a:pt x="170" y="422"/>
                  </a:lnTo>
                  <a:lnTo>
                    <a:pt x="170" y="422"/>
                  </a:lnTo>
                  <a:lnTo>
                    <a:pt x="174" y="426"/>
                  </a:lnTo>
                  <a:lnTo>
                    <a:pt x="178" y="430"/>
                  </a:lnTo>
                  <a:lnTo>
                    <a:pt x="185" y="430"/>
                  </a:lnTo>
                  <a:lnTo>
                    <a:pt x="189" y="437"/>
                  </a:lnTo>
                  <a:lnTo>
                    <a:pt x="193" y="445"/>
                  </a:lnTo>
                  <a:lnTo>
                    <a:pt x="196" y="445"/>
                  </a:lnTo>
                  <a:lnTo>
                    <a:pt x="200" y="448"/>
                  </a:lnTo>
                  <a:lnTo>
                    <a:pt x="200" y="456"/>
                  </a:lnTo>
                  <a:lnTo>
                    <a:pt x="204" y="463"/>
                  </a:lnTo>
                  <a:lnTo>
                    <a:pt x="207" y="463"/>
                  </a:lnTo>
                  <a:lnTo>
                    <a:pt x="207" y="471"/>
                  </a:lnTo>
                  <a:lnTo>
                    <a:pt x="211" y="474"/>
                  </a:lnTo>
                  <a:lnTo>
                    <a:pt x="207" y="478"/>
                  </a:lnTo>
                  <a:lnTo>
                    <a:pt x="207" y="478"/>
                  </a:lnTo>
                  <a:lnTo>
                    <a:pt x="204" y="478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2"/>
                  </a:lnTo>
                  <a:lnTo>
                    <a:pt x="200" y="485"/>
                  </a:lnTo>
                  <a:lnTo>
                    <a:pt x="204" y="489"/>
                  </a:lnTo>
                  <a:lnTo>
                    <a:pt x="204" y="493"/>
                  </a:lnTo>
                  <a:lnTo>
                    <a:pt x="207" y="497"/>
                  </a:lnTo>
                  <a:lnTo>
                    <a:pt x="204" y="497"/>
                  </a:lnTo>
                  <a:lnTo>
                    <a:pt x="207" y="500"/>
                  </a:lnTo>
                  <a:lnTo>
                    <a:pt x="207" y="500"/>
                  </a:lnTo>
                  <a:lnTo>
                    <a:pt x="207" y="504"/>
                  </a:lnTo>
                  <a:lnTo>
                    <a:pt x="211" y="504"/>
                  </a:lnTo>
                  <a:lnTo>
                    <a:pt x="211" y="508"/>
                  </a:lnTo>
                  <a:lnTo>
                    <a:pt x="215" y="508"/>
                  </a:lnTo>
                  <a:lnTo>
                    <a:pt x="218" y="508"/>
                  </a:lnTo>
                  <a:lnTo>
                    <a:pt x="222" y="508"/>
                  </a:lnTo>
                  <a:lnTo>
                    <a:pt x="222" y="508"/>
                  </a:lnTo>
                  <a:lnTo>
                    <a:pt x="226" y="508"/>
                  </a:lnTo>
                  <a:lnTo>
                    <a:pt x="230" y="511"/>
                  </a:lnTo>
                  <a:lnTo>
                    <a:pt x="233" y="511"/>
                  </a:lnTo>
                  <a:lnTo>
                    <a:pt x="233" y="515"/>
                  </a:lnTo>
                  <a:lnTo>
                    <a:pt x="237" y="515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37" y="519"/>
                  </a:lnTo>
                  <a:lnTo>
                    <a:pt x="244" y="519"/>
                  </a:lnTo>
                  <a:lnTo>
                    <a:pt x="244" y="523"/>
                  </a:lnTo>
                  <a:lnTo>
                    <a:pt x="248" y="523"/>
                  </a:lnTo>
                  <a:lnTo>
                    <a:pt x="248" y="523"/>
                  </a:lnTo>
                  <a:lnTo>
                    <a:pt x="252" y="519"/>
                  </a:lnTo>
                  <a:lnTo>
                    <a:pt x="255" y="519"/>
                  </a:lnTo>
                  <a:lnTo>
                    <a:pt x="263" y="523"/>
                  </a:lnTo>
                  <a:lnTo>
                    <a:pt x="263" y="523"/>
                  </a:lnTo>
                  <a:lnTo>
                    <a:pt x="267" y="523"/>
                  </a:lnTo>
                  <a:lnTo>
                    <a:pt x="270" y="523"/>
                  </a:lnTo>
                  <a:lnTo>
                    <a:pt x="274" y="530"/>
                  </a:lnTo>
                  <a:lnTo>
                    <a:pt x="278" y="530"/>
                  </a:lnTo>
                  <a:lnTo>
                    <a:pt x="281" y="530"/>
                  </a:lnTo>
                  <a:lnTo>
                    <a:pt x="285" y="534"/>
                  </a:lnTo>
                  <a:lnTo>
                    <a:pt x="285" y="537"/>
                  </a:lnTo>
                  <a:lnTo>
                    <a:pt x="289" y="537"/>
                  </a:lnTo>
                  <a:lnTo>
                    <a:pt x="289" y="537"/>
                  </a:lnTo>
                  <a:lnTo>
                    <a:pt x="289" y="534"/>
                  </a:lnTo>
                  <a:lnTo>
                    <a:pt x="292" y="534"/>
                  </a:lnTo>
                  <a:lnTo>
                    <a:pt x="292" y="534"/>
                  </a:lnTo>
                  <a:lnTo>
                    <a:pt x="296" y="534"/>
                  </a:lnTo>
                  <a:lnTo>
                    <a:pt x="300" y="534"/>
                  </a:lnTo>
                  <a:lnTo>
                    <a:pt x="300" y="541"/>
                  </a:lnTo>
                  <a:lnTo>
                    <a:pt x="304" y="541"/>
                  </a:lnTo>
                  <a:lnTo>
                    <a:pt x="311" y="541"/>
                  </a:lnTo>
                  <a:lnTo>
                    <a:pt x="315" y="541"/>
                  </a:lnTo>
                  <a:lnTo>
                    <a:pt x="311" y="549"/>
                  </a:lnTo>
                  <a:lnTo>
                    <a:pt x="315" y="552"/>
                  </a:lnTo>
                  <a:lnTo>
                    <a:pt x="318" y="552"/>
                  </a:lnTo>
                  <a:lnTo>
                    <a:pt x="322" y="552"/>
                  </a:lnTo>
                  <a:lnTo>
                    <a:pt x="322" y="552"/>
                  </a:lnTo>
                  <a:lnTo>
                    <a:pt x="326" y="552"/>
                  </a:lnTo>
                  <a:lnTo>
                    <a:pt x="330" y="549"/>
                  </a:lnTo>
                  <a:lnTo>
                    <a:pt x="337" y="549"/>
                  </a:lnTo>
                  <a:lnTo>
                    <a:pt x="341" y="549"/>
                  </a:lnTo>
                  <a:lnTo>
                    <a:pt x="341" y="552"/>
                  </a:lnTo>
                  <a:lnTo>
                    <a:pt x="348" y="556"/>
                  </a:lnTo>
                  <a:lnTo>
                    <a:pt x="348" y="560"/>
                  </a:lnTo>
                  <a:lnTo>
                    <a:pt x="352" y="560"/>
                  </a:lnTo>
                  <a:lnTo>
                    <a:pt x="355" y="560"/>
                  </a:lnTo>
                  <a:lnTo>
                    <a:pt x="359" y="560"/>
                  </a:lnTo>
                  <a:lnTo>
                    <a:pt x="363" y="556"/>
                  </a:lnTo>
                  <a:lnTo>
                    <a:pt x="367" y="556"/>
                  </a:lnTo>
                  <a:lnTo>
                    <a:pt x="367" y="560"/>
                  </a:lnTo>
                  <a:lnTo>
                    <a:pt x="370" y="556"/>
                  </a:lnTo>
                  <a:lnTo>
                    <a:pt x="374" y="556"/>
                  </a:lnTo>
                  <a:lnTo>
                    <a:pt x="374" y="560"/>
                  </a:lnTo>
                  <a:lnTo>
                    <a:pt x="374" y="563"/>
                  </a:lnTo>
                  <a:lnTo>
                    <a:pt x="378" y="563"/>
                  </a:lnTo>
                  <a:lnTo>
                    <a:pt x="378" y="563"/>
                  </a:lnTo>
                  <a:lnTo>
                    <a:pt x="381" y="563"/>
                  </a:lnTo>
                  <a:lnTo>
                    <a:pt x="385" y="556"/>
                  </a:lnTo>
                  <a:lnTo>
                    <a:pt x="392" y="552"/>
                  </a:lnTo>
                  <a:lnTo>
                    <a:pt x="400" y="552"/>
                  </a:lnTo>
                  <a:lnTo>
                    <a:pt x="400" y="552"/>
                  </a:lnTo>
                  <a:lnTo>
                    <a:pt x="407" y="556"/>
                  </a:lnTo>
                  <a:lnTo>
                    <a:pt x="411" y="556"/>
                  </a:lnTo>
                  <a:lnTo>
                    <a:pt x="415" y="552"/>
                  </a:lnTo>
                  <a:lnTo>
                    <a:pt x="418" y="556"/>
                  </a:lnTo>
                  <a:lnTo>
                    <a:pt x="422" y="556"/>
                  </a:lnTo>
                  <a:lnTo>
                    <a:pt x="422" y="556"/>
                  </a:lnTo>
                  <a:lnTo>
                    <a:pt x="426" y="556"/>
                  </a:lnTo>
                  <a:lnTo>
                    <a:pt x="429" y="556"/>
                  </a:lnTo>
                  <a:lnTo>
                    <a:pt x="433" y="556"/>
                  </a:lnTo>
                  <a:lnTo>
                    <a:pt x="437" y="552"/>
                  </a:lnTo>
                  <a:lnTo>
                    <a:pt x="437" y="552"/>
                  </a:lnTo>
                  <a:lnTo>
                    <a:pt x="441" y="552"/>
                  </a:lnTo>
                  <a:lnTo>
                    <a:pt x="441" y="549"/>
                  </a:lnTo>
                  <a:lnTo>
                    <a:pt x="444" y="549"/>
                  </a:lnTo>
                  <a:lnTo>
                    <a:pt x="444" y="545"/>
                  </a:lnTo>
                  <a:lnTo>
                    <a:pt x="448" y="541"/>
                  </a:lnTo>
                  <a:lnTo>
                    <a:pt x="452" y="541"/>
                  </a:lnTo>
                  <a:lnTo>
                    <a:pt x="459" y="541"/>
                  </a:lnTo>
                  <a:lnTo>
                    <a:pt x="463" y="537"/>
                  </a:lnTo>
                  <a:lnTo>
                    <a:pt x="463" y="534"/>
                  </a:lnTo>
                  <a:lnTo>
                    <a:pt x="463" y="534"/>
                  </a:lnTo>
                  <a:lnTo>
                    <a:pt x="467" y="530"/>
                  </a:lnTo>
                  <a:lnTo>
                    <a:pt x="470" y="534"/>
                  </a:lnTo>
                  <a:lnTo>
                    <a:pt x="474" y="534"/>
                  </a:lnTo>
                  <a:lnTo>
                    <a:pt x="481" y="534"/>
                  </a:lnTo>
                  <a:lnTo>
                    <a:pt x="481" y="534"/>
                  </a:lnTo>
                  <a:lnTo>
                    <a:pt x="481" y="530"/>
                  </a:lnTo>
                  <a:lnTo>
                    <a:pt x="489" y="526"/>
                  </a:lnTo>
                  <a:lnTo>
                    <a:pt x="492" y="526"/>
                  </a:lnTo>
                  <a:lnTo>
                    <a:pt x="492" y="530"/>
                  </a:lnTo>
                  <a:lnTo>
                    <a:pt x="496" y="530"/>
                  </a:lnTo>
                  <a:lnTo>
                    <a:pt x="496" y="530"/>
                  </a:lnTo>
                  <a:lnTo>
                    <a:pt x="492" y="534"/>
                  </a:lnTo>
                  <a:lnTo>
                    <a:pt x="496" y="537"/>
                  </a:lnTo>
                  <a:lnTo>
                    <a:pt x="496" y="537"/>
                  </a:lnTo>
                  <a:lnTo>
                    <a:pt x="500" y="537"/>
                  </a:lnTo>
                  <a:lnTo>
                    <a:pt x="500" y="537"/>
                  </a:lnTo>
                  <a:lnTo>
                    <a:pt x="504" y="541"/>
                  </a:lnTo>
                  <a:lnTo>
                    <a:pt x="504" y="545"/>
                  </a:lnTo>
                  <a:lnTo>
                    <a:pt x="500" y="545"/>
                  </a:lnTo>
                  <a:lnTo>
                    <a:pt x="500" y="549"/>
                  </a:lnTo>
                  <a:lnTo>
                    <a:pt x="504" y="549"/>
                  </a:lnTo>
                  <a:lnTo>
                    <a:pt x="507" y="549"/>
                  </a:lnTo>
                  <a:lnTo>
                    <a:pt x="511" y="549"/>
                  </a:lnTo>
                  <a:lnTo>
                    <a:pt x="511" y="552"/>
                  </a:lnTo>
                  <a:lnTo>
                    <a:pt x="515" y="552"/>
                  </a:lnTo>
                  <a:lnTo>
                    <a:pt x="518" y="552"/>
                  </a:lnTo>
                  <a:lnTo>
                    <a:pt x="522" y="552"/>
                  </a:lnTo>
                  <a:lnTo>
                    <a:pt x="526" y="552"/>
                  </a:lnTo>
                  <a:lnTo>
                    <a:pt x="526" y="556"/>
                  </a:lnTo>
                  <a:lnTo>
                    <a:pt x="529" y="556"/>
                  </a:lnTo>
                  <a:lnTo>
                    <a:pt x="529" y="560"/>
                  </a:lnTo>
                  <a:lnTo>
                    <a:pt x="533" y="560"/>
                  </a:lnTo>
                  <a:lnTo>
                    <a:pt x="537" y="563"/>
                  </a:lnTo>
                  <a:lnTo>
                    <a:pt x="537" y="567"/>
                  </a:lnTo>
                  <a:lnTo>
                    <a:pt x="541" y="574"/>
                  </a:lnTo>
                  <a:lnTo>
                    <a:pt x="541" y="578"/>
                  </a:lnTo>
                  <a:lnTo>
                    <a:pt x="541" y="586"/>
                  </a:lnTo>
                  <a:lnTo>
                    <a:pt x="541" y="589"/>
                  </a:lnTo>
                  <a:lnTo>
                    <a:pt x="537" y="589"/>
                  </a:lnTo>
                  <a:lnTo>
                    <a:pt x="537" y="589"/>
                  </a:lnTo>
                  <a:lnTo>
                    <a:pt x="533" y="593"/>
                  </a:lnTo>
                  <a:lnTo>
                    <a:pt x="533" y="593"/>
                  </a:lnTo>
                  <a:lnTo>
                    <a:pt x="533" y="597"/>
                  </a:lnTo>
                  <a:lnTo>
                    <a:pt x="533" y="600"/>
                  </a:lnTo>
                  <a:lnTo>
                    <a:pt x="533" y="600"/>
                  </a:lnTo>
                  <a:lnTo>
                    <a:pt x="529" y="600"/>
                  </a:lnTo>
                  <a:lnTo>
                    <a:pt x="529" y="600"/>
                  </a:lnTo>
                  <a:lnTo>
                    <a:pt x="526" y="604"/>
                  </a:lnTo>
                  <a:lnTo>
                    <a:pt x="529" y="608"/>
                  </a:lnTo>
                  <a:lnTo>
                    <a:pt x="526" y="608"/>
                  </a:lnTo>
                  <a:lnTo>
                    <a:pt x="526" y="612"/>
                  </a:lnTo>
                  <a:lnTo>
                    <a:pt x="529" y="612"/>
                  </a:lnTo>
                  <a:lnTo>
                    <a:pt x="529" y="615"/>
                  </a:lnTo>
                  <a:lnTo>
                    <a:pt x="533" y="615"/>
                  </a:lnTo>
                  <a:lnTo>
                    <a:pt x="533" y="619"/>
                  </a:lnTo>
                  <a:lnTo>
                    <a:pt x="533" y="623"/>
                  </a:lnTo>
                  <a:lnTo>
                    <a:pt x="537" y="619"/>
                  </a:lnTo>
                  <a:lnTo>
                    <a:pt x="544" y="619"/>
                  </a:lnTo>
                  <a:lnTo>
                    <a:pt x="544" y="623"/>
                  </a:lnTo>
                  <a:lnTo>
                    <a:pt x="544" y="623"/>
                  </a:lnTo>
                  <a:lnTo>
                    <a:pt x="548" y="626"/>
                  </a:lnTo>
                  <a:lnTo>
                    <a:pt x="552" y="623"/>
                  </a:lnTo>
                  <a:lnTo>
                    <a:pt x="552" y="626"/>
                  </a:lnTo>
                  <a:lnTo>
                    <a:pt x="552" y="630"/>
                  </a:lnTo>
                  <a:lnTo>
                    <a:pt x="552" y="630"/>
                  </a:lnTo>
                  <a:lnTo>
                    <a:pt x="555" y="634"/>
                  </a:lnTo>
                  <a:lnTo>
                    <a:pt x="555" y="634"/>
                  </a:lnTo>
                  <a:lnTo>
                    <a:pt x="559" y="634"/>
                  </a:lnTo>
                  <a:lnTo>
                    <a:pt x="559" y="634"/>
                  </a:lnTo>
                  <a:lnTo>
                    <a:pt x="563" y="634"/>
                  </a:lnTo>
                  <a:lnTo>
                    <a:pt x="566" y="638"/>
                  </a:lnTo>
                  <a:lnTo>
                    <a:pt x="566" y="638"/>
                  </a:lnTo>
                  <a:lnTo>
                    <a:pt x="566" y="641"/>
                  </a:lnTo>
                  <a:lnTo>
                    <a:pt x="566" y="641"/>
                  </a:lnTo>
                  <a:lnTo>
                    <a:pt x="563" y="649"/>
                  </a:lnTo>
                  <a:lnTo>
                    <a:pt x="559" y="649"/>
                  </a:lnTo>
                  <a:lnTo>
                    <a:pt x="559" y="652"/>
                  </a:lnTo>
                  <a:lnTo>
                    <a:pt x="563" y="652"/>
                  </a:lnTo>
                  <a:lnTo>
                    <a:pt x="566" y="652"/>
                  </a:lnTo>
                  <a:lnTo>
                    <a:pt x="566" y="652"/>
                  </a:lnTo>
                  <a:lnTo>
                    <a:pt x="570" y="652"/>
                  </a:lnTo>
                  <a:lnTo>
                    <a:pt x="570" y="652"/>
                  </a:lnTo>
                  <a:lnTo>
                    <a:pt x="570" y="656"/>
                  </a:lnTo>
                  <a:lnTo>
                    <a:pt x="570" y="660"/>
                  </a:lnTo>
                  <a:lnTo>
                    <a:pt x="574" y="664"/>
                  </a:lnTo>
                  <a:lnTo>
                    <a:pt x="578" y="660"/>
                  </a:lnTo>
                  <a:lnTo>
                    <a:pt x="581" y="660"/>
                  </a:lnTo>
                  <a:lnTo>
                    <a:pt x="589" y="656"/>
                  </a:lnTo>
                  <a:lnTo>
                    <a:pt x="592" y="660"/>
                  </a:lnTo>
                  <a:lnTo>
                    <a:pt x="592" y="660"/>
                  </a:lnTo>
                  <a:lnTo>
                    <a:pt x="589" y="664"/>
                  </a:lnTo>
                  <a:lnTo>
                    <a:pt x="589" y="664"/>
                  </a:lnTo>
                  <a:lnTo>
                    <a:pt x="592" y="664"/>
                  </a:lnTo>
                  <a:lnTo>
                    <a:pt x="592" y="667"/>
                  </a:lnTo>
                  <a:lnTo>
                    <a:pt x="600" y="664"/>
                  </a:lnTo>
                  <a:lnTo>
                    <a:pt x="600" y="664"/>
                  </a:lnTo>
                  <a:lnTo>
                    <a:pt x="600" y="660"/>
                  </a:lnTo>
                  <a:lnTo>
                    <a:pt x="600" y="656"/>
                  </a:lnTo>
                  <a:lnTo>
                    <a:pt x="600" y="656"/>
                  </a:lnTo>
                  <a:lnTo>
                    <a:pt x="600" y="649"/>
                  </a:lnTo>
                  <a:lnTo>
                    <a:pt x="600" y="649"/>
                  </a:lnTo>
                  <a:lnTo>
                    <a:pt x="600" y="645"/>
                  </a:lnTo>
                  <a:lnTo>
                    <a:pt x="607" y="645"/>
                  </a:lnTo>
                  <a:lnTo>
                    <a:pt x="607" y="649"/>
                  </a:lnTo>
                  <a:lnTo>
                    <a:pt x="607" y="645"/>
                  </a:lnTo>
                  <a:lnTo>
                    <a:pt x="607" y="645"/>
                  </a:lnTo>
                  <a:lnTo>
                    <a:pt x="611" y="645"/>
                  </a:lnTo>
                  <a:lnTo>
                    <a:pt x="611" y="645"/>
                  </a:lnTo>
                  <a:lnTo>
                    <a:pt x="611" y="641"/>
                  </a:lnTo>
                  <a:lnTo>
                    <a:pt x="615" y="641"/>
                  </a:lnTo>
                  <a:lnTo>
                    <a:pt x="618" y="641"/>
                  </a:lnTo>
                  <a:lnTo>
                    <a:pt x="618" y="645"/>
                  </a:lnTo>
                  <a:lnTo>
                    <a:pt x="618" y="645"/>
                  </a:lnTo>
                  <a:lnTo>
                    <a:pt x="622" y="645"/>
                  </a:lnTo>
                  <a:lnTo>
                    <a:pt x="622" y="641"/>
                  </a:lnTo>
                  <a:lnTo>
                    <a:pt x="626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29" y="641"/>
                  </a:lnTo>
                  <a:lnTo>
                    <a:pt x="633" y="645"/>
                  </a:lnTo>
                  <a:lnTo>
                    <a:pt x="637" y="641"/>
                  </a:lnTo>
                  <a:lnTo>
                    <a:pt x="637" y="638"/>
                  </a:lnTo>
                  <a:lnTo>
                    <a:pt x="641" y="638"/>
                  </a:lnTo>
                  <a:lnTo>
                    <a:pt x="644" y="641"/>
                  </a:lnTo>
                  <a:lnTo>
                    <a:pt x="648" y="638"/>
                  </a:lnTo>
                  <a:lnTo>
                    <a:pt x="648" y="634"/>
                  </a:lnTo>
                  <a:lnTo>
                    <a:pt x="652" y="630"/>
                  </a:lnTo>
                  <a:lnTo>
                    <a:pt x="655" y="630"/>
                  </a:lnTo>
                  <a:lnTo>
                    <a:pt x="659" y="630"/>
                  </a:lnTo>
                  <a:lnTo>
                    <a:pt x="663" y="634"/>
                  </a:lnTo>
                  <a:lnTo>
                    <a:pt x="663" y="634"/>
                  </a:lnTo>
                  <a:lnTo>
                    <a:pt x="666" y="634"/>
                  </a:lnTo>
                  <a:lnTo>
                    <a:pt x="666" y="638"/>
                  </a:lnTo>
                  <a:lnTo>
                    <a:pt x="674" y="638"/>
                  </a:lnTo>
                  <a:lnTo>
                    <a:pt x="678" y="638"/>
                  </a:lnTo>
                  <a:lnTo>
                    <a:pt x="681" y="638"/>
                  </a:lnTo>
                  <a:lnTo>
                    <a:pt x="685" y="638"/>
                  </a:lnTo>
                  <a:lnTo>
                    <a:pt x="681" y="641"/>
                  </a:lnTo>
                  <a:lnTo>
                    <a:pt x="681" y="641"/>
                  </a:lnTo>
                  <a:lnTo>
                    <a:pt x="678" y="649"/>
                  </a:lnTo>
                  <a:lnTo>
                    <a:pt x="681" y="649"/>
                  </a:lnTo>
                  <a:lnTo>
                    <a:pt x="681" y="652"/>
                  </a:lnTo>
                  <a:lnTo>
                    <a:pt x="689" y="652"/>
                  </a:lnTo>
                  <a:lnTo>
                    <a:pt x="689" y="656"/>
                  </a:lnTo>
                  <a:lnTo>
                    <a:pt x="692" y="656"/>
                  </a:lnTo>
                  <a:lnTo>
                    <a:pt x="696" y="660"/>
                  </a:lnTo>
                  <a:lnTo>
                    <a:pt x="700" y="656"/>
                  </a:lnTo>
                  <a:lnTo>
                    <a:pt x="700" y="660"/>
                  </a:lnTo>
                  <a:lnTo>
                    <a:pt x="703" y="656"/>
                  </a:lnTo>
                  <a:lnTo>
                    <a:pt x="703" y="660"/>
                  </a:lnTo>
                  <a:lnTo>
                    <a:pt x="707" y="660"/>
                  </a:lnTo>
                  <a:lnTo>
                    <a:pt x="707" y="660"/>
                  </a:lnTo>
                  <a:lnTo>
                    <a:pt x="711" y="660"/>
                  </a:lnTo>
                  <a:lnTo>
                    <a:pt x="711" y="660"/>
                  </a:lnTo>
                  <a:lnTo>
                    <a:pt x="711" y="656"/>
                  </a:lnTo>
                  <a:lnTo>
                    <a:pt x="711" y="652"/>
                  </a:lnTo>
                  <a:lnTo>
                    <a:pt x="715" y="656"/>
                  </a:lnTo>
                  <a:lnTo>
                    <a:pt x="718" y="660"/>
                  </a:lnTo>
                  <a:lnTo>
                    <a:pt x="718" y="660"/>
                  </a:lnTo>
                  <a:lnTo>
                    <a:pt x="722" y="664"/>
                  </a:lnTo>
                  <a:lnTo>
                    <a:pt x="726" y="660"/>
                  </a:lnTo>
                  <a:lnTo>
                    <a:pt x="726" y="664"/>
                  </a:lnTo>
                  <a:lnTo>
                    <a:pt x="729" y="660"/>
                  </a:lnTo>
                  <a:lnTo>
                    <a:pt x="729" y="660"/>
                  </a:lnTo>
                  <a:lnTo>
                    <a:pt x="733" y="660"/>
                  </a:lnTo>
                  <a:lnTo>
                    <a:pt x="733" y="660"/>
                  </a:lnTo>
                  <a:lnTo>
                    <a:pt x="737" y="664"/>
                  </a:lnTo>
                  <a:lnTo>
                    <a:pt x="733" y="664"/>
                  </a:lnTo>
                  <a:lnTo>
                    <a:pt x="733" y="664"/>
                  </a:lnTo>
                  <a:lnTo>
                    <a:pt x="729" y="667"/>
                  </a:lnTo>
                  <a:lnTo>
                    <a:pt x="729" y="671"/>
                  </a:lnTo>
                  <a:lnTo>
                    <a:pt x="733" y="675"/>
                  </a:lnTo>
                  <a:lnTo>
                    <a:pt x="737" y="675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37" y="678"/>
                  </a:lnTo>
                  <a:lnTo>
                    <a:pt x="741" y="678"/>
                  </a:lnTo>
                  <a:lnTo>
                    <a:pt x="741" y="678"/>
                  </a:lnTo>
                  <a:lnTo>
                    <a:pt x="744" y="678"/>
                  </a:lnTo>
                  <a:lnTo>
                    <a:pt x="748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5"/>
                  </a:lnTo>
                  <a:lnTo>
                    <a:pt x="744" y="671"/>
                  </a:lnTo>
                  <a:lnTo>
                    <a:pt x="741" y="671"/>
                  </a:lnTo>
                  <a:lnTo>
                    <a:pt x="741" y="667"/>
                  </a:lnTo>
                  <a:lnTo>
                    <a:pt x="741" y="667"/>
                  </a:lnTo>
                  <a:lnTo>
                    <a:pt x="744" y="664"/>
                  </a:lnTo>
                  <a:lnTo>
                    <a:pt x="744" y="664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0"/>
                  </a:lnTo>
                  <a:lnTo>
                    <a:pt x="744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48" y="664"/>
                  </a:lnTo>
                  <a:lnTo>
                    <a:pt x="752" y="664"/>
                  </a:lnTo>
                  <a:lnTo>
                    <a:pt x="755" y="660"/>
                  </a:lnTo>
                  <a:lnTo>
                    <a:pt x="755" y="660"/>
                  </a:lnTo>
                  <a:lnTo>
                    <a:pt x="759" y="660"/>
                  </a:lnTo>
                  <a:lnTo>
                    <a:pt x="763" y="660"/>
                  </a:lnTo>
                  <a:lnTo>
                    <a:pt x="763" y="656"/>
                  </a:lnTo>
                  <a:lnTo>
                    <a:pt x="766" y="656"/>
                  </a:lnTo>
                  <a:lnTo>
                    <a:pt x="766" y="656"/>
                  </a:lnTo>
                  <a:lnTo>
                    <a:pt x="770" y="656"/>
                  </a:lnTo>
                  <a:lnTo>
                    <a:pt x="774" y="656"/>
                  </a:lnTo>
                  <a:lnTo>
                    <a:pt x="778" y="652"/>
                  </a:lnTo>
                  <a:lnTo>
                    <a:pt x="781" y="652"/>
                  </a:lnTo>
                  <a:lnTo>
                    <a:pt x="781" y="649"/>
                  </a:lnTo>
                  <a:lnTo>
                    <a:pt x="781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5" y="649"/>
                  </a:lnTo>
                  <a:lnTo>
                    <a:pt x="789" y="645"/>
                  </a:lnTo>
                  <a:lnTo>
                    <a:pt x="789" y="645"/>
                  </a:lnTo>
                  <a:lnTo>
                    <a:pt x="789" y="641"/>
                  </a:lnTo>
                  <a:lnTo>
                    <a:pt x="789" y="638"/>
                  </a:lnTo>
                  <a:lnTo>
                    <a:pt x="789" y="638"/>
                  </a:lnTo>
                  <a:lnTo>
                    <a:pt x="789" y="634"/>
                  </a:lnTo>
                  <a:lnTo>
                    <a:pt x="789" y="638"/>
                  </a:lnTo>
                  <a:lnTo>
                    <a:pt x="792" y="638"/>
                  </a:lnTo>
                  <a:lnTo>
                    <a:pt x="796" y="641"/>
                  </a:lnTo>
                  <a:lnTo>
                    <a:pt x="800" y="641"/>
                  </a:lnTo>
                  <a:lnTo>
                    <a:pt x="800" y="641"/>
                  </a:lnTo>
                  <a:lnTo>
                    <a:pt x="800" y="645"/>
                  </a:lnTo>
                  <a:lnTo>
                    <a:pt x="796" y="645"/>
                  </a:lnTo>
                  <a:lnTo>
                    <a:pt x="796" y="645"/>
                  </a:lnTo>
                  <a:lnTo>
                    <a:pt x="803" y="645"/>
                  </a:lnTo>
                  <a:lnTo>
                    <a:pt x="803" y="641"/>
                  </a:lnTo>
                  <a:lnTo>
                    <a:pt x="807" y="641"/>
                  </a:lnTo>
                  <a:lnTo>
                    <a:pt x="807" y="638"/>
                  </a:lnTo>
                  <a:lnTo>
                    <a:pt x="811" y="641"/>
                  </a:lnTo>
                  <a:lnTo>
                    <a:pt x="811" y="641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5" y="638"/>
                  </a:lnTo>
                  <a:lnTo>
                    <a:pt x="818" y="638"/>
                  </a:lnTo>
                  <a:lnTo>
                    <a:pt x="818" y="641"/>
                  </a:lnTo>
                  <a:lnTo>
                    <a:pt x="822" y="638"/>
                  </a:lnTo>
                  <a:lnTo>
                    <a:pt x="822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8"/>
                  </a:lnTo>
                  <a:lnTo>
                    <a:pt x="826" y="634"/>
                  </a:lnTo>
                  <a:lnTo>
                    <a:pt x="829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3" y="634"/>
                  </a:lnTo>
                  <a:lnTo>
                    <a:pt x="837" y="634"/>
                  </a:lnTo>
                  <a:lnTo>
                    <a:pt x="837" y="634"/>
                  </a:lnTo>
                  <a:lnTo>
                    <a:pt x="840" y="630"/>
                  </a:lnTo>
                  <a:lnTo>
                    <a:pt x="840" y="630"/>
                  </a:lnTo>
                  <a:lnTo>
                    <a:pt x="840" y="626"/>
                  </a:lnTo>
                  <a:lnTo>
                    <a:pt x="840" y="626"/>
                  </a:lnTo>
                  <a:lnTo>
                    <a:pt x="840" y="623"/>
                  </a:lnTo>
                  <a:lnTo>
                    <a:pt x="840" y="623"/>
                  </a:lnTo>
                  <a:lnTo>
                    <a:pt x="844" y="619"/>
                  </a:lnTo>
                  <a:lnTo>
                    <a:pt x="848" y="619"/>
                  </a:lnTo>
                  <a:lnTo>
                    <a:pt x="848" y="623"/>
                  </a:lnTo>
                  <a:lnTo>
                    <a:pt x="852" y="623"/>
                  </a:lnTo>
                  <a:lnTo>
                    <a:pt x="852" y="619"/>
                  </a:lnTo>
                  <a:lnTo>
                    <a:pt x="852" y="619"/>
                  </a:lnTo>
                  <a:lnTo>
                    <a:pt x="852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5" y="615"/>
                  </a:lnTo>
                  <a:lnTo>
                    <a:pt x="859" y="615"/>
                  </a:lnTo>
                  <a:lnTo>
                    <a:pt x="859" y="615"/>
                  </a:lnTo>
                  <a:lnTo>
                    <a:pt x="859" y="612"/>
                  </a:lnTo>
                  <a:lnTo>
                    <a:pt x="863" y="612"/>
                  </a:lnTo>
                  <a:lnTo>
                    <a:pt x="863" y="612"/>
                  </a:lnTo>
                  <a:lnTo>
                    <a:pt x="859" y="608"/>
                  </a:lnTo>
                  <a:lnTo>
                    <a:pt x="859" y="612"/>
                  </a:lnTo>
                  <a:lnTo>
                    <a:pt x="855" y="608"/>
                  </a:lnTo>
                  <a:lnTo>
                    <a:pt x="859" y="608"/>
                  </a:lnTo>
                  <a:lnTo>
                    <a:pt x="863" y="604"/>
                  </a:lnTo>
                  <a:lnTo>
                    <a:pt x="863" y="604"/>
                  </a:lnTo>
                  <a:lnTo>
                    <a:pt x="866" y="604"/>
                  </a:lnTo>
                  <a:lnTo>
                    <a:pt x="870" y="608"/>
                  </a:lnTo>
                  <a:lnTo>
                    <a:pt x="870" y="604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66" y="600"/>
                  </a:lnTo>
                  <a:lnTo>
                    <a:pt x="870" y="600"/>
                  </a:lnTo>
                  <a:lnTo>
                    <a:pt x="874" y="600"/>
                  </a:lnTo>
                  <a:lnTo>
                    <a:pt x="874" y="597"/>
                  </a:lnTo>
                  <a:lnTo>
                    <a:pt x="870" y="597"/>
                  </a:lnTo>
                  <a:lnTo>
                    <a:pt x="870" y="597"/>
                  </a:lnTo>
                  <a:lnTo>
                    <a:pt x="866" y="593"/>
                  </a:lnTo>
                  <a:lnTo>
                    <a:pt x="870" y="593"/>
                  </a:lnTo>
                  <a:lnTo>
                    <a:pt x="870" y="597"/>
                  </a:lnTo>
                  <a:lnTo>
                    <a:pt x="874" y="597"/>
                  </a:lnTo>
                  <a:lnTo>
                    <a:pt x="874" y="597"/>
                  </a:lnTo>
                  <a:lnTo>
                    <a:pt x="874" y="593"/>
                  </a:lnTo>
                  <a:lnTo>
                    <a:pt x="870" y="593"/>
                  </a:lnTo>
                  <a:lnTo>
                    <a:pt x="870" y="589"/>
                  </a:lnTo>
                  <a:lnTo>
                    <a:pt x="874" y="589"/>
                  </a:lnTo>
                  <a:lnTo>
                    <a:pt x="874" y="589"/>
                  </a:lnTo>
                  <a:lnTo>
                    <a:pt x="878" y="589"/>
                  </a:lnTo>
                  <a:lnTo>
                    <a:pt x="878" y="593"/>
                  </a:lnTo>
                  <a:lnTo>
                    <a:pt x="878" y="593"/>
                  </a:lnTo>
                  <a:lnTo>
                    <a:pt x="881" y="593"/>
                  </a:lnTo>
                  <a:lnTo>
                    <a:pt x="881" y="589"/>
                  </a:lnTo>
                  <a:lnTo>
                    <a:pt x="881" y="589"/>
                  </a:lnTo>
                  <a:lnTo>
                    <a:pt x="878" y="589"/>
                  </a:lnTo>
                  <a:lnTo>
                    <a:pt x="878" y="586"/>
                  </a:lnTo>
                  <a:lnTo>
                    <a:pt x="881" y="586"/>
                  </a:lnTo>
                  <a:lnTo>
                    <a:pt x="881" y="586"/>
                  </a:lnTo>
                  <a:lnTo>
                    <a:pt x="878" y="586"/>
                  </a:lnTo>
                  <a:lnTo>
                    <a:pt x="881" y="582"/>
                  </a:lnTo>
                  <a:lnTo>
                    <a:pt x="878" y="578"/>
                  </a:lnTo>
                  <a:lnTo>
                    <a:pt x="878" y="578"/>
                  </a:lnTo>
                  <a:lnTo>
                    <a:pt x="874" y="582"/>
                  </a:lnTo>
                  <a:lnTo>
                    <a:pt x="878" y="578"/>
                  </a:lnTo>
                  <a:lnTo>
                    <a:pt x="878" y="574"/>
                  </a:lnTo>
                  <a:lnTo>
                    <a:pt x="885" y="574"/>
                  </a:lnTo>
                  <a:lnTo>
                    <a:pt x="881" y="571"/>
                  </a:lnTo>
                  <a:lnTo>
                    <a:pt x="881" y="574"/>
                  </a:lnTo>
                  <a:lnTo>
                    <a:pt x="878" y="571"/>
                  </a:lnTo>
                  <a:lnTo>
                    <a:pt x="881" y="571"/>
                  </a:lnTo>
                  <a:lnTo>
                    <a:pt x="878" y="567"/>
                  </a:lnTo>
                  <a:lnTo>
                    <a:pt x="874" y="567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78" y="567"/>
                  </a:lnTo>
                  <a:lnTo>
                    <a:pt x="878" y="563"/>
                  </a:lnTo>
                  <a:lnTo>
                    <a:pt x="881" y="563"/>
                  </a:lnTo>
                  <a:lnTo>
                    <a:pt x="881" y="563"/>
                  </a:lnTo>
                  <a:lnTo>
                    <a:pt x="881" y="567"/>
                  </a:lnTo>
                  <a:lnTo>
                    <a:pt x="885" y="567"/>
                  </a:lnTo>
                  <a:lnTo>
                    <a:pt x="889" y="563"/>
                  </a:lnTo>
                  <a:lnTo>
                    <a:pt x="889" y="560"/>
                  </a:lnTo>
                  <a:lnTo>
                    <a:pt x="892" y="560"/>
                  </a:lnTo>
                  <a:lnTo>
                    <a:pt x="889" y="560"/>
                  </a:lnTo>
                  <a:lnTo>
                    <a:pt x="885" y="556"/>
                  </a:lnTo>
                  <a:lnTo>
                    <a:pt x="889" y="556"/>
                  </a:lnTo>
                  <a:lnTo>
                    <a:pt x="889" y="556"/>
                  </a:lnTo>
                  <a:lnTo>
                    <a:pt x="892" y="556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52"/>
                  </a:lnTo>
                  <a:lnTo>
                    <a:pt x="892" y="549"/>
                  </a:lnTo>
                  <a:lnTo>
                    <a:pt x="892" y="549"/>
                  </a:lnTo>
                  <a:lnTo>
                    <a:pt x="892" y="545"/>
                  </a:lnTo>
                  <a:lnTo>
                    <a:pt x="892" y="545"/>
                  </a:lnTo>
                  <a:lnTo>
                    <a:pt x="889" y="541"/>
                  </a:lnTo>
                  <a:lnTo>
                    <a:pt x="896" y="545"/>
                  </a:lnTo>
                  <a:lnTo>
                    <a:pt x="896" y="541"/>
                  </a:lnTo>
                  <a:lnTo>
                    <a:pt x="900" y="537"/>
                  </a:lnTo>
                  <a:lnTo>
                    <a:pt x="900" y="537"/>
                  </a:lnTo>
                  <a:lnTo>
                    <a:pt x="903" y="537"/>
                  </a:lnTo>
                  <a:lnTo>
                    <a:pt x="903" y="541"/>
                  </a:lnTo>
                  <a:lnTo>
                    <a:pt x="903" y="537"/>
                  </a:lnTo>
                  <a:lnTo>
                    <a:pt x="907" y="537"/>
                  </a:lnTo>
                  <a:lnTo>
                    <a:pt x="903" y="534"/>
                  </a:lnTo>
                  <a:lnTo>
                    <a:pt x="900" y="534"/>
                  </a:lnTo>
                  <a:lnTo>
                    <a:pt x="900" y="530"/>
                  </a:lnTo>
                  <a:lnTo>
                    <a:pt x="900" y="530"/>
                  </a:lnTo>
                  <a:lnTo>
                    <a:pt x="903" y="530"/>
                  </a:lnTo>
                  <a:lnTo>
                    <a:pt x="903" y="530"/>
                  </a:lnTo>
                  <a:lnTo>
                    <a:pt x="903" y="526"/>
                  </a:lnTo>
                  <a:lnTo>
                    <a:pt x="900" y="526"/>
                  </a:lnTo>
                  <a:lnTo>
                    <a:pt x="903" y="526"/>
                  </a:lnTo>
                  <a:lnTo>
                    <a:pt x="903" y="526"/>
                  </a:lnTo>
                  <a:lnTo>
                    <a:pt x="903" y="523"/>
                  </a:lnTo>
                  <a:lnTo>
                    <a:pt x="903" y="523"/>
                  </a:lnTo>
                  <a:lnTo>
                    <a:pt x="896" y="523"/>
                  </a:lnTo>
                  <a:lnTo>
                    <a:pt x="900" y="523"/>
                  </a:lnTo>
                  <a:lnTo>
                    <a:pt x="900" y="519"/>
                  </a:lnTo>
                  <a:lnTo>
                    <a:pt x="903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07" y="519"/>
                  </a:lnTo>
                  <a:lnTo>
                    <a:pt x="911" y="519"/>
                  </a:lnTo>
                  <a:lnTo>
                    <a:pt x="911" y="515"/>
                  </a:lnTo>
                  <a:lnTo>
                    <a:pt x="907" y="511"/>
                  </a:lnTo>
                  <a:lnTo>
                    <a:pt x="907" y="511"/>
                  </a:lnTo>
                  <a:lnTo>
                    <a:pt x="903" y="511"/>
                  </a:lnTo>
                  <a:lnTo>
                    <a:pt x="907" y="515"/>
                  </a:lnTo>
                  <a:lnTo>
                    <a:pt x="907" y="515"/>
                  </a:lnTo>
                  <a:lnTo>
                    <a:pt x="903" y="515"/>
                  </a:lnTo>
                  <a:lnTo>
                    <a:pt x="900" y="519"/>
                  </a:lnTo>
                  <a:lnTo>
                    <a:pt x="896" y="515"/>
                  </a:lnTo>
                  <a:lnTo>
                    <a:pt x="896" y="515"/>
                  </a:lnTo>
                  <a:lnTo>
                    <a:pt x="900" y="515"/>
                  </a:lnTo>
                  <a:lnTo>
                    <a:pt x="907" y="508"/>
                  </a:lnTo>
                  <a:lnTo>
                    <a:pt x="907" y="508"/>
                  </a:lnTo>
                  <a:lnTo>
                    <a:pt x="903" y="508"/>
                  </a:lnTo>
                  <a:lnTo>
                    <a:pt x="903" y="504"/>
                  </a:lnTo>
                  <a:lnTo>
                    <a:pt x="903" y="508"/>
                  </a:lnTo>
                  <a:lnTo>
                    <a:pt x="896" y="500"/>
                  </a:lnTo>
                  <a:lnTo>
                    <a:pt x="892" y="500"/>
                  </a:lnTo>
                  <a:lnTo>
                    <a:pt x="889" y="504"/>
                  </a:lnTo>
                  <a:lnTo>
                    <a:pt x="885" y="504"/>
                  </a:lnTo>
                  <a:lnTo>
                    <a:pt x="881" y="497"/>
                  </a:lnTo>
                  <a:lnTo>
                    <a:pt x="878" y="500"/>
                  </a:lnTo>
                  <a:lnTo>
                    <a:pt x="874" y="500"/>
                  </a:lnTo>
                  <a:lnTo>
                    <a:pt x="874" y="504"/>
                  </a:lnTo>
                  <a:lnTo>
                    <a:pt x="874" y="500"/>
                  </a:lnTo>
                  <a:lnTo>
                    <a:pt x="878" y="497"/>
                  </a:lnTo>
                  <a:lnTo>
                    <a:pt x="881" y="497"/>
                  </a:lnTo>
                  <a:lnTo>
                    <a:pt x="881" y="497"/>
                  </a:lnTo>
                  <a:lnTo>
                    <a:pt x="885" y="497"/>
                  </a:lnTo>
                  <a:lnTo>
                    <a:pt x="889" y="497"/>
                  </a:lnTo>
                  <a:lnTo>
                    <a:pt x="889" y="493"/>
                  </a:lnTo>
                  <a:lnTo>
                    <a:pt x="892" y="493"/>
                  </a:lnTo>
                  <a:lnTo>
                    <a:pt x="892" y="493"/>
                  </a:lnTo>
                  <a:lnTo>
                    <a:pt x="896" y="489"/>
                  </a:lnTo>
                  <a:lnTo>
                    <a:pt x="900" y="489"/>
                  </a:lnTo>
                  <a:lnTo>
                    <a:pt x="900" y="485"/>
                  </a:lnTo>
                  <a:lnTo>
                    <a:pt x="896" y="482"/>
                  </a:lnTo>
                  <a:lnTo>
                    <a:pt x="889" y="474"/>
                  </a:lnTo>
                  <a:lnTo>
                    <a:pt x="885" y="474"/>
                  </a:lnTo>
                  <a:lnTo>
                    <a:pt x="878" y="467"/>
                  </a:lnTo>
                  <a:lnTo>
                    <a:pt x="874" y="467"/>
                  </a:lnTo>
                  <a:lnTo>
                    <a:pt x="870" y="471"/>
                  </a:lnTo>
                  <a:lnTo>
                    <a:pt x="866" y="471"/>
                  </a:lnTo>
                  <a:lnTo>
                    <a:pt x="863" y="467"/>
                  </a:lnTo>
                  <a:lnTo>
                    <a:pt x="863" y="463"/>
                  </a:lnTo>
                  <a:lnTo>
                    <a:pt x="859" y="463"/>
                  </a:lnTo>
                  <a:lnTo>
                    <a:pt x="855" y="467"/>
                  </a:lnTo>
                  <a:lnTo>
                    <a:pt x="852" y="467"/>
                  </a:lnTo>
                  <a:lnTo>
                    <a:pt x="848" y="467"/>
                  </a:lnTo>
                  <a:lnTo>
                    <a:pt x="844" y="471"/>
                  </a:lnTo>
                  <a:lnTo>
                    <a:pt x="848" y="463"/>
                  </a:lnTo>
                  <a:lnTo>
                    <a:pt x="852" y="463"/>
                  </a:lnTo>
                  <a:lnTo>
                    <a:pt x="852" y="463"/>
                  </a:lnTo>
                  <a:lnTo>
                    <a:pt x="855" y="463"/>
                  </a:lnTo>
                  <a:lnTo>
                    <a:pt x="855" y="463"/>
                  </a:lnTo>
                  <a:lnTo>
                    <a:pt x="859" y="463"/>
                  </a:lnTo>
                  <a:lnTo>
                    <a:pt x="863" y="463"/>
                  </a:lnTo>
                  <a:lnTo>
                    <a:pt x="863" y="467"/>
                  </a:lnTo>
                  <a:lnTo>
                    <a:pt x="866" y="467"/>
                  </a:lnTo>
                  <a:lnTo>
                    <a:pt x="870" y="467"/>
                  </a:lnTo>
                  <a:lnTo>
                    <a:pt x="870" y="467"/>
                  </a:lnTo>
                  <a:lnTo>
                    <a:pt x="878" y="467"/>
                  </a:lnTo>
                  <a:lnTo>
                    <a:pt x="881" y="467"/>
                  </a:lnTo>
                  <a:lnTo>
                    <a:pt x="881" y="467"/>
                  </a:lnTo>
                  <a:lnTo>
                    <a:pt x="885" y="471"/>
                  </a:lnTo>
                  <a:lnTo>
                    <a:pt x="892" y="471"/>
                  </a:lnTo>
                  <a:lnTo>
                    <a:pt x="896" y="471"/>
                  </a:lnTo>
                  <a:lnTo>
                    <a:pt x="900" y="471"/>
                  </a:lnTo>
                  <a:lnTo>
                    <a:pt x="896" y="467"/>
                  </a:lnTo>
                  <a:lnTo>
                    <a:pt x="896" y="467"/>
                  </a:lnTo>
                  <a:lnTo>
                    <a:pt x="892" y="459"/>
                  </a:lnTo>
                  <a:lnTo>
                    <a:pt x="892" y="459"/>
                  </a:lnTo>
                  <a:lnTo>
                    <a:pt x="889" y="459"/>
                  </a:lnTo>
                  <a:lnTo>
                    <a:pt x="885" y="459"/>
                  </a:lnTo>
                  <a:lnTo>
                    <a:pt x="881" y="459"/>
                  </a:lnTo>
                  <a:lnTo>
                    <a:pt x="878" y="452"/>
                  </a:lnTo>
                  <a:lnTo>
                    <a:pt x="878" y="448"/>
                  </a:lnTo>
                  <a:lnTo>
                    <a:pt x="874" y="445"/>
                  </a:lnTo>
                  <a:lnTo>
                    <a:pt x="870" y="441"/>
                  </a:lnTo>
                  <a:lnTo>
                    <a:pt x="870" y="437"/>
                  </a:lnTo>
                  <a:lnTo>
                    <a:pt x="870" y="434"/>
                  </a:lnTo>
                  <a:lnTo>
                    <a:pt x="870" y="434"/>
                  </a:lnTo>
                  <a:lnTo>
                    <a:pt x="863" y="426"/>
                  </a:lnTo>
                  <a:lnTo>
                    <a:pt x="855" y="422"/>
                  </a:lnTo>
                  <a:lnTo>
                    <a:pt x="852" y="422"/>
                  </a:lnTo>
                  <a:lnTo>
                    <a:pt x="852" y="419"/>
                  </a:lnTo>
                  <a:lnTo>
                    <a:pt x="844" y="415"/>
                  </a:lnTo>
                  <a:lnTo>
                    <a:pt x="844" y="415"/>
                  </a:lnTo>
                  <a:lnTo>
                    <a:pt x="844" y="408"/>
                  </a:lnTo>
                  <a:lnTo>
                    <a:pt x="844" y="404"/>
                  </a:lnTo>
                  <a:lnTo>
                    <a:pt x="844" y="400"/>
                  </a:lnTo>
                  <a:lnTo>
                    <a:pt x="844" y="396"/>
                  </a:lnTo>
                  <a:lnTo>
                    <a:pt x="844" y="396"/>
                  </a:lnTo>
                  <a:lnTo>
                    <a:pt x="848" y="396"/>
                  </a:lnTo>
                  <a:lnTo>
                    <a:pt x="852" y="393"/>
                  </a:lnTo>
                  <a:lnTo>
                    <a:pt x="852" y="393"/>
                  </a:lnTo>
                  <a:lnTo>
                    <a:pt x="855" y="389"/>
                  </a:lnTo>
                  <a:lnTo>
                    <a:pt x="852" y="389"/>
                  </a:lnTo>
                  <a:lnTo>
                    <a:pt x="852" y="385"/>
                  </a:lnTo>
                  <a:lnTo>
                    <a:pt x="852" y="385"/>
                  </a:lnTo>
                  <a:lnTo>
                    <a:pt x="859" y="385"/>
                  </a:lnTo>
                  <a:lnTo>
                    <a:pt x="859" y="382"/>
                  </a:lnTo>
                  <a:lnTo>
                    <a:pt x="863" y="382"/>
                  </a:lnTo>
                  <a:lnTo>
                    <a:pt x="863" y="378"/>
                  </a:lnTo>
                  <a:lnTo>
                    <a:pt x="859" y="374"/>
                  </a:lnTo>
                  <a:lnTo>
                    <a:pt x="863" y="374"/>
                  </a:lnTo>
                  <a:lnTo>
                    <a:pt x="863" y="378"/>
                  </a:lnTo>
                  <a:lnTo>
                    <a:pt x="866" y="374"/>
                  </a:lnTo>
                  <a:lnTo>
                    <a:pt x="866" y="374"/>
                  </a:lnTo>
                  <a:lnTo>
                    <a:pt x="870" y="374"/>
                  </a:lnTo>
                  <a:lnTo>
                    <a:pt x="874" y="374"/>
                  </a:lnTo>
                  <a:lnTo>
                    <a:pt x="878" y="370"/>
                  </a:lnTo>
                  <a:lnTo>
                    <a:pt x="878" y="370"/>
                  </a:lnTo>
                  <a:lnTo>
                    <a:pt x="881" y="370"/>
                  </a:lnTo>
                  <a:lnTo>
                    <a:pt x="881" y="370"/>
                  </a:lnTo>
                  <a:lnTo>
                    <a:pt x="885" y="374"/>
                  </a:lnTo>
                  <a:lnTo>
                    <a:pt x="889" y="370"/>
                  </a:lnTo>
                  <a:lnTo>
                    <a:pt x="889" y="370"/>
                  </a:lnTo>
                  <a:lnTo>
                    <a:pt x="885" y="367"/>
                  </a:lnTo>
                  <a:lnTo>
                    <a:pt x="885" y="367"/>
                  </a:lnTo>
                  <a:lnTo>
                    <a:pt x="889" y="363"/>
                  </a:lnTo>
                  <a:lnTo>
                    <a:pt x="889" y="363"/>
                  </a:lnTo>
                  <a:lnTo>
                    <a:pt x="885" y="359"/>
                  </a:lnTo>
                  <a:lnTo>
                    <a:pt x="885" y="359"/>
                  </a:lnTo>
                  <a:lnTo>
                    <a:pt x="889" y="359"/>
                  </a:lnTo>
                  <a:lnTo>
                    <a:pt x="889" y="356"/>
                  </a:lnTo>
                  <a:lnTo>
                    <a:pt x="885" y="359"/>
                  </a:lnTo>
                  <a:lnTo>
                    <a:pt x="878" y="359"/>
                  </a:lnTo>
                  <a:lnTo>
                    <a:pt x="881" y="356"/>
                  </a:lnTo>
                  <a:lnTo>
                    <a:pt x="878" y="356"/>
                  </a:lnTo>
                  <a:lnTo>
                    <a:pt x="874" y="359"/>
                  </a:lnTo>
                  <a:lnTo>
                    <a:pt x="863" y="359"/>
                  </a:lnTo>
                  <a:lnTo>
                    <a:pt x="863" y="356"/>
                  </a:lnTo>
                  <a:lnTo>
                    <a:pt x="859" y="356"/>
                  </a:lnTo>
                  <a:lnTo>
                    <a:pt x="859" y="352"/>
                  </a:lnTo>
                  <a:lnTo>
                    <a:pt x="855" y="352"/>
                  </a:lnTo>
                  <a:lnTo>
                    <a:pt x="855" y="352"/>
                  </a:lnTo>
                  <a:lnTo>
                    <a:pt x="848" y="356"/>
                  </a:lnTo>
                  <a:lnTo>
                    <a:pt x="844" y="356"/>
                  </a:lnTo>
                  <a:lnTo>
                    <a:pt x="844" y="356"/>
                  </a:lnTo>
                  <a:lnTo>
                    <a:pt x="844" y="359"/>
                  </a:lnTo>
                  <a:lnTo>
                    <a:pt x="844" y="359"/>
                  </a:lnTo>
                  <a:lnTo>
                    <a:pt x="837" y="363"/>
                  </a:lnTo>
                  <a:lnTo>
                    <a:pt x="840" y="363"/>
                  </a:lnTo>
                  <a:lnTo>
                    <a:pt x="840" y="363"/>
                  </a:lnTo>
                  <a:lnTo>
                    <a:pt x="840" y="367"/>
                  </a:lnTo>
                  <a:lnTo>
                    <a:pt x="837" y="367"/>
                  </a:lnTo>
                  <a:lnTo>
                    <a:pt x="833" y="367"/>
                  </a:lnTo>
                  <a:lnTo>
                    <a:pt x="829" y="370"/>
                  </a:lnTo>
                  <a:lnTo>
                    <a:pt x="826" y="367"/>
                  </a:lnTo>
                  <a:lnTo>
                    <a:pt x="822" y="359"/>
                  </a:lnTo>
                  <a:lnTo>
                    <a:pt x="822" y="356"/>
                  </a:lnTo>
                  <a:lnTo>
                    <a:pt x="822" y="356"/>
                  </a:lnTo>
                  <a:lnTo>
                    <a:pt x="818" y="356"/>
                  </a:lnTo>
                  <a:lnTo>
                    <a:pt x="815" y="356"/>
                  </a:lnTo>
                  <a:lnTo>
                    <a:pt x="815" y="352"/>
                  </a:lnTo>
                  <a:lnTo>
                    <a:pt x="815" y="352"/>
                  </a:lnTo>
                  <a:lnTo>
                    <a:pt x="811" y="356"/>
                  </a:lnTo>
                  <a:lnTo>
                    <a:pt x="811" y="352"/>
                  </a:lnTo>
                  <a:lnTo>
                    <a:pt x="811" y="356"/>
                  </a:lnTo>
                  <a:lnTo>
                    <a:pt x="807" y="352"/>
                  </a:lnTo>
                  <a:lnTo>
                    <a:pt x="807" y="348"/>
                  </a:lnTo>
                  <a:lnTo>
                    <a:pt x="803" y="345"/>
                  </a:lnTo>
                  <a:lnTo>
                    <a:pt x="800" y="345"/>
                  </a:lnTo>
                  <a:lnTo>
                    <a:pt x="800" y="341"/>
                  </a:lnTo>
                  <a:lnTo>
                    <a:pt x="796" y="337"/>
                  </a:lnTo>
                  <a:lnTo>
                    <a:pt x="800" y="337"/>
                  </a:lnTo>
                  <a:lnTo>
                    <a:pt x="800" y="333"/>
                  </a:lnTo>
                  <a:lnTo>
                    <a:pt x="800" y="333"/>
                  </a:lnTo>
                  <a:lnTo>
                    <a:pt x="800" y="330"/>
                  </a:lnTo>
                  <a:lnTo>
                    <a:pt x="800" y="330"/>
                  </a:lnTo>
                  <a:lnTo>
                    <a:pt x="800" y="326"/>
                  </a:lnTo>
                  <a:lnTo>
                    <a:pt x="807" y="330"/>
                  </a:lnTo>
                  <a:lnTo>
                    <a:pt x="815" y="330"/>
                  </a:lnTo>
                  <a:lnTo>
                    <a:pt x="818" y="330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6"/>
                  </a:lnTo>
                  <a:lnTo>
                    <a:pt x="818" y="322"/>
                  </a:lnTo>
                  <a:lnTo>
                    <a:pt x="818" y="319"/>
                  </a:lnTo>
                  <a:lnTo>
                    <a:pt x="818" y="319"/>
                  </a:lnTo>
                  <a:lnTo>
                    <a:pt x="822" y="311"/>
                  </a:lnTo>
                  <a:lnTo>
                    <a:pt x="826" y="307"/>
                  </a:lnTo>
                  <a:lnTo>
                    <a:pt x="829" y="307"/>
                  </a:lnTo>
                  <a:lnTo>
                    <a:pt x="833" y="304"/>
                  </a:lnTo>
                  <a:lnTo>
                    <a:pt x="837" y="304"/>
                  </a:lnTo>
                  <a:lnTo>
                    <a:pt x="837" y="296"/>
                  </a:lnTo>
                  <a:lnTo>
                    <a:pt x="840" y="293"/>
                  </a:lnTo>
                  <a:lnTo>
                    <a:pt x="840" y="289"/>
                  </a:lnTo>
                  <a:lnTo>
                    <a:pt x="840" y="289"/>
                  </a:lnTo>
                  <a:lnTo>
                    <a:pt x="844" y="285"/>
                  </a:lnTo>
                  <a:lnTo>
                    <a:pt x="848" y="285"/>
                  </a:lnTo>
                  <a:lnTo>
                    <a:pt x="848" y="289"/>
                  </a:lnTo>
                  <a:lnTo>
                    <a:pt x="852" y="289"/>
                  </a:lnTo>
                  <a:lnTo>
                    <a:pt x="852" y="285"/>
                  </a:lnTo>
                  <a:lnTo>
                    <a:pt x="855" y="289"/>
                  </a:lnTo>
                  <a:lnTo>
                    <a:pt x="863" y="293"/>
                  </a:lnTo>
                  <a:lnTo>
                    <a:pt x="866" y="296"/>
                  </a:lnTo>
                  <a:lnTo>
                    <a:pt x="863" y="296"/>
                  </a:lnTo>
                  <a:lnTo>
                    <a:pt x="863" y="300"/>
                  </a:lnTo>
                  <a:lnTo>
                    <a:pt x="859" y="304"/>
                  </a:lnTo>
                  <a:lnTo>
                    <a:pt x="859" y="307"/>
                  </a:lnTo>
                  <a:lnTo>
                    <a:pt x="855" y="307"/>
                  </a:lnTo>
                  <a:lnTo>
                    <a:pt x="855" y="307"/>
                  </a:lnTo>
                  <a:lnTo>
                    <a:pt x="855" y="311"/>
                  </a:lnTo>
                  <a:lnTo>
                    <a:pt x="859" y="315"/>
                  </a:lnTo>
                  <a:lnTo>
                    <a:pt x="859" y="319"/>
                  </a:lnTo>
                  <a:lnTo>
                    <a:pt x="855" y="319"/>
                  </a:lnTo>
                  <a:lnTo>
                    <a:pt x="855" y="319"/>
                  </a:lnTo>
                  <a:lnTo>
                    <a:pt x="859" y="322"/>
                  </a:lnTo>
                  <a:lnTo>
                    <a:pt x="863" y="322"/>
                  </a:lnTo>
                  <a:lnTo>
                    <a:pt x="866" y="319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2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63" y="326"/>
                  </a:lnTo>
                  <a:lnTo>
                    <a:pt x="859" y="326"/>
                  </a:lnTo>
                  <a:lnTo>
                    <a:pt x="855" y="330"/>
                  </a:lnTo>
                  <a:lnTo>
                    <a:pt x="855" y="330"/>
                  </a:lnTo>
                  <a:lnTo>
                    <a:pt x="852" y="330"/>
                  </a:lnTo>
                  <a:lnTo>
                    <a:pt x="855" y="333"/>
                  </a:lnTo>
                  <a:lnTo>
                    <a:pt x="855" y="333"/>
                  </a:lnTo>
                  <a:lnTo>
                    <a:pt x="859" y="333"/>
                  </a:lnTo>
                  <a:lnTo>
                    <a:pt x="859" y="333"/>
                  </a:lnTo>
                  <a:lnTo>
                    <a:pt x="863" y="333"/>
                  </a:lnTo>
                  <a:lnTo>
                    <a:pt x="863" y="330"/>
                  </a:lnTo>
                  <a:lnTo>
                    <a:pt x="870" y="326"/>
                  </a:lnTo>
                  <a:lnTo>
                    <a:pt x="870" y="326"/>
                  </a:lnTo>
                  <a:lnTo>
                    <a:pt x="866" y="322"/>
                  </a:lnTo>
                  <a:lnTo>
                    <a:pt x="870" y="319"/>
                  </a:lnTo>
                  <a:lnTo>
                    <a:pt x="878" y="315"/>
                  </a:lnTo>
                  <a:lnTo>
                    <a:pt x="881" y="315"/>
                  </a:lnTo>
                  <a:lnTo>
                    <a:pt x="881" y="311"/>
                  </a:lnTo>
                  <a:lnTo>
                    <a:pt x="885" y="311"/>
                  </a:lnTo>
                  <a:lnTo>
                    <a:pt x="889" y="307"/>
                  </a:lnTo>
                  <a:lnTo>
                    <a:pt x="892" y="311"/>
                  </a:lnTo>
                  <a:lnTo>
                    <a:pt x="892" y="311"/>
                  </a:lnTo>
                  <a:lnTo>
                    <a:pt x="896" y="311"/>
                  </a:lnTo>
                  <a:lnTo>
                    <a:pt x="903" y="304"/>
                  </a:lnTo>
                  <a:lnTo>
                    <a:pt x="903" y="307"/>
                  </a:lnTo>
                  <a:lnTo>
                    <a:pt x="903" y="307"/>
                  </a:lnTo>
                  <a:lnTo>
                    <a:pt x="911" y="304"/>
                  </a:lnTo>
                  <a:lnTo>
                    <a:pt x="959" y="274"/>
                  </a:lnTo>
                  <a:lnTo>
                    <a:pt x="963" y="252"/>
                  </a:lnTo>
                  <a:lnTo>
                    <a:pt x="977" y="241"/>
                  </a:lnTo>
                  <a:lnTo>
                    <a:pt x="977" y="241"/>
                  </a:lnTo>
                  <a:lnTo>
                    <a:pt x="977" y="237"/>
                  </a:lnTo>
                  <a:lnTo>
                    <a:pt x="977" y="237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77" y="233"/>
                  </a:lnTo>
                  <a:lnTo>
                    <a:pt x="981" y="233"/>
                  </a:lnTo>
                  <a:lnTo>
                    <a:pt x="985" y="233"/>
                  </a:lnTo>
                  <a:lnTo>
                    <a:pt x="985" y="230"/>
                  </a:lnTo>
                  <a:lnTo>
                    <a:pt x="985" y="230"/>
                  </a:lnTo>
                  <a:lnTo>
                    <a:pt x="985" y="226"/>
                  </a:lnTo>
                  <a:lnTo>
                    <a:pt x="985" y="226"/>
                  </a:lnTo>
                  <a:lnTo>
                    <a:pt x="985" y="222"/>
                  </a:lnTo>
                  <a:lnTo>
                    <a:pt x="985" y="218"/>
                  </a:lnTo>
                  <a:lnTo>
                    <a:pt x="981" y="218"/>
                  </a:lnTo>
                  <a:lnTo>
                    <a:pt x="981" y="215"/>
                  </a:lnTo>
                  <a:lnTo>
                    <a:pt x="981" y="211"/>
                  </a:lnTo>
                  <a:lnTo>
                    <a:pt x="981" y="207"/>
                  </a:lnTo>
                  <a:lnTo>
                    <a:pt x="981" y="204"/>
                  </a:lnTo>
                  <a:lnTo>
                    <a:pt x="977" y="200"/>
                  </a:lnTo>
                  <a:lnTo>
                    <a:pt x="977" y="200"/>
                  </a:lnTo>
                  <a:lnTo>
                    <a:pt x="977" y="196"/>
                  </a:lnTo>
                  <a:lnTo>
                    <a:pt x="974" y="192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4" y="189"/>
                  </a:lnTo>
                  <a:lnTo>
                    <a:pt x="977" y="189"/>
                  </a:lnTo>
                  <a:lnTo>
                    <a:pt x="977" y="185"/>
                  </a:lnTo>
                  <a:lnTo>
                    <a:pt x="977" y="181"/>
                  </a:lnTo>
                  <a:lnTo>
                    <a:pt x="981" y="178"/>
                  </a:lnTo>
                  <a:lnTo>
                    <a:pt x="985" y="178"/>
                  </a:lnTo>
                  <a:lnTo>
                    <a:pt x="985" y="178"/>
                  </a:lnTo>
                  <a:lnTo>
                    <a:pt x="989" y="181"/>
                  </a:lnTo>
                  <a:lnTo>
                    <a:pt x="1000" y="181"/>
                  </a:lnTo>
                  <a:lnTo>
                    <a:pt x="1000" y="181"/>
                  </a:lnTo>
                  <a:lnTo>
                    <a:pt x="1003" y="181"/>
                  </a:lnTo>
                  <a:lnTo>
                    <a:pt x="1003" y="181"/>
                  </a:lnTo>
                  <a:lnTo>
                    <a:pt x="1003" y="178"/>
                  </a:lnTo>
                  <a:lnTo>
                    <a:pt x="1003" y="178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3" y="174"/>
                  </a:lnTo>
                  <a:lnTo>
                    <a:pt x="1000" y="170"/>
                  </a:lnTo>
                  <a:lnTo>
                    <a:pt x="1003" y="166"/>
                  </a:lnTo>
                  <a:lnTo>
                    <a:pt x="1003" y="166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63"/>
                  </a:lnTo>
                  <a:lnTo>
                    <a:pt x="1003" y="159"/>
                  </a:lnTo>
                  <a:lnTo>
                    <a:pt x="1003" y="159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5"/>
                  </a:lnTo>
                  <a:lnTo>
                    <a:pt x="1003" y="152"/>
                  </a:lnTo>
                  <a:lnTo>
                    <a:pt x="1003" y="152"/>
                  </a:lnTo>
                  <a:lnTo>
                    <a:pt x="1003" y="148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4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40"/>
                  </a:lnTo>
                  <a:lnTo>
                    <a:pt x="1003" y="137"/>
                  </a:lnTo>
                  <a:lnTo>
                    <a:pt x="1000" y="137"/>
                  </a:lnTo>
                  <a:lnTo>
                    <a:pt x="1003" y="137"/>
                  </a:lnTo>
                  <a:lnTo>
                    <a:pt x="1003" y="133"/>
                  </a:lnTo>
                  <a:lnTo>
                    <a:pt x="1003" y="133"/>
                  </a:lnTo>
                  <a:lnTo>
                    <a:pt x="1000" y="129"/>
                  </a:lnTo>
                  <a:lnTo>
                    <a:pt x="1000" y="129"/>
                  </a:lnTo>
                  <a:lnTo>
                    <a:pt x="1003" y="126"/>
                  </a:lnTo>
                  <a:lnTo>
                    <a:pt x="1003" y="126"/>
                  </a:lnTo>
                  <a:lnTo>
                    <a:pt x="1007" y="126"/>
                  </a:lnTo>
                  <a:lnTo>
                    <a:pt x="1007" y="122"/>
                  </a:lnTo>
                  <a:lnTo>
                    <a:pt x="1007" y="118"/>
                  </a:lnTo>
                  <a:lnTo>
                    <a:pt x="1003" y="1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4" name="Freeform 106"/>
            <p:cNvSpPr>
              <a:spLocks/>
            </p:cNvSpPr>
            <p:nvPr/>
          </p:nvSpPr>
          <p:spPr bwMode="auto">
            <a:xfrm>
              <a:off x="6808384" y="2651024"/>
              <a:ext cx="38599" cy="81058"/>
            </a:xfrm>
            <a:custGeom>
              <a:avLst/>
              <a:gdLst>
                <a:gd name="T0" fmla="*/ 26 w 30"/>
                <a:gd name="T1" fmla="*/ 4 h 63"/>
                <a:gd name="T2" fmla="*/ 26 w 30"/>
                <a:gd name="T3" fmla="*/ 4 h 63"/>
                <a:gd name="T4" fmla="*/ 22 w 30"/>
                <a:gd name="T5" fmla="*/ 0 h 63"/>
                <a:gd name="T6" fmla="*/ 19 w 30"/>
                <a:gd name="T7" fmla="*/ 0 h 63"/>
                <a:gd name="T8" fmla="*/ 19 w 30"/>
                <a:gd name="T9" fmla="*/ 0 h 63"/>
                <a:gd name="T10" fmla="*/ 19 w 30"/>
                <a:gd name="T11" fmla="*/ 4 h 63"/>
                <a:gd name="T12" fmla="*/ 15 w 30"/>
                <a:gd name="T13" fmla="*/ 4 h 63"/>
                <a:gd name="T14" fmla="*/ 11 w 30"/>
                <a:gd name="T15" fmla="*/ 8 h 63"/>
                <a:gd name="T16" fmla="*/ 7 w 30"/>
                <a:gd name="T17" fmla="*/ 11 h 63"/>
                <a:gd name="T18" fmla="*/ 7 w 30"/>
                <a:gd name="T19" fmla="*/ 15 h 63"/>
                <a:gd name="T20" fmla="*/ 7 w 30"/>
                <a:gd name="T21" fmla="*/ 15 h 63"/>
                <a:gd name="T22" fmla="*/ 7 w 30"/>
                <a:gd name="T23" fmla="*/ 15 h 63"/>
                <a:gd name="T24" fmla="*/ 4 w 30"/>
                <a:gd name="T25" fmla="*/ 23 h 63"/>
                <a:gd name="T26" fmla="*/ 0 w 30"/>
                <a:gd name="T27" fmla="*/ 30 h 63"/>
                <a:gd name="T28" fmla="*/ 0 w 30"/>
                <a:gd name="T29" fmla="*/ 30 h 63"/>
                <a:gd name="T30" fmla="*/ 0 w 30"/>
                <a:gd name="T31" fmla="*/ 30 h 63"/>
                <a:gd name="T32" fmla="*/ 0 w 30"/>
                <a:gd name="T33" fmla="*/ 37 h 63"/>
                <a:gd name="T34" fmla="*/ 0 w 30"/>
                <a:gd name="T35" fmla="*/ 41 h 63"/>
                <a:gd name="T36" fmla="*/ 4 w 30"/>
                <a:gd name="T37" fmla="*/ 45 h 63"/>
                <a:gd name="T38" fmla="*/ 4 w 30"/>
                <a:gd name="T39" fmla="*/ 45 h 63"/>
                <a:gd name="T40" fmla="*/ 4 w 30"/>
                <a:gd name="T41" fmla="*/ 45 h 63"/>
                <a:gd name="T42" fmla="*/ 4 w 30"/>
                <a:gd name="T43" fmla="*/ 49 h 63"/>
                <a:gd name="T44" fmla="*/ 4 w 30"/>
                <a:gd name="T45" fmla="*/ 49 h 63"/>
                <a:gd name="T46" fmla="*/ 7 w 30"/>
                <a:gd name="T47" fmla="*/ 49 h 63"/>
                <a:gd name="T48" fmla="*/ 7 w 30"/>
                <a:gd name="T49" fmla="*/ 52 h 63"/>
                <a:gd name="T50" fmla="*/ 11 w 30"/>
                <a:gd name="T51" fmla="*/ 52 h 63"/>
                <a:gd name="T52" fmla="*/ 15 w 30"/>
                <a:gd name="T53" fmla="*/ 56 h 63"/>
                <a:gd name="T54" fmla="*/ 15 w 30"/>
                <a:gd name="T55" fmla="*/ 60 h 63"/>
                <a:gd name="T56" fmla="*/ 15 w 30"/>
                <a:gd name="T57" fmla="*/ 63 h 63"/>
                <a:gd name="T58" fmla="*/ 15 w 30"/>
                <a:gd name="T59" fmla="*/ 63 h 63"/>
                <a:gd name="T60" fmla="*/ 19 w 30"/>
                <a:gd name="T61" fmla="*/ 63 h 63"/>
                <a:gd name="T62" fmla="*/ 19 w 30"/>
                <a:gd name="T63" fmla="*/ 60 h 63"/>
                <a:gd name="T64" fmla="*/ 19 w 30"/>
                <a:gd name="T65" fmla="*/ 56 h 63"/>
                <a:gd name="T66" fmla="*/ 19 w 30"/>
                <a:gd name="T67" fmla="*/ 52 h 63"/>
                <a:gd name="T68" fmla="*/ 19 w 30"/>
                <a:gd name="T69" fmla="*/ 49 h 63"/>
                <a:gd name="T70" fmla="*/ 22 w 30"/>
                <a:gd name="T71" fmla="*/ 41 h 63"/>
                <a:gd name="T72" fmla="*/ 22 w 30"/>
                <a:gd name="T73" fmla="*/ 37 h 63"/>
                <a:gd name="T74" fmla="*/ 26 w 30"/>
                <a:gd name="T75" fmla="*/ 37 h 63"/>
                <a:gd name="T76" fmla="*/ 22 w 30"/>
                <a:gd name="T77" fmla="*/ 37 h 63"/>
                <a:gd name="T78" fmla="*/ 26 w 30"/>
                <a:gd name="T79" fmla="*/ 30 h 63"/>
                <a:gd name="T80" fmla="*/ 26 w 30"/>
                <a:gd name="T81" fmla="*/ 26 h 63"/>
                <a:gd name="T82" fmla="*/ 22 w 30"/>
                <a:gd name="T83" fmla="*/ 23 h 63"/>
                <a:gd name="T84" fmla="*/ 26 w 30"/>
                <a:gd name="T85" fmla="*/ 19 h 63"/>
                <a:gd name="T86" fmla="*/ 26 w 30"/>
                <a:gd name="T87" fmla="*/ 11 h 63"/>
                <a:gd name="T88" fmla="*/ 26 w 30"/>
                <a:gd name="T89" fmla="*/ 8 h 63"/>
                <a:gd name="T90" fmla="*/ 30 w 30"/>
                <a:gd name="T91" fmla="*/ 8 h 63"/>
                <a:gd name="T92" fmla="*/ 30 w 30"/>
                <a:gd name="T93" fmla="*/ 4 h 63"/>
                <a:gd name="T94" fmla="*/ 26 w 30"/>
                <a:gd name="T95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" h="63">
                  <a:moveTo>
                    <a:pt x="26" y="4"/>
                  </a:moveTo>
                  <a:lnTo>
                    <a:pt x="26" y="4"/>
                  </a:lnTo>
                  <a:lnTo>
                    <a:pt x="22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4" y="23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7"/>
                  </a:lnTo>
                  <a:lnTo>
                    <a:pt x="0" y="41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4" y="49"/>
                  </a:lnTo>
                  <a:lnTo>
                    <a:pt x="4" y="49"/>
                  </a:lnTo>
                  <a:lnTo>
                    <a:pt x="7" y="49"/>
                  </a:lnTo>
                  <a:lnTo>
                    <a:pt x="7" y="52"/>
                  </a:lnTo>
                  <a:lnTo>
                    <a:pt x="11" y="52"/>
                  </a:lnTo>
                  <a:lnTo>
                    <a:pt x="15" y="56"/>
                  </a:lnTo>
                  <a:lnTo>
                    <a:pt x="15" y="60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9" y="63"/>
                  </a:lnTo>
                  <a:lnTo>
                    <a:pt x="19" y="60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49"/>
                  </a:lnTo>
                  <a:lnTo>
                    <a:pt x="22" y="41"/>
                  </a:lnTo>
                  <a:lnTo>
                    <a:pt x="22" y="37"/>
                  </a:lnTo>
                  <a:lnTo>
                    <a:pt x="26" y="37"/>
                  </a:lnTo>
                  <a:lnTo>
                    <a:pt x="22" y="37"/>
                  </a:lnTo>
                  <a:lnTo>
                    <a:pt x="26" y="30"/>
                  </a:lnTo>
                  <a:lnTo>
                    <a:pt x="26" y="26"/>
                  </a:lnTo>
                  <a:lnTo>
                    <a:pt x="22" y="23"/>
                  </a:lnTo>
                  <a:lnTo>
                    <a:pt x="26" y="19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30" y="8"/>
                  </a:lnTo>
                  <a:lnTo>
                    <a:pt x="30" y="4"/>
                  </a:lnTo>
                  <a:lnTo>
                    <a:pt x="26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5" name="Freeform 107"/>
            <p:cNvSpPr>
              <a:spLocks noEditPoints="1"/>
            </p:cNvSpPr>
            <p:nvPr/>
          </p:nvSpPr>
          <p:spPr bwMode="auto">
            <a:xfrm>
              <a:off x="4959495" y="3071752"/>
              <a:ext cx="223874" cy="195568"/>
            </a:xfrm>
            <a:custGeom>
              <a:avLst/>
              <a:gdLst>
                <a:gd name="T0" fmla="*/ 45 w 174"/>
                <a:gd name="T1" fmla="*/ 15 h 152"/>
                <a:gd name="T2" fmla="*/ 49 w 174"/>
                <a:gd name="T3" fmla="*/ 15 h 152"/>
                <a:gd name="T4" fmla="*/ 52 w 174"/>
                <a:gd name="T5" fmla="*/ 11 h 152"/>
                <a:gd name="T6" fmla="*/ 63 w 174"/>
                <a:gd name="T7" fmla="*/ 0 h 152"/>
                <a:gd name="T8" fmla="*/ 71 w 174"/>
                <a:gd name="T9" fmla="*/ 0 h 152"/>
                <a:gd name="T10" fmla="*/ 71 w 174"/>
                <a:gd name="T11" fmla="*/ 11 h 152"/>
                <a:gd name="T12" fmla="*/ 78 w 174"/>
                <a:gd name="T13" fmla="*/ 15 h 152"/>
                <a:gd name="T14" fmla="*/ 86 w 174"/>
                <a:gd name="T15" fmla="*/ 15 h 152"/>
                <a:gd name="T16" fmla="*/ 97 w 174"/>
                <a:gd name="T17" fmla="*/ 15 h 152"/>
                <a:gd name="T18" fmla="*/ 108 w 174"/>
                <a:gd name="T19" fmla="*/ 22 h 152"/>
                <a:gd name="T20" fmla="*/ 111 w 174"/>
                <a:gd name="T21" fmla="*/ 26 h 152"/>
                <a:gd name="T22" fmla="*/ 123 w 174"/>
                <a:gd name="T23" fmla="*/ 29 h 152"/>
                <a:gd name="T24" fmla="*/ 130 w 174"/>
                <a:gd name="T25" fmla="*/ 29 h 152"/>
                <a:gd name="T26" fmla="*/ 134 w 174"/>
                <a:gd name="T27" fmla="*/ 29 h 152"/>
                <a:gd name="T28" fmla="*/ 141 w 174"/>
                <a:gd name="T29" fmla="*/ 22 h 152"/>
                <a:gd name="T30" fmla="*/ 148 w 174"/>
                <a:gd name="T31" fmla="*/ 18 h 152"/>
                <a:gd name="T32" fmla="*/ 156 w 174"/>
                <a:gd name="T33" fmla="*/ 18 h 152"/>
                <a:gd name="T34" fmla="*/ 160 w 174"/>
                <a:gd name="T35" fmla="*/ 22 h 152"/>
                <a:gd name="T36" fmla="*/ 171 w 174"/>
                <a:gd name="T37" fmla="*/ 22 h 152"/>
                <a:gd name="T38" fmla="*/ 160 w 174"/>
                <a:gd name="T39" fmla="*/ 37 h 152"/>
                <a:gd name="T40" fmla="*/ 171 w 174"/>
                <a:gd name="T41" fmla="*/ 104 h 152"/>
                <a:gd name="T42" fmla="*/ 163 w 174"/>
                <a:gd name="T43" fmla="*/ 111 h 152"/>
                <a:gd name="T44" fmla="*/ 160 w 174"/>
                <a:gd name="T45" fmla="*/ 115 h 152"/>
                <a:gd name="T46" fmla="*/ 156 w 174"/>
                <a:gd name="T47" fmla="*/ 115 h 152"/>
                <a:gd name="T48" fmla="*/ 148 w 174"/>
                <a:gd name="T49" fmla="*/ 118 h 152"/>
                <a:gd name="T50" fmla="*/ 148 w 174"/>
                <a:gd name="T51" fmla="*/ 122 h 152"/>
                <a:gd name="T52" fmla="*/ 145 w 174"/>
                <a:gd name="T53" fmla="*/ 126 h 152"/>
                <a:gd name="T54" fmla="*/ 141 w 174"/>
                <a:gd name="T55" fmla="*/ 130 h 152"/>
                <a:gd name="T56" fmla="*/ 141 w 174"/>
                <a:gd name="T57" fmla="*/ 137 h 152"/>
                <a:gd name="T58" fmla="*/ 130 w 174"/>
                <a:gd name="T59" fmla="*/ 148 h 152"/>
                <a:gd name="T60" fmla="*/ 126 w 174"/>
                <a:gd name="T61" fmla="*/ 152 h 152"/>
                <a:gd name="T62" fmla="*/ 104 w 174"/>
                <a:gd name="T63" fmla="*/ 137 h 152"/>
                <a:gd name="T64" fmla="*/ 104 w 174"/>
                <a:gd name="T65" fmla="*/ 133 h 152"/>
                <a:gd name="T66" fmla="*/ 41 w 174"/>
                <a:gd name="T67" fmla="*/ 96 h 152"/>
                <a:gd name="T68" fmla="*/ 41 w 174"/>
                <a:gd name="T69" fmla="*/ 81 h 152"/>
                <a:gd name="T70" fmla="*/ 45 w 174"/>
                <a:gd name="T71" fmla="*/ 74 h 152"/>
                <a:gd name="T72" fmla="*/ 49 w 174"/>
                <a:gd name="T73" fmla="*/ 70 h 152"/>
                <a:gd name="T74" fmla="*/ 52 w 174"/>
                <a:gd name="T75" fmla="*/ 67 h 152"/>
                <a:gd name="T76" fmla="*/ 60 w 174"/>
                <a:gd name="T77" fmla="*/ 63 h 152"/>
                <a:gd name="T78" fmla="*/ 60 w 174"/>
                <a:gd name="T79" fmla="*/ 59 h 152"/>
                <a:gd name="T80" fmla="*/ 63 w 174"/>
                <a:gd name="T81" fmla="*/ 52 h 152"/>
                <a:gd name="T82" fmla="*/ 60 w 174"/>
                <a:gd name="T83" fmla="*/ 44 h 152"/>
                <a:gd name="T84" fmla="*/ 60 w 174"/>
                <a:gd name="T85" fmla="*/ 44 h 152"/>
                <a:gd name="T86" fmla="*/ 56 w 174"/>
                <a:gd name="T87" fmla="*/ 37 h 152"/>
                <a:gd name="T88" fmla="*/ 52 w 174"/>
                <a:gd name="T89" fmla="*/ 29 h 152"/>
                <a:gd name="T90" fmla="*/ 49 w 174"/>
                <a:gd name="T91" fmla="*/ 26 h 152"/>
                <a:gd name="T92" fmla="*/ 49 w 174"/>
                <a:gd name="T93" fmla="*/ 22 h 152"/>
                <a:gd name="T94" fmla="*/ 45 w 174"/>
                <a:gd name="T95" fmla="*/ 18 h 152"/>
                <a:gd name="T96" fmla="*/ 45 w 174"/>
                <a:gd name="T97" fmla="*/ 18 h 152"/>
                <a:gd name="T98" fmla="*/ 0 w 174"/>
                <a:gd name="T99" fmla="*/ 96 h 152"/>
                <a:gd name="T100" fmla="*/ 15 w 174"/>
                <a:gd name="T101" fmla="*/ 96 h 152"/>
                <a:gd name="T102" fmla="*/ 0 w 174"/>
                <a:gd name="T103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74" h="152">
                  <a:moveTo>
                    <a:pt x="45" y="18"/>
                  </a:moveTo>
                  <a:lnTo>
                    <a:pt x="45" y="15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11"/>
                  </a:lnTo>
                  <a:lnTo>
                    <a:pt x="52" y="11"/>
                  </a:lnTo>
                  <a:lnTo>
                    <a:pt x="56" y="7"/>
                  </a:lnTo>
                  <a:lnTo>
                    <a:pt x="63" y="0"/>
                  </a:lnTo>
                  <a:lnTo>
                    <a:pt x="67" y="3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11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1"/>
                  </a:lnTo>
                  <a:lnTo>
                    <a:pt x="86" y="15"/>
                  </a:lnTo>
                  <a:lnTo>
                    <a:pt x="93" y="15"/>
                  </a:lnTo>
                  <a:lnTo>
                    <a:pt x="97" y="15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9" y="26"/>
                  </a:lnTo>
                  <a:lnTo>
                    <a:pt x="123" y="29"/>
                  </a:lnTo>
                  <a:lnTo>
                    <a:pt x="126" y="29"/>
                  </a:lnTo>
                  <a:lnTo>
                    <a:pt x="130" y="29"/>
                  </a:lnTo>
                  <a:lnTo>
                    <a:pt x="134" y="29"/>
                  </a:lnTo>
                  <a:lnTo>
                    <a:pt x="134" y="29"/>
                  </a:lnTo>
                  <a:lnTo>
                    <a:pt x="141" y="22"/>
                  </a:lnTo>
                  <a:lnTo>
                    <a:pt x="141" y="22"/>
                  </a:lnTo>
                  <a:lnTo>
                    <a:pt x="145" y="18"/>
                  </a:lnTo>
                  <a:lnTo>
                    <a:pt x="148" y="18"/>
                  </a:lnTo>
                  <a:lnTo>
                    <a:pt x="148" y="18"/>
                  </a:lnTo>
                  <a:lnTo>
                    <a:pt x="156" y="18"/>
                  </a:lnTo>
                  <a:lnTo>
                    <a:pt x="160" y="18"/>
                  </a:lnTo>
                  <a:lnTo>
                    <a:pt x="160" y="22"/>
                  </a:lnTo>
                  <a:lnTo>
                    <a:pt x="163" y="22"/>
                  </a:lnTo>
                  <a:lnTo>
                    <a:pt x="171" y="22"/>
                  </a:lnTo>
                  <a:lnTo>
                    <a:pt x="174" y="22"/>
                  </a:lnTo>
                  <a:lnTo>
                    <a:pt x="160" y="37"/>
                  </a:lnTo>
                  <a:lnTo>
                    <a:pt x="160" y="93"/>
                  </a:lnTo>
                  <a:lnTo>
                    <a:pt x="171" y="104"/>
                  </a:lnTo>
                  <a:lnTo>
                    <a:pt x="171" y="104"/>
                  </a:lnTo>
                  <a:lnTo>
                    <a:pt x="163" y="111"/>
                  </a:lnTo>
                  <a:lnTo>
                    <a:pt x="163" y="111"/>
                  </a:lnTo>
                  <a:lnTo>
                    <a:pt x="160" y="115"/>
                  </a:lnTo>
                  <a:lnTo>
                    <a:pt x="163" y="115"/>
                  </a:lnTo>
                  <a:lnTo>
                    <a:pt x="156" y="115"/>
                  </a:lnTo>
                  <a:lnTo>
                    <a:pt x="152" y="118"/>
                  </a:lnTo>
                  <a:lnTo>
                    <a:pt x="148" y="118"/>
                  </a:lnTo>
                  <a:lnTo>
                    <a:pt x="148" y="122"/>
                  </a:lnTo>
                  <a:lnTo>
                    <a:pt x="148" y="122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5" y="126"/>
                  </a:lnTo>
                  <a:lnTo>
                    <a:pt x="141" y="130"/>
                  </a:lnTo>
                  <a:lnTo>
                    <a:pt x="141" y="133"/>
                  </a:lnTo>
                  <a:lnTo>
                    <a:pt x="141" y="137"/>
                  </a:lnTo>
                  <a:lnTo>
                    <a:pt x="137" y="141"/>
                  </a:lnTo>
                  <a:lnTo>
                    <a:pt x="130" y="148"/>
                  </a:lnTo>
                  <a:lnTo>
                    <a:pt x="126" y="152"/>
                  </a:lnTo>
                  <a:lnTo>
                    <a:pt x="126" y="152"/>
                  </a:lnTo>
                  <a:lnTo>
                    <a:pt x="108" y="137"/>
                  </a:lnTo>
                  <a:lnTo>
                    <a:pt x="104" y="137"/>
                  </a:lnTo>
                  <a:lnTo>
                    <a:pt x="104" y="133"/>
                  </a:lnTo>
                  <a:lnTo>
                    <a:pt x="104" y="133"/>
                  </a:lnTo>
                  <a:lnTo>
                    <a:pt x="100" y="130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41" y="81"/>
                  </a:lnTo>
                  <a:lnTo>
                    <a:pt x="41" y="78"/>
                  </a:lnTo>
                  <a:lnTo>
                    <a:pt x="45" y="74"/>
                  </a:lnTo>
                  <a:lnTo>
                    <a:pt x="49" y="70"/>
                  </a:lnTo>
                  <a:lnTo>
                    <a:pt x="49" y="70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60" y="63"/>
                  </a:lnTo>
                  <a:lnTo>
                    <a:pt x="60" y="59"/>
                  </a:lnTo>
                  <a:lnTo>
                    <a:pt x="60" y="59"/>
                  </a:lnTo>
                  <a:lnTo>
                    <a:pt x="63" y="55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60" y="44"/>
                  </a:lnTo>
                  <a:lnTo>
                    <a:pt x="63" y="44"/>
                  </a:lnTo>
                  <a:lnTo>
                    <a:pt x="60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29"/>
                  </a:lnTo>
                  <a:lnTo>
                    <a:pt x="52" y="26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9" y="22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5" y="18"/>
                  </a:lnTo>
                  <a:close/>
                  <a:moveTo>
                    <a:pt x="0" y="96"/>
                  </a:moveTo>
                  <a:lnTo>
                    <a:pt x="8" y="96"/>
                  </a:lnTo>
                  <a:lnTo>
                    <a:pt x="15" y="96"/>
                  </a:lnTo>
                  <a:lnTo>
                    <a:pt x="0" y="96"/>
                  </a:lnTo>
                  <a:lnTo>
                    <a:pt x="0" y="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6" name="Freeform 108"/>
            <p:cNvSpPr>
              <a:spLocks/>
            </p:cNvSpPr>
            <p:nvPr/>
          </p:nvSpPr>
          <p:spPr bwMode="auto">
            <a:xfrm>
              <a:off x="4917035" y="3094911"/>
              <a:ext cx="123517" cy="110650"/>
            </a:xfrm>
            <a:custGeom>
              <a:avLst/>
              <a:gdLst>
                <a:gd name="T0" fmla="*/ 74 w 96"/>
                <a:gd name="T1" fmla="*/ 60 h 86"/>
                <a:gd name="T2" fmla="*/ 82 w 96"/>
                <a:gd name="T3" fmla="*/ 52 h 86"/>
                <a:gd name="T4" fmla="*/ 85 w 96"/>
                <a:gd name="T5" fmla="*/ 49 h 86"/>
                <a:gd name="T6" fmla="*/ 85 w 96"/>
                <a:gd name="T7" fmla="*/ 45 h 86"/>
                <a:gd name="T8" fmla="*/ 93 w 96"/>
                <a:gd name="T9" fmla="*/ 41 h 86"/>
                <a:gd name="T10" fmla="*/ 96 w 96"/>
                <a:gd name="T11" fmla="*/ 37 h 86"/>
                <a:gd name="T12" fmla="*/ 96 w 96"/>
                <a:gd name="T13" fmla="*/ 30 h 86"/>
                <a:gd name="T14" fmla="*/ 96 w 96"/>
                <a:gd name="T15" fmla="*/ 26 h 86"/>
                <a:gd name="T16" fmla="*/ 89 w 96"/>
                <a:gd name="T17" fmla="*/ 23 h 86"/>
                <a:gd name="T18" fmla="*/ 85 w 96"/>
                <a:gd name="T19" fmla="*/ 15 h 86"/>
                <a:gd name="T20" fmla="*/ 85 w 96"/>
                <a:gd name="T21" fmla="*/ 8 h 86"/>
                <a:gd name="T22" fmla="*/ 82 w 96"/>
                <a:gd name="T23" fmla="*/ 8 h 86"/>
                <a:gd name="T24" fmla="*/ 78 w 96"/>
                <a:gd name="T25" fmla="*/ 0 h 86"/>
                <a:gd name="T26" fmla="*/ 74 w 96"/>
                <a:gd name="T27" fmla="*/ 4 h 86"/>
                <a:gd name="T28" fmla="*/ 67 w 96"/>
                <a:gd name="T29" fmla="*/ 8 h 86"/>
                <a:gd name="T30" fmla="*/ 59 w 96"/>
                <a:gd name="T31" fmla="*/ 4 h 86"/>
                <a:gd name="T32" fmla="*/ 52 w 96"/>
                <a:gd name="T33" fmla="*/ 8 h 86"/>
                <a:gd name="T34" fmla="*/ 48 w 96"/>
                <a:gd name="T35" fmla="*/ 8 h 86"/>
                <a:gd name="T36" fmla="*/ 48 w 96"/>
                <a:gd name="T37" fmla="*/ 11 h 86"/>
                <a:gd name="T38" fmla="*/ 41 w 96"/>
                <a:gd name="T39" fmla="*/ 11 h 86"/>
                <a:gd name="T40" fmla="*/ 37 w 96"/>
                <a:gd name="T41" fmla="*/ 8 h 86"/>
                <a:gd name="T42" fmla="*/ 30 w 96"/>
                <a:gd name="T43" fmla="*/ 8 h 86"/>
                <a:gd name="T44" fmla="*/ 26 w 96"/>
                <a:gd name="T45" fmla="*/ 8 h 86"/>
                <a:gd name="T46" fmla="*/ 26 w 96"/>
                <a:gd name="T47" fmla="*/ 11 h 86"/>
                <a:gd name="T48" fmla="*/ 26 w 96"/>
                <a:gd name="T49" fmla="*/ 11 h 86"/>
                <a:gd name="T50" fmla="*/ 22 w 96"/>
                <a:gd name="T51" fmla="*/ 15 h 86"/>
                <a:gd name="T52" fmla="*/ 22 w 96"/>
                <a:gd name="T53" fmla="*/ 26 h 86"/>
                <a:gd name="T54" fmla="*/ 22 w 96"/>
                <a:gd name="T55" fmla="*/ 30 h 86"/>
                <a:gd name="T56" fmla="*/ 26 w 96"/>
                <a:gd name="T57" fmla="*/ 34 h 86"/>
                <a:gd name="T58" fmla="*/ 19 w 96"/>
                <a:gd name="T59" fmla="*/ 45 h 86"/>
                <a:gd name="T60" fmla="*/ 11 w 96"/>
                <a:gd name="T61" fmla="*/ 52 h 86"/>
                <a:gd name="T62" fmla="*/ 4 w 96"/>
                <a:gd name="T63" fmla="*/ 67 h 86"/>
                <a:gd name="T64" fmla="*/ 4 w 96"/>
                <a:gd name="T65" fmla="*/ 75 h 86"/>
                <a:gd name="T66" fmla="*/ 0 w 96"/>
                <a:gd name="T67" fmla="*/ 86 h 86"/>
                <a:gd name="T68" fmla="*/ 0 w 96"/>
                <a:gd name="T69" fmla="*/ 86 h 86"/>
                <a:gd name="T70" fmla="*/ 7 w 96"/>
                <a:gd name="T71" fmla="*/ 82 h 86"/>
                <a:gd name="T72" fmla="*/ 11 w 96"/>
                <a:gd name="T73" fmla="*/ 86 h 86"/>
                <a:gd name="T74" fmla="*/ 15 w 96"/>
                <a:gd name="T75" fmla="*/ 82 h 86"/>
                <a:gd name="T76" fmla="*/ 15 w 96"/>
                <a:gd name="T77" fmla="*/ 82 h 86"/>
                <a:gd name="T78" fmla="*/ 19 w 96"/>
                <a:gd name="T79" fmla="*/ 82 h 86"/>
                <a:gd name="T80" fmla="*/ 22 w 96"/>
                <a:gd name="T81" fmla="*/ 78 h 86"/>
                <a:gd name="T82" fmla="*/ 33 w 96"/>
                <a:gd name="T83" fmla="*/ 78 h 86"/>
                <a:gd name="T84" fmla="*/ 70 w 96"/>
                <a:gd name="T85" fmla="*/ 7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6" h="86">
                  <a:moveTo>
                    <a:pt x="74" y="63"/>
                  </a:moveTo>
                  <a:lnTo>
                    <a:pt x="74" y="60"/>
                  </a:lnTo>
                  <a:lnTo>
                    <a:pt x="78" y="56"/>
                  </a:lnTo>
                  <a:lnTo>
                    <a:pt x="82" y="52"/>
                  </a:lnTo>
                  <a:lnTo>
                    <a:pt x="82" y="52"/>
                  </a:lnTo>
                  <a:lnTo>
                    <a:pt x="85" y="49"/>
                  </a:lnTo>
                  <a:lnTo>
                    <a:pt x="85" y="49"/>
                  </a:lnTo>
                  <a:lnTo>
                    <a:pt x="85" y="45"/>
                  </a:lnTo>
                  <a:lnTo>
                    <a:pt x="93" y="45"/>
                  </a:lnTo>
                  <a:lnTo>
                    <a:pt x="93" y="41"/>
                  </a:lnTo>
                  <a:lnTo>
                    <a:pt x="93" y="41"/>
                  </a:lnTo>
                  <a:lnTo>
                    <a:pt x="96" y="37"/>
                  </a:lnTo>
                  <a:lnTo>
                    <a:pt x="96" y="34"/>
                  </a:lnTo>
                  <a:lnTo>
                    <a:pt x="96" y="30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3" y="26"/>
                  </a:lnTo>
                  <a:lnTo>
                    <a:pt x="89" y="23"/>
                  </a:lnTo>
                  <a:lnTo>
                    <a:pt x="89" y="19"/>
                  </a:lnTo>
                  <a:lnTo>
                    <a:pt x="85" y="15"/>
                  </a:lnTo>
                  <a:lnTo>
                    <a:pt x="85" y="11"/>
                  </a:lnTo>
                  <a:lnTo>
                    <a:pt x="85" y="8"/>
                  </a:lnTo>
                  <a:lnTo>
                    <a:pt x="82" y="8"/>
                  </a:lnTo>
                  <a:lnTo>
                    <a:pt x="82" y="8"/>
                  </a:lnTo>
                  <a:lnTo>
                    <a:pt x="82" y="4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4" y="4"/>
                  </a:lnTo>
                  <a:lnTo>
                    <a:pt x="70" y="4"/>
                  </a:lnTo>
                  <a:lnTo>
                    <a:pt x="67" y="8"/>
                  </a:lnTo>
                  <a:lnTo>
                    <a:pt x="63" y="4"/>
                  </a:lnTo>
                  <a:lnTo>
                    <a:pt x="59" y="4"/>
                  </a:lnTo>
                  <a:lnTo>
                    <a:pt x="56" y="8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11"/>
                  </a:lnTo>
                  <a:lnTo>
                    <a:pt x="44" y="11"/>
                  </a:lnTo>
                  <a:lnTo>
                    <a:pt x="41" y="11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22" y="19"/>
                  </a:lnTo>
                  <a:lnTo>
                    <a:pt x="22" y="26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7"/>
                  </a:lnTo>
                  <a:lnTo>
                    <a:pt x="19" y="45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4" y="63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4" y="86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48" y="78"/>
                  </a:lnTo>
                  <a:lnTo>
                    <a:pt x="70" y="78"/>
                  </a:lnTo>
                  <a:lnTo>
                    <a:pt x="74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7" name="Freeform 109"/>
            <p:cNvSpPr>
              <a:spLocks/>
            </p:cNvSpPr>
            <p:nvPr/>
          </p:nvSpPr>
          <p:spPr bwMode="auto">
            <a:xfrm>
              <a:off x="4597952" y="2961102"/>
              <a:ext cx="276626" cy="167262"/>
            </a:xfrm>
            <a:custGeom>
              <a:avLst/>
              <a:gdLst>
                <a:gd name="T0" fmla="*/ 137 w 215"/>
                <a:gd name="T1" fmla="*/ 4 h 130"/>
                <a:gd name="T2" fmla="*/ 148 w 215"/>
                <a:gd name="T3" fmla="*/ 19 h 130"/>
                <a:gd name="T4" fmla="*/ 148 w 215"/>
                <a:gd name="T5" fmla="*/ 30 h 130"/>
                <a:gd name="T6" fmla="*/ 155 w 215"/>
                <a:gd name="T7" fmla="*/ 34 h 130"/>
                <a:gd name="T8" fmla="*/ 159 w 215"/>
                <a:gd name="T9" fmla="*/ 41 h 130"/>
                <a:gd name="T10" fmla="*/ 174 w 215"/>
                <a:gd name="T11" fmla="*/ 45 h 130"/>
                <a:gd name="T12" fmla="*/ 181 w 215"/>
                <a:gd name="T13" fmla="*/ 52 h 130"/>
                <a:gd name="T14" fmla="*/ 178 w 215"/>
                <a:gd name="T15" fmla="*/ 56 h 130"/>
                <a:gd name="T16" fmla="*/ 185 w 215"/>
                <a:gd name="T17" fmla="*/ 64 h 130"/>
                <a:gd name="T18" fmla="*/ 196 w 215"/>
                <a:gd name="T19" fmla="*/ 71 h 130"/>
                <a:gd name="T20" fmla="*/ 200 w 215"/>
                <a:gd name="T21" fmla="*/ 78 h 130"/>
                <a:gd name="T22" fmla="*/ 207 w 215"/>
                <a:gd name="T23" fmla="*/ 82 h 130"/>
                <a:gd name="T24" fmla="*/ 215 w 215"/>
                <a:gd name="T25" fmla="*/ 93 h 130"/>
                <a:gd name="T26" fmla="*/ 207 w 215"/>
                <a:gd name="T27" fmla="*/ 89 h 130"/>
                <a:gd name="T28" fmla="*/ 193 w 215"/>
                <a:gd name="T29" fmla="*/ 89 h 130"/>
                <a:gd name="T30" fmla="*/ 185 w 215"/>
                <a:gd name="T31" fmla="*/ 89 h 130"/>
                <a:gd name="T32" fmla="*/ 181 w 215"/>
                <a:gd name="T33" fmla="*/ 89 h 130"/>
                <a:gd name="T34" fmla="*/ 170 w 215"/>
                <a:gd name="T35" fmla="*/ 93 h 130"/>
                <a:gd name="T36" fmla="*/ 167 w 215"/>
                <a:gd name="T37" fmla="*/ 93 h 130"/>
                <a:gd name="T38" fmla="*/ 152 w 215"/>
                <a:gd name="T39" fmla="*/ 97 h 130"/>
                <a:gd name="T40" fmla="*/ 141 w 215"/>
                <a:gd name="T41" fmla="*/ 97 h 130"/>
                <a:gd name="T42" fmla="*/ 130 w 215"/>
                <a:gd name="T43" fmla="*/ 101 h 130"/>
                <a:gd name="T44" fmla="*/ 126 w 215"/>
                <a:gd name="T45" fmla="*/ 104 h 130"/>
                <a:gd name="T46" fmla="*/ 118 w 215"/>
                <a:gd name="T47" fmla="*/ 104 h 130"/>
                <a:gd name="T48" fmla="*/ 104 w 215"/>
                <a:gd name="T49" fmla="*/ 101 h 130"/>
                <a:gd name="T50" fmla="*/ 93 w 215"/>
                <a:gd name="T51" fmla="*/ 97 h 130"/>
                <a:gd name="T52" fmla="*/ 81 w 215"/>
                <a:gd name="T53" fmla="*/ 93 h 130"/>
                <a:gd name="T54" fmla="*/ 74 w 215"/>
                <a:gd name="T55" fmla="*/ 93 h 130"/>
                <a:gd name="T56" fmla="*/ 74 w 215"/>
                <a:gd name="T57" fmla="*/ 101 h 130"/>
                <a:gd name="T58" fmla="*/ 70 w 215"/>
                <a:gd name="T59" fmla="*/ 108 h 130"/>
                <a:gd name="T60" fmla="*/ 67 w 215"/>
                <a:gd name="T61" fmla="*/ 112 h 130"/>
                <a:gd name="T62" fmla="*/ 59 w 215"/>
                <a:gd name="T63" fmla="*/ 112 h 130"/>
                <a:gd name="T64" fmla="*/ 44 w 215"/>
                <a:gd name="T65" fmla="*/ 115 h 130"/>
                <a:gd name="T66" fmla="*/ 30 w 215"/>
                <a:gd name="T67" fmla="*/ 130 h 130"/>
                <a:gd name="T68" fmla="*/ 30 w 215"/>
                <a:gd name="T69" fmla="*/ 123 h 130"/>
                <a:gd name="T70" fmla="*/ 15 w 215"/>
                <a:gd name="T71" fmla="*/ 108 h 130"/>
                <a:gd name="T72" fmla="*/ 4 w 215"/>
                <a:gd name="T73" fmla="*/ 101 h 130"/>
                <a:gd name="T74" fmla="*/ 4 w 215"/>
                <a:gd name="T75" fmla="*/ 82 h 130"/>
                <a:gd name="T76" fmla="*/ 4 w 215"/>
                <a:gd name="T77" fmla="*/ 75 h 130"/>
                <a:gd name="T78" fmla="*/ 15 w 215"/>
                <a:gd name="T79" fmla="*/ 56 h 130"/>
                <a:gd name="T80" fmla="*/ 22 w 215"/>
                <a:gd name="T81" fmla="*/ 52 h 130"/>
                <a:gd name="T82" fmla="*/ 33 w 215"/>
                <a:gd name="T83" fmla="*/ 56 h 130"/>
                <a:gd name="T84" fmla="*/ 37 w 215"/>
                <a:gd name="T85" fmla="*/ 49 h 130"/>
                <a:gd name="T86" fmla="*/ 48 w 215"/>
                <a:gd name="T87" fmla="*/ 52 h 130"/>
                <a:gd name="T88" fmla="*/ 70 w 215"/>
                <a:gd name="T89" fmla="*/ 45 h 130"/>
                <a:gd name="T90" fmla="*/ 74 w 215"/>
                <a:gd name="T91" fmla="*/ 38 h 130"/>
                <a:gd name="T92" fmla="*/ 78 w 215"/>
                <a:gd name="T93" fmla="*/ 30 h 130"/>
                <a:gd name="T94" fmla="*/ 93 w 215"/>
                <a:gd name="T95" fmla="*/ 34 h 130"/>
                <a:gd name="T96" fmla="*/ 107 w 215"/>
                <a:gd name="T97" fmla="*/ 26 h 130"/>
                <a:gd name="T98" fmla="*/ 107 w 215"/>
                <a:gd name="T99" fmla="*/ 19 h 130"/>
                <a:gd name="T100" fmla="*/ 115 w 215"/>
                <a:gd name="T101" fmla="*/ 12 h 130"/>
                <a:gd name="T102" fmla="*/ 122 w 215"/>
                <a:gd name="T103" fmla="*/ 4 h 130"/>
                <a:gd name="T104" fmla="*/ 137 w 215"/>
                <a:gd name="T105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15" h="130">
                  <a:moveTo>
                    <a:pt x="137" y="0"/>
                  </a:moveTo>
                  <a:lnTo>
                    <a:pt x="137" y="4"/>
                  </a:lnTo>
                  <a:lnTo>
                    <a:pt x="137" y="4"/>
                  </a:lnTo>
                  <a:lnTo>
                    <a:pt x="137" y="4"/>
                  </a:lnTo>
                  <a:lnTo>
                    <a:pt x="141" y="8"/>
                  </a:lnTo>
                  <a:lnTo>
                    <a:pt x="141" y="8"/>
                  </a:lnTo>
                  <a:lnTo>
                    <a:pt x="144" y="15"/>
                  </a:lnTo>
                  <a:lnTo>
                    <a:pt x="148" y="19"/>
                  </a:lnTo>
                  <a:lnTo>
                    <a:pt x="152" y="23"/>
                  </a:lnTo>
                  <a:lnTo>
                    <a:pt x="148" y="26"/>
                  </a:lnTo>
                  <a:lnTo>
                    <a:pt x="148" y="26"/>
                  </a:lnTo>
                  <a:lnTo>
                    <a:pt x="148" y="30"/>
                  </a:lnTo>
                  <a:lnTo>
                    <a:pt x="148" y="34"/>
                  </a:lnTo>
                  <a:lnTo>
                    <a:pt x="148" y="38"/>
                  </a:lnTo>
                  <a:lnTo>
                    <a:pt x="155" y="38"/>
                  </a:lnTo>
                  <a:lnTo>
                    <a:pt x="155" y="34"/>
                  </a:lnTo>
                  <a:lnTo>
                    <a:pt x="159" y="34"/>
                  </a:lnTo>
                  <a:lnTo>
                    <a:pt x="163" y="38"/>
                  </a:lnTo>
                  <a:lnTo>
                    <a:pt x="159" y="38"/>
                  </a:lnTo>
                  <a:lnTo>
                    <a:pt x="159" y="41"/>
                  </a:lnTo>
                  <a:lnTo>
                    <a:pt x="163" y="45"/>
                  </a:lnTo>
                  <a:lnTo>
                    <a:pt x="167" y="45"/>
                  </a:lnTo>
                  <a:lnTo>
                    <a:pt x="170" y="45"/>
                  </a:lnTo>
                  <a:lnTo>
                    <a:pt x="174" y="45"/>
                  </a:lnTo>
                  <a:lnTo>
                    <a:pt x="174" y="49"/>
                  </a:lnTo>
                  <a:lnTo>
                    <a:pt x="178" y="49"/>
                  </a:lnTo>
                  <a:lnTo>
                    <a:pt x="178" y="49"/>
                  </a:lnTo>
                  <a:lnTo>
                    <a:pt x="181" y="52"/>
                  </a:lnTo>
                  <a:lnTo>
                    <a:pt x="181" y="52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78" y="56"/>
                  </a:lnTo>
                  <a:lnTo>
                    <a:pt x="181" y="60"/>
                  </a:lnTo>
                  <a:lnTo>
                    <a:pt x="181" y="60"/>
                  </a:lnTo>
                  <a:lnTo>
                    <a:pt x="185" y="60"/>
                  </a:lnTo>
                  <a:lnTo>
                    <a:pt x="185" y="64"/>
                  </a:lnTo>
                  <a:lnTo>
                    <a:pt x="189" y="60"/>
                  </a:lnTo>
                  <a:lnTo>
                    <a:pt x="193" y="64"/>
                  </a:lnTo>
                  <a:lnTo>
                    <a:pt x="193" y="67"/>
                  </a:lnTo>
                  <a:lnTo>
                    <a:pt x="196" y="71"/>
                  </a:lnTo>
                  <a:lnTo>
                    <a:pt x="196" y="71"/>
                  </a:lnTo>
                  <a:lnTo>
                    <a:pt x="200" y="75"/>
                  </a:lnTo>
                  <a:lnTo>
                    <a:pt x="200" y="75"/>
                  </a:lnTo>
                  <a:lnTo>
                    <a:pt x="200" y="78"/>
                  </a:lnTo>
                  <a:lnTo>
                    <a:pt x="200" y="78"/>
                  </a:lnTo>
                  <a:lnTo>
                    <a:pt x="207" y="78"/>
                  </a:lnTo>
                  <a:lnTo>
                    <a:pt x="211" y="82"/>
                  </a:lnTo>
                  <a:lnTo>
                    <a:pt x="207" y="82"/>
                  </a:lnTo>
                  <a:lnTo>
                    <a:pt x="211" y="86"/>
                  </a:lnTo>
                  <a:lnTo>
                    <a:pt x="211" y="89"/>
                  </a:lnTo>
                  <a:lnTo>
                    <a:pt x="215" y="89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5" y="93"/>
                  </a:lnTo>
                  <a:lnTo>
                    <a:pt x="211" y="89"/>
                  </a:lnTo>
                  <a:lnTo>
                    <a:pt x="207" y="89"/>
                  </a:lnTo>
                  <a:lnTo>
                    <a:pt x="204" y="93"/>
                  </a:lnTo>
                  <a:lnTo>
                    <a:pt x="204" y="93"/>
                  </a:lnTo>
                  <a:lnTo>
                    <a:pt x="196" y="93"/>
                  </a:lnTo>
                  <a:lnTo>
                    <a:pt x="193" y="89"/>
                  </a:lnTo>
                  <a:lnTo>
                    <a:pt x="193" y="89"/>
                  </a:lnTo>
                  <a:lnTo>
                    <a:pt x="189" y="89"/>
                  </a:lnTo>
                  <a:lnTo>
                    <a:pt x="189" y="89"/>
                  </a:lnTo>
                  <a:lnTo>
                    <a:pt x="185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81" y="89"/>
                  </a:lnTo>
                  <a:lnTo>
                    <a:pt x="178" y="93"/>
                  </a:lnTo>
                  <a:lnTo>
                    <a:pt x="178" y="93"/>
                  </a:lnTo>
                  <a:lnTo>
                    <a:pt x="174" y="93"/>
                  </a:lnTo>
                  <a:lnTo>
                    <a:pt x="170" y="93"/>
                  </a:lnTo>
                  <a:lnTo>
                    <a:pt x="170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55" y="93"/>
                  </a:lnTo>
                  <a:lnTo>
                    <a:pt x="152" y="97"/>
                  </a:lnTo>
                  <a:lnTo>
                    <a:pt x="152" y="97"/>
                  </a:lnTo>
                  <a:lnTo>
                    <a:pt x="144" y="97"/>
                  </a:lnTo>
                  <a:lnTo>
                    <a:pt x="144" y="97"/>
                  </a:lnTo>
                  <a:lnTo>
                    <a:pt x="141" y="97"/>
                  </a:lnTo>
                  <a:lnTo>
                    <a:pt x="137" y="97"/>
                  </a:lnTo>
                  <a:lnTo>
                    <a:pt x="133" y="97"/>
                  </a:lnTo>
                  <a:lnTo>
                    <a:pt x="133" y="97"/>
                  </a:lnTo>
                  <a:lnTo>
                    <a:pt x="130" y="101"/>
                  </a:lnTo>
                  <a:lnTo>
                    <a:pt x="130" y="104"/>
                  </a:lnTo>
                  <a:lnTo>
                    <a:pt x="133" y="104"/>
                  </a:lnTo>
                  <a:lnTo>
                    <a:pt x="130" y="104"/>
                  </a:lnTo>
                  <a:lnTo>
                    <a:pt x="126" y="104"/>
                  </a:lnTo>
                  <a:lnTo>
                    <a:pt x="126" y="104"/>
                  </a:lnTo>
                  <a:lnTo>
                    <a:pt x="122" y="104"/>
                  </a:lnTo>
                  <a:lnTo>
                    <a:pt x="118" y="104"/>
                  </a:lnTo>
                  <a:lnTo>
                    <a:pt x="118" y="104"/>
                  </a:lnTo>
                  <a:lnTo>
                    <a:pt x="115" y="104"/>
                  </a:lnTo>
                  <a:lnTo>
                    <a:pt x="111" y="104"/>
                  </a:lnTo>
                  <a:lnTo>
                    <a:pt x="107" y="104"/>
                  </a:lnTo>
                  <a:lnTo>
                    <a:pt x="104" y="101"/>
                  </a:lnTo>
                  <a:lnTo>
                    <a:pt x="100" y="101"/>
                  </a:lnTo>
                  <a:lnTo>
                    <a:pt x="100" y="101"/>
                  </a:lnTo>
                  <a:lnTo>
                    <a:pt x="96" y="97"/>
                  </a:lnTo>
                  <a:lnTo>
                    <a:pt x="93" y="97"/>
                  </a:lnTo>
                  <a:lnTo>
                    <a:pt x="89" y="93"/>
                  </a:lnTo>
                  <a:lnTo>
                    <a:pt x="89" y="93"/>
                  </a:lnTo>
                  <a:lnTo>
                    <a:pt x="85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81" y="93"/>
                  </a:lnTo>
                  <a:lnTo>
                    <a:pt x="78" y="93"/>
                  </a:lnTo>
                  <a:lnTo>
                    <a:pt x="74" y="93"/>
                  </a:lnTo>
                  <a:lnTo>
                    <a:pt x="74" y="97"/>
                  </a:lnTo>
                  <a:lnTo>
                    <a:pt x="74" y="97"/>
                  </a:lnTo>
                  <a:lnTo>
                    <a:pt x="74" y="101"/>
                  </a:lnTo>
                  <a:lnTo>
                    <a:pt x="74" y="101"/>
                  </a:lnTo>
                  <a:lnTo>
                    <a:pt x="70" y="101"/>
                  </a:lnTo>
                  <a:lnTo>
                    <a:pt x="70" y="101"/>
                  </a:lnTo>
                  <a:lnTo>
                    <a:pt x="70" y="104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12"/>
                  </a:lnTo>
                  <a:lnTo>
                    <a:pt x="70" y="112"/>
                  </a:lnTo>
                  <a:lnTo>
                    <a:pt x="67" y="112"/>
                  </a:lnTo>
                  <a:lnTo>
                    <a:pt x="67" y="115"/>
                  </a:lnTo>
                  <a:lnTo>
                    <a:pt x="63" y="112"/>
                  </a:lnTo>
                  <a:lnTo>
                    <a:pt x="63" y="112"/>
                  </a:lnTo>
                  <a:lnTo>
                    <a:pt x="59" y="112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52" y="112"/>
                  </a:lnTo>
                  <a:lnTo>
                    <a:pt x="44" y="115"/>
                  </a:lnTo>
                  <a:lnTo>
                    <a:pt x="44" y="115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0" y="127"/>
                  </a:lnTo>
                  <a:lnTo>
                    <a:pt x="30" y="123"/>
                  </a:lnTo>
                  <a:lnTo>
                    <a:pt x="22" y="123"/>
                  </a:lnTo>
                  <a:lnTo>
                    <a:pt x="22" y="119"/>
                  </a:lnTo>
                  <a:lnTo>
                    <a:pt x="18" y="115"/>
                  </a:lnTo>
                  <a:lnTo>
                    <a:pt x="15" y="108"/>
                  </a:lnTo>
                  <a:lnTo>
                    <a:pt x="15" y="108"/>
                  </a:lnTo>
                  <a:lnTo>
                    <a:pt x="11" y="104"/>
                  </a:lnTo>
                  <a:lnTo>
                    <a:pt x="7" y="101"/>
                  </a:lnTo>
                  <a:lnTo>
                    <a:pt x="4" y="101"/>
                  </a:lnTo>
                  <a:lnTo>
                    <a:pt x="4" y="93"/>
                  </a:lnTo>
                  <a:lnTo>
                    <a:pt x="4" y="89"/>
                  </a:lnTo>
                  <a:lnTo>
                    <a:pt x="4" y="86"/>
                  </a:lnTo>
                  <a:lnTo>
                    <a:pt x="4" y="82"/>
                  </a:lnTo>
                  <a:lnTo>
                    <a:pt x="4" y="78"/>
                  </a:lnTo>
                  <a:lnTo>
                    <a:pt x="0" y="75"/>
                  </a:lnTo>
                  <a:lnTo>
                    <a:pt x="4" y="75"/>
                  </a:lnTo>
                  <a:lnTo>
                    <a:pt x="4" y="75"/>
                  </a:lnTo>
                  <a:lnTo>
                    <a:pt x="7" y="71"/>
                  </a:lnTo>
                  <a:lnTo>
                    <a:pt x="11" y="67"/>
                  </a:lnTo>
                  <a:lnTo>
                    <a:pt x="15" y="60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30" y="56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49"/>
                  </a:lnTo>
                  <a:lnTo>
                    <a:pt x="37" y="49"/>
                  </a:lnTo>
                  <a:lnTo>
                    <a:pt x="37" y="49"/>
                  </a:lnTo>
                  <a:lnTo>
                    <a:pt x="41" y="5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52"/>
                  </a:lnTo>
                  <a:lnTo>
                    <a:pt x="52" y="49"/>
                  </a:lnTo>
                  <a:lnTo>
                    <a:pt x="56" y="49"/>
                  </a:lnTo>
                  <a:lnTo>
                    <a:pt x="67" y="45"/>
                  </a:lnTo>
                  <a:lnTo>
                    <a:pt x="70" y="45"/>
                  </a:lnTo>
                  <a:lnTo>
                    <a:pt x="74" y="41"/>
                  </a:lnTo>
                  <a:lnTo>
                    <a:pt x="78" y="41"/>
                  </a:lnTo>
                  <a:lnTo>
                    <a:pt x="78" y="38"/>
                  </a:lnTo>
                  <a:lnTo>
                    <a:pt x="74" y="38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74" y="30"/>
                  </a:lnTo>
                  <a:lnTo>
                    <a:pt x="78" y="30"/>
                  </a:lnTo>
                  <a:lnTo>
                    <a:pt x="81" y="30"/>
                  </a:lnTo>
                  <a:lnTo>
                    <a:pt x="85" y="34"/>
                  </a:lnTo>
                  <a:lnTo>
                    <a:pt x="89" y="34"/>
                  </a:lnTo>
                  <a:lnTo>
                    <a:pt x="93" y="34"/>
                  </a:lnTo>
                  <a:lnTo>
                    <a:pt x="100" y="30"/>
                  </a:lnTo>
                  <a:lnTo>
                    <a:pt x="104" y="30"/>
                  </a:lnTo>
                  <a:lnTo>
                    <a:pt x="104" y="26"/>
                  </a:lnTo>
                  <a:lnTo>
                    <a:pt x="107" y="26"/>
                  </a:lnTo>
                  <a:lnTo>
                    <a:pt x="104" y="23"/>
                  </a:lnTo>
                  <a:lnTo>
                    <a:pt x="107" y="23"/>
                  </a:lnTo>
                  <a:lnTo>
                    <a:pt x="107" y="19"/>
                  </a:lnTo>
                  <a:lnTo>
                    <a:pt x="107" y="19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2"/>
                  </a:lnTo>
                  <a:lnTo>
                    <a:pt x="118" y="12"/>
                  </a:lnTo>
                  <a:lnTo>
                    <a:pt x="118" y="8"/>
                  </a:lnTo>
                  <a:lnTo>
                    <a:pt x="118" y="8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3" y="4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8" name="Freeform 110"/>
            <p:cNvSpPr>
              <a:spLocks/>
            </p:cNvSpPr>
            <p:nvPr/>
          </p:nvSpPr>
          <p:spPr bwMode="auto">
            <a:xfrm>
              <a:off x="4488589" y="2517214"/>
              <a:ext cx="328091" cy="277912"/>
            </a:xfrm>
            <a:custGeom>
              <a:avLst/>
              <a:gdLst>
                <a:gd name="T0" fmla="*/ 237 w 255"/>
                <a:gd name="T1" fmla="*/ 208 h 216"/>
                <a:gd name="T2" fmla="*/ 248 w 255"/>
                <a:gd name="T3" fmla="*/ 60 h 216"/>
                <a:gd name="T4" fmla="*/ 244 w 255"/>
                <a:gd name="T5" fmla="*/ 49 h 216"/>
                <a:gd name="T6" fmla="*/ 248 w 255"/>
                <a:gd name="T7" fmla="*/ 41 h 216"/>
                <a:gd name="T8" fmla="*/ 244 w 255"/>
                <a:gd name="T9" fmla="*/ 34 h 216"/>
                <a:gd name="T10" fmla="*/ 248 w 255"/>
                <a:gd name="T11" fmla="*/ 23 h 216"/>
                <a:gd name="T12" fmla="*/ 244 w 255"/>
                <a:gd name="T13" fmla="*/ 19 h 216"/>
                <a:gd name="T14" fmla="*/ 237 w 255"/>
                <a:gd name="T15" fmla="*/ 19 h 216"/>
                <a:gd name="T16" fmla="*/ 226 w 255"/>
                <a:gd name="T17" fmla="*/ 15 h 216"/>
                <a:gd name="T18" fmla="*/ 215 w 255"/>
                <a:gd name="T19" fmla="*/ 12 h 216"/>
                <a:gd name="T20" fmla="*/ 215 w 255"/>
                <a:gd name="T21" fmla="*/ 12 h 216"/>
                <a:gd name="T22" fmla="*/ 207 w 255"/>
                <a:gd name="T23" fmla="*/ 4 h 216"/>
                <a:gd name="T24" fmla="*/ 200 w 255"/>
                <a:gd name="T25" fmla="*/ 4 h 216"/>
                <a:gd name="T26" fmla="*/ 196 w 255"/>
                <a:gd name="T27" fmla="*/ 4 h 216"/>
                <a:gd name="T28" fmla="*/ 189 w 255"/>
                <a:gd name="T29" fmla="*/ 4 h 216"/>
                <a:gd name="T30" fmla="*/ 178 w 255"/>
                <a:gd name="T31" fmla="*/ 4 h 216"/>
                <a:gd name="T32" fmla="*/ 166 w 255"/>
                <a:gd name="T33" fmla="*/ 12 h 216"/>
                <a:gd name="T34" fmla="*/ 163 w 255"/>
                <a:gd name="T35" fmla="*/ 19 h 216"/>
                <a:gd name="T36" fmla="*/ 166 w 255"/>
                <a:gd name="T37" fmla="*/ 30 h 216"/>
                <a:gd name="T38" fmla="*/ 166 w 255"/>
                <a:gd name="T39" fmla="*/ 38 h 216"/>
                <a:gd name="T40" fmla="*/ 163 w 255"/>
                <a:gd name="T41" fmla="*/ 45 h 216"/>
                <a:gd name="T42" fmla="*/ 152 w 255"/>
                <a:gd name="T43" fmla="*/ 49 h 216"/>
                <a:gd name="T44" fmla="*/ 141 w 255"/>
                <a:gd name="T45" fmla="*/ 41 h 216"/>
                <a:gd name="T46" fmla="*/ 126 w 255"/>
                <a:gd name="T47" fmla="*/ 34 h 216"/>
                <a:gd name="T48" fmla="*/ 107 w 255"/>
                <a:gd name="T49" fmla="*/ 30 h 216"/>
                <a:gd name="T50" fmla="*/ 100 w 255"/>
                <a:gd name="T51" fmla="*/ 30 h 216"/>
                <a:gd name="T52" fmla="*/ 89 w 255"/>
                <a:gd name="T53" fmla="*/ 19 h 216"/>
                <a:gd name="T54" fmla="*/ 85 w 255"/>
                <a:gd name="T55" fmla="*/ 12 h 216"/>
                <a:gd name="T56" fmla="*/ 70 w 255"/>
                <a:gd name="T57" fmla="*/ 4 h 216"/>
                <a:gd name="T58" fmla="*/ 55 w 255"/>
                <a:gd name="T59" fmla="*/ 4 h 216"/>
                <a:gd name="T60" fmla="*/ 37 w 255"/>
                <a:gd name="T61" fmla="*/ 4 h 216"/>
                <a:gd name="T62" fmla="*/ 29 w 255"/>
                <a:gd name="T63" fmla="*/ 0 h 216"/>
                <a:gd name="T64" fmla="*/ 29 w 255"/>
                <a:gd name="T65" fmla="*/ 8 h 216"/>
                <a:gd name="T66" fmla="*/ 29 w 255"/>
                <a:gd name="T67" fmla="*/ 15 h 216"/>
                <a:gd name="T68" fmla="*/ 18 w 255"/>
                <a:gd name="T69" fmla="*/ 23 h 216"/>
                <a:gd name="T70" fmla="*/ 11 w 255"/>
                <a:gd name="T71" fmla="*/ 23 h 216"/>
                <a:gd name="T72" fmla="*/ 7 w 255"/>
                <a:gd name="T73" fmla="*/ 26 h 216"/>
                <a:gd name="T74" fmla="*/ 11 w 255"/>
                <a:gd name="T75" fmla="*/ 34 h 216"/>
                <a:gd name="T76" fmla="*/ 11 w 255"/>
                <a:gd name="T77" fmla="*/ 38 h 216"/>
                <a:gd name="T78" fmla="*/ 7 w 255"/>
                <a:gd name="T79" fmla="*/ 41 h 216"/>
                <a:gd name="T80" fmla="*/ 4 w 255"/>
                <a:gd name="T81" fmla="*/ 45 h 216"/>
                <a:gd name="T82" fmla="*/ 0 w 255"/>
                <a:gd name="T83" fmla="*/ 45 h 216"/>
                <a:gd name="T84" fmla="*/ 0 w 255"/>
                <a:gd name="T85" fmla="*/ 49 h 216"/>
                <a:gd name="T86" fmla="*/ 0 w 255"/>
                <a:gd name="T87" fmla="*/ 52 h 216"/>
                <a:gd name="T88" fmla="*/ 4 w 255"/>
                <a:gd name="T89" fmla="*/ 67 h 216"/>
                <a:gd name="T90" fmla="*/ 4 w 255"/>
                <a:gd name="T91" fmla="*/ 75 h 216"/>
                <a:gd name="T92" fmla="*/ 7 w 255"/>
                <a:gd name="T93" fmla="*/ 86 h 216"/>
                <a:gd name="T94" fmla="*/ 4 w 255"/>
                <a:gd name="T95" fmla="*/ 97 h 216"/>
                <a:gd name="T96" fmla="*/ 7 w 255"/>
                <a:gd name="T97" fmla="*/ 104 h 216"/>
                <a:gd name="T98" fmla="*/ 0 w 255"/>
                <a:gd name="T99" fmla="*/ 108 h 216"/>
                <a:gd name="T100" fmla="*/ 0 w 255"/>
                <a:gd name="T101" fmla="*/ 112 h 216"/>
                <a:gd name="T102" fmla="*/ 4 w 255"/>
                <a:gd name="T103" fmla="*/ 119 h 216"/>
                <a:gd name="T104" fmla="*/ 7 w 255"/>
                <a:gd name="T105" fmla="*/ 127 h 216"/>
                <a:gd name="T106" fmla="*/ 11 w 255"/>
                <a:gd name="T107" fmla="*/ 130 h 216"/>
                <a:gd name="T108" fmla="*/ 11 w 255"/>
                <a:gd name="T109" fmla="*/ 138 h 216"/>
                <a:gd name="T110" fmla="*/ 15 w 255"/>
                <a:gd name="T111" fmla="*/ 141 h 216"/>
                <a:gd name="T112" fmla="*/ 26 w 255"/>
                <a:gd name="T113" fmla="*/ 141 h 216"/>
                <a:gd name="T114" fmla="*/ 33 w 255"/>
                <a:gd name="T115" fmla="*/ 145 h 216"/>
                <a:gd name="T116" fmla="*/ 37 w 255"/>
                <a:gd name="T117" fmla="*/ 153 h 216"/>
                <a:gd name="T118" fmla="*/ 41 w 255"/>
                <a:gd name="T119" fmla="*/ 156 h 216"/>
                <a:gd name="T120" fmla="*/ 74 w 255"/>
                <a:gd name="T121" fmla="*/ 167 h 216"/>
                <a:gd name="T122" fmla="*/ 237 w 255"/>
                <a:gd name="T123" fmla="*/ 216 h 216"/>
                <a:gd name="T124" fmla="*/ 237 w 255"/>
                <a:gd name="T125" fmla="*/ 216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5" h="216">
                  <a:moveTo>
                    <a:pt x="237" y="216"/>
                  </a:moveTo>
                  <a:lnTo>
                    <a:pt x="237" y="208"/>
                  </a:lnTo>
                  <a:lnTo>
                    <a:pt x="255" y="208"/>
                  </a:lnTo>
                  <a:lnTo>
                    <a:pt x="248" y="60"/>
                  </a:lnTo>
                  <a:lnTo>
                    <a:pt x="244" y="52"/>
                  </a:lnTo>
                  <a:lnTo>
                    <a:pt x="244" y="49"/>
                  </a:lnTo>
                  <a:lnTo>
                    <a:pt x="244" y="45"/>
                  </a:lnTo>
                  <a:lnTo>
                    <a:pt x="248" y="41"/>
                  </a:lnTo>
                  <a:lnTo>
                    <a:pt x="248" y="38"/>
                  </a:lnTo>
                  <a:lnTo>
                    <a:pt x="244" y="34"/>
                  </a:lnTo>
                  <a:lnTo>
                    <a:pt x="248" y="26"/>
                  </a:lnTo>
                  <a:lnTo>
                    <a:pt x="248" y="23"/>
                  </a:lnTo>
                  <a:lnTo>
                    <a:pt x="248" y="19"/>
                  </a:lnTo>
                  <a:lnTo>
                    <a:pt x="244" y="19"/>
                  </a:lnTo>
                  <a:lnTo>
                    <a:pt x="240" y="15"/>
                  </a:lnTo>
                  <a:lnTo>
                    <a:pt x="237" y="19"/>
                  </a:lnTo>
                  <a:lnTo>
                    <a:pt x="226" y="15"/>
                  </a:lnTo>
                  <a:lnTo>
                    <a:pt x="226" y="15"/>
                  </a:lnTo>
                  <a:lnTo>
                    <a:pt x="222" y="15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8"/>
                  </a:lnTo>
                  <a:lnTo>
                    <a:pt x="207" y="4"/>
                  </a:lnTo>
                  <a:lnTo>
                    <a:pt x="203" y="4"/>
                  </a:lnTo>
                  <a:lnTo>
                    <a:pt x="200" y="4"/>
                  </a:lnTo>
                  <a:lnTo>
                    <a:pt x="196" y="4"/>
                  </a:lnTo>
                  <a:lnTo>
                    <a:pt x="196" y="4"/>
                  </a:lnTo>
                  <a:lnTo>
                    <a:pt x="192" y="4"/>
                  </a:lnTo>
                  <a:lnTo>
                    <a:pt x="189" y="4"/>
                  </a:lnTo>
                  <a:lnTo>
                    <a:pt x="185" y="4"/>
                  </a:lnTo>
                  <a:lnTo>
                    <a:pt x="178" y="4"/>
                  </a:lnTo>
                  <a:lnTo>
                    <a:pt x="170" y="8"/>
                  </a:lnTo>
                  <a:lnTo>
                    <a:pt x="166" y="12"/>
                  </a:lnTo>
                  <a:lnTo>
                    <a:pt x="166" y="15"/>
                  </a:lnTo>
                  <a:lnTo>
                    <a:pt x="163" y="19"/>
                  </a:lnTo>
                  <a:lnTo>
                    <a:pt x="163" y="26"/>
                  </a:lnTo>
                  <a:lnTo>
                    <a:pt x="166" y="30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63" y="41"/>
                  </a:lnTo>
                  <a:lnTo>
                    <a:pt x="163" y="45"/>
                  </a:lnTo>
                  <a:lnTo>
                    <a:pt x="155" y="49"/>
                  </a:lnTo>
                  <a:lnTo>
                    <a:pt x="152" y="49"/>
                  </a:lnTo>
                  <a:lnTo>
                    <a:pt x="144" y="49"/>
                  </a:lnTo>
                  <a:lnTo>
                    <a:pt x="141" y="41"/>
                  </a:lnTo>
                  <a:lnTo>
                    <a:pt x="133" y="38"/>
                  </a:lnTo>
                  <a:lnTo>
                    <a:pt x="126" y="34"/>
                  </a:lnTo>
                  <a:lnTo>
                    <a:pt x="115" y="30"/>
                  </a:lnTo>
                  <a:lnTo>
                    <a:pt x="107" y="30"/>
                  </a:lnTo>
                  <a:lnTo>
                    <a:pt x="107" y="3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9" y="19"/>
                  </a:lnTo>
                  <a:lnTo>
                    <a:pt x="89" y="15"/>
                  </a:lnTo>
                  <a:lnTo>
                    <a:pt x="85" y="12"/>
                  </a:lnTo>
                  <a:lnTo>
                    <a:pt x="74" y="8"/>
                  </a:lnTo>
                  <a:lnTo>
                    <a:pt x="70" y="4"/>
                  </a:lnTo>
                  <a:lnTo>
                    <a:pt x="63" y="4"/>
                  </a:lnTo>
                  <a:lnTo>
                    <a:pt x="55" y="4"/>
                  </a:lnTo>
                  <a:lnTo>
                    <a:pt x="44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8"/>
                  </a:lnTo>
                  <a:lnTo>
                    <a:pt x="29" y="8"/>
                  </a:lnTo>
                  <a:lnTo>
                    <a:pt x="29" y="15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5" y="23"/>
                  </a:lnTo>
                  <a:lnTo>
                    <a:pt x="11" y="23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4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0" y="49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4" y="56"/>
                  </a:lnTo>
                  <a:lnTo>
                    <a:pt x="4" y="67"/>
                  </a:lnTo>
                  <a:lnTo>
                    <a:pt x="4" y="71"/>
                  </a:lnTo>
                  <a:lnTo>
                    <a:pt x="4" y="75"/>
                  </a:lnTo>
                  <a:lnTo>
                    <a:pt x="4" y="82"/>
                  </a:lnTo>
                  <a:lnTo>
                    <a:pt x="7" y="86"/>
                  </a:lnTo>
                  <a:lnTo>
                    <a:pt x="4" y="93"/>
                  </a:lnTo>
                  <a:lnTo>
                    <a:pt x="4" y="97"/>
                  </a:lnTo>
                  <a:lnTo>
                    <a:pt x="7" y="101"/>
                  </a:lnTo>
                  <a:lnTo>
                    <a:pt x="7" y="104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4" y="119"/>
                  </a:lnTo>
                  <a:lnTo>
                    <a:pt x="7" y="123"/>
                  </a:lnTo>
                  <a:lnTo>
                    <a:pt x="7" y="127"/>
                  </a:lnTo>
                  <a:lnTo>
                    <a:pt x="11" y="130"/>
                  </a:lnTo>
                  <a:lnTo>
                    <a:pt x="11" y="130"/>
                  </a:lnTo>
                  <a:lnTo>
                    <a:pt x="11" y="134"/>
                  </a:lnTo>
                  <a:lnTo>
                    <a:pt x="11" y="138"/>
                  </a:lnTo>
                  <a:lnTo>
                    <a:pt x="11" y="138"/>
                  </a:lnTo>
                  <a:lnTo>
                    <a:pt x="15" y="141"/>
                  </a:lnTo>
                  <a:lnTo>
                    <a:pt x="22" y="141"/>
                  </a:lnTo>
                  <a:lnTo>
                    <a:pt x="26" y="141"/>
                  </a:lnTo>
                  <a:lnTo>
                    <a:pt x="29" y="141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37" y="153"/>
                  </a:lnTo>
                  <a:lnTo>
                    <a:pt x="41" y="156"/>
                  </a:lnTo>
                  <a:lnTo>
                    <a:pt x="41" y="156"/>
                  </a:lnTo>
                  <a:lnTo>
                    <a:pt x="70" y="164"/>
                  </a:lnTo>
                  <a:lnTo>
                    <a:pt x="74" y="167"/>
                  </a:lnTo>
                  <a:lnTo>
                    <a:pt x="107" y="153"/>
                  </a:lnTo>
                  <a:lnTo>
                    <a:pt x="237" y="216"/>
                  </a:lnTo>
                  <a:lnTo>
                    <a:pt x="237" y="216"/>
                  </a:lnTo>
                  <a:lnTo>
                    <a:pt x="237" y="2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09" name="Freeform 111"/>
            <p:cNvSpPr>
              <a:spLocks noEditPoints="1"/>
            </p:cNvSpPr>
            <p:nvPr/>
          </p:nvSpPr>
          <p:spPr bwMode="auto">
            <a:xfrm>
              <a:off x="4444842" y="2427150"/>
              <a:ext cx="81058" cy="147963"/>
            </a:xfrm>
            <a:custGeom>
              <a:avLst/>
              <a:gdLst>
                <a:gd name="T0" fmla="*/ 38 w 63"/>
                <a:gd name="T1" fmla="*/ 115 h 115"/>
                <a:gd name="T2" fmla="*/ 41 w 63"/>
                <a:gd name="T3" fmla="*/ 115 h 115"/>
                <a:gd name="T4" fmla="*/ 45 w 63"/>
                <a:gd name="T5" fmla="*/ 111 h 115"/>
                <a:gd name="T6" fmla="*/ 45 w 63"/>
                <a:gd name="T7" fmla="*/ 108 h 115"/>
                <a:gd name="T8" fmla="*/ 41 w 63"/>
                <a:gd name="T9" fmla="*/ 100 h 115"/>
                <a:gd name="T10" fmla="*/ 41 w 63"/>
                <a:gd name="T11" fmla="*/ 96 h 115"/>
                <a:gd name="T12" fmla="*/ 49 w 63"/>
                <a:gd name="T13" fmla="*/ 93 h 115"/>
                <a:gd name="T14" fmla="*/ 52 w 63"/>
                <a:gd name="T15" fmla="*/ 89 h 115"/>
                <a:gd name="T16" fmla="*/ 63 w 63"/>
                <a:gd name="T17" fmla="*/ 78 h 115"/>
                <a:gd name="T18" fmla="*/ 63 w 63"/>
                <a:gd name="T19" fmla="*/ 70 h 115"/>
                <a:gd name="T20" fmla="*/ 60 w 63"/>
                <a:gd name="T21" fmla="*/ 70 h 115"/>
                <a:gd name="T22" fmla="*/ 56 w 63"/>
                <a:gd name="T23" fmla="*/ 67 h 115"/>
                <a:gd name="T24" fmla="*/ 52 w 63"/>
                <a:gd name="T25" fmla="*/ 63 h 115"/>
                <a:gd name="T26" fmla="*/ 52 w 63"/>
                <a:gd name="T27" fmla="*/ 63 h 115"/>
                <a:gd name="T28" fmla="*/ 49 w 63"/>
                <a:gd name="T29" fmla="*/ 63 h 115"/>
                <a:gd name="T30" fmla="*/ 45 w 63"/>
                <a:gd name="T31" fmla="*/ 63 h 115"/>
                <a:gd name="T32" fmla="*/ 38 w 63"/>
                <a:gd name="T33" fmla="*/ 56 h 115"/>
                <a:gd name="T34" fmla="*/ 49 w 63"/>
                <a:gd name="T35" fmla="*/ 44 h 115"/>
                <a:gd name="T36" fmla="*/ 52 w 63"/>
                <a:gd name="T37" fmla="*/ 41 h 115"/>
                <a:gd name="T38" fmla="*/ 56 w 63"/>
                <a:gd name="T39" fmla="*/ 37 h 115"/>
                <a:gd name="T40" fmla="*/ 52 w 63"/>
                <a:gd name="T41" fmla="*/ 33 h 115"/>
                <a:gd name="T42" fmla="*/ 49 w 63"/>
                <a:gd name="T43" fmla="*/ 26 h 115"/>
                <a:gd name="T44" fmla="*/ 45 w 63"/>
                <a:gd name="T45" fmla="*/ 19 h 115"/>
                <a:gd name="T46" fmla="*/ 49 w 63"/>
                <a:gd name="T47" fmla="*/ 15 h 115"/>
                <a:gd name="T48" fmla="*/ 52 w 63"/>
                <a:gd name="T49" fmla="*/ 7 h 115"/>
                <a:gd name="T50" fmla="*/ 45 w 63"/>
                <a:gd name="T51" fmla="*/ 11 h 115"/>
                <a:gd name="T52" fmla="*/ 41 w 63"/>
                <a:gd name="T53" fmla="*/ 11 h 115"/>
                <a:gd name="T54" fmla="*/ 38 w 63"/>
                <a:gd name="T55" fmla="*/ 4 h 115"/>
                <a:gd name="T56" fmla="*/ 34 w 63"/>
                <a:gd name="T57" fmla="*/ 0 h 115"/>
                <a:gd name="T58" fmla="*/ 30 w 63"/>
                <a:gd name="T59" fmla="*/ 4 h 115"/>
                <a:gd name="T60" fmla="*/ 26 w 63"/>
                <a:gd name="T61" fmla="*/ 4 h 115"/>
                <a:gd name="T62" fmla="*/ 15 w 63"/>
                <a:gd name="T63" fmla="*/ 7 h 115"/>
                <a:gd name="T64" fmla="*/ 15 w 63"/>
                <a:gd name="T65" fmla="*/ 11 h 115"/>
                <a:gd name="T66" fmla="*/ 15 w 63"/>
                <a:gd name="T67" fmla="*/ 15 h 115"/>
                <a:gd name="T68" fmla="*/ 12 w 63"/>
                <a:gd name="T69" fmla="*/ 30 h 115"/>
                <a:gd name="T70" fmla="*/ 15 w 63"/>
                <a:gd name="T71" fmla="*/ 33 h 115"/>
                <a:gd name="T72" fmla="*/ 15 w 63"/>
                <a:gd name="T73" fmla="*/ 37 h 115"/>
                <a:gd name="T74" fmla="*/ 15 w 63"/>
                <a:gd name="T75" fmla="*/ 41 h 115"/>
                <a:gd name="T76" fmla="*/ 12 w 63"/>
                <a:gd name="T77" fmla="*/ 48 h 115"/>
                <a:gd name="T78" fmla="*/ 8 w 63"/>
                <a:gd name="T79" fmla="*/ 52 h 115"/>
                <a:gd name="T80" fmla="*/ 4 w 63"/>
                <a:gd name="T81" fmla="*/ 56 h 115"/>
                <a:gd name="T82" fmla="*/ 0 w 63"/>
                <a:gd name="T83" fmla="*/ 63 h 115"/>
                <a:gd name="T84" fmla="*/ 4 w 63"/>
                <a:gd name="T85" fmla="*/ 67 h 115"/>
                <a:gd name="T86" fmla="*/ 8 w 63"/>
                <a:gd name="T87" fmla="*/ 70 h 115"/>
                <a:gd name="T88" fmla="*/ 12 w 63"/>
                <a:gd name="T89" fmla="*/ 78 h 115"/>
                <a:gd name="T90" fmla="*/ 19 w 63"/>
                <a:gd name="T91" fmla="*/ 82 h 115"/>
                <a:gd name="T92" fmla="*/ 26 w 63"/>
                <a:gd name="T93" fmla="*/ 85 h 115"/>
                <a:gd name="T94" fmla="*/ 34 w 63"/>
                <a:gd name="T95" fmla="*/ 115 h 115"/>
                <a:gd name="T96" fmla="*/ 49 w 63"/>
                <a:gd name="T97" fmla="*/ 59 h 115"/>
                <a:gd name="T98" fmla="*/ 56 w 63"/>
                <a:gd name="T99" fmla="*/ 59 h 115"/>
                <a:gd name="T100" fmla="*/ 49 w 63"/>
                <a:gd name="T101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3" h="115">
                  <a:moveTo>
                    <a:pt x="34" y="115"/>
                  </a:moveTo>
                  <a:lnTo>
                    <a:pt x="38" y="115"/>
                  </a:lnTo>
                  <a:lnTo>
                    <a:pt x="38" y="115"/>
                  </a:lnTo>
                  <a:lnTo>
                    <a:pt x="41" y="115"/>
                  </a:lnTo>
                  <a:lnTo>
                    <a:pt x="41" y="111"/>
                  </a:lnTo>
                  <a:lnTo>
                    <a:pt x="45" y="111"/>
                  </a:lnTo>
                  <a:lnTo>
                    <a:pt x="45" y="108"/>
                  </a:lnTo>
                  <a:lnTo>
                    <a:pt x="45" y="108"/>
                  </a:lnTo>
                  <a:lnTo>
                    <a:pt x="45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45" y="93"/>
                  </a:lnTo>
                  <a:lnTo>
                    <a:pt x="49" y="93"/>
                  </a:lnTo>
                  <a:lnTo>
                    <a:pt x="52" y="93"/>
                  </a:lnTo>
                  <a:lnTo>
                    <a:pt x="52" y="89"/>
                  </a:lnTo>
                  <a:lnTo>
                    <a:pt x="63" y="85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70"/>
                  </a:lnTo>
                  <a:lnTo>
                    <a:pt x="63" y="70"/>
                  </a:lnTo>
                  <a:lnTo>
                    <a:pt x="60" y="70"/>
                  </a:lnTo>
                  <a:lnTo>
                    <a:pt x="56" y="67"/>
                  </a:lnTo>
                  <a:lnTo>
                    <a:pt x="56" y="67"/>
                  </a:lnTo>
                  <a:lnTo>
                    <a:pt x="56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3"/>
                  </a:lnTo>
                  <a:lnTo>
                    <a:pt x="52" y="67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5" y="63"/>
                  </a:lnTo>
                  <a:lnTo>
                    <a:pt x="41" y="59"/>
                  </a:lnTo>
                  <a:lnTo>
                    <a:pt x="38" y="56"/>
                  </a:lnTo>
                  <a:lnTo>
                    <a:pt x="41" y="52"/>
                  </a:lnTo>
                  <a:lnTo>
                    <a:pt x="49" y="44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6" y="37"/>
                  </a:lnTo>
                  <a:lnTo>
                    <a:pt x="52" y="33"/>
                  </a:lnTo>
                  <a:lnTo>
                    <a:pt x="52" y="33"/>
                  </a:lnTo>
                  <a:lnTo>
                    <a:pt x="52" y="30"/>
                  </a:lnTo>
                  <a:lnTo>
                    <a:pt x="49" y="26"/>
                  </a:lnTo>
                  <a:lnTo>
                    <a:pt x="45" y="22"/>
                  </a:lnTo>
                  <a:lnTo>
                    <a:pt x="45" y="19"/>
                  </a:lnTo>
                  <a:lnTo>
                    <a:pt x="49" y="15"/>
                  </a:lnTo>
                  <a:lnTo>
                    <a:pt x="49" y="15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2" y="4"/>
                  </a:lnTo>
                  <a:lnTo>
                    <a:pt x="45" y="11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38" y="7"/>
                  </a:lnTo>
                  <a:lnTo>
                    <a:pt x="38" y="4"/>
                  </a:lnTo>
                  <a:lnTo>
                    <a:pt x="38" y="4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26" y="4"/>
                  </a:lnTo>
                  <a:lnTo>
                    <a:pt x="19" y="4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22"/>
                  </a:lnTo>
                  <a:lnTo>
                    <a:pt x="12" y="30"/>
                  </a:lnTo>
                  <a:lnTo>
                    <a:pt x="12" y="33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15" y="41"/>
                  </a:lnTo>
                  <a:lnTo>
                    <a:pt x="12" y="41"/>
                  </a:lnTo>
                  <a:lnTo>
                    <a:pt x="12" y="48"/>
                  </a:lnTo>
                  <a:lnTo>
                    <a:pt x="12" y="48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4" y="56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4" y="70"/>
                  </a:lnTo>
                  <a:lnTo>
                    <a:pt x="8" y="70"/>
                  </a:lnTo>
                  <a:lnTo>
                    <a:pt x="12" y="74"/>
                  </a:lnTo>
                  <a:lnTo>
                    <a:pt x="12" y="78"/>
                  </a:lnTo>
                  <a:lnTo>
                    <a:pt x="15" y="82"/>
                  </a:lnTo>
                  <a:lnTo>
                    <a:pt x="19" y="82"/>
                  </a:lnTo>
                  <a:lnTo>
                    <a:pt x="19" y="82"/>
                  </a:lnTo>
                  <a:lnTo>
                    <a:pt x="26" y="85"/>
                  </a:lnTo>
                  <a:lnTo>
                    <a:pt x="34" y="115"/>
                  </a:lnTo>
                  <a:lnTo>
                    <a:pt x="34" y="115"/>
                  </a:lnTo>
                  <a:close/>
                  <a:moveTo>
                    <a:pt x="49" y="59"/>
                  </a:moveTo>
                  <a:lnTo>
                    <a:pt x="49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2" y="63"/>
                  </a:lnTo>
                  <a:lnTo>
                    <a:pt x="49" y="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0" name="Freeform 112"/>
            <p:cNvSpPr>
              <a:spLocks/>
            </p:cNvSpPr>
            <p:nvPr/>
          </p:nvSpPr>
          <p:spPr bwMode="auto">
            <a:xfrm>
              <a:off x="4116753" y="2432297"/>
              <a:ext cx="424588" cy="371837"/>
            </a:xfrm>
            <a:custGeom>
              <a:avLst/>
              <a:gdLst>
                <a:gd name="T0" fmla="*/ 326 w 330"/>
                <a:gd name="T1" fmla="*/ 219 h 289"/>
                <a:gd name="T2" fmla="*/ 318 w 330"/>
                <a:gd name="T3" fmla="*/ 207 h 289"/>
                <a:gd name="T4" fmla="*/ 304 w 330"/>
                <a:gd name="T5" fmla="*/ 207 h 289"/>
                <a:gd name="T6" fmla="*/ 300 w 330"/>
                <a:gd name="T7" fmla="*/ 200 h 289"/>
                <a:gd name="T8" fmla="*/ 296 w 330"/>
                <a:gd name="T9" fmla="*/ 193 h 289"/>
                <a:gd name="T10" fmla="*/ 289 w 330"/>
                <a:gd name="T11" fmla="*/ 178 h 289"/>
                <a:gd name="T12" fmla="*/ 289 w 330"/>
                <a:gd name="T13" fmla="*/ 174 h 289"/>
                <a:gd name="T14" fmla="*/ 296 w 330"/>
                <a:gd name="T15" fmla="*/ 167 h 289"/>
                <a:gd name="T16" fmla="*/ 296 w 330"/>
                <a:gd name="T17" fmla="*/ 152 h 289"/>
                <a:gd name="T18" fmla="*/ 293 w 330"/>
                <a:gd name="T19" fmla="*/ 137 h 289"/>
                <a:gd name="T20" fmla="*/ 289 w 330"/>
                <a:gd name="T21" fmla="*/ 118 h 289"/>
                <a:gd name="T22" fmla="*/ 289 w 330"/>
                <a:gd name="T23" fmla="*/ 111 h 289"/>
                <a:gd name="T24" fmla="*/ 274 w 330"/>
                <a:gd name="T25" fmla="*/ 78 h 289"/>
                <a:gd name="T26" fmla="*/ 267 w 330"/>
                <a:gd name="T27" fmla="*/ 70 h 289"/>
                <a:gd name="T28" fmla="*/ 259 w 330"/>
                <a:gd name="T29" fmla="*/ 63 h 289"/>
                <a:gd name="T30" fmla="*/ 255 w 330"/>
                <a:gd name="T31" fmla="*/ 59 h 289"/>
                <a:gd name="T32" fmla="*/ 263 w 330"/>
                <a:gd name="T33" fmla="*/ 48 h 289"/>
                <a:gd name="T34" fmla="*/ 267 w 330"/>
                <a:gd name="T35" fmla="*/ 37 h 289"/>
                <a:gd name="T36" fmla="*/ 270 w 330"/>
                <a:gd name="T37" fmla="*/ 33 h 289"/>
                <a:gd name="T38" fmla="*/ 267 w 330"/>
                <a:gd name="T39" fmla="*/ 29 h 289"/>
                <a:gd name="T40" fmla="*/ 270 w 330"/>
                <a:gd name="T41" fmla="*/ 11 h 289"/>
                <a:gd name="T42" fmla="*/ 270 w 330"/>
                <a:gd name="T43" fmla="*/ 3 h 289"/>
                <a:gd name="T44" fmla="*/ 263 w 330"/>
                <a:gd name="T45" fmla="*/ 3 h 289"/>
                <a:gd name="T46" fmla="*/ 248 w 330"/>
                <a:gd name="T47" fmla="*/ 0 h 289"/>
                <a:gd name="T48" fmla="*/ 241 w 330"/>
                <a:gd name="T49" fmla="*/ 3 h 289"/>
                <a:gd name="T50" fmla="*/ 233 w 330"/>
                <a:gd name="T51" fmla="*/ 0 h 289"/>
                <a:gd name="T52" fmla="*/ 226 w 330"/>
                <a:gd name="T53" fmla="*/ 7 h 289"/>
                <a:gd name="T54" fmla="*/ 218 w 330"/>
                <a:gd name="T55" fmla="*/ 7 h 289"/>
                <a:gd name="T56" fmla="*/ 207 w 330"/>
                <a:gd name="T57" fmla="*/ 3 h 289"/>
                <a:gd name="T58" fmla="*/ 200 w 330"/>
                <a:gd name="T59" fmla="*/ 3 h 289"/>
                <a:gd name="T60" fmla="*/ 193 w 330"/>
                <a:gd name="T61" fmla="*/ 3 h 289"/>
                <a:gd name="T62" fmla="*/ 185 w 330"/>
                <a:gd name="T63" fmla="*/ 7 h 289"/>
                <a:gd name="T64" fmla="*/ 174 w 330"/>
                <a:gd name="T65" fmla="*/ 7 h 289"/>
                <a:gd name="T66" fmla="*/ 159 w 330"/>
                <a:gd name="T67" fmla="*/ 7 h 289"/>
                <a:gd name="T68" fmla="*/ 144 w 330"/>
                <a:gd name="T69" fmla="*/ 15 h 289"/>
                <a:gd name="T70" fmla="*/ 141 w 330"/>
                <a:gd name="T71" fmla="*/ 22 h 289"/>
                <a:gd name="T72" fmla="*/ 133 w 330"/>
                <a:gd name="T73" fmla="*/ 22 h 289"/>
                <a:gd name="T74" fmla="*/ 126 w 330"/>
                <a:gd name="T75" fmla="*/ 22 h 289"/>
                <a:gd name="T76" fmla="*/ 118 w 330"/>
                <a:gd name="T77" fmla="*/ 29 h 289"/>
                <a:gd name="T78" fmla="*/ 107 w 330"/>
                <a:gd name="T79" fmla="*/ 33 h 289"/>
                <a:gd name="T80" fmla="*/ 111 w 330"/>
                <a:gd name="T81" fmla="*/ 40 h 289"/>
                <a:gd name="T82" fmla="*/ 111 w 330"/>
                <a:gd name="T83" fmla="*/ 48 h 289"/>
                <a:gd name="T84" fmla="*/ 115 w 330"/>
                <a:gd name="T85" fmla="*/ 66 h 289"/>
                <a:gd name="T86" fmla="*/ 118 w 330"/>
                <a:gd name="T87" fmla="*/ 74 h 289"/>
                <a:gd name="T88" fmla="*/ 126 w 330"/>
                <a:gd name="T89" fmla="*/ 78 h 289"/>
                <a:gd name="T90" fmla="*/ 122 w 330"/>
                <a:gd name="T91" fmla="*/ 85 h 289"/>
                <a:gd name="T92" fmla="*/ 93 w 330"/>
                <a:gd name="T93" fmla="*/ 92 h 289"/>
                <a:gd name="T94" fmla="*/ 89 w 330"/>
                <a:gd name="T95" fmla="*/ 104 h 289"/>
                <a:gd name="T96" fmla="*/ 59 w 330"/>
                <a:gd name="T97" fmla="*/ 122 h 289"/>
                <a:gd name="T98" fmla="*/ 33 w 330"/>
                <a:gd name="T99" fmla="*/ 130 h 289"/>
                <a:gd name="T100" fmla="*/ 15 w 330"/>
                <a:gd name="T101" fmla="*/ 133 h 289"/>
                <a:gd name="T102" fmla="*/ 0 w 330"/>
                <a:gd name="T103" fmla="*/ 144 h 289"/>
                <a:gd name="T104" fmla="*/ 0 w 330"/>
                <a:gd name="T105" fmla="*/ 159 h 289"/>
                <a:gd name="T106" fmla="*/ 59 w 330"/>
                <a:gd name="T107" fmla="*/ 196 h 289"/>
                <a:gd name="T108" fmla="*/ 170 w 330"/>
                <a:gd name="T109" fmla="*/ 270 h 289"/>
                <a:gd name="T110" fmla="*/ 185 w 330"/>
                <a:gd name="T111" fmla="*/ 274 h 289"/>
                <a:gd name="T112" fmla="*/ 193 w 330"/>
                <a:gd name="T113" fmla="*/ 278 h 289"/>
                <a:gd name="T114" fmla="*/ 193 w 330"/>
                <a:gd name="T115" fmla="*/ 289 h 289"/>
                <a:gd name="T116" fmla="*/ 211 w 330"/>
                <a:gd name="T117" fmla="*/ 289 h 289"/>
                <a:gd name="T118" fmla="*/ 237 w 330"/>
                <a:gd name="T119" fmla="*/ 282 h 289"/>
                <a:gd name="T120" fmla="*/ 330 w 330"/>
                <a:gd name="T121" fmla="*/ 222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30" h="289">
                  <a:moveTo>
                    <a:pt x="330" y="222"/>
                  </a:moveTo>
                  <a:lnTo>
                    <a:pt x="330" y="222"/>
                  </a:lnTo>
                  <a:lnTo>
                    <a:pt x="326" y="219"/>
                  </a:lnTo>
                  <a:lnTo>
                    <a:pt x="326" y="219"/>
                  </a:lnTo>
                  <a:lnTo>
                    <a:pt x="322" y="211"/>
                  </a:lnTo>
                  <a:lnTo>
                    <a:pt x="318" y="207"/>
                  </a:lnTo>
                  <a:lnTo>
                    <a:pt x="315" y="207"/>
                  </a:lnTo>
                  <a:lnTo>
                    <a:pt x="311" y="207"/>
                  </a:lnTo>
                  <a:lnTo>
                    <a:pt x="304" y="207"/>
                  </a:lnTo>
                  <a:lnTo>
                    <a:pt x="300" y="204"/>
                  </a:lnTo>
                  <a:lnTo>
                    <a:pt x="300" y="204"/>
                  </a:lnTo>
                  <a:lnTo>
                    <a:pt x="300" y="200"/>
                  </a:lnTo>
                  <a:lnTo>
                    <a:pt x="300" y="196"/>
                  </a:lnTo>
                  <a:lnTo>
                    <a:pt x="300" y="196"/>
                  </a:lnTo>
                  <a:lnTo>
                    <a:pt x="296" y="193"/>
                  </a:lnTo>
                  <a:lnTo>
                    <a:pt x="296" y="189"/>
                  </a:lnTo>
                  <a:lnTo>
                    <a:pt x="293" y="185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8"/>
                  </a:lnTo>
                  <a:lnTo>
                    <a:pt x="289" y="174"/>
                  </a:lnTo>
                  <a:lnTo>
                    <a:pt x="293" y="170"/>
                  </a:lnTo>
                  <a:lnTo>
                    <a:pt x="296" y="170"/>
                  </a:lnTo>
                  <a:lnTo>
                    <a:pt x="296" y="167"/>
                  </a:lnTo>
                  <a:lnTo>
                    <a:pt x="293" y="163"/>
                  </a:lnTo>
                  <a:lnTo>
                    <a:pt x="293" y="159"/>
                  </a:lnTo>
                  <a:lnTo>
                    <a:pt x="296" y="152"/>
                  </a:lnTo>
                  <a:lnTo>
                    <a:pt x="293" y="148"/>
                  </a:lnTo>
                  <a:lnTo>
                    <a:pt x="293" y="141"/>
                  </a:lnTo>
                  <a:lnTo>
                    <a:pt x="293" y="137"/>
                  </a:lnTo>
                  <a:lnTo>
                    <a:pt x="293" y="133"/>
                  </a:lnTo>
                  <a:lnTo>
                    <a:pt x="293" y="122"/>
                  </a:lnTo>
                  <a:lnTo>
                    <a:pt x="289" y="118"/>
                  </a:lnTo>
                  <a:lnTo>
                    <a:pt x="289" y="118"/>
                  </a:lnTo>
                  <a:lnTo>
                    <a:pt x="289" y="115"/>
                  </a:lnTo>
                  <a:lnTo>
                    <a:pt x="289" y="111"/>
                  </a:lnTo>
                  <a:lnTo>
                    <a:pt x="281" y="81"/>
                  </a:lnTo>
                  <a:lnTo>
                    <a:pt x="274" y="78"/>
                  </a:lnTo>
                  <a:lnTo>
                    <a:pt x="274" y="78"/>
                  </a:lnTo>
                  <a:lnTo>
                    <a:pt x="270" y="78"/>
                  </a:lnTo>
                  <a:lnTo>
                    <a:pt x="267" y="74"/>
                  </a:lnTo>
                  <a:lnTo>
                    <a:pt x="267" y="70"/>
                  </a:lnTo>
                  <a:lnTo>
                    <a:pt x="263" y="66"/>
                  </a:lnTo>
                  <a:lnTo>
                    <a:pt x="259" y="66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55" y="59"/>
                  </a:lnTo>
                  <a:lnTo>
                    <a:pt x="255" y="59"/>
                  </a:lnTo>
                  <a:lnTo>
                    <a:pt x="259" y="52"/>
                  </a:lnTo>
                  <a:lnTo>
                    <a:pt x="263" y="48"/>
                  </a:lnTo>
                  <a:lnTo>
                    <a:pt x="263" y="48"/>
                  </a:lnTo>
                  <a:lnTo>
                    <a:pt x="267" y="44"/>
                  </a:lnTo>
                  <a:lnTo>
                    <a:pt x="267" y="44"/>
                  </a:lnTo>
                  <a:lnTo>
                    <a:pt x="267" y="37"/>
                  </a:lnTo>
                  <a:lnTo>
                    <a:pt x="270" y="37"/>
                  </a:lnTo>
                  <a:lnTo>
                    <a:pt x="267" y="33"/>
                  </a:lnTo>
                  <a:lnTo>
                    <a:pt x="270" y="33"/>
                  </a:lnTo>
                  <a:lnTo>
                    <a:pt x="270" y="29"/>
                  </a:lnTo>
                  <a:lnTo>
                    <a:pt x="270" y="29"/>
                  </a:lnTo>
                  <a:lnTo>
                    <a:pt x="267" y="29"/>
                  </a:lnTo>
                  <a:lnTo>
                    <a:pt x="267" y="26"/>
                  </a:lnTo>
                  <a:lnTo>
                    <a:pt x="270" y="18"/>
                  </a:lnTo>
                  <a:lnTo>
                    <a:pt x="270" y="11"/>
                  </a:lnTo>
                  <a:lnTo>
                    <a:pt x="270" y="7"/>
                  </a:lnTo>
                  <a:lnTo>
                    <a:pt x="270" y="7"/>
                  </a:lnTo>
                  <a:lnTo>
                    <a:pt x="270" y="3"/>
                  </a:lnTo>
                  <a:lnTo>
                    <a:pt x="270" y="3"/>
                  </a:lnTo>
                  <a:lnTo>
                    <a:pt x="267" y="3"/>
                  </a:lnTo>
                  <a:lnTo>
                    <a:pt x="263" y="3"/>
                  </a:lnTo>
                  <a:lnTo>
                    <a:pt x="255" y="7"/>
                  </a:lnTo>
                  <a:lnTo>
                    <a:pt x="252" y="3"/>
                  </a:lnTo>
                  <a:lnTo>
                    <a:pt x="248" y="0"/>
                  </a:lnTo>
                  <a:lnTo>
                    <a:pt x="248" y="3"/>
                  </a:lnTo>
                  <a:lnTo>
                    <a:pt x="244" y="3"/>
                  </a:lnTo>
                  <a:lnTo>
                    <a:pt x="241" y="3"/>
                  </a:lnTo>
                  <a:lnTo>
                    <a:pt x="237" y="3"/>
                  </a:lnTo>
                  <a:lnTo>
                    <a:pt x="237" y="0"/>
                  </a:lnTo>
                  <a:lnTo>
                    <a:pt x="233" y="0"/>
                  </a:lnTo>
                  <a:lnTo>
                    <a:pt x="233" y="3"/>
                  </a:lnTo>
                  <a:lnTo>
                    <a:pt x="230" y="3"/>
                  </a:lnTo>
                  <a:lnTo>
                    <a:pt x="226" y="7"/>
                  </a:lnTo>
                  <a:lnTo>
                    <a:pt x="226" y="7"/>
                  </a:lnTo>
                  <a:lnTo>
                    <a:pt x="222" y="7"/>
                  </a:lnTo>
                  <a:lnTo>
                    <a:pt x="218" y="7"/>
                  </a:lnTo>
                  <a:lnTo>
                    <a:pt x="215" y="7"/>
                  </a:lnTo>
                  <a:lnTo>
                    <a:pt x="215" y="3"/>
                  </a:lnTo>
                  <a:lnTo>
                    <a:pt x="207" y="3"/>
                  </a:lnTo>
                  <a:lnTo>
                    <a:pt x="207" y="3"/>
                  </a:lnTo>
                  <a:lnTo>
                    <a:pt x="204" y="3"/>
                  </a:lnTo>
                  <a:lnTo>
                    <a:pt x="200" y="3"/>
                  </a:lnTo>
                  <a:lnTo>
                    <a:pt x="196" y="3"/>
                  </a:lnTo>
                  <a:lnTo>
                    <a:pt x="196" y="3"/>
                  </a:lnTo>
                  <a:lnTo>
                    <a:pt x="193" y="3"/>
                  </a:lnTo>
                  <a:lnTo>
                    <a:pt x="193" y="7"/>
                  </a:lnTo>
                  <a:lnTo>
                    <a:pt x="189" y="7"/>
                  </a:lnTo>
                  <a:lnTo>
                    <a:pt x="185" y="7"/>
                  </a:lnTo>
                  <a:lnTo>
                    <a:pt x="181" y="11"/>
                  </a:lnTo>
                  <a:lnTo>
                    <a:pt x="178" y="11"/>
                  </a:lnTo>
                  <a:lnTo>
                    <a:pt x="174" y="7"/>
                  </a:lnTo>
                  <a:lnTo>
                    <a:pt x="170" y="7"/>
                  </a:lnTo>
                  <a:lnTo>
                    <a:pt x="163" y="11"/>
                  </a:lnTo>
                  <a:lnTo>
                    <a:pt x="159" y="7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4" y="15"/>
                  </a:lnTo>
                  <a:lnTo>
                    <a:pt x="141" y="18"/>
                  </a:lnTo>
                  <a:lnTo>
                    <a:pt x="141" y="18"/>
                  </a:lnTo>
                  <a:lnTo>
                    <a:pt x="141" y="22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0" y="22"/>
                  </a:lnTo>
                  <a:lnTo>
                    <a:pt x="126" y="22"/>
                  </a:lnTo>
                  <a:lnTo>
                    <a:pt x="122" y="26"/>
                  </a:lnTo>
                  <a:lnTo>
                    <a:pt x="122" y="26"/>
                  </a:lnTo>
                  <a:lnTo>
                    <a:pt x="118" y="29"/>
                  </a:lnTo>
                  <a:lnTo>
                    <a:pt x="118" y="33"/>
                  </a:lnTo>
                  <a:lnTo>
                    <a:pt x="111" y="33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11" y="37"/>
                  </a:lnTo>
                  <a:lnTo>
                    <a:pt x="111" y="40"/>
                  </a:lnTo>
                  <a:lnTo>
                    <a:pt x="111" y="40"/>
                  </a:lnTo>
                  <a:lnTo>
                    <a:pt x="111" y="44"/>
                  </a:lnTo>
                  <a:lnTo>
                    <a:pt x="111" y="48"/>
                  </a:lnTo>
                  <a:lnTo>
                    <a:pt x="111" y="52"/>
                  </a:lnTo>
                  <a:lnTo>
                    <a:pt x="115" y="55"/>
                  </a:lnTo>
                  <a:lnTo>
                    <a:pt x="115" y="66"/>
                  </a:lnTo>
                  <a:lnTo>
                    <a:pt x="118" y="70"/>
                  </a:lnTo>
                  <a:lnTo>
                    <a:pt x="118" y="74"/>
                  </a:lnTo>
                  <a:lnTo>
                    <a:pt x="118" y="74"/>
                  </a:lnTo>
                  <a:lnTo>
                    <a:pt x="122" y="78"/>
                  </a:lnTo>
                  <a:lnTo>
                    <a:pt x="122" y="78"/>
                  </a:lnTo>
                  <a:lnTo>
                    <a:pt x="126" y="78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2" y="85"/>
                  </a:lnTo>
                  <a:lnTo>
                    <a:pt x="104" y="85"/>
                  </a:lnTo>
                  <a:lnTo>
                    <a:pt x="100" y="85"/>
                  </a:lnTo>
                  <a:lnTo>
                    <a:pt x="93" y="92"/>
                  </a:lnTo>
                  <a:lnTo>
                    <a:pt x="93" y="92"/>
                  </a:lnTo>
                  <a:lnTo>
                    <a:pt x="89" y="96"/>
                  </a:lnTo>
                  <a:lnTo>
                    <a:pt x="89" y="104"/>
                  </a:lnTo>
                  <a:lnTo>
                    <a:pt x="89" y="104"/>
                  </a:lnTo>
                  <a:lnTo>
                    <a:pt x="78" y="111"/>
                  </a:lnTo>
                  <a:lnTo>
                    <a:pt x="59" y="122"/>
                  </a:lnTo>
                  <a:lnTo>
                    <a:pt x="44" y="130"/>
                  </a:lnTo>
                  <a:lnTo>
                    <a:pt x="41" y="130"/>
                  </a:lnTo>
                  <a:lnTo>
                    <a:pt x="33" y="130"/>
                  </a:lnTo>
                  <a:lnTo>
                    <a:pt x="30" y="130"/>
                  </a:lnTo>
                  <a:lnTo>
                    <a:pt x="26" y="130"/>
                  </a:lnTo>
                  <a:lnTo>
                    <a:pt x="15" y="133"/>
                  </a:lnTo>
                  <a:lnTo>
                    <a:pt x="11" y="137"/>
                  </a:lnTo>
                  <a:lnTo>
                    <a:pt x="7" y="141"/>
                  </a:lnTo>
                  <a:lnTo>
                    <a:pt x="0" y="144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59" y="196"/>
                  </a:lnTo>
                  <a:lnTo>
                    <a:pt x="59" y="196"/>
                  </a:lnTo>
                  <a:lnTo>
                    <a:pt x="167" y="263"/>
                  </a:lnTo>
                  <a:lnTo>
                    <a:pt x="170" y="270"/>
                  </a:lnTo>
                  <a:lnTo>
                    <a:pt x="174" y="270"/>
                  </a:lnTo>
                  <a:lnTo>
                    <a:pt x="178" y="270"/>
                  </a:lnTo>
                  <a:lnTo>
                    <a:pt x="185" y="274"/>
                  </a:lnTo>
                  <a:lnTo>
                    <a:pt x="185" y="274"/>
                  </a:lnTo>
                  <a:lnTo>
                    <a:pt x="189" y="278"/>
                  </a:lnTo>
                  <a:lnTo>
                    <a:pt x="193" y="278"/>
                  </a:lnTo>
                  <a:lnTo>
                    <a:pt x="193" y="282"/>
                  </a:lnTo>
                  <a:lnTo>
                    <a:pt x="193" y="285"/>
                  </a:lnTo>
                  <a:lnTo>
                    <a:pt x="193" y="289"/>
                  </a:lnTo>
                  <a:lnTo>
                    <a:pt x="196" y="289"/>
                  </a:lnTo>
                  <a:lnTo>
                    <a:pt x="204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11" y="289"/>
                  </a:lnTo>
                  <a:lnTo>
                    <a:pt x="237" y="282"/>
                  </a:lnTo>
                  <a:lnTo>
                    <a:pt x="255" y="267"/>
                  </a:lnTo>
                  <a:lnTo>
                    <a:pt x="330" y="222"/>
                  </a:lnTo>
                  <a:lnTo>
                    <a:pt x="330" y="2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1" name="Freeform 113"/>
            <p:cNvSpPr>
              <a:spLocks/>
            </p:cNvSpPr>
            <p:nvPr/>
          </p:nvSpPr>
          <p:spPr bwMode="auto">
            <a:xfrm>
              <a:off x="4030547" y="2455455"/>
              <a:ext cx="248320" cy="176269"/>
            </a:xfrm>
            <a:custGeom>
              <a:avLst/>
              <a:gdLst>
                <a:gd name="T0" fmla="*/ 67 w 193"/>
                <a:gd name="T1" fmla="*/ 126 h 137"/>
                <a:gd name="T2" fmla="*/ 78 w 193"/>
                <a:gd name="T3" fmla="*/ 119 h 137"/>
                <a:gd name="T4" fmla="*/ 93 w 193"/>
                <a:gd name="T5" fmla="*/ 112 h 137"/>
                <a:gd name="T6" fmla="*/ 100 w 193"/>
                <a:gd name="T7" fmla="*/ 112 h 137"/>
                <a:gd name="T8" fmla="*/ 111 w 193"/>
                <a:gd name="T9" fmla="*/ 112 h 137"/>
                <a:gd name="T10" fmla="*/ 145 w 193"/>
                <a:gd name="T11" fmla="*/ 93 h 137"/>
                <a:gd name="T12" fmla="*/ 156 w 193"/>
                <a:gd name="T13" fmla="*/ 86 h 137"/>
                <a:gd name="T14" fmla="*/ 160 w 193"/>
                <a:gd name="T15" fmla="*/ 74 h 137"/>
                <a:gd name="T16" fmla="*/ 167 w 193"/>
                <a:gd name="T17" fmla="*/ 67 h 137"/>
                <a:gd name="T18" fmla="*/ 189 w 193"/>
                <a:gd name="T19" fmla="*/ 67 h 137"/>
                <a:gd name="T20" fmla="*/ 189 w 193"/>
                <a:gd name="T21" fmla="*/ 63 h 137"/>
                <a:gd name="T22" fmla="*/ 189 w 193"/>
                <a:gd name="T23" fmla="*/ 60 h 137"/>
                <a:gd name="T24" fmla="*/ 185 w 193"/>
                <a:gd name="T25" fmla="*/ 56 h 137"/>
                <a:gd name="T26" fmla="*/ 185 w 193"/>
                <a:gd name="T27" fmla="*/ 52 h 137"/>
                <a:gd name="T28" fmla="*/ 182 w 193"/>
                <a:gd name="T29" fmla="*/ 37 h 137"/>
                <a:gd name="T30" fmla="*/ 178 w 193"/>
                <a:gd name="T31" fmla="*/ 30 h 137"/>
                <a:gd name="T32" fmla="*/ 178 w 193"/>
                <a:gd name="T33" fmla="*/ 22 h 137"/>
                <a:gd name="T34" fmla="*/ 178 w 193"/>
                <a:gd name="T35" fmla="*/ 19 h 137"/>
                <a:gd name="T36" fmla="*/ 174 w 193"/>
                <a:gd name="T37" fmla="*/ 15 h 137"/>
                <a:gd name="T38" fmla="*/ 163 w 193"/>
                <a:gd name="T39" fmla="*/ 15 h 137"/>
                <a:gd name="T40" fmla="*/ 160 w 193"/>
                <a:gd name="T41" fmla="*/ 11 h 137"/>
                <a:gd name="T42" fmla="*/ 160 w 193"/>
                <a:gd name="T43" fmla="*/ 11 h 137"/>
                <a:gd name="T44" fmla="*/ 152 w 193"/>
                <a:gd name="T45" fmla="*/ 15 h 137"/>
                <a:gd name="T46" fmla="*/ 141 w 193"/>
                <a:gd name="T47" fmla="*/ 11 h 137"/>
                <a:gd name="T48" fmla="*/ 134 w 193"/>
                <a:gd name="T49" fmla="*/ 15 h 137"/>
                <a:gd name="T50" fmla="*/ 126 w 193"/>
                <a:gd name="T51" fmla="*/ 8 h 137"/>
                <a:gd name="T52" fmla="*/ 123 w 193"/>
                <a:gd name="T53" fmla="*/ 4 h 137"/>
                <a:gd name="T54" fmla="*/ 123 w 193"/>
                <a:gd name="T55" fmla="*/ 4 h 137"/>
                <a:gd name="T56" fmla="*/ 119 w 193"/>
                <a:gd name="T57" fmla="*/ 4 h 137"/>
                <a:gd name="T58" fmla="*/ 115 w 193"/>
                <a:gd name="T59" fmla="*/ 4 h 137"/>
                <a:gd name="T60" fmla="*/ 111 w 193"/>
                <a:gd name="T61" fmla="*/ 15 h 137"/>
                <a:gd name="T62" fmla="*/ 108 w 193"/>
                <a:gd name="T63" fmla="*/ 26 h 137"/>
                <a:gd name="T64" fmla="*/ 97 w 193"/>
                <a:gd name="T65" fmla="*/ 37 h 137"/>
                <a:gd name="T66" fmla="*/ 93 w 193"/>
                <a:gd name="T67" fmla="*/ 37 h 137"/>
                <a:gd name="T68" fmla="*/ 82 w 193"/>
                <a:gd name="T69" fmla="*/ 45 h 137"/>
                <a:gd name="T70" fmla="*/ 74 w 193"/>
                <a:gd name="T71" fmla="*/ 48 h 137"/>
                <a:gd name="T72" fmla="*/ 67 w 193"/>
                <a:gd name="T73" fmla="*/ 52 h 137"/>
                <a:gd name="T74" fmla="*/ 63 w 193"/>
                <a:gd name="T75" fmla="*/ 63 h 137"/>
                <a:gd name="T76" fmla="*/ 56 w 193"/>
                <a:gd name="T77" fmla="*/ 71 h 137"/>
                <a:gd name="T78" fmla="*/ 52 w 193"/>
                <a:gd name="T79" fmla="*/ 82 h 137"/>
                <a:gd name="T80" fmla="*/ 52 w 193"/>
                <a:gd name="T81" fmla="*/ 93 h 137"/>
                <a:gd name="T82" fmla="*/ 56 w 193"/>
                <a:gd name="T83" fmla="*/ 97 h 137"/>
                <a:gd name="T84" fmla="*/ 45 w 193"/>
                <a:gd name="T85" fmla="*/ 112 h 137"/>
                <a:gd name="T86" fmla="*/ 37 w 193"/>
                <a:gd name="T87" fmla="*/ 119 h 137"/>
                <a:gd name="T88" fmla="*/ 23 w 193"/>
                <a:gd name="T89" fmla="*/ 130 h 137"/>
                <a:gd name="T90" fmla="*/ 0 w 193"/>
                <a:gd name="T91" fmla="*/ 137 h 137"/>
                <a:gd name="T92" fmla="*/ 67 w 193"/>
                <a:gd name="T93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3" h="137">
                  <a:moveTo>
                    <a:pt x="67" y="137"/>
                  </a:moveTo>
                  <a:lnTo>
                    <a:pt x="67" y="126"/>
                  </a:lnTo>
                  <a:lnTo>
                    <a:pt x="74" y="123"/>
                  </a:lnTo>
                  <a:lnTo>
                    <a:pt x="78" y="119"/>
                  </a:lnTo>
                  <a:lnTo>
                    <a:pt x="82" y="115"/>
                  </a:lnTo>
                  <a:lnTo>
                    <a:pt x="93" y="112"/>
                  </a:lnTo>
                  <a:lnTo>
                    <a:pt x="97" y="112"/>
                  </a:lnTo>
                  <a:lnTo>
                    <a:pt x="100" y="112"/>
                  </a:lnTo>
                  <a:lnTo>
                    <a:pt x="108" y="112"/>
                  </a:lnTo>
                  <a:lnTo>
                    <a:pt x="111" y="112"/>
                  </a:lnTo>
                  <a:lnTo>
                    <a:pt x="126" y="104"/>
                  </a:lnTo>
                  <a:lnTo>
                    <a:pt x="145" y="93"/>
                  </a:lnTo>
                  <a:lnTo>
                    <a:pt x="156" y="86"/>
                  </a:lnTo>
                  <a:lnTo>
                    <a:pt x="156" y="86"/>
                  </a:lnTo>
                  <a:lnTo>
                    <a:pt x="156" y="78"/>
                  </a:lnTo>
                  <a:lnTo>
                    <a:pt x="160" y="74"/>
                  </a:lnTo>
                  <a:lnTo>
                    <a:pt x="160" y="74"/>
                  </a:lnTo>
                  <a:lnTo>
                    <a:pt x="167" y="67"/>
                  </a:lnTo>
                  <a:lnTo>
                    <a:pt x="171" y="67"/>
                  </a:lnTo>
                  <a:lnTo>
                    <a:pt x="189" y="67"/>
                  </a:lnTo>
                  <a:lnTo>
                    <a:pt x="189" y="63"/>
                  </a:lnTo>
                  <a:lnTo>
                    <a:pt x="189" y="63"/>
                  </a:lnTo>
                  <a:lnTo>
                    <a:pt x="193" y="60"/>
                  </a:lnTo>
                  <a:lnTo>
                    <a:pt x="189" y="60"/>
                  </a:lnTo>
                  <a:lnTo>
                    <a:pt x="189" y="60"/>
                  </a:lnTo>
                  <a:lnTo>
                    <a:pt x="185" y="56"/>
                  </a:lnTo>
                  <a:lnTo>
                    <a:pt x="185" y="56"/>
                  </a:lnTo>
                  <a:lnTo>
                    <a:pt x="185" y="52"/>
                  </a:lnTo>
                  <a:lnTo>
                    <a:pt x="182" y="48"/>
                  </a:lnTo>
                  <a:lnTo>
                    <a:pt x="182" y="37"/>
                  </a:lnTo>
                  <a:lnTo>
                    <a:pt x="178" y="34"/>
                  </a:lnTo>
                  <a:lnTo>
                    <a:pt x="178" y="30"/>
                  </a:lnTo>
                  <a:lnTo>
                    <a:pt x="178" y="26"/>
                  </a:lnTo>
                  <a:lnTo>
                    <a:pt x="178" y="22"/>
                  </a:lnTo>
                  <a:lnTo>
                    <a:pt x="178" y="22"/>
                  </a:lnTo>
                  <a:lnTo>
                    <a:pt x="178" y="19"/>
                  </a:lnTo>
                  <a:lnTo>
                    <a:pt x="174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63" y="15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60" y="11"/>
                  </a:lnTo>
                  <a:lnTo>
                    <a:pt x="156" y="11"/>
                  </a:lnTo>
                  <a:lnTo>
                    <a:pt x="152" y="15"/>
                  </a:lnTo>
                  <a:lnTo>
                    <a:pt x="145" y="11"/>
                  </a:lnTo>
                  <a:lnTo>
                    <a:pt x="141" y="11"/>
                  </a:lnTo>
                  <a:lnTo>
                    <a:pt x="137" y="15"/>
                  </a:lnTo>
                  <a:lnTo>
                    <a:pt x="134" y="15"/>
                  </a:lnTo>
                  <a:lnTo>
                    <a:pt x="130" y="15"/>
                  </a:lnTo>
                  <a:lnTo>
                    <a:pt x="126" y="8"/>
                  </a:lnTo>
                  <a:lnTo>
                    <a:pt x="123" y="8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4"/>
                  </a:lnTo>
                  <a:lnTo>
                    <a:pt x="123" y="0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1" y="8"/>
                  </a:lnTo>
                  <a:lnTo>
                    <a:pt x="111" y="15"/>
                  </a:lnTo>
                  <a:lnTo>
                    <a:pt x="108" y="19"/>
                  </a:lnTo>
                  <a:lnTo>
                    <a:pt x="108" y="26"/>
                  </a:lnTo>
                  <a:lnTo>
                    <a:pt x="104" y="30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3" y="37"/>
                  </a:lnTo>
                  <a:lnTo>
                    <a:pt x="86" y="41"/>
                  </a:lnTo>
                  <a:lnTo>
                    <a:pt x="82" y="45"/>
                  </a:lnTo>
                  <a:lnTo>
                    <a:pt x="82" y="45"/>
                  </a:lnTo>
                  <a:lnTo>
                    <a:pt x="74" y="48"/>
                  </a:lnTo>
                  <a:lnTo>
                    <a:pt x="71" y="48"/>
                  </a:lnTo>
                  <a:lnTo>
                    <a:pt x="67" y="52"/>
                  </a:lnTo>
                  <a:lnTo>
                    <a:pt x="60" y="56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56" y="71"/>
                  </a:lnTo>
                  <a:lnTo>
                    <a:pt x="52" y="78"/>
                  </a:lnTo>
                  <a:lnTo>
                    <a:pt x="52" y="82"/>
                  </a:lnTo>
                  <a:lnTo>
                    <a:pt x="56" y="89"/>
                  </a:lnTo>
                  <a:lnTo>
                    <a:pt x="52" y="93"/>
                  </a:lnTo>
                  <a:lnTo>
                    <a:pt x="52" y="93"/>
                  </a:lnTo>
                  <a:lnTo>
                    <a:pt x="56" y="97"/>
                  </a:lnTo>
                  <a:lnTo>
                    <a:pt x="56" y="100"/>
                  </a:lnTo>
                  <a:lnTo>
                    <a:pt x="45" y="112"/>
                  </a:lnTo>
                  <a:lnTo>
                    <a:pt x="41" y="115"/>
                  </a:lnTo>
                  <a:lnTo>
                    <a:pt x="37" y="119"/>
                  </a:lnTo>
                  <a:lnTo>
                    <a:pt x="34" y="119"/>
                  </a:lnTo>
                  <a:lnTo>
                    <a:pt x="23" y="130"/>
                  </a:lnTo>
                  <a:lnTo>
                    <a:pt x="4" y="134"/>
                  </a:lnTo>
                  <a:lnTo>
                    <a:pt x="0" y="137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2" name="Freeform 114"/>
            <p:cNvSpPr>
              <a:spLocks/>
            </p:cNvSpPr>
            <p:nvPr/>
          </p:nvSpPr>
          <p:spPr bwMode="auto">
            <a:xfrm>
              <a:off x="3945629" y="2631723"/>
              <a:ext cx="171122" cy="129950"/>
            </a:xfrm>
            <a:custGeom>
              <a:avLst/>
              <a:gdLst>
                <a:gd name="T0" fmla="*/ 133 w 133"/>
                <a:gd name="T1" fmla="*/ 4 h 101"/>
                <a:gd name="T2" fmla="*/ 133 w 133"/>
                <a:gd name="T3" fmla="*/ 0 h 101"/>
                <a:gd name="T4" fmla="*/ 66 w 133"/>
                <a:gd name="T5" fmla="*/ 0 h 101"/>
                <a:gd name="T6" fmla="*/ 63 w 133"/>
                <a:gd name="T7" fmla="*/ 8 h 101"/>
                <a:gd name="T8" fmla="*/ 63 w 133"/>
                <a:gd name="T9" fmla="*/ 15 h 101"/>
                <a:gd name="T10" fmla="*/ 59 w 133"/>
                <a:gd name="T11" fmla="*/ 15 h 101"/>
                <a:gd name="T12" fmla="*/ 48 w 133"/>
                <a:gd name="T13" fmla="*/ 19 h 101"/>
                <a:gd name="T14" fmla="*/ 44 w 133"/>
                <a:gd name="T15" fmla="*/ 23 h 101"/>
                <a:gd name="T16" fmla="*/ 40 w 133"/>
                <a:gd name="T17" fmla="*/ 26 h 101"/>
                <a:gd name="T18" fmla="*/ 44 w 133"/>
                <a:gd name="T19" fmla="*/ 30 h 101"/>
                <a:gd name="T20" fmla="*/ 33 w 133"/>
                <a:gd name="T21" fmla="*/ 41 h 101"/>
                <a:gd name="T22" fmla="*/ 33 w 133"/>
                <a:gd name="T23" fmla="*/ 45 h 101"/>
                <a:gd name="T24" fmla="*/ 26 w 133"/>
                <a:gd name="T25" fmla="*/ 52 h 101"/>
                <a:gd name="T26" fmla="*/ 22 w 133"/>
                <a:gd name="T27" fmla="*/ 56 h 101"/>
                <a:gd name="T28" fmla="*/ 18 w 133"/>
                <a:gd name="T29" fmla="*/ 64 h 101"/>
                <a:gd name="T30" fmla="*/ 18 w 133"/>
                <a:gd name="T31" fmla="*/ 64 h 101"/>
                <a:gd name="T32" fmla="*/ 11 w 133"/>
                <a:gd name="T33" fmla="*/ 71 h 101"/>
                <a:gd name="T34" fmla="*/ 11 w 133"/>
                <a:gd name="T35" fmla="*/ 75 h 101"/>
                <a:gd name="T36" fmla="*/ 15 w 133"/>
                <a:gd name="T37" fmla="*/ 75 h 101"/>
                <a:gd name="T38" fmla="*/ 11 w 133"/>
                <a:gd name="T39" fmla="*/ 75 h 101"/>
                <a:gd name="T40" fmla="*/ 3 w 133"/>
                <a:gd name="T41" fmla="*/ 86 h 101"/>
                <a:gd name="T42" fmla="*/ 3 w 133"/>
                <a:gd name="T43" fmla="*/ 86 h 101"/>
                <a:gd name="T44" fmla="*/ 0 w 133"/>
                <a:gd name="T45" fmla="*/ 90 h 101"/>
                <a:gd name="T46" fmla="*/ 0 w 133"/>
                <a:gd name="T47" fmla="*/ 93 h 101"/>
                <a:gd name="T48" fmla="*/ 0 w 133"/>
                <a:gd name="T49" fmla="*/ 93 h 101"/>
                <a:gd name="T50" fmla="*/ 0 w 133"/>
                <a:gd name="T51" fmla="*/ 101 h 101"/>
                <a:gd name="T52" fmla="*/ 66 w 133"/>
                <a:gd name="T53" fmla="*/ 101 h 101"/>
                <a:gd name="T54" fmla="*/ 66 w 133"/>
                <a:gd name="T55" fmla="*/ 71 h 101"/>
                <a:gd name="T56" fmla="*/ 66 w 133"/>
                <a:gd name="T57" fmla="*/ 67 h 101"/>
                <a:gd name="T58" fmla="*/ 70 w 133"/>
                <a:gd name="T59" fmla="*/ 67 h 101"/>
                <a:gd name="T60" fmla="*/ 74 w 133"/>
                <a:gd name="T61" fmla="*/ 64 h 101"/>
                <a:gd name="T62" fmla="*/ 81 w 133"/>
                <a:gd name="T63" fmla="*/ 64 h 101"/>
                <a:gd name="T64" fmla="*/ 81 w 133"/>
                <a:gd name="T65" fmla="*/ 26 h 101"/>
                <a:gd name="T66" fmla="*/ 133 w 133"/>
                <a:gd name="T67" fmla="*/ 26 h 101"/>
                <a:gd name="T68" fmla="*/ 133 w 133"/>
                <a:gd name="T69" fmla="*/ 4 h 101"/>
                <a:gd name="T70" fmla="*/ 133 w 133"/>
                <a:gd name="T71" fmla="*/ 4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33" h="101">
                  <a:moveTo>
                    <a:pt x="133" y="4"/>
                  </a:moveTo>
                  <a:lnTo>
                    <a:pt x="133" y="0"/>
                  </a:lnTo>
                  <a:lnTo>
                    <a:pt x="66" y="0"/>
                  </a:lnTo>
                  <a:lnTo>
                    <a:pt x="63" y="8"/>
                  </a:lnTo>
                  <a:lnTo>
                    <a:pt x="63" y="15"/>
                  </a:lnTo>
                  <a:lnTo>
                    <a:pt x="59" y="15"/>
                  </a:lnTo>
                  <a:lnTo>
                    <a:pt x="48" y="19"/>
                  </a:lnTo>
                  <a:lnTo>
                    <a:pt x="44" y="23"/>
                  </a:lnTo>
                  <a:lnTo>
                    <a:pt x="40" y="26"/>
                  </a:lnTo>
                  <a:lnTo>
                    <a:pt x="44" y="30"/>
                  </a:lnTo>
                  <a:lnTo>
                    <a:pt x="33" y="41"/>
                  </a:lnTo>
                  <a:lnTo>
                    <a:pt x="33" y="45"/>
                  </a:lnTo>
                  <a:lnTo>
                    <a:pt x="26" y="52"/>
                  </a:lnTo>
                  <a:lnTo>
                    <a:pt x="22" y="56"/>
                  </a:lnTo>
                  <a:lnTo>
                    <a:pt x="18" y="64"/>
                  </a:lnTo>
                  <a:lnTo>
                    <a:pt x="18" y="64"/>
                  </a:lnTo>
                  <a:lnTo>
                    <a:pt x="11" y="71"/>
                  </a:lnTo>
                  <a:lnTo>
                    <a:pt x="11" y="75"/>
                  </a:lnTo>
                  <a:lnTo>
                    <a:pt x="15" y="75"/>
                  </a:lnTo>
                  <a:lnTo>
                    <a:pt x="11" y="75"/>
                  </a:lnTo>
                  <a:lnTo>
                    <a:pt x="3" y="86"/>
                  </a:lnTo>
                  <a:lnTo>
                    <a:pt x="3" y="86"/>
                  </a:lnTo>
                  <a:lnTo>
                    <a:pt x="0" y="90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0" y="101"/>
                  </a:lnTo>
                  <a:lnTo>
                    <a:pt x="66" y="101"/>
                  </a:lnTo>
                  <a:lnTo>
                    <a:pt x="66" y="71"/>
                  </a:lnTo>
                  <a:lnTo>
                    <a:pt x="66" y="67"/>
                  </a:lnTo>
                  <a:lnTo>
                    <a:pt x="70" y="67"/>
                  </a:lnTo>
                  <a:lnTo>
                    <a:pt x="74" y="64"/>
                  </a:lnTo>
                  <a:lnTo>
                    <a:pt x="81" y="64"/>
                  </a:lnTo>
                  <a:lnTo>
                    <a:pt x="81" y="26"/>
                  </a:lnTo>
                  <a:lnTo>
                    <a:pt x="133" y="26"/>
                  </a:lnTo>
                  <a:lnTo>
                    <a:pt x="133" y="4"/>
                  </a:lnTo>
                  <a:lnTo>
                    <a:pt x="13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3" name="Freeform 115"/>
            <p:cNvSpPr>
              <a:spLocks/>
            </p:cNvSpPr>
            <p:nvPr/>
          </p:nvSpPr>
          <p:spPr bwMode="auto">
            <a:xfrm>
              <a:off x="3945629" y="2636870"/>
              <a:ext cx="247033" cy="253467"/>
            </a:xfrm>
            <a:custGeom>
              <a:avLst/>
              <a:gdLst>
                <a:gd name="T0" fmla="*/ 66 w 192"/>
                <a:gd name="T1" fmla="*/ 97 h 197"/>
                <a:gd name="T2" fmla="*/ 66 w 192"/>
                <a:gd name="T3" fmla="*/ 63 h 197"/>
                <a:gd name="T4" fmla="*/ 74 w 192"/>
                <a:gd name="T5" fmla="*/ 60 h 197"/>
                <a:gd name="T6" fmla="*/ 81 w 192"/>
                <a:gd name="T7" fmla="*/ 22 h 197"/>
                <a:gd name="T8" fmla="*/ 133 w 192"/>
                <a:gd name="T9" fmla="*/ 0 h 197"/>
                <a:gd name="T10" fmla="*/ 192 w 192"/>
                <a:gd name="T11" fmla="*/ 37 h 197"/>
                <a:gd name="T12" fmla="*/ 174 w 192"/>
                <a:gd name="T13" fmla="*/ 37 h 197"/>
                <a:gd name="T14" fmla="*/ 192 w 192"/>
                <a:gd name="T15" fmla="*/ 171 h 197"/>
                <a:gd name="T16" fmla="*/ 126 w 192"/>
                <a:gd name="T17" fmla="*/ 186 h 197"/>
                <a:gd name="T18" fmla="*/ 122 w 192"/>
                <a:gd name="T19" fmla="*/ 182 h 197"/>
                <a:gd name="T20" fmla="*/ 118 w 192"/>
                <a:gd name="T21" fmla="*/ 186 h 197"/>
                <a:gd name="T22" fmla="*/ 118 w 192"/>
                <a:gd name="T23" fmla="*/ 178 h 197"/>
                <a:gd name="T24" fmla="*/ 103 w 192"/>
                <a:gd name="T25" fmla="*/ 182 h 197"/>
                <a:gd name="T26" fmla="*/ 100 w 192"/>
                <a:gd name="T27" fmla="*/ 189 h 197"/>
                <a:gd name="T28" fmla="*/ 96 w 192"/>
                <a:gd name="T29" fmla="*/ 178 h 197"/>
                <a:gd name="T30" fmla="*/ 85 w 192"/>
                <a:gd name="T31" fmla="*/ 182 h 197"/>
                <a:gd name="T32" fmla="*/ 85 w 192"/>
                <a:gd name="T33" fmla="*/ 189 h 197"/>
                <a:gd name="T34" fmla="*/ 81 w 192"/>
                <a:gd name="T35" fmla="*/ 193 h 197"/>
                <a:gd name="T36" fmla="*/ 77 w 192"/>
                <a:gd name="T37" fmla="*/ 197 h 197"/>
                <a:gd name="T38" fmla="*/ 70 w 192"/>
                <a:gd name="T39" fmla="*/ 189 h 197"/>
                <a:gd name="T40" fmla="*/ 66 w 192"/>
                <a:gd name="T41" fmla="*/ 186 h 197"/>
                <a:gd name="T42" fmla="*/ 63 w 192"/>
                <a:gd name="T43" fmla="*/ 182 h 197"/>
                <a:gd name="T44" fmla="*/ 59 w 192"/>
                <a:gd name="T45" fmla="*/ 175 h 197"/>
                <a:gd name="T46" fmla="*/ 55 w 192"/>
                <a:gd name="T47" fmla="*/ 175 h 197"/>
                <a:gd name="T48" fmla="*/ 52 w 192"/>
                <a:gd name="T49" fmla="*/ 175 h 197"/>
                <a:gd name="T50" fmla="*/ 48 w 192"/>
                <a:gd name="T51" fmla="*/ 175 h 197"/>
                <a:gd name="T52" fmla="*/ 40 w 192"/>
                <a:gd name="T53" fmla="*/ 167 h 197"/>
                <a:gd name="T54" fmla="*/ 29 w 192"/>
                <a:gd name="T55" fmla="*/ 167 h 197"/>
                <a:gd name="T56" fmla="*/ 15 w 192"/>
                <a:gd name="T57" fmla="*/ 171 h 197"/>
                <a:gd name="T58" fmla="*/ 7 w 192"/>
                <a:gd name="T59" fmla="*/ 175 h 197"/>
                <a:gd name="T60" fmla="*/ 7 w 192"/>
                <a:gd name="T61" fmla="*/ 167 h 197"/>
                <a:gd name="T62" fmla="*/ 11 w 192"/>
                <a:gd name="T63" fmla="*/ 156 h 197"/>
                <a:gd name="T64" fmla="*/ 11 w 192"/>
                <a:gd name="T65" fmla="*/ 130 h 197"/>
                <a:gd name="T66" fmla="*/ 7 w 192"/>
                <a:gd name="T67" fmla="*/ 123 h 197"/>
                <a:gd name="T68" fmla="*/ 11 w 192"/>
                <a:gd name="T69" fmla="*/ 115 h 197"/>
                <a:gd name="T70" fmla="*/ 11 w 192"/>
                <a:gd name="T71" fmla="*/ 111 h 197"/>
                <a:gd name="T72" fmla="*/ 3 w 192"/>
                <a:gd name="T73" fmla="*/ 104 h 197"/>
                <a:gd name="T74" fmla="*/ 3 w 192"/>
                <a:gd name="T75" fmla="*/ 100 h 197"/>
                <a:gd name="T76" fmla="*/ 0 w 192"/>
                <a:gd name="T77" fmla="*/ 100 h 197"/>
                <a:gd name="T78" fmla="*/ 0 w 192"/>
                <a:gd name="T79" fmla="*/ 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2" h="197">
                  <a:moveTo>
                    <a:pt x="0" y="97"/>
                  </a:moveTo>
                  <a:lnTo>
                    <a:pt x="66" y="97"/>
                  </a:lnTo>
                  <a:lnTo>
                    <a:pt x="66" y="67"/>
                  </a:lnTo>
                  <a:lnTo>
                    <a:pt x="66" y="63"/>
                  </a:lnTo>
                  <a:lnTo>
                    <a:pt x="70" y="63"/>
                  </a:lnTo>
                  <a:lnTo>
                    <a:pt x="74" y="60"/>
                  </a:lnTo>
                  <a:lnTo>
                    <a:pt x="81" y="60"/>
                  </a:lnTo>
                  <a:lnTo>
                    <a:pt x="81" y="22"/>
                  </a:lnTo>
                  <a:lnTo>
                    <a:pt x="133" y="22"/>
                  </a:lnTo>
                  <a:lnTo>
                    <a:pt x="133" y="0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92" y="37"/>
                  </a:lnTo>
                  <a:lnTo>
                    <a:pt x="174" y="37"/>
                  </a:lnTo>
                  <a:lnTo>
                    <a:pt x="185" y="171"/>
                  </a:lnTo>
                  <a:lnTo>
                    <a:pt x="192" y="171"/>
                  </a:lnTo>
                  <a:lnTo>
                    <a:pt x="185" y="186"/>
                  </a:lnTo>
                  <a:lnTo>
                    <a:pt x="126" y="186"/>
                  </a:lnTo>
                  <a:lnTo>
                    <a:pt x="126" y="186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18" y="186"/>
                  </a:lnTo>
                  <a:lnTo>
                    <a:pt x="118" y="186"/>
                  </a:lnTo>
                  <a:lnTo>
                    <a:pt x="118" y="178"/>
                  </a:lnTo>
                  <a:lnTo>
                    <a:pt x="111" y="178"/>
                  </a:lnTo>
                  <a:lnTo>
                    <a:pt x="103" y="182"/>
                  </a:lnTo>
                  <a:lnTo>
                    <a:pt x="100" y="189"/>
                  </a:lnTo>
                  <a:lnTo>
                    <a:pt x="100" y="189"/>
                  </a:lnTo>
                  <a:lnTo>
                    <a:pt x="96" y="182"/>
                  </a:lnTo>
                  <a:lnTo>
                    <a:pt x="96" y="178"/>
                  </a:lnTo>
                  <a:lnTo>
                    <a:pt x="92" y="178"/>
                  </a:lnTo>
                  <a:lnTo>
                    <a:pt x="85" y="182"/>
                  </a:lnTo>
                  <a:lnTo>
                    <a:pt x="85" y="186"/>
                  </a:lnTo>
                  <a:lnTo>
                    <a:pt x="85" y="189"/>
                  </a:lnTo>
                  <a:lnTo>
                    <a:pt x="85" y="193"/>
                  </a:lnTo>
                  <a:lnTo>
                    <a:pt x="81" y="193"/>
                  </a:lnTo>
                  <a:lnTo>
                    <a:pt x="77" y="197"/>
                  </a:lnTo>
                  <a:lnTo>
                    <a:pt x="77" y="197"/>
                  </a:lnTo>
                  <a:lnTo>
                    <a:pt x="74" y="193"/>
                  </a:lnTo>
                  <a:lnTo>
                    <a:pt x="70" y="189"/>
                  </a:lnTo>
                  <a:lnTo>
                    <a:pt x="66" y="189"/>
                  </a:lnTo>
                  <a:lnTo>
                    <a:pt x="66" y="186"/>
                  </a:lnTo>
                  <a:lnTo>
                    <a:pt x="63" y="186"/>
                  </a:lnTo>
                  <a:lnTo>
                    <a:pt x="63" y="182"/>
                  </a:lnTo>
                  <a:lnTo>
                    <a:pt x="59" y="178"/>
                  </a:lnTo>
                  <a:lnTo>
                    <a:pt x="59" y="175"/>
                  </a:lnTo>
                  <a:lnTo>
                    <a:pt x="59" y="175"/>
                  </a:lnTo>
                  <a:lnTo>
                    <a:pt x="55" y="175"/>
                  </a:lnTo>
                  <a:lnTo>
                    <a:pt x="55" y="175"/>
                  </a:lnTo>
                  <a:lnTo>
                    <a:pt x="52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4" y="171"/>
                  </a:lnTo>
                  <a:lnTo>
                    <a:pt x="40" y="167"/>
                  </a:lnTo>
                  <a:lnTo>
                    <a:pt x="33" y="167"/>
                  </a:lnTo>
                  <a:lnTo>
                    <a:pt x="29" y="167"/>
                  </a:lnTo>
                  <a:lnTo>
                    <a:pt x="22" y="167"/>
                  </a:lnTo>
                  <a:lnTo>
                    <a:pt x="15" y="171"/>
                  </a:lnTo>
                  <a:lnTo>
                    <a:pt x="11" y="175"/>
                  </a:lnTo>
                  <a:lnTo>
                    <a:pt x="7" y="175"/>
                  </a:lnTo>
                  <a:lnTo>
                    <a:pt x="3" y="175"/>
                  </a:lnTo>
                  <a:lnTo>
                    <a:pt x="7" y="167"/>
                  </a:lnTo>
                  <a:lnTo>
                    <a:pt x="7" y="160"/>
                  </a:lnTo>
                  <a:lnTo>
                    <a:pt x="11" y="156"/>
                  </a:lnTo>
                  <a:lnTo>
                    <a:pt x="15" y="145"/>
                  </a:lnTo>
                  <a:lnTo>
                    <a:pt x="11" y="130"/>
                  </a:lnTo>
                  <a:lnTo>
                    <a:pt x="7" y="123"/>
                  </a:lnTo>
                  <a:lnTo>
                    <a:pt x="7" y="123"/>
                  </a:lnTo>
                  <a:lnTo>
                    <a:pt x="11" y="123"/>
                  </a:lnTo>
                  <a:lnTo>
                    <a:pt x="11" y="115"/>
                  </a:lnTo>
                  <a:lnTo>
                    <a:pt x="11" y="111"/>
                  </a:lnTo>
                  <a:lnTo>
                    <a:pt x="11" y="111"/>
                  </a:lnTo>
                  <a:lnTo>
                    <a:pt x="7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0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97"/>
                  </a:lnTo>
                  <a:lnTo>
                    <a:pt x="0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4" name="Freeform 116"/>
            <p:cNvSpPr>
              <a:spLocks/>
            </p:cNvSpPr>
            <p:nvPr/>
          </p:nvSpPr>
          <p:spPr bwMode="auto">
            <a:xfrm>
              <a:off x="4044701" y="2684476"/>
              <a:ext cx="343531" cy="292066"/>
            </a:xfrm>
            <a:custGeom>
              <a:avLst/>
              <a:gdLst>
                <a:gd name="T0" fmla="*/ 8 w 267"/>
                <a:gd name="T1" fmla="*/ 156 h 227"/>
                <a:gd name="T2" fmla="*/ 8 w 267"/>
                <a:gd name="T3" fmla="*/ 145 h 227"/>
                <a:gd name="T4" fmla="*/ 19 w 267"/>
                <a:gd name="T5" fmla="*/ 145 h 227"/>
                <a:gd name="T6" fmla="*/ 26 w 267"/>
                <a:gd name="T7" fmla="*/ 145 h 227"/>
                <a:gd name="T8" fmla="*/ 41 w 267"/>
                <a:gd name="T9" fmla="*/ 149 h 227"/>
                <a:gd name="T10" fmla="*/ 45 w 267"/>
                <a:gd name="T11" fmla="*/ 145 h 227"/>
                <a:gd name="T12" fmla="*/ 108 w 267"/>
                <a:gd name="T13" fmla="*/ 149 h 227"/>
                <a:gd name="T14" fmla="*/ 97 w 267"/>
                <a:gd name="T15" fmla="*/ 0 h 227"/>
                <a:gd name="T16" fmla="*/ 226 w 267"/>
                <a:gd name="T17" fmla="*/ 74 h 227"/>
                <a:gd name="T18" fmla="*/ 241 w 267"/>
                <a:gd name="T19" fmla="*/ 78 h 227"/>
                <a:gd name="T20" fmla="*/ 249 w 267"/>
                <a:gd name="T21" fmla="*/ 82 h 227"/>
                <a:gd name="T22" fmla="*/ 249 w 267"/>
                <a:gd name="T23" fmla="*/ 93 h 227"/>
                <a:gd name="T24" fmla="*/ 267 w 267"/>
                <a:gd name="T25" fmla="*/ 93 h 227"/>
                <a:gd name="T26" fmla="*/ 263 w 267"/>
                <a:gd name="T27" fmla="*/ 134 h 227"/>
                <a:gd name="T28" fmla="*/ 260 w 267"/>
                <a:gd name="T29" fmla="*/ 145 h 227"/>
                <a:gd name="T30" fmla="*/ 241 w 267"/>
                <a:gd name="T31" fmla="*/ 149 h 227"/>
                <a:gd name="T32" fmla="*/ 226 w 267"/>
                <a:gd name="T33" fmla="*/ 152 h 227"/>
                <a:gd name="T34" fmla="*/ 208 w 267"/>
                <a:gd name="T35" fmla="*/ 156 h 227"/>
                <a:gd name="T36" fmla="*/ 204 w 267"/>
                <a:gd name="T37" fmla="*/ 156 h 227"/>
                <a:gd name="T38" fmla="*/ 189 w 267"/>
                <a:gd name="T39" fmla="*/ 152 h 227"/>
                <a:gd name="T40" fmla="*/ 174 w 267"/>
                <a:gd name="T41" fmla="*/ 160 h 227"/>
                <a:gd name="T42" fmla="*/ 152 w 267"/>
                <a:gd name="T43" fmla="*/ 175 h 227"/>
                <a:gd name="T44" fmla="*/ 134 w 267"/>
                <a:gd name="T45" fmla="*/ 178 h 227"/>
                <a:gd name="T46" fmla="*/ 130 w 267"/>
                <a:gd name="T47" fmla="*/ 186 h 227"/>
                <a:gd name="T48" fmla="*/ 119 w 267"/>
                <a:gd name="T49" fmla="*/ 201 h 227"/>
                <a:gd name="T50" fmla="*/ 115 w 267"/>
                <a:gd name="T51" fmla="*/ 208 h 227"/>
                <a:gd name="T52" fmla="*/ 112 w 267"/>
                <a:gd name="T53" fmla="*/ 215 h 227"/>
                <a:gd name="T54" fmla="*/ 112 w 267"/>
                <a:gd name="T55" fmla="*/ 223 h 227"/>
                <a:gd name="T56" fmla="*/ 100 w 267"/>
                <a:gd name="T57" fmla="*/ 223 h 227"/>
                <a:gd name="T58" fmla="*/ 93 w 267"/>
                <a:gd name="T59" fmla="*/ 223 h 227"/>
                <a:gd name="T60" fmla="*/ 82 w 267"/>
                <a:gd name="T61" fmla="*/ 227 h 227"/>
                <a:gd name="T62" fmla="*/ 75 w 267"/>
                <a:gd name="T63" fmla="*/ 227 h 227"/>
                <a:gd name="T64" fmla="*/ 67 w 267"/>
                <a:gd name="T65" fmla="*/ 223 h 227"/>
                <a:gd name="T66" fmla="*/ 67 w 267"/>
                <a:gd name="T67" fmla="*/ 215 h 227"/>
                <a:gd name="T68" fmla="*/ 60 w 267"/>
                <a:gd name="T69" fmla="*/ 219 h 227"/>
                <a:gd name="T70" fmla="*/ 63 w 267"/>
                <a:gd name="T71" fmla="*/ 208 h 227"/>
                <a:gd name="T72" fmla="*/ 60 w 267"/>
                <a:gd name="T73" fmla="*/ 204 h 227"/>
                <a:gd name="T74" fmla="*/ 52 w 267"/>
                <a:gd name="T75" fmla="*/ 197 h 227"/>
                <a:gd name="T76" fmla="*/ 45 w 267"/>
                <a:gd name="T77" fmla="*/ 197 h 227"/>
                <a:gd name="T78" fmla="*/ 37 w 267"/>
                <a:gd name="T79" fmla="*/ 201 h 227"/>
                <a:gd name="T80" fmla="*/ 26 w 267"/>
                <a:gd name="T81" fmla="*/ 201 h 227"/>
                <a:gd name="T82" fmla="*/ 19 w 267"/>
                <a:gd name="T83" fmla="*/ 201 h 227"/>
                <a:gd name="T84" fmla="*/ 19 w 267"/>
                <a:gd name="T85" fmla="*/ 193 h 227"/>
                <a:gd name="T86" fmla="*/ 15 w 267"/>
                <a:gd name="T87" fmla="*/ 189 h 227"/>
                <a:gd name="T88" fmla="*/ 12 w 267"/>
                <a:gd name="T89" fmla="*/ 182 h 227"/>
                <a:gd name="T90" fmla="*/ 8 w 267"/>
                <a:gd name="T91" fmla="*/ 178 h 227"/>
                <a:gd name="T92" fmla="*/ 0 w 267"/>
                <a:gd name="T93" fmla="*/ 171 h 227"/>
                <a:gd name="T94" fmla="*/ 0 w 267"/>
                <a:gd name="T95" fmla="*/ 16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67" h="227">
                  <a:moveTo>
                    <a:pt x="0" y="160"/>
                  </a:moveTo>
                  <a:lnTo>
                    <a:pt x="4" y="156"/>
                  </a:lnTo>
                  <a:lnTo>
                    <a:pt x="8" y="156"/>
                  </a:lnTo>
                  <a:lnTo>
                    <a:pt x="8" y="152"/>
                  </a:lnTo>
                  <a:lnTo>
                    <a:pt x="8" y="149"/>
                  </a:lnTo>
                  <a:lnTo>
                    <a:pt x="8" y="145"/>
                  </a:lnTo>
                  <a:lnTo>
                    <a:pt x="15" y="141"/>
                  </a:lnTo>
                  <a:lnTo>
                    <a:pt x="19" y="141"/>
                  </a:lnTo>
                  <a:lnTo>
                    <a:pt x="19" y="145"/>
                  </a:lnTo>
                  <a:lnTo>
                    <a:pt x="23" y="152"/>
                  </a:lnTo>
                  <a:lnTo>
                    <a:pt x="23" y="152"/>
                  </a:lnTo>
                  <a:lnTo>
                    <a:pt x="26" y="145"/>
                  </a:lnTo>
                  <a:lnTo>
                    <a:pt x="34" y="141"/>
                  </a:lnTo>
                  <a:lnTo>
                    <a:pt x="41" y="141"/>
                  </a:lnTo>
                  <a:lnTo>
                    <a:pt x="41" y="149"/>
                  </a:lnTo>
                  <a:lnTo>
                    <a:pt x="41" y="149"/>
                  </a:lnTo>
                  <a:lnTo>
                    <a:pt x="45" y="145"/>
                  </a:lnTo>
                  <a:lnTo>
                    <a:pt x="45" y="145"/>
                  </a:lnTo>
                  <a:lnTo>
                    <a:pt x="49" y="149"/>
                  </a:lnTo>
                  <a:lnTo>
                    <a:pt x="49" y="149"/>
                  </a:lnTo>
                  <a:lnTo>
                    <a:pt x="108" y="149"/>
                  </a:lnTo>
                  <a:lnTo>
                    <a:pt x="115" y="134"/>
                  </a:lnTo>
                  <a:lnTo>
                    <a:pt x="108" y="134"/>
                  </a:lnTo>
                  <a:lnTo>
                    <a:pt x="97" y="0"/>
                  </a:lnTo>
                  <a:lnTo>
                    <a:pt x="115" y="0"/>
                  </a:lnTo>
                  <a:lnTo>
                    <a:pt x="223" y="67"/>
                  </a:lnTo>
                  <a:lnTo>
                    <a:pt x="226" y="74"/>
                  </a:lnTo>
                  <a:lnTo>
                    <a:pt x="230" y="74"/>
                  </a:lnTo>
                  <a:lnTo>
                    <a:pt x="234" y="74"/>
                  </a:lnTo>
                  <a:lnTo>
                    <a:pt x="241" y="78"/>
                  </a:lnTo>
                  <a:lnTo>
                    <a:pt x="241" y="78"/>
                  </a:lnTo>
                  <a:lnTo>
                    <a:pt x="245" y="82"/>
                  </a:lnTo>
                  <a:lnTo>
                    <a:pt x="249" y="82"/>
                  </a:lnTo>
                  <a:lnTo>
                    <a:pt x="249" y="86"/>
                  </a:lnTo>
                  <a:lnTo>
                    <a:pt x="249" y="89"/>
                  </a:lnTo>
                  <a:lnTo>
                    <a:pt x="249" y="93"/>
                  </a:lnTo>
                  <a:lnTo>
                    <a:pt x="252" y="93"/>
                  </a:lnTo>
                  <a:lnTo>
                    <a:pt x="260" y="93"/>
                  </a:lnTo>
                  <a:lnTo>
                    <a:pt x="267" y="93"/>
                  </a:lnTo>
                  <a:lnTo>
                    <a:pt x="267" y="93"/>
                  </a:lnTo>
                  <a:lnTo>
                    <a:pt x="267" y="119"/>
                  </a:lnTo>
                  <a:lnTo>
                    <a:pt x="263" y="134"/>
                  </a:lnTo>
                  <a:lnTo>
                    <a:pt x="263" y="134"/>
                  </a:lnTo>
                  <a:lnTo>
                    <a:pt x="263" y="141"/>
                  </a:lnTo>
                  <a:lnTo>
                    <a:pt x="260" y="145"/>
                  </a:lnTo>
                  <a:lnTo>
                    <a:pt x="252" y="149"/>
                  </a:lnTo>
                  <a:lnTo>
                    <a:pt x="249" y="149"/>
                  </a:lnTo>
                  <a:lnTo>
                    <a:pt x="241" y="149"/>
                  </a:lnTo>
                  <a:lnTo>
                    <a:pt x="237" y="152"/>
                  </a:lnTo>
                  <a:lnTo>
                    <a:pt x="234" y="152"/>
                  </a:lnTo>
                  <a:lnTo>
                    <a:pt x="226" y="152"/>
                  </a:lnTo>
                  <a:lnTo>
                    <a:pt x="223" y="156"/>
                  </a:lnTo>
                  <a:lnTo>
                    <a:pt x="219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2"/>
                  </a:lnTo>
                  <a:lnTo>
                    <a:pt x="197" y="152"/>
                  </a:lnTo>
                  <a:lnTo>
                    <a:pt x="189" y="152"/>
                  </a:lnTo>
                  <a:lnTo>
                    <a:pt x="182" y="156"/>
                  </a:lnTo>
                  <a:lnTo>
                    <a:pt x="178" y="156"/>
                  </a:lnTo>
                  <a:lnTo>
                    <a:pt x="174" y="160"/>
                  </a:lnTo>
                  <a:lnTo>
                    <a:pt x="160" y="167"/>
                  </a:lnTo>
                  <a:lnTo>
                    <a:pt x="152" y="171"/>
                  </a:lnTo>
                  <a:lnTo>
                    <a:pt x="152" y="175"/>
                  </a:lnTo>
                  <a:lnTo>
                    <a:pt x="141" y="178"/>
                  </a:lnTo>
                  <a:lnTo>
                    <a:pt x="141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4" y="178"/>
                  </a:lnTo>
                  <a:lnTo>
                    <a:pt x="130" y="186"/>
                  </a:lnTo>
                  <a:lnTo>
                    <a:pt x="130" y="186"/>
                  </a:lnTo>
                  <a:lnTo>
                    <a:pt x="126" y="193"/>
                  </a:lnTo>
                  <a:lnTo>
                    <a:pt x="119" y="201"/>
                  </a:lnTo>
                  <a:lnTo>
                    <a:pt x="115" y="204"/>
                  </a:lnTo>
                  <a:lnTo>
                    <a:pt x="115" y="204"/>
                  </a:lnTo>
                  <a:lnTo>
                    <a:pt x="115" y="208"/>
                  </a:lnTo>
                  <a:lnTo>
                    <a:pt x="115" y="212"/>
                  </a:lnTo>
                  <a:lnTo>
                    <a:pt x="112" y="212"/>
                  </a:lnTo>
                  <a:lnTo>
                    <a:pt x="112" y="215"/>
                  </a:lnTo>
                  <a:lnTo>
                    <a:pt x="112" y="219"/>
                  </a:lnTo>
                  <a:lnTo>
                    <a:pt x="112" y="223"/>
                  </a:lnTo>
                  <a:lnTo>
                    <a:pt x="112" y="223"/>
                  </a:lnTo>
                  <a:lnTo>
                    <a:pt x="108" y="227"/>
                  </a:lnTo>
                  <a:lnTo>
                    <a:pt x="100" y="227"/>
                  </a:lnTo>
                  <a:lnTo>
                    <a:pt x="100" y="223"/>
                  </a:lnTo>
                  <a:lnTo>
                    <a:pt x="100" y="223"/>
                  </a:lnTo>
                  <a:lnTo>
                    <a:pt x="97" y="223"/>
                  </a:lnTo>
                  <a:lnTo>
                    <a:pt x="93" y="223"/>
                  </a:lnTo>
                  <a:lnTo>
                    <a:pt x="93" y="223"/>
                  </a:lnTo>
                  <a:lnTo>
                    <a:pt x="89" y="227"/>
                  </a:lnTo>
                  <a:lnTo>
                    <a:pt x="82" y="227"/>
                  </a:lnTo>
                  <a:lnTo>
                    <a:pt x="78" y="223"/>
                  </a:lnTo>
                  <a:lnTo>
                    <a:pt x="78" y="223"/>
                  </a:lnTo>
                  <a:lnTo>
                    <a:pt x="75" y="227"/>
                  </a:lnTo>
                  <a:lnTo>
                    <a:pt x="75" y="223"/>
                  </a:lnTo>
                  <a:lnTo>
                    <a:pt x="71" y="223"/>
                  </a:lnTo>
                  <a:lnTo>
                    <a:pt x="67" y="223"/>
                  </a:lnTo>
                  <a:lnTo>
                    <a:pt x="67" y="219"/>
                  </a:lnTo>
                  <a:lnTo>
                    <a:pt x="67" y="219"/>
                  </a:lnTo>
                  <a:lnTo>
                    <a:pt x="67" y="215"/>
                  </a:lnTo>
                  <a:lnTo>
                    <a:pt x="63" y="215"/>
                  </a:lnTo>
                  <a:lnTo>
                    <a:pt x="63" y="219"/>
                  </a:lnTo>
                  <a:lnTo>
                    <a:pt x="60" y="219"/>
                  </a:lnTo>
                  <a:lnTo>
                    <a:pt x="60" y="215"/>
                  </a:lnTo>
                  <a:lnTo>
                    <a:pt x="63" y="212"/>
                  </a:lnTo>
                  <a:lnTo>
                    <a:pt x="63" y="208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60" y="204"/>
                  </a:lnTo>
                  <a:lnTo>
                    <a:pt x="56" y="201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52" y="197"/>
                  </a:lnTo>
                  <a:lnTo>
                    <a:pt x="49" y="197"/>
                  </a:lnTo>
                  <a:lnTo>
                    <a:pt x="45" y="197"/>
                  </a:lnTo>
                  <a:lnTo>
                    <a:pt x="41" y="197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4" y="201"/>
                  </a:lnTo>
                  <a:lnTo>
                    <a:pt x="30" y="201"/>
                  </a:lnTo>
                  <a:lnTo>
                    <a:pt x="26" y="201"/>
                  </a:lnTo>
                  <a:lnTo>
                    <a:pt x="23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201"/>
                  </a:lnTo>
                  <a:lnTo>
                    <a:pt x="19" y="197"/>
                  </a:lnTo>
                  <a:lnTo>
                    <a:pt x="19" y="193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5" y="189"/>
                  </a:lnTo>
                  <a:lnTo>
                    <a:pt x="15" y="186"/>
                  </a:lnTo>
                  <a:lnTo>
                    <a:pt x="12" y="186"/>
                  </a:lnTo>
                  <a:lnTo>
                    <a:pt x="12" y="182"/>
                  </a:lnTo>
                  <a:lnTo>
                    <a:pt x="12" y="182"/>
                  </a:lnTo>
                  <a:lnTo>
                    <a:pt x="8" y="182"/>
                  </a:lnTo>
                  <a:lnTo>
                    <a:pt x="8" y="178"/>
                  </a:lnTo>
                  <a:lnTo>
                    <a:pt x="4" y="175"/>
                  </a:lnTo>
                  <a:lnTo>
                    <a:pt x="0" y="175"/>
                  </a:lnTo>
                  <a:lnTo>
                    <a:pt x="0" y="171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160"/>
                  </a:ln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5" name="Freeform 117"/>
            <p:cNvSpPr>
              <a:spLocks/>
            </p:cNvSpPr>
            <p:nvPr/>
          </p:nvSpPr>
          <p:spPr bwMode="auto">
            <a:xfrm>
              <a:off x="4188802" y="2880044"/>
              <a:ext cx="160829" cy="105504"/>
            </a:xfrm>
            <a:custGeom>
              <a:avLst/>
              <a:gdLst>
                <a:gd name="T0" fmla="*/ 0 w 125"/>
                <a:gd name="T1" fmla="*/ 67 h 82"/>
                <a:gd name="T2" fmla="*/ 0 w 125"/>
                <a:gd name="T3" fmla="*/ 60 h 82"/>
                <a:gd name="T4" fmla="*/ 3 w 125"/>
                <a:gd name="T5" fmla="*/ 56 h 82"/>
                <a:gd name="T6" fmla="*/ 3 w 125"/>
                <a:gd name="T7" fmla="*/ 52 h 82"/>
                <a:gd name="T8" fmla="*/ 14 w 125"/>
                <a:gd name="T9" fmla="*/ 41 h 82"/>
                <a:gd name="T10" fmla="*/ 18 w 125"/>
                <a:gd name="T11" fmla="*/ 34 h 82"/>
                <a:gd name="T12" fmla="*/ 22 w 125"/>
                <a:gd name="T13" fmla="*/ 26 h 82"/>
                <a:gd name="T14" fmla="*/ 29 w 125"/>
                <a:gd name="T15" fmla="*/ 26 h 82"/>
                <a:gd name="T16" fmla="*/ 40 w 125"/>
                <a:gd name="T17" fmla="*/ 23 h 82"/>
                <a:gd name="T18" fmla="*/ 48 w 125"/>
                <a:gd name="T19" fmla="*/ 15 h 82"/>
                <a:gd name="T20" fmla="*/ 66 w 125"/>
                <a:gd name="T21" fmla="*/ 4 h 82"/>
                <a:gd name="T22" fmla="*/ 77 w 125"/>
                <a:gd name="T23" fmla="*/ 0 h 82"/>
                <a:gd name="T24" fmla="*/ 88 w 125"/>
                <a:gd name="T25" fmla="*/ 0 h 82"/>
                <a:gd name="T26" fmla="*/ 92 w 125"/>
                <a:gd name="T27" fmla="*/ 4 h 82"/>
                <a:gd name="T28" fmla="*/ 92 w 125"/>
                <a:gd name="T29" fmla="*/ 8 h 82"/>
                <a:gd name="T30" fmla="*/ 88 w 125"/>
                <a:gd name="T31" fmla="*/ 15 h 82"/>
                <a:gd name="T32" fmla="*/ 103 w 125"/>
                <a:gd name="T33" fmla="*/ 30 h 82"/>
                <a:gd name="T34" fmla="*/ 118 w 125"/>
                <a:gd name="T35" fmla="*/ 34 h 82"/>
                <a:gd name="T36" fmla="*/ 118 w 125"/>
                <a:gd name="T37" fmla="*/ 34 h 82"/>
                <a:gd name="T38" fmla="*/ 122 w 125"/>
                <a:gd name="T39" fmla="*/ 37 h 82"/>
                <a:gd name="T40" fmla="*/ 122 w 125"/>
                <a:gd name="T41" fmla="*/ 45 h 82"/>
                <a:gd name="T42" fmla="*/ 125 w 125"/>
                <a:gd name="T43" fmla="*/ 49 h 82"/>
                <a:gd name="T44" fmla="*/ 118 w 125"/>
                <a:gd name="T45" fmla="*/ 52 h 82"/>
                <a:gd name="T46" fmla="*/ 111 w 125"/>
                <a:gd name="T47" fmla="*/ 52 h 82"/>
                <a:gd name="T48" fmla="*/ 107 w 125"/>
                <a:gd name="T49" fmla="*/ 56 h 82"/>
                <a:gd name="T50" fmla="*/ 107 w 125"/>
                <a:gd name="T51" fmla="*/ 63 h 82"/>
                <a:gd name="T52" fmla="*/ 100 w 125"/>
                <a:gd name="T53" fmla="*/ 63 h 82"/>
                <a:gd name="T54" fmla="*/ 81 w 125"/>
                <a:gd name="T55" fmla="*/ 60 h 82"/>
                <a:gd name="T56" fmla="*/ 81 w 125"/>
                <a:gd name="T57" fmla="*/ 60 h 82"/>
                <a:gd name="T58" fmla="*/ 74 w 125"/>
                <a:gd name="T59" fmla="*/ 63 h 82"/>
                <a:gd name="T60" fmla="*/ 59 w 125"/>
                <a:gd name="T61" fmla="*/ 63 h 82"/>
                <a:gd name="T62" fmla="*/ 44 w 125"/>
                <a:gd name="T63" fmla="*/ 63 h 82"/>
                <a:gd name="T64" fmla="*/ 40 w 125"/>
                <a:gd name="T65" fmla="*/ 67 h 82"/>
                <a:gd name="T66" fmla="*/ 40 w 125"/>
                <a:gd name="T67" fmla="*/ 75 h 82"/>
                <a:gd name="T68" fmla="*/ 44 w 125"/>
                <a:gd name="T69" fmla="*/ 82 h 82"/>
                <a:gd name="T70" fmla="*/ 37 w 125"/>
                <a:gd name="T71" fmla="*/ 78 h 82"/>
                <a:gd name="T72" fmla="*/ 33 w 125"/>
                <a:gd name="T73" fmla="*/ 82 h 82"/>
                <a:gd name="T74" fmla="*/ 22 w 125"/>
                <a:gd name="T75" fmla="*/ 78 h 82"/>
                <a:gd name="T76" fmla="*/ 18 w 125"/>
                <a:gd name="T77" fmla="*/ 75 h 82"/>
                <a:gd name="T78" fmla="*/ 14 w 125"/>
                <a:gd name="T79" fmla="*/ 75 h 82"/>
                <a:gd name="T80" fmla="*/ 7 w 125"/>
                <a:gd name="T81" fmla="*/ 71 h 82"/>
                <a:gd name="T82" fmla="*/ 0 w 125"/>
                <a:gd name="T83" fmla="*/ 7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5" h="82">
                  <a:moveTo>
                    <a:pt x="0" y="71"/>
                  </a:moveTo>
                  <a:lnTo>
                    <a:pt x="0" y="67"/>
                  </a:lnTo>
                  <a:lnTo>
                    <a:pt x="0" y="63"/>
                  </a:lnTo>
                  <a:lnTo>
                    <a:pt x="0" y="60"/>
                  </a:lnTo>
                  <a:lnTo>
                    <a:pt x="3" y="60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7" y="49"/>
                  </a:lnTo>
                  <a:lnTo>
                    <a:pt x="14" y="41"/>
                  </a:lnTo>
                  <a:lnTo>
                    <a:pt x="18" y="34"/>
                  </a:lnTo>
                  <a:lnTo>
                    <a:pt x="18" y="34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29" y="26"/>
                  </a:lnTo>
                  <a:lnTo>
                    <a:pt x="29" y="26"/>
                  </a:lnTo>
                  <a:lnTo>
                    <a:pt x="40" y="23"/>
                  </a:lnTo>
                  <a:lnTo>
                    <a:pt x="40" y="19"/>
                  </a:lnTo>
                  <a:lnTo>
                    <a:pt x="48" y="15"/>
                  </a:lnTo>
                  <a:lnTo>
                    <a:pt x="62" y="8"/>
                  </a:lnTo>
                  <a:lnTo>
                    <a:pt x="66" y="4"/>
                  </a:lnTo>
                  <a:lnTo>
                    <a:pt x="70" y="4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88" y="0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4"/>
                  </a:lnTo>
                  <a:lnTo>
                    <a:pt x="92" y="8"/>
                  </a:lnTo>
                  <a:lnTo>
                    <a:pt x="88" y="12"/>
                  </a:lnTo>
                  <a:lnTo>
                    <a:pt x="88" y="15"/>
                  </a:lnTo>
                  <a:lnTo>
                    <a:pt x="103" y="26"/>
                  </a:lnTo>
                  <a:lnTo>
                    <a:pt x="103" y="30"/>
                  </a:lnTo>
                  <a:lnTo>
                    <a:pt x="111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18" y="34"/>
                  </a:lnTo>
                  <a:lnTo>
                    <a:pt x="122" y="37"/>
                  </a:lnTo>
                  <a:lnTo>
                    <a:pt x="122" y="37"/>
                  </a:lnTo>
                  <a:lnTo>
                    <a:pt x="118" y="41"/>
                  </a:lnTo>
                  <a:lnTo>
                    <a:pt x="122" y="45"/>
                  </a:lnTo>
                  <a:lnTo>
                    <a:pt x="125" y="45"/>
                  </a:lnTo>
                  <a:lnTo>
                    <a:pt x="125" y="49"/>
                  </a:lnTo>
                  <a:lnTo>
                    <a:pt x="122" y="52"/>
                  </a:lnTo>
                  <a:lnTo>
                    <a:pt x="118" y="52"/>
                  </a:lnTo>
                  <a:lnTo>
                    <a:pt x="111" y="52"/>
                  </a:lnTo>
                  <a:lnTo>
                    <a:pt x="111" y="52"/>
                  </a:lnTo>
                  <a:lnTo>
                    <a:pt x="107" y="56"/>
                  </a:lnTo>
                  <a:lnTo>
                    <a:pt x="107" y="56"/>
                  </a:lnTo>
                  <a:lnTo>
                    <a:pt x="103" y="60"/>
                  </a:lnTo>
                  <a:lnTo>
                    <a:pt x="107" y="63"/>
                  </a:lnTo>
                  <a:lnTo>
                    <a:pt x="100" y="63"/>
                  </a:lnTo>
                  <a:lnTo>
                    <a:pt x="100" y="63"/>
                  </a:lnTo>
                  <a:lnTo>
                    <a:pt x="85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77" y="63"/>
                  </a:lnTo>
                  <a:lnTo>
                    <a:pt x="74" y="63"/>
                  </a:lnTo>
                  <a:lnTo>
                    <a:pt x="66" y="63"/>
                  </a:lnTo>
                  <a:lnTo>
                    <a:pt x="59" y="63"/>
                  </a:lnTo>
                  <a:lnTo>
                    <a:pt x="59" y="63"/>
                  </a:lnTo>
                  <a:lnTo>
                    <a:pt x="44" y="63"/>
                  </a:lnTo>
                  <a:lnTo>
                    <a:pt x="40" y="63"/>
                  </a:lnTo>
                  <a:lnTo>
                    <a:pt x="40" y="67"/>
                  </a:lnTo>
                  <a:lnTo>
                    <a:pt x="40" y="71"/>
                  </a:lnTo>
                  <a:lnTo>
                    <a:pt x="40" y="75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0" y="82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3" y="82"/>
                  </a:lnTo>
                  <a:lnTo>
                    <a:pt x="29" y="82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8" y="75"/>
                  </a:lnTo>
                  <a:lnTo>
                    <a:pt x="14" y="75"/>
                  </a:lnTo>
                  <a:lnTo>
                    <a:pt x="14" y="75"/>
                  </a:lnTo>
                  <a:lnTo>
                    <a:pt x="11" y="75"/>
                  </a:lnTo>
                  <a:lnTo>
                    <a:pt x="7" y="71"/>
                  </a:lnTo>
                  <a:lnTo>
                    <a:pt x="0" y="67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6" name="Freeform 118"/>
            <p:cNvSpPr>
              <a:spLocks/>
            </p:cNvSpPr>
            <p:nvPr/>
          </p:nvSpPr>
          <p:spPr bwMode="auto">
            <a:xfrm>
              <a:off x="3931478" y="2851738"/>
              <a:ext cx="137670" cy="91351"/>
            </a:xfrm>
            <a:custGeom>
              <a:avLst/>
              <a:gdLst>
                <a:gd name="T0" fmla="*/ 18 w 107"/>
                <a:gd name="T1" fmla="*/ 8 h 71"/>
                <a:gd name="T2" fmla="*/ 26 w 107"/>
                <a:gd name="T3" fmla="*/ 4 h 71"/>
                <a:gd name="T4" fmla="*/ 40 w 107"/>
                <a:gd name="T5" fmla="*/ 0 h 71"/>
                <a:gd name="T6" fmla="*/ 51 w 107"/>
                <a:gd name="T7" fmla="*/ 0 h 71"/>
                <a:gd name="T8" fmla="*/ 59 w 107"/>
                <a:gd name="T9" fmla="*/ 8 h 71"/>
                <a:gd name="T10" fmla="*/ 63 w 107"/>
                <a:gd name="T11" fmla="*/ 8 h 71"/>
                <a:gd name="T12" fmla="*/ 66 w 107"/>
                <a:gd name="T13" fmla="*/ 8 h 71"/>
                <a:gd name="T14" fmla="*/ 70 w 107"/>
                <a:gd name="T15" fmla="*/ 8 h 71"/>
                <a:gd name="T16" fmla="*/ 74 w 107"/>
                <a:gd name="T17" fmla="*/ 15 h 71"/>
                <a:gd name="T18" fmla="*/ 77 w 107"/>
                <a:gd name="T19" fmla="*/ 19 h 71"/>
                <a:gd name="T20" fmla="*/ 81 w 107"/>
                <a:gd name="T21" fmla="*/ 22 h 71"/>
                <a:gd name="T22" fmla="*/ 88 w 107"/>
                <a:gd name="T23" fmla="*/ 30 h 71"/>
                <a:gd name="T24" fmla="*/ 88 w 107"/>
                <a:gd name="T25" fmla="*/ 34 h 71"/>
                <a:gd name="T26" fmla="*/ 88 w 107"/>
                <a:gd name="T27" fmla="*/ 41 h 71"/>
                <a:gd name="T28" fmla="*/ 92 w 107"/>
                <a:gd name="T29" fmla="*/ 45 h 71"/>
                <a:gd name="T30" fmla="*/ 96 w 107"/>
                <a:gd name="T31" fmla="*/ 52 h 71"/>
                <a:gd name="T32" fmla="*/ 100 w 107"/>
                <a:gd name="T33" fmla="*/ 52 h 71"/>
                <a:gd name="T34" fmla="*/ 103 w 107"/>
                <a:gd name="T35" fmla="*/ 56 h 71"/>
                <a:gd name="T36" fmla="*/ 103 w 107"/>
                <a:gd name="T37" fmla="*/ 59 h 71"/>
                <a:gd name="T38" fmla="*/ 107 w 107"/>
                <a:gd name="T39" fmla="*/ 63 h 71"/>
                <a:gd name="T40" fmla="*/ 107 w 107"/>
                <a:gd name="T41" fmla="*/ 71 h 71"/>
                <a:gd name="T42" fmla="*/ 103 w 107"/>
                <a:gd name="T43" fmla="*/ 67 h 71"/>
                <a:gd name="T44" fmla="*/ 96 w 107"/>
                <a:gd name="T45" fmla="*/ 63 h 71"/>
                <a:gd name="T46" fmla="*/ 88 w 107"/>
                <a:gd name="T47" fmla="*/ 63 h 71"/>
                <a:gd name="T48" fmla="*/ 81 w 107"/>
                <a:gd name="T49" fmla="*/ 63 h 71"/>
                <a:gd name="T50" fmla="*/ 63 w 107"/>
                <a:gd name="T51" fmla="*/ 59 h 71"/>
                <a:gd name="T52" fmla="*/ 63 w 107"/>
                <a:gd name="T53" fmla="*/ 59 h 71"/>
                <a:gd name="T54" fmla="*/ 40 w 107"/>
                <a:gd name="T55" fmla="*/ 59 h 71"/>
                <a:gd name="T56" fmla="*/ 33 w 107"/>
                <a:gd name="T57" fmla="*/ 63 h 71"/>
                <a:gd name="T58" fmla="*/ 18 w 107"/>
                <a:gd name="T59" fmla="*/ 67 h 71"/>
                <a:gd name="T60" fmla="*/ 14 w 107"/>
                <a:gd name="T61" fmla="*/ 63 h 71"/>
                <a:gd name="T62" fmla="*/ 14 w 107"/>
                <a:gd name="T63" fmla="*/ 63 h 71"/>
                <a:gd name="T64" fmla="*/ 18 w 107"/>
                <a:gd name="T65" fmla="*/ 59 h 71"/>
                <a:gd name="T66" fmla="*/ 11 w 107"/>
                <a:gd name="T67" fmla="*/ 59 h 71"/>
                <a:gd name="T68" fmla="*/ 11 w 107"/>
                <a:gd name="T69" fmla="*/ 59 h 71"/>
                <a:gd name="T70" fmla="*/ 14 w 107"/>
                <a:gd name="T71" fmla="*/ 52 h 71"/>
                <a:gd name="T72" fmla="*/ 26 w 107"/>
                <a:gd name="T73" fmla="*/ 48 h 71"/>
                <a:gd name="T74" fmla="*/ 33 w 107"/>
                <a:gd name="T75" fmla="*/ 48 h 71"/>
                <a:gd name="T76" fmla="*/ 37 w 107"/>
                <a:gd name="T77" fmla="*/ 48 h 71"/>
                <a:gd name="T78" fmla="*/ 40 w 107"/>
                <a:gd name="T79" fmla="*/ 45 h 71"/>
                <a:gd name="T80" fmla="*/ 48 w 107"/>
                <a:gd name="T81" fmla="*/ 48 h 71"/>
                <a:gd name="T82" fmla="*/ 55 w 107"/>
                <a:gd name="T83" fmla="*/ 52 h 71"/>
                <a:gd name="T84" fmla="*/ 63 w 107"/>
                <a:gd name="T85" fmla="*/ 48 h 71"/>
                <a:gd name="T86" fmla="*/ 59 w 107"/>
                <a:gd name="T87" fmla="*/ 48 h 71"/>
                <a:gd name="T88" fmla="*/ 48 w 107"/>
                <a:gd name="T89" fmla="*/ 45 h 71"/>
                <a:gd name="T90" fmla="*/ 40 w 107"/>
                <a:gd name="T91" fmla="*/ 41 h 71"/>
                <a:gd name="T92" fmla="*/ 33 w 107"/>
                <a:gd name="T93" fmla="*/ 41 h 71"/>
                <a:gd name="T94" fmla="*/ 22 w 107"/>
                <a:gd name="T95" fmla="*/ 45 h 71"/>
                <a:gd name="T96" fmla="*/ 14 w 107"/>
                <a:gd name="T97" fmla="*/ 48 h 71"/>
                <a:gd name="T98" fmla="*/ 14 w 107"/>
                <a:gd name="T99" fmla="*/ 45 h 71"/>
                <a:gd name="T100" fmla="*/ 14 w 107"/>
                <a:gd name="T101" fmla="*/ 41 h 71"/>
                <a:gd name="T102" fmla="*/ 11 w 107"/>
                <a:gd name="T103" fmla="*/ 37 h 71"/>
                <a:gd name="T104" fmla="*/ 0 w 107"/>
                <a:gd name="T105" fmla="*/ 30 h 71"/>
                <a:gd name="T106" fmla="*/ 14 w 107"/>
                <a:gd name="T107" fmla="*/ 1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07" h="71">
                  <a:moveTo>
                    <a:pt x="14" y="8"/>
                  </a:moveTo>
                  <a:lnTo>
                    <a:pt x="18" y="8"/>
                  </a:lnTo>
                  <a:lnTo>
                    <a:pt x="22" y="8"/>
                  </a:lnTo>
                  <a:lnTo>
                    <a:pt x="26" y="4"/>
                  </a:lnTo>
                  <a:lnTo>
                    <a:pt x="33" y="0"/>
                  </a:lnTo>
                  <a:lnTo>
                    <a:pt x="40" y="0"/>
                  </a:lnTo>
                  <a:lnTo>
                    <a:pt x="44" y="0"/>
                  </a:lnTo>
                  <a:lnTo>
                    <a:pt x="51" y="0"/>
                  </a:lnTo>
                  <a:lnTo>
                    <a:pt x="55" y="4"/>
                  </a:lnTo>
                  <a:lnTo>
                    <a:pt x="59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6" y="8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0" y="11"/>
                  </a:lnTo>
                  <a:lnTo>
                    <a:pt x="74" y="15"/>
                  </a:lnTo>
                  <a:lnTo>
                    <a:pt x="74" y="19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2"/>
                  </a:lnTo>
                  <a:lnTo>
                    <a:pt x="85" y="26"/>
                  </a:lnTo>
                  <a:lnTo>
                    <a:pt x="88" y="30"/>
                  </a:lnTo>
                  <a:lnTo>
                    <a:pt x="88" y="30"/>
                  </a:lnTo>
                  <a:lnTo>
                    <a:pt x="88" y="34"/>
                  </a:lnTo>
                  <a:lnTo>
                    <a:pt x="88" y="34"/>
                  </a:lnTo>
                  <a:lnTo>
                    <a:pt x="88" y="41"/>
                  </a:lnTo>
                  <a:lnTo>
                    <a:pt x="88" y="45"/>
                  </a:lnTo>
                  <a:lnTo>
                    <a:pt x="92" y="45"/>
                  </a:lnTo>
                  <a:lnTo>
                    <a:pt x="96" y="48"/>
                  </a:lnTo>
                  <a:lnTo>
                    <a:pt x="96" y="52"/>
                  </a:lnTo>
                  <a:lnTo>
                    <a:pt x="100" y="52"/>
                  </a:lnTo>
                  <a:lnTo>
                    <a:pt x="100" y="52"/>
                  </a:lnTo>
                  <a:lnTo>
                    <a:pt x="100" y="56"/>
                  </a:lnTo>
                  <a:lnTo>
                    <a:pt x="103" y="56"/>
                  </a:lnTo>
                  <a:lnTo>
                    <a:pt x="103" y="59"/>
                  </a:lnTo>
                  <a:lnTo>
                    <a:pt x="103" y="59"/>
                  </a:lnTo>
                  <a:lnTo>
                    <a:pt x="103" y="63"/>
                  </a:lnTo>
                  <a:lnTo>
                    <a:pt x="107" y="63"/>
                  </a:lnTo>
                  <a:lnTo>
                    <a:pt x="107" y="67"/>
                  </a:lnTo>
                  <a:lnTo>
                    <a:pt x="107" y="71"/>
                  </a:lnTo>
                  <a:lnTo>
                    <a:pt x="107" y="67"/>
                  </a:lnTo>
                  <a:lnTo>
                    <a:pt x="103" y="67"/>
                  </a:lnTo>
                  <a:lnTo>
                    <a:pt x="100" y="67"/>
                  </a:lnTo>
                  <a:lnTo>
                    <a:pt x="96" y="63"/>
                  </a:lnTo>
                  <a:lnTo>
                    <a:pt x="96" y="67"/>
                  </a:lnTo>
                  <a:lnTo>
                    <a:pt x="88" y="63"/>
                  </a:lnTo>
                  <a:lnTo>
                    <a:pt x="85" y="63"/>
                  </a:lnTo>
                  <a:lnTo>
                    <a:pt x="81" y="63"/>
                  </a:lnTo>
                  <a:lnTo>
                    <a:pt x="74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55" y="59"/>
                  </a:lnTo>
                  <a:lnTo>
                    <a:pt x="40" y="59"/>
                  </a:lnTo>
                  <a:lnTo>
                    <a:pt x="37" y="59"/>
                  </a:lnTo>
                  <a:lnTo>
                    <a:pt x="33" y="63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14" y="67"/>
                  </a:lnTo>
                  <a:lnTo>
                    <a:pt x="14" y="63"/>
                  </a:lnTo>
                  <a:lnTo>
                    <a:pt x="11" y="59"/>
                  </a:lnTo>
                  <a:lnTo>
                    <a:pt x="14" y="63"/>
                  </a:lnTo>
                  <a:lnTo>
                    <a:pt x="14" y="63"/>
                  </a:lnTo>
                  <a:lnTo>
                    <a:pt x="18" y="59"/>
                  </a:lnTo>
                  <a:lnTo>
                    <a:pt x="14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4" y="52"/>
                  </a:lnTo>
                  <a:lnTo>
                    <a:pt x="22" y="52"/>
                  </a:lnTo>
                  <a:lnTo>
                    <a:pt x="26" y="48"/>
                  </a:lnTo>
                  <a:lnTo>
                    <a:pt x="29" y="48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40" y="45"/>
                  </a:lnTo>
                  <a:lnTo>
                    <a:pt x="44" y="48"/>
                  </a:lnTo>
                  <a:lnTo>
                    <a:pt x="48" y="48"/>
                  </a:lnTo>
                  <a:lnTo>
                    <a:pt x="51" y="48"/>
                  </a:lnTo>
                  <a:lnTo>
                    <a:pt x="55" y="52"/>
                  </a:lnTo>
                  <a:lnTo>
                    <a:pt x="59" y="52"/>
                  </a:lnTo>
                  <a:lnTo>
                    <a:pt x="63" y="48"/>
                  </a:lnTo>
                  <a:lnTo>
                    <a:pt x="59" y="48"/>
                  </a:lnTo>
                  <a:lnTo>
                    <a:pt x="59" y="48"/>
                  </a:lnTo>
                  <a:lnTo>
                    <a:pt x="51" y="45"/>
                  </a:lnTo>
                  <a:lnTo>
                    <a:pt x="48" y="45"/>
                  </a:lnTo>
                  <a:lnTo>
                    <a:pt x="44" y="41"/>
                  </a:lnTo>
                  <a:lnTo>
                    <a:pt x="40" y="41"/>
                  </a:lnTo>
                  <a:lnTo>
                    <a:pt x="37" y="41"/>
                  </a:lnTo>
                  <a:lnTo>
                    <a:pt x="33" y="41"/>
                  </a:lnTo>
                  <a:lnTo>
                    <a:pt x="26" y="45"/>
                  </a:lnTo>
                  <a:lnTo>
                    <a:pt x="22" y="45"/>
                  </a:lnTo>
                  <a:lnTo>
                    <a:pt x="22" y="48"/>
                  </a:lnTo>
                  <a:lnTo>
                    <a:pt x="14" y="48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1" y="41"/>
                  </a:lnTo>
                  <a:lnTo>
                    <a:pt x="14" y="41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14" y="11"/>
                  </a:ln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7" name="Freeform 119"/>
            <p:cNvSpPr>
              <a:spLocks/>
            </p:cNvSpPr>
            <p:nvPr/>
          </p:nvSpPr>
          <p:spPr bwMode="auto">
            <a:xfrm>
              <a:off x="3945629" y="2904490"/>
              <a:ext cx="66905" cy="19300"/>
            </a:xfrm>
            <a:custGeom>
              <a:avLst/>
              <a:gdLst>
                <a:gd name="T0" fmla="*/ 0 w 52"/>
                <a:gd name="T1" fmla="*/ 15 h 15"/>
                <a:gd name="T2" fmla="*/ 3 w 52"/>
                <a:gd name="T3" fmla="*/ 11 h 15"/>
                <a:gd name="T4" fmla="*/ 11 w 52"/>
                <a:gd name="T5" fmla="*/ 11 h 15"/>
                <a:gd name="T6" fmla="*/ 15 w 52"/>
                <a:gd name="T7" fmla="*/ 7 h 15"/>
                <a:gd name="T8" fmla="*/ 18 w 52"/>
                <a:gd name="T9" fmla="*/ 7 h 15"/>
                <a:gd name="T10" fmla="*/ 22 w 52"/>
                <a:gd name="T11" fmla="*/ 7 h 15"/>
                <a:gd name="T12" fmla="*/ 22 w 52"/>
                <a:gd name="T13" fmla="*/ 7 h 15"/>
                <a:gd name="T14" fmla="*/ 26 w 52"/>
                <a:gd name="T15" fmla="*/ 7 h 15"/>
                <a:gd name="T16" fmla="*/ 26 w 52"/>
                <a:gd name="T17" fmla="*/ 7 h 15"/>
                <a:gd name="T18" fmla="*/ 29 w 52"/>
                <a:gd name="T19" fmla="*/ 4 h 15"/>
                <a:gd name="T20" fmla="*/ 33 w 52"/>
                <a:gd name="T21" fmla="*/ 7 h 15"/>
                <a:gd name="T22" fmla="*/ 37 w 52"/>
                <a:gd name="T23" fmla="*/ 7 h 15"/>
                <a:gd name="T24" fmla="*/ 40 w 52"/>
                <a:gd name="T25" fmla="*/ 7 h 15"/>
                <a:gd name="T26" fmla="*/ 44 w 52"/>
                <a:gd name="T27" fmla="*/ 11 h 15"/>
                <a:gd name="T28" fmla="*/ 48 w 52"/>
                <a:gd name="T29" fmla="*/ 11 h 15"/>
                <a:gd name="T30" fmla="*/ 52 w 52"/>
                <a:gd name="T31" fmla="*/ 7 h 15"/>
                <a:gd name="T32" fmla="*/ 48 w 52"/>
                <a:gd name="T33" fmla="*/ 7 h 15"/>
                <a:gd name="T34" fmla="*/ 48 w 52"/>
                <a:gd name="T35" fmla="*/ 7 h 15"/>
                <a:gd name="T36" fmla="*/ 40 w 52"/>
                <a:gd name="T37" fmla="*/ 4 h 15"/>
                <a:gd name="T38" fmla="*/ 37 w 52"/>
                <a:gd name="T39" fmla="*/ 4 h 15"/>
                <a:gd name="T40" fmla="*/ 33 w 52"/>
                <a:gd name="T41" fmla="*/ 0 h 15"/>
                <a:gd name="T42" fmla="*/ 29 w 52"/>
                <a:gd name="T43" fmla="*/ 0 h 15"/>
                <a:gd name="T44" fmla="*/ 26 w 52"/>
                <a:gd name="T45" fmla="*/ 0 h 15"/>
                <a:gd name="T46" fmla="*/ 22 w 52"/>
                <a:gd name="T47" fmla="*/ 0 h 15"/>
                <a:gd name="T48" fmla="*/ 15 w 52"/>
                <a:gd name="T49" fmla="*/ 4 h 15"/>
                <a:gd name="T50" fmla="*/ 11 w 52"/>
                <a:gd name="T51" fmla="*/ 4 h 15"/>
                <a:gd name="T52" fmla="*/ 11 w 52"/>
                <a:gd name="T53" fmla="*/ 7 h 15"/>
                <a:gd name="T54" fmla="*/ 3 w 52"/>
                <a:gd name="T55" fmla="*/ 7 h 15"/>
                <a:gd name="T56" fmla="*/ 3 w 52"/>
                <a:gd name="T57" fmla="*/ 7 h 15"/>
                <a:gd name="T58" fmla="*/ 7 w 52"/>
                <a:gd name="T59" fmla="*/ 11 h 15"/>
                <a:gd name="T60" fmla="*/ 11 w 52"/>
                <a:gd name="T61" fmla="*/ 7 h 15"/>
                <a:gd name="T62" fmla="*/ 7 w 52"/>
                <a:gd name="T63" fmla="*/ 11 h 15"/>
                <a:gd name="T64" fmla="*/ 3 w 52"/>
                <a:gd name="T65" fmla="*/ 11 h 15"/>
                <a:gd name="T66" fmla="*/ 0 w 52"/>
                <a:gd name="T67" fmla="*/ 7 h 15"/>
                <a:gd name="T68" fmla="*/ 0 w 52"/>
                <a:gd name="T69" fmla="*/ 11 h 15"/>
                <a:gd name="T70" fmla="*/ 0 w 52"/>
                <a:gd name="T71" fmla="*/ 11 h 15"/>
                <a:gd name="T72" fmla="*/ 0 w 52"/>
                <a:gd name="T7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2" h="15">
                  <a:moveTo>
                    <a:pt x="0" y="15"/>
                  </a:moveTo>
                  <a:lnTo>
                    <a:pt x="3" y="11"/>
                  </a:lnTo>
                  <a:lnTo>
                    <a:pt x="11" y="11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22" y="7"/>
                  </a:lnTo>
                  <a:lnTo>
                    <a:pt x="22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9" y="4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40" y="7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7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0" y="4"/>
                  </a:lnTo>
                  <a:lnTo>
                    <a:pt x="37" y="4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3" y="7"/>
                  </a:lnTo>
                  <a:lnTo>
                    <a:pt x="3" y="7"/>
                  </a:lnTo>
                  <a:lnTo>
                    <a:pt x="7" y="11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3" y="11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8" name="Freeform 120"/>
            <p:cNvSpPr>
              <a:spLocks/>
            </p:cNvSpPr>
            <p:nvPr/>
          </p:nvSpPr>
          <p:spPr bwMode="auto">
            <a:xfrm>
              <a:off x="3949489" y="2927649"/>
              <a:ext cx="63045" cy="33452"/>
            </a:xfrm>
            <a:custGeom>
              <a:avLst/>
              <a:gdLst>
                <a:gd name="T0" fmla="*/ 0 w 49"/>
                <a:gd name="T1" fmla="*/ 8 h 26"/>
                <a:gd name="T2" fmla="*/ 4 w 49"/>
                <a:gd name="T3" fmla="*/ 8 h 26"/>
                <a:gd name="T4" fmla="*/ 8 w 49"/>
                <a:gd name="T5" fmla="*/ 4 h 26"/>
                <a:gd name="T6" fmla="*/ 19 w 49"/>
                <a:gd name="T7" fmla="*/ 4 h 26"/>
                <a:gd name="T8" fmla="*/ 23 w 49"/>
                <a:gd name="T9" fmla="*/ 0 h 26"/>
                <a:gd name="T10" fmla="*/ 26 w 49"/>
                <a:gd name="T11" fmla="*/ 0 h 26"/>
                <a:gd name="T12" fmla="*/ 41 w 49"/>
                <a:gd name="T13" fmla="*/ 0 h 26"/>
                <a:gd name="T14" fmla="*/ 49 w 49"/>
                <a:gd name="T15" fmla="*/ 0 h 26"/>
                <a:gd name="T16" fmla="*/ 49 w 49"/>
                <a:gd name="T17" fmla="*/ 4 h 26"/>
                <a:gd name="T18" fmla="*/ 49 w 49"/>
                <a:gd name="T19" fmla="*/ 8 h 26"/>
                <a:gd name="T20" fmla="*/ 49 w 49"/>
                <a:gd name="T21" fmla="*/ 12 h 26"/>
                <a:gd name="T22" fmla="*/ 49 w 49"/>
                <a:gd name="T23" fmla="*/ 15 h 26"/>
                <a:gd name="T24" fmla="*/ 49 w 49"/>
                <a:gd name="T25" fmla="*/ 19 h 26"/>
                <a:gd name="T26" fmla="*/ 45 w 49"/>
                <a:gd name="T27" fmla="*/ 19 h 26"/>
                <a:gd name="T28" fmla="*/ 41 w 49"/>
                <a:gd name="T29" fmla="*/ 19 h 26"/>
                <a:gd name="T30" fmla="*/ 37 w 49"/>
                <a:gd name="T31" fmla="*/ 23 h 26"/>
                <a:gd name="T32" fmla="*/ 34 w 49"/>
                <a:gd name="T33" fmla="*/ 23 h 26"/>
                <a:gd name="T34" fmla="*/ 30 w 49"/>
                <a:gd name="T35" fmla="*/ 26 h 26"/>
                <a:gd name="T36" fmla="*/ 26 w 49"/>
                <a:gd name="T37" fmla="*/ 26 h 26"/>
                <a:gd name="T38" fmla="*/ 26 w 49"/>
                <a:gd name="T39" fmla="*/ 26 h 26"/>
                <a:gd name="T40" fmla="*/ 26 w 49"/>
                <a:gd name="T41" fmla="*/ 23 h 26"/>
                <a:gd name="T42" fmla="*/ 19 w 49"/>
                <a:gd name="T43" fmla="*/ 26 h 26"/>
                <a:gd name="T44" fmla="*/ 23 w 49"/>
                <a:gd name="T45" fmla="*/ 23 h 26"/>
                <a:gd name="T46" fmla="*/ 23 w 49"/>
                <a:gd name="T47" fmla="*/ 23 h 26"/>
                <a:gd name="T48" fmla="*/ 23 w 49"/>
                <a:gd name="T49" fmla="*/ 19 h 26"/>
                <a:gd name="T50" fmla="*/ 19 w 49"/>
                <a:gd name="T51" fmla="*/ 19 h 26"/>
                <a:gd name="T52" fmla="*/ 19 w 49"/>
                <a:gd name="T53" fmla="*/ 19 h 26"/>
                <a:gd name="T54" fmla="*/ 15 w 49"/>
                <a:gd name="T55" fmla="*/ 15 h 26"/>
                <a:gd name="T56" fmla="*/ 26 w 49"/>
                <a:gd name="T57" fmla="*/ 15 h 26"/>
                <a:gd name="T58" fmla="*/ 26 w 49"/>
                <a:gd name="T59" fmla="*/ 15 h 26"/>
                <a:gd name="T60" fmla="*/ 23 w 49"/>
                <a:gd name="T61" fmla="*/ 15 h 26"/>
                <a:gd name="T62" fmla="*/ 19 w 49"/>
                <a:gd name="T63" fmla="*/ 15 h 26"/>
                <a:gd name="T64" fmla="*/ 15 w 49"/>
                <a:gd name="T65" fmla="*/ 15 h 26"/>
                <a:gd name="T66" fmla="*/ 12 w 49"/>
                <a:gd name="T67" fmla="*/ 15 h 26"/>
                <a:gd name="T68" fmla="*/ 12 w 49"/>
                <a:gd name="T69" fmla="*/ 15 h 26"/>
                <a:gd name="T70" fmla="*/ 8 w 49"/>
                <a:gd name="T71" fmla="*/ 15 h 26"/>
                <a:gd name="T72" fmla="*/ 4 w 49"/>
                <a:gd name="T73" fmla="*/ 12 h 26"/>
                <a:gd name="T74" fmla="*/ 8 w 49"/>
                <a:gd name="T75" fmla="*/ 8 h 26"/>
                <a:gd name="T76" fmla="*/ 4 w 49"/>
                <a:gd name="T77" fmla="*/ 8 h 26"/>
                <a:gd name="T78" fmla="*/ 0 w 49"/>
                <a:gd name="T79" fmla="*/ 8 h 26"/>
                <a:gd name="T80" fmla="*/ 0 w 49"/>
                <a:gd name="T81" fmla="*/ 8 h 26"/>
                <a:gd name="T82" fmla="*/ 0 w 49"/>
                <a:gd name="T83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9" h="26">
                  <a:moveTo>
                    <a:pt x="0" y="8"/>
                  </a:moveTo>
                  <a:lnTo>
                    <a:pt x="4" y="8"/>
                  </a:lnTo>
                  <a:lnTo>
                    <a:pt x="8" y="4"/>
                  </a:lnTo>
                  <a:lnTo>
                    <a:pt x="19" y="4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49" y="4"/>
                  </a:lnTo>
                  <a:lnTo>
                    <a:pt x="49" y="8"/>
                  </a:lnTo>
                  <a:lnTo>
                    <a:pt x="49" y="12"/>
                  </a:lnTo>
                  <a:lnTo>
                    <a:pt x="49" y="15"/>
                  </a:lnTo>
                  <a:lnTo>
                    <a:pt x="49" y="19"/>
                  </a:lnTo>
                  <a:lnTo>
                    <a:pt x="45" y="19"/>
                  </a:lnTo>
                  <a:lnTo>
                    <a:pt x="41" y="19"/>
                  </a:lnTo>
                  <a:lnTo>
                    <a:pt x="37" y="23"/>
                  </a:lnTo>
                  <a:lnTo>
                    <a:pt x="34" y="23"/>
                  </a:lnTo>
                  <a:lnTo>
                    <a:pt x="30" y="26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23"/>
                  </a:lnTo>
                  <a:lnTo>
                    <a:pt x="19" y="26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3" y="19"/>
                  </a:lnTo>
                  <a:lnTo>
                    <a:pt x="19" y="19"/>
                  </a:lnTo>
                  <a:lnTo>
                    <a:pt x="19" y="19"/>
                  </a:lnTo>
                  <a:lnTo>
                    <a:pt x="15" y="15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3" y="15"/>
                  </a:lnTo>
                  <a:lnTo>
                    <a:pt x="19" y="15"/>
                  </a:lnTo>
                  <a:lnTo>
                    <a:pt x="15" y="15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8" y="15"/>
                  </a:lnTo>
                  <a:lnTo>
                    <a:pt x="4" y="12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19" name="Freeform 121"/>
            <p:cNvSpPr>
              <a:spLocks/>
            </p:cNvSpPr>
            <p:nvPr/>
          </p:nvSpPr>
          <p:spPr bwMode="auto">
            <a:xfrm>
              <a:off x="3988089" y="2927649"/>
              <a:ext cx="153109" cy="133810"/>
            </a:xfrm>
            <a:custGeom>
              <a:avLst/>
              <a:gdLst>
                <a:gd name="T0" fmla="*/ 4 w 119"/>
                <a:gd name="T1" fmla="*/ 23 h 104"/>
                <a:gd name="T2" fmla="*/ 11 w 119"/>
                <a:gd name="T3" fmla="*/ 19 h 104"/>
                <a:gd name="T4" fmla="*/ 19 w 119"/>
                <a:gd name="T5" fmla="*/ 19 h 104"/>
                <a:gd name="T6" fmla="*/ 19 w 119"/>
                <a:gd name="T7" fmla="*/ 12 h 104"/>
                <a:gd name="T8" fmla="*/ 19 w 119"/>
                <a:gd name="T9" fmla="*/ 4 h 104"/>
                <a:gd name="T10" fmla="*/ 19 w 119"/>
                <a:gd name="T11" fmla="*/ 0 h 104"/>
                <a:gd name="T12" fmla="*/ 37 w 119"/>
                <a:gd name="T13" fmla="*/ 4 h 104"/>
                <a:gd name="T14" fmla="*/ 44 w 119"/>
                <a:gd name="T15" fmla="*/ 4 h 104"/>
                <a:gd name="T16" fmla="*/ 52 w 119"/>
                <a:gd name="T17" fmla="*/ 4 h 104"/>
                <a:gd name="T18" fmla="*/ 59 w 119"/>
                <a:gd name="T19" fmla="*/ 8 h 104"/>
                <a:gd name="T20" fmla="*/ 63 w 119"/>
                <a:gd name="T21" fmla="*/ 12 h 104"/>
                <a:gd name="T22" fmla="*/ 67 w 119"/>
                <a:gd name="T23" fmla="*/ 12 h 104"/>
                <a:gd name="T24" fmla="*/ 74 w 119"/>
                <a:gd name="T25" fmla="*/ 12 h 104"/>
                <a:gd name="T26" fmla="*/ 81 w 119"/>
                <a:gd name="T27" fmla="*/ 12 h 104"/>
                <a:gd name="T28" fmla="*/ 85 w 119"/>
                <a:gd name="T29" fmla="*/ 8 h 104"/>
                <a:gd name="T30" fmla="*/ 93 w 119"/>
                <a:gd name="T31" fmla="*/ 8 h 104"/>
                <a:gd name="T32" fmla="*/ 96 w 119"/>
                <a:gd name="T33" fmla="*/ 8 h 104"/>
                <a:gd name="T34" fmla="*/ 100 w 119"/>
                <a:gd name="T35" fmla="*/ 12 h 104"/>
                <a:gd name="T36" fmla="*/ 104 w 119"/>
                <a:gd name="T37" fmla="*/ 19 h 104"/>
                <a:gd name="T38" fmla="*/ 107 w 119"/>
                <a:gd name="T39" fmla="*/ 19 h 104"/>
                <a:gd name="T40" fmla="*/ 104 w 119"/>
                <a:gd name="T41" fmla="*/ 26 h 104"/>
                <a:gd name="T42" fmla="*/ 107 w 119"/>
                <a:gd name="T43" fmla="*/ 30 h 104"/>
                <a:gd name="T44" fmla="*/ 111 w 119"/>
                <a:gd name="T45" fmla="*/ 26 h 104"/>
                <a:gd name="T46" fmla="*/ 111 w 119"/>
                <a:gd name="T47" fmla="*/ 30 h 104"/>
                <a:gd name="T48" fmla="*/ 115 w 119"/>
                <a:gd name="T49" fmla="*/ 34 h 104"/>
                <a:gd name="T50" fmla="*/ 119 w 119"/>
                <a:gd name="T51" fmla="*/ 38 h 104"/>
                <a:gd name="T52" fmla="*/ 111 w 119"/>
                <a:gd name="T53" fmla="*/ 41 h 104"/>
                <a:gd name="T54" fmla="*/ 111 w 119"/>
                <a:gd name="T55" fmla="*/ 41 h 104"/>
                <a:gd name="T56" fmla="*/ 111 w 119"/>
                <a:gd name="T57" fmla="*/ 52 h 104"/>
                <a:gd name="T58" fmla="*/ 111 w 119"/>
                <a:gd name="T59" fmla="*/ 60 h 104"/>
                <a:gd name="T60" fmla="*/ 115 w 119"/>
                <a:gd name="T61" fmla="*/ 64 h 104"/>
                <a:gd name="T62" fmla="*/ 111 w 119"/>
                <a:gd name="T63" fmla="*/ 64 h 104"/>
                <a:gd name="T64" fmla="*/ 111 w 119"/>
                <a:gd name="T65" fmla="*/ 71 h 104"/>
                <a:gd name="T66" fmla="*/ 115 w 119"/>
                <a:gd name="T67" fmla="*/ 75 h 104"/>
                <a:gd name="T68" fmla="*/ 107 w 119"/>
                <a:gd name="T69" fmla="*/ 82 h 104"/>
                <a:gd name="T70" fmla="*/ 107 w 119"/>
                <a:gd name="T71" fmla="*/ 90 h 104"/>
                <a:gd name="T72" fmla="*/ 100 w 119"/>
                <a:gd name="T73" fmla="*/ 97 h 104"/>
                <a:gd name="T74" fmla="*/ 78 w 119"/>
                <a:gd name="T75" fmla="*/ 104 h 104"/>
                <a:gd name="T76" fmla="*/ 67 w 119"/>
                <a:gd name="T77" fmla="*/ 101 h 104"/>
                <a:gd name="T78" fmla="*/ 63 w 119"/>
                <a:gd name="T79" fmla="*/ 93 h 104"/>
                <a:gd name="T80" fmla="*/ 63 w 119"/>
                <a:gd name="T81" fmla="*/ 93 h 104"/>
                <a:gd name="T82" fmla="*/ 70 w 119"/>
                <a:gd name="T83" fmla="*/ 67 h 104"/>
                <a:gd name="T84" fmla="*/ 70 w 119"/>
                <a:gd name="T85" fmla="*/ 64 h 104"/>
                <a:gd name="T86" fmla="*/ 70 w 119"/>
                <a:gd name="T87" fmla="*/ 60 h 104"/>
                <a:gd name="T88" fmla="*/ 67 w 119"/>
                <a:gd name="T89" fmla="*/ 56 h 104"/>
                <a:gd name="T90" fmla="*/ 63 w 119"/>
                <a:gd name="T91" fmla="*/ 49 h 104"/>
                <a:gd name="T92" fmla="*/ 59 w 119"/>
                <a:gd name="T93" fmla="*/ 41 h 104"/>
                <a:gd name="T94" fmla="*/ 41 w 119"/>
                <a:gd name="T95" fmla="*/ 41 h 104"/>
                <a:gd name="T96" fmla="*/ 37 w 119"/>
                <a:gd name="T97" fmla="*/ 49 h 104"/>
                <a:gd name="T98" fmla="*/ 30 w 119"/>
                <a:gd name="T99" fmla="*/ 52 h 104"/>
                <a:gd name="T100" fmla="*/ 26 w 119"/>
                <a:gd name="T101" fmla="*/ 52 h 104"/>
                <a:gd name="T102" fmla="*/ 19 w 119"/>
                <a:gd name="T103" fmla="*/ 45 h 104"/>
                <a:gd name="T104" fmla="*/ 15 w 119"/>
                <a:gd name="T105" fmla="*/ 45 h 104"/>
                <a:gd name="T106" fmla="*/ 15 w 119"/>
                <a:gd name="T107" fmla="*/ 41 h 104"/>
                <a:gd name="T108" fmla="*/ 11 w 119"/>
                <a:gd name="T109" fmla="*/ 41 h 104"/>
                <a:gd name="T110" fmla="*/ 7 w 119"/>
                <a:gd name="T111" fmla="*/ 41 h 104"/>
                <a:gd name="T112" fmla="*/ 4 w 119"/>
                <a:gd name="T113" fmla="*/ 30 h 104"/>
                <a:gd name="T114" fmla="*/ 0 w 119"/>
                <a:gd name="T115" fmla="*/ 2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9" h="104">
                  <a:moveTo>
                    <a:pt x="0" y="26"/>
                  </a:moveTo>
                  <a:lnTo>
                    <a:pt x="4" y="23"/>
                  </a:lnTo>
                  <a:lnTo>
                    <a:pt x="7" y="23"/>
                  </a:lnTo>
                  <a:lnTo>
                    <a:pt x="11" y="19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9" y="12"/>
                  </a:lnTo>
                  <a:lnTo>
                    <a:pt x="19" y="8"/>
                  </a:lnTo>
                  <a:lnTo>
                    <a:pt x="19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30" y="0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52" y="8"/>
                  </a:lnTo>
                  <a:lnTo>
                    <a:pt x="52" y="4"/>
                  </a:lnTo>
                  <a:lnTo>
                    <a:pt x="56" y="8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12"/>
                  </a:lnTo>
                  <a:lnTo>
                    <a:pt x="63" y="12"/>
                  </a:lnTo>
                  <a:lnTo>
                    <a:pt x="67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8" y="12"/>
                  </a:lnTo>
                  <a:lnTo>
                    <a:pt x="81" y="12"/>
                  </a:lnTo>
                  <a:lnTo>
                    <a:pt x="81" y="12"/>
                  </a:lnTo>
                  <a:lnTo>
                    <a:pt x="85" y="8"/>
                  </a:lnTo>
                  <a:lnTo>
                    <a:pt x="89" y="8"/>
                  </a:lnTo>
                  <a:lnTo>
                    <a:pt x="93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96" y="8"/>
                  </a:lnTo>
                  <a:lnTo>
                    <a:pt x="100" y="12"/>
                  </a:lnTo>
                  <a:lnTo>
                    <a:pt x="104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7" y="19"/>
                  </a:lnTo>
                  <a:lnTo>
                    <a:pt x="107" y="23"/>
                  </a:lnTo>
                  <a:lnTo>
                    <a:pt x="104" y="26"/>
                  </a:lnTo>
                  <a:lnTo>
                    <a:pt x="104" y="30"/>
                  </a:lnTo>
                  <a:lnTo>
                    <a:pt x="107" y="30"/>
                  </a:lnTo>
                  <a:lnTo>
                    <a:pt x="107" y="26"/>
                  </a:lnTo>
                  <a:lnTo>
                    <a:pt x="111" y="26"/>
                  </a:lnTo>
                  <a:lnTo>
                    <a:pt x="111" y="30"/>
                  </a:lnTo>
                  <a:lnTo>
                    <a:pt x="111" y="30"/>
                  </a:lnTo>
                  <a:lnTo>
                    <a:pt x="111" y="34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8"/>
                  </a:lnTo>
                  <a:lnTo>
                    <a:pt x="115" y="38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1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1" y="56"/>
                  </a:lnTo>
                  <a:lnTo>
                    <a:pt x="111" y="60"/>
                  </a:lnTo>
                  <a:lnTo>
                    <a:pt x="115" y="60"/>
                  </a:lnTo>
                  <a:lnTo>
                    <a:pt x="115" y="64"/>
                  </a:lnTo>
                  <a:lnTo>
                    <a:pt x="111" y="64"/>
                  </a:lnTo>
                  <a:lnTo>
                    <a:pt x="111" y="64"/>
                  </a:lnTo>
                  <a:lnTo>
                    <a:pt x="111" y="67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75"/>
                  </a:lnTo>
                  <a:lnTo>
                    <a:pt x="107" y="82"/>
                  </a:lnTo>
                  <a:lnTo>
                    <a:pt x="107" y="82"/>
                  </a:lnTo>
                  <a:lnTo>
                    <a:pt x="104" y="86"/>
                  </a:lnTo>
                  <a:lnTo>
                    <a:pt x="107" y="90"/>
                  </a:lnTo>
                  <a:lnTo>
                    <a:pt x="104" y="93"/>
                  </a:lnTo>
                  <a:lnTo>
                    <a:pt x="100" y="97"/>
                  </a:lnTo>
                  <a:lnTo>
                    <a:pt x="104" y="97"/>
                  </a:lnTo>
                  <a:lnTo>
                    <a:pt x="78" y="104"/>
                  </a:lnTo>
                  <a:lnTo>
                    <a:pt x="70" y="101"/>
                  </a:lnTo>
                  <a:lnTo>
                    <a:pt x="67" y="101"/>
                  </a:lnTo>
                  <a:lnTo>
                    <a:pt x="63" y="97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63" y="93"/>
                  </a:lnTo>
                  <a:lnTo>
                    <a:pt x="70" y="86"/>
                  </a:lnTo>
                  <a:lnTo>
                    <a:pt x="70" y="67"/>
                  </a:lnTo>
                  <a:lnTo>
                    <a:pt x="70" y="67"/>
                  </a:lnTo>
                  <a:lnTo>
                    <a:pt x="70" y="64"/>
                  </a:lnTo>
                  <a:lnTo>
                    <a:pt x="70" y="64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67" y="56"/>
                  </a:lnTo>
                  <a:lnTo>
                    <a:pt x="70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59" y="41"/>
                  </a:lnTo>
                  <a:lnTo>
                    <a:pt x="48" y="41"/>
                  </a:lnTo>
                  <a:lnTo>
                    <a:pt x="41" y="41"/>
                  </a:lnTo>
                  <a:lnTo>
                    <a:pt x="41" y="45"/>
                  </a:lnTo>
                  <a:lnTo>
                    <a:pt x="37" y="49"/>
                  </a:lnTo>
                  <a:lnTo>
                    <a:pt x="37" y="52"/>
                  </a:lnTo>
                  <a:lnTo>
                    <a:pt x="30" y="52"/>
                  </a:lnTo>
                  <a:lnTo>
                    <a:pt x="30" y="52"/>
                  </a:lnTo>
                  <a:lnTo>
                    <a:pt x="26" y="52"/>
                  </a:lnTo>
                  <a:lnTo>
                    <a:pt x="22" y="49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38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4" y="34"/>
                  </a:lnTo>
                  <a:lnTo>
                    <a:pt x="4" y="30"/>
                  </a:lnTo>
                  <a:lnTo>
                    <a:pt x="0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0" name="Freeform 122"/>
            <p:cNvSpPr>
              <a:spLocks noEditPoints="1"/>
            </p:cNvSpPr>
            <p:nvPr/>
          </p:nvSpPr>
          <p:spPr bwMode="auto">
            <a:xfrm>
              <a:off x="4021540" y="2980401"/>
              <a:ext cx="56612" cy="66905"/>
            </a:xfrm>
            <a:custGeom>
              <a:avLst/>
              <a:gdLst>
                <a:gd name="T0" fmla="*/ 11 w 44"/>
                <a:gd name="T1" fmla="*/ 45 h 52"/>
                <a:gd name="T2" fmla="*/ 11 w 44"/>
                <a:gd name="T3" fmla="*/ 41 h 52"/>
                <a:gd name="T4" fmla="*/ 11 w 44"/>
                <a:gd name="T5" fmla="*/ 41 h 52"/>
                <a:gd name="T6" fmla="*/ 7 w 44"/>
                <a:gd name="T7" fmla="*/ 41 h 52"/>
                <a:gd name="T8" fmla="*/ 7 w 44"/>
                <a:gd name="T9" fmla="*/ 41 h 52"/>
                <a:gd name="T10" fmla="*/ 7 w 44"/>
                <a:gd name="T11" fmla="*/ 41 h 52"/>
                <a:gd name="T12" fmla="*/ 11 w 44"/>
                <a:gd name="T13" fmla="*/ 45 h 52"/>
                <a:gd name="T14" fmla="*/ 11 w 44"/>
                <a:gd name="T15" fmla="*/ 45 h 52"/>
                <a:gd name="T16" fmla="*/ 11 w 44"/>
                <a:gd name="T17" fmla="*/ 45 h 52"/>
                <a:gd name="T18" fmla="*/ 4 w 44"/>
                <a:gd name="T19" fmla="*/ 11 h 52"/>
                <a:gd name="T20" fmla="*/ 4 w 44"/>
                <a:gd name="T21" fmla="*/ 11 h 52"/>
                <a:gd name="T22" fmla="*/ 11 w 44"/>
                <a:gd name="T23" fmla="*/ 11 h 52"/>
                <a:gd name="T24" fmla="*/ 11 w 44"/>
                <a:gd name="T25" fmla="*/ 8 h 52"/>
                <a:gd name="T26" fmla="*/ 15 w 44"/>
                <a:gd name="T27" fmla="*/ 4 h 52"/>
                <a:gd name="T28" fmla="*/ 15 w 44"/>
                <a:gd name="T29" fmla="*/ 0 h 52"/>
                <a:gd name="T30" fmla="*/ 22 w 44"/>
                <a:gd name="T31" fmla="*/ 0 h 52"/>
                <a:gd name="T32" fmla="*/ 33 w 44"/>
                <a:gd name="T33" fmla="*/ 0 h 52"/>
                <a:gd name="T34" fmla="*/ 37 w 44"/>
                <a:gd name="T35" fmla="*/ 4 h 52"/>
                <a:gd name="T36" fmla="*/ 37 w 44"/>
                <a:gd name="T37" fmla="*/ 8 h 52"/>
                <a:gd name="T38" fmla="*/ 44 w 44"/>
                <a:gd name="T39" fmla="*/ 11 h 52"/>
                <a:gd name="T40" fmla="*/ 41 w 44"/>
                <a:gd name="T41" fmla="*/ 15 h 52"/>
                <a:gd name="T42" fmla="*/ 44 w 44"/>
                <a:gd name="T43" fmla="*/ 19 h 52"/>
                <a:gd name="T44" fmla="*/ 44 w 44"/>
                <a:gd name="T45" fmla="*/ 19 h 52"/>
                <a:gd name="T46" fmla="*/ 44 w 44"/>
                <a:gd name="T47" fmla="*/ 23 h 52"/>
                <a:gd name="T48" fmla="*/ 44 w 44"/>
                <a:gd name="T49" fmla="*/ 23 h 52"/>
                <a:gd name="T50" fmla="*/ 44 w 44"/>
                <a:gd name="T51" fmla="*/ 26 h 52"/>
                <a:gd name="T52" fmla="*/ 44 w 44"/>
                <a:gd name="T53" fmla="*/ 26 h 52"/>
                <a:gd name="T54" fmla="*/ 44 w 44"/>
                <a:gd name="T55" fmla="*/ 45 h 52"/>
                <a:gd name="T56" fmla="*/ 37 w 44"/>
                <a:gd name="T57" fmla="*/ 52 h 52"/>
                <a:gd name="T58" fmla="*/ 33 w 44"/>
                <a:gd name="T59" fmla="*/ 49 h 52"/>
                <a:gd name="T60" fmla="*/ 30 w 44"/>
                <a:gd name="T61" fmla="*/ 49 h 52"/>
                <a:gd name="T62" fmla="*/ 18 w 44"/>
                <a:gd name="T63" fmla="*/ 45 h 52"/>
                <a:gd name="T64" fmla="*/ 15 w 44"/>
                <a:gd name="T65" fmla="*/ 45 h 52"/>
                <a:gd name="T66" fmla="*/ 15 w 44"/>
                <a:gd name="T67" fmla="*/ 45 h 52"/>
                <a:gd name="T68" fmla="*/ 15 w 44"/>
                <a:gd name="T69" fmla="*/ 41 h 52"/>
                <a:gd name="T70" fmla="*/ 11 w 44"/>
                <a:gd name="T71" fmla="*/ 37 h 52"/>
                <a:gd name="T72" fmla="*/ 15 w 44"/>
                <a:gd name="T73" fmla="*/ 37 h 52"/>
                <a:gd name="T74" fmla="*/ 15 w 44"/>
                <a:gd name="T75" fmla="*/ 37 h 52"/>
                <a:gd name="T76" fmla="*/ 11 w 44"/>
                <a:gd name="T77" fmla="*/ 37 h 52"/>
                <a:gd name="T78" fmla="*/ 7 w 44"/>
                <a:gd name="T79" fmla="*/ 34 h 52"/>
                <a:gd name="T80" fmla="*/ 7 w 44"/>
                <a:gd name="T81" fmla="*/ 30 h 52"/>
                <a:gd name="T82" fmla="*/ 4 w 44"/>
                <a:gd name="T83" fmla="*/ 26 h 52"/>
                <a:gd name="T84" fmla="*/ 0 w 44"/>
                <a:gd name="T85" fmla="*/ 26 h 52"/>
                <a:gd name="T86" fmla="*/ 0 w 44"/>
                <a:gd name="T87" fmla="*/ 23 h 52"/>
                <a:gd name="T88" fmla="*/ 4 w 44"/>
                <a:gd name="T89" fmla="*/ 19 h 52"/>
                <a:gd name="T90" fmla="*/ 0 w 44"/>
                <a:gd name="T91" fmla="*/ 19 h 52"/>
                <a:gd name="T92" fmla="*/ 0 w 44"/>
                <a:gd name="T93" fmla="*/ 15 h 52"/>
                <a:gd name="T94" fmla="*/ 4 w 44"/>
                <a:gd name="T95" fmla="*/ 11 h 52"/>
                <a:gd name="T96" fmla="*/ 4 w 44"/>
                <a:gd name="T97" fmla="*/ 1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4" h="52">
                  <a:moveTo>
                    <a:pt x="11" y="45"/>
                  </a:moveTo>
                  <a:lnTo>
                    <a:pt x="11" y="41"/>
                  </a:lnTo>
                  <a:lnTo>
                    <a:pt x="11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7" y="41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4" y="11"/>
                  </a:moveTo>
                  <a:lnTo>
                    <a:pt x="4" y="11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5" y="4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33" y="0"/>
                  </a:lnTo>
                  <a:lnTo>
                    <a:pt x="37" y="4"/>
                  </a:lnTo>
                  <a:lnTo>
                    <a:pt x="37" y="8"/>
                  </a:lnTo>
                  <a:lnTo>
                    <a:pt x="44" y="11"/>
                  </a:lnTo>
                  <a:lnTo>
                    <a:pt x="41" y="15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4" y="23"/>
                  </a:lnTo>
                  <a:lnTo>
                    <a:pt x="44" y="23"/>
                  </a:lnTo>
                  <a:lnTo>
                    <a:pt x="44" y="26"/>
                  </a:lnTo>
                  <a:lnTo>
                    <a:pt x="44" y="26"/>
                  </a:lnTo>
                  <a:lnTo>
                    <a:pt x="44" y="45"/>
                  </a:lnTo>
                  <a:lnTo>
                    <a:pt x="37" y="52"/>
                  </a:lnTo>
                  <a:lnTo>
                    <a:pt x="33" y="49"/>
                  </a:lnTo>
                  <a:lnTo>
                    <a:pt x="30" y="49"/>
                  </a:lnTo>
                  <a:lnTo>
                    <a:pt x="18" y="45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1" y="37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4" y="26"/>
                  </a:lnTo>
                  <a:lnTo>
                    <a:pt x="0" y="26"/>
                  </a:lnTo>
                  <a:lnTo>
                    <a:pt x="0" y="23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1"/>
                  </a:lnTo>
                  <a:lnTo>
                    <a:pt x="4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1" name="Freeform 123"/>
            <p:cNvSpPr>
              <a:spLocks/>
            </p:cNvSpPr>
            <p:nvPr/>
          </p:nvSpPr>
          <p:spPr bwMode="auto">
            <a:xfrm>
              <a:off x="4060141" y="3009994"/>
              <a:ext cx="84918" cy="81058"/>
            </a:xfrm>
            <a:custGeom>
              <a:avLst/>
              <a:gdLst>
                <a:gd name="T0" fmla="*/ 0 w 66"/>
                <a:gd name="T1" fmla="*/ 26 h 63"/>
                <a:gd name="T2" fmla="*/ 0 w 66"/>
                <a:gd name="T3" fmla="*/ 26 h 63"/>
                <a:gd name="T4" fmla="*/ 3 w 66"/>
                <a:gd name="T5" fmla="*/ 22 h 63"/>
                <a:gd name="T6" fmla="*/ 7 w 66"/>
                <a:gd name="T7" fmla="*/ 18 h 63"/>
                <a:gd name="T8" fmla="*/ 11 w 66"/>
                <a:gd name="T9" fmla="*/ 14 h 63"/>
                <a:gd name="T10" fmla="*/ 11 w 66"/>
                <a:gd name="T11" fmla="*/ 14 h 63"/>
                <a:gd name="T12" fmla="*/ 11 w 66"/>
                <a:gd name="T13" fmla="*/ 11 h 63"/>
                <a:gd name="T14" fmla="*/ 14 w 66"/>
                <a:gd name="T15" fmla="*/ 7 h 63"/>
                <a:gd name="T16" fmla="*/ 14 w 66"/>
                <a:gd name="T17" fmla="*/ 7 h 63"/>
                <a:gd name="T18" fmla="*/ 14 w 66"/>
                <a:gd name="T19" fmla="*/ 3 h 63"/>
                <a:gd name="T20" fmla="*/ 18 w 66"/>
                <a:gd name="T21" fmla="*/ 0 h 63"/>
                <a:gd name="T22" fmla="*/ 18 w 66"/>
                <a:gd name="T23" fmla="*/ 3 h 63"/>
                <a:gd name="T24" fmla="*/ 25 w 66"/>
                <a:gd name="T25" fmla="*/ 0 h 63"/>
                <a:gd name="T26" fmla="*/ 29 w 66"/>
                <a:gd name="T27" fmla="*/ 0 h 63"/>
                <a:gd name="T28" fmla="*/ 33 w 66"/>
                <a:gd name="T29" fmla="*/ 3 h 63"/>
                <a:gd name="T30" fmla="*/ 37 w 66"/>
                <a:gd name="T31" fmla="*/ 7 h 63"/>
                <a:gd name="T32" fmla="*/ 33 w 66"/>
                <a:gd name="T33" fmla="*/ 11 h 63"/>
                <a:gd name="T34" fmla="*/ 33 w 66"/>
                <a:gd name="T35" fmla="*/ 14 h 63"/>
                <a:gd name="T36" fmla="*/ 37 w 66"/>
                <a:gd name="T37" fmla="*/ 18 h 63"/>
                <a:gd name="T38" fmla="*/ 40 w 66"/>
                <a:gd name="T39" fmla="*/ 18 h 63"/>
                <a:gd name="T40" fmla="*/ 44 w 66"/>
                <a:gd name="T41" fmla="*/ 14 h 63"/>
                <a:gd name="T42" fmla="*/ 48 w 66"/>
                <a:gd name="T43" fmla="*/ 14 h 63"/>
                <a:gd name="T44" fmla="*/ 48 w 66"/>
                <a:gd name="T45" fmla="*/ 18 h 63"/>
                <a:gd name="T46" fmla="*/ 51 w 66"/>
                <a:gd name="T47" fmla="*/ 18 h 63"/>
                <a:gd name="T48" fmla="*/ 48 w 66"/>
                <a:gd name="T49" fmla="*/ 22 h 63"/>
                <a:gd name="T50" fmla="*/ 51 w 66"/>
                <a:gd name="T51" fmla="*/ 26 h 63"/>
                <a:gd name="T52" fmla="*/ 48 w 66"/>
                <a:gd name="T53" fmla="*/ 29 h 63"/>
                <a:gd name="T54" fmla="*/ 44 w 66"/>
                <a:gd name="T55" fmla="*/ 33 h 63"/>
                <a:gd name="T56" fmla="*/ 48 w 66"/>
                <a:gd name="T57" fmla="*/ 33 h 63"/>
                <a:gd name="T58" fmla="*/ 48 w 66"/>
                <a:gd name="T59" fmla="*/ 37 h 63"/>
                <a:gd name="T60" fmla="*/ 51 w 66"/>
                <a:gd name="T61" fmla="*/ 33 h 63"/>
                <a:gd name="T62" fmla="*/ 51 w 66"/>
                <a:gd name="T63" fmla="*/ 33 h 63"/>
                <a:gd name="T64" fmla="*/ 55 w 66"/>
                <a:gd name="T65" fmla="*/ 37 h 63"/>
                <a:gd name="T66" fmla="*/ 59 w 66"/>
                <a:gd name="T67" fmla="*/ 37 h 63"/>
                <a:gd name="T68" fmla="*/ 59 w 66"/>
                <a:gd name="T69" fmla="*/ 37 h 63"/>
                <a:gd name="T70" fmla="*/ 59 w 66"/>
                <a:gd name="T71" fmla="*/ 40 h 63"/>
                <a:gd name="T72" fmla="*/ 63 w 66"/>
                <a:gd name="T73" fmla="*/ 40 h 63"/>
                <a:gd name="T74" fmla="*/ 66 w 66"/>
                <a:gd name="T75" fmla="*/ 40 h 63"/>
                <a:gd name="T76" fmla="*/ 66 w 66"/>
                <a:gd name="T77" fmla="*/ 44 h 63"/>
                <a:gd name="T78" fmla="*/ 63 w 66"/>
                <a:gd name="T79" fmla="*/ 48 h 63"/>
                <a:gd name="T80" fmla="*/ 66 w 66"/>
                <a:gd name="T81" fmla="*/ 48 h 63"/>
                <a:gd name="T82" fmla="*/ 63 w 66"/>
                <a:gd name="T83" fmla="*/ 51 h 63"/>
                <a:gd name="T84" fmla="*/ 63 w 66"/>
                <a:gd name="T85" fmla="*/ 51 h 63"/>
                <a:gd name="T86" fmla="*/ 63 w 66"/>
                <a:gd name="T87" fmla="*/ 55 h 63"/>
                <a:gd name="T88" fmla="*/ 63 w 66"/>
                <a:gd name="T89" fmla="*/ 59 h 63"/>
                <a:gd name="T90" fmla="*/ 63 w 66"/>
                <a:gd name="T91" fmla="*/ 63 h 63"/>
                <a:gd name="T92" fmla="*/ 63 w 66"/>
                <a:gd name="T93" fmla="*/ 63 h 63"/>
                <a:gd name="T94" fmla="*/ 48 w 66"/>
                <a:gd name="T95" fmla="*/ 59 h 63"/>
                <a:gd name="T96" fmla="*/ 37 w 66"/>
                <a:gd name="T97" fmla="*/ 51 h 63"/>
                <a:gd name="T98" fmla="*/ 33 w 66"/>
                <a:gd name="T99" fmla="*/ 51 h 63"/>
                <a:gd name="T100" fmla="*/ 22 w 66"/>
                <a:gd name="T101" fmla="*/ 40 h 63"/>
                <a:gd name="T102" fmla="*/ 14 w 66"/>
                <a:gd name="T103" fmla="*/ 37 h 63"/>
                <a:gd name="T104" fmla="*/ 11 w 66"/>
                <a:gd name="T105" fmla="*/ 37 h 63"/>
                <a:gd name="T106" fmla="*/ 7 w 66"/>
                <a:gd name="T107" fmla="*/ 33 h 63"/>
                <a:gd name="T108" fmla="*/ 7 w 66"/>
                <a:gd name="T109" fmla="*/ 29 h 63"/>
                <a:gd name="T110" fmla="*/ 7 w 66"/>
                <a:gd name="T111" fmla="*/ 29 h 63"/>
                <a:gd name="T112" fmla="*/ 3 w 66"/>
                <a:gd name="T113" fmla="*/ 26 h 63"/>
                <a:gd name="T114" fmla="*/ 0 w 66"/>
                <a:gd name="T115" fmla="*/ 2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66" h="63">
                  <a:moveTo>
                    <a:pt x="0" y="26"/>
                  </a:moveTo>
                  <a:lnTo>
                    <a:pt x="0" y="26"/>
                  </a:lnTo>
                  <a:lnTo>
                    <a:pt x="3" y="22"/>
                  </a:lnTo>
                  <a:lnTo>
                    <a:pt x="7" y="18"/>
                  </a:lnTo>
                  <a:lnTo>
                    <a:pt x="11" y="14"/>
                  </a:lnTo>
                  <a:lnTo>
                    <a:pt x="11" y="14"/>
                  </a:lnTo>
                  <a:lnTo>
                    <a:pt x="11" y="11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4" y="3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25" y="0"/>
                  </a:lnTo>
                  <a:lnTo>
                    <a:pt x="29" y="0"/>
                  </a:lnTo>
                  <a:lnTo>
                    <a:pt x="33" y="3"/>
                  </a:lnTo>
                  <a:lnTo>
                    <a:pt x="37" y="7"/>
                  </a:lnTo>
                  <a:lnTo>
                    <a:pt x="33" y="11"/>
                  </a:lnTo>
                  <a:lnTo>
                    <a:pt x="33" y="14"/>
                  </a:lnTo>
                  <a:lnTo>
                    <a:pt x="37" y="18"/>
                  </a:lnTo>
                  <a:lnTo>
                    <a:pt x="40" y="18"/>
                  </a:lnTo>
                  <a:lnTo>
                    <a:pt x="44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1" y="18"/>
                  </a:lnTo>
                  <a:lnTo>
                    <a:pt x="48" y="22"/>
                  </a:lnTo>
                  <a:lnTo>
                    <a:pt x="51" y="26"/>
                  </a:lnTo>
                  <a:lnTo>
                    <a:pt x="48" y="29"/>
                  </a:lnTo>
                  <a:lnTo>
                    <a:pt x="44" y="33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1" y="33"/>
                  </a:lnTo>
                  <a:lnTo>
                    <a:pt x="51" y="33"/>
                  </a:lnTo>
                  <a:lnTo>
                    <a:pt x="55" y="37"/>
                  </a:lnTo>
                  <a:lnTo>
                    <a:pt x="59" y="37"/>
                  </a:lnTo>
                  <a:lnTo>
                    <a:pt x="59" y="37"/>
                  </a:lnTo>
                  <a:lnTo>
                    <a:pt x="59" y="40"/>
                  </a:lnTo>
                  <a:lnTo>
                    <a:pt x="63" y="40"/>
                  </a:lnTo>
                  <a:lnTo>
                    <a:pt x="66" y="40"/>
                  </a:lnTo>
                  <a:lnTo>
                    <a:pt x="66" y="44"/>
                  </a:lnTo>
                  <a:lnTo>
                    <a:pt x="63" y="48"/>
                  </a:lnTo>
                  <a:lnTo>
                    <a:pt x="66" y="48"/>
                  </a:lnTo>
                  <a:lnTo>
                    <a:pt x="63" y="51"/>
                  </a:lnTo>
                  <a:lnTo>
                    <a:pt x="63" y="51"/>
                  </a:lnTo>
                  <a:lnTo>
                    <a:pt x="63" y="55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63" y="63"/>
                  </a:lnTo>
                  <a:lnTo>
                    <a:pt x="48" y="59"/>
                  </a:lnTo>
                  <a:lnTo>
                    <a:pt x="37" y="51"/>
                  </a:lnTo>
                  <a:lnTo>
                    <a:pt x="33" y="51"/>
                  </a:lnTo>
                  <a:lnTo>
                    <a:pt x="22" y="40"/>
                  </a:lnTo>
                  <a:lnTo>
                    <a:pt x="14" y="37"/>
                  </a:lnTo>
                  <a:lnTo>
                    <a:pt x="11" y="37"/>
                  </a:lnTo>
                  <a:lnTo>
                    <a:pt x="7" y="33"/>
                  </a:lnTo>
                  <a:lnTo>
                    <a:pt x="7" y="29"/>
                  </a:lnTo>
                  <a:lnTo>
                    <a:pt x="7" y="29"/>
                  </a:lnTo>
                  <a:lnTo>
                    <a:pt x="3" y="26"/>
                  </a:ln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2" name="Freeform 124"/>
            <p:cNvSpPr>
              <a:spLocks/>
            </p:cNvSpPr>
            <p:nvPr/>
          </p:nvSpPr>
          <p:spPr bwMode="auto">
            <a:xfrm>
              <a:off x="4116751" y="2966247"/>
              <a:ext cx="133810" cy="128663"/>
            </a:xfrm>
            <a:custGeom>
              <a:avLst/>
              <a:gdLst>
                <a:gd name="T0" fmla="*/ 19 w 104"/>
                <a:gd name="T1" fmla="*/ 97 h 100"/>
                <a:gd name="T2" fmla="*/ 19 w 104"/>
                <a:gd name="T3" fmla="*/ 89 h 100"/>
                <a:gd name="T4" fmla="*/ 19 w 104"/>
                <a:gd name="T5" fmla="*/ 85 h 100"/>
                <a:gd name="T6" fmla="*/ 19 w 104"/>
                <a:gd name="T7" fmla="*/ 82 h 100"/>
                <a:gd name="T8" fmla="*/ 22 w 104"/>
                <a:gd name="T9" fmla="*/ 74 h 100"/>
                <a:gd name="T10" fmla="*/ 15 w 104"/>
                <a:gd name="T11" fmla="*/ 74 h 100"/>
                <a:gd name="T12" fmla="*/ 15 w 104"/>
                <a:gd name="T13" fmla="*/ 71 h 100"/>
                <a:gd name="T14" fmla="*/ 7 w 104"/>
                <a:gd name="T15" fmla="*/ 67 h 100"/>
                <a:gd name="T16" fmla="*/ 4 w 104"/>
                <a:gd name="T17" fmla="*/ 71 h 100"/>
                <a:gd name="T18" fmla="*/ 0 w 104"/>
                <a:gd name="T19" fmla="*/ 67 h 100"/>
                <a:gd name="T20" fmla="*/ 7 w 104"/>
                <a:gd name="T21" fmla="*/ 60 h 100"/>
                <a:gd name="T22" fmla="*/ 7 w 104"/>
                <a:gd name="T23" fmla="*/ 52 h 100"/>
                <a:gd name="T24" fmla="*/ 15 w 104"/>
                <a:gd name="T25" fmla="*/ 45 h 100"/>
                <a:gd name="T26" fmla="*/ 11 w 104"/>
                <a:gd name="T27" fmla="*/ 41 h 100"/>
                <a:gd name="T28" fmla="*/ 11 w 104"/>
                <a:gd name="T29" fmla="*/ 34 h 100"/>
                <a:gd name="T30" fmla="*/ 15 w 104"/>
                <a:gd name="T31" fmla="*/ 34 h 100"/>
                <a:gd name="T32" fmla="*/ 11 w 104"/>
                <a:gd name="T33" fmla="*/ 30 h 100"/>
                <a:gd name="T34" fmla="*/ 11 w 104"/>
                <a:gd name="T35" fmla="*/ 22 h 100"/>
                <a:gd name="T36" fmla="*/ 11 w 104"/>
                <a:gd name="T37" fmla="*/ 11 h 100"/>
                <a:gd name="T38" fmla="*/ 11 w 104"/>
                <a:gd name="T39" fmla="*/ 11 h 100"/>
                <a:gd name="T40" fmla="*/ 22 w 104"/>
                <a:gd name="T41" fmla="*/ 4 h 100"/>
                <a:gd name="T42" fmla="*/ 26 w 104"/>
                <a:gd name="T43" fmla="*/ 8 h 100"/>
                <a:gd name="T44" fmla="*/ 37 w 104"/>
                <a:gd name="T45" fmla="*/ 4 h 100"/>
                <a:gd name="T46" fmla="*/ 41 w 104"/>
                <a:gd name="T47" fmla="*/ 4 h 100"/>
                <a:gd name="T48" fmla="*/ 44 w 104"/>
                <a:gd name="T49" fmla="*/ 4 h 100"/>
                <a:gd name="T50" fmla="*/ 52 w 104"/>
                <a:gd name="T51" fmla="*/ 8 h 100"/>
                <a:gd name="T52" fmla="*/ 56 w 104"/>
                <a:gd name="T53" fmla="*/ 0 h 100"/>
                <a:gd name="T54" fmla="*/ 67 w 104"/>
                <a:gd name="T55" fmla="*/ 8 h 100"/>
                <a:gd name="T56" fmla="*/ 70 w 104"/>
                <a:gd name="T57" fmla="*/ 8 h 100"/>
                <a:gd name="T58" fmla="*/ 78 w 104"/>
                <a:gd name="T59" fmla="*/ 11 h 100"/>
                <a:gd name="T60" fmla="*/ 85 w 104"/>
                <a:gd name="T61" fmla="*/ 15 h 100"/>
                <a:gd name="T62" fmla="*/ 93 w 104"/>
                <a:gd name="T63" fmla="*/ 11 h 100"/>
                <a:gd name="T64" fmla="*/ 96 w 104"/>
                <a:gd name="T65" fmla="*/ 15 h 100"/>
                <a:gd name="T66" fmla="*/ 100 w 104"/>
                <a:gd name="T67" fmla="*/ 15 h 100"/>
                <a:gd name="T68" fmla="*/ 100 w 104"/>
                <a:gd name="T69" fmla="*/ 22 h 100"/>
                <a:gd name="T70" fmla="*/ 104 w 104"/>
                <a:gd name="T71" fmla="*/ 30 h 100"/>
                <a:gd name="T72" fmla="*/ 104 w 104"/>
                <a:gd name="T73" fmla="*/ 37 h 100"/>
                <a:gd name="T74" fmla="*/ 100 w 104"/>
                <a:gd name="T75" fmla="*/ 41 h 100"/>
                <a:gd name="T76" fmla="*/ 93 w 104"/>
                <a:gd name="T77" fmla="*/ 52 h 100"/>
                <a:gd name="T78" fmla="*/ 93 w 104"/>
                <a:gd name="T79" fmla="*/ 56 h 100"/>
                <a:gd name="T80" fmla="*/ 93 w 104"/>
                <a:gd name="T81" fmla="*/ 63 h 100"/>
                <a:gd name="T82" fmla="*/ 89 w 104"/>
                <a:gd name="T83" fmla="*/ 67 h 100"/>
                <a:gd name="T84" fmla="*/ 93 w 104"/>
                <a:gd name="T85" fmla="*/ 74 h 100"/>
                <a:gd name="T86" fmla="*/ 100 w 104"/>
                <a:gd name="T87" fmla="*/ 78 h 100"/>
                <a:gd name="T88" fmla="*/ 100 w 104"/>
                <a:gd name="T89" fmla="*/ 85 h 100"/>
                <a:gd name="T90" fmla="*/ 93 w 104"/>
                <a:gd name="T91" fmla="*/ 85 h 100"/>
                <a:gd name="T92" fmla="*/ 93 w 104"/>
                <a:gd name="T93" fmla="*/ 82 h 100"/>
                <a:gd name="T94" fmla="*/ 89 w 104"/>
                <a:gd name="T95" fmla="*/ 89 h 100"/>
                <a:gd name="T96" fmla="*/ 70 w 104"/>
                <a:gd name="T97" fmla="*/ 85 h 100"/>
                <a:gd name="T98" fmla="*/ 44 w 104"/>
                <a:gd name="T99" fmla="*/ 89 h 100"/>
                <a:gd name="T100" fmla="*/ 33 w 104"/>
                <a:gd name="T101" fmla="*/ 93 h 100"/>
                <a:gd name="T102" fmla="*/ 26 w 104"/>
                <a:gd name="T103" fmla="*/ 93 h 100"/>
                <a:gd name="T104" fmla="*/ 19 w 104"/>
                <a:gd name="T105" fmla="*/ 97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" h="100">
                  <a:moveTo>
                    <a:pt x="19" y="97"/>
                  </a:moveTo>
                  <a:lnTo>
                    <a:pt x="19" y="97"/>
                  </a:lnTo>
                  <a:lnTo>
                    <a:pt x="19" y="93"/>
                  </a:lnTo>
                  <a:lnTo>
                    <a:pt x="19" y="89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22" y="82"/>
                  </a:lnTo>
                  <a:lnTo>
                    <a:pt x="19" y="82"/>
                  </a:lnTo>
                  <a:lnTo>
                    <a:pt x="22" y="78"/>
                  </a:lnTo>
                  <a:lnTo>
                    <a:pt x="22" y="74"/>
                  </a:lnTo>
                  <a:lnTo>
                    <a:pt x="19" y="74"/>
                  </a:lnTo>
                  <a:lnTo>
                    <a:pt x="15" y="74"/>
                  </a:lnTo>
                  <a:lnTo>
                    <a:pt x="15" y="71"/>
                  </a:lnTo>
                  <a:lnTo>
                    <a:pt x="15" y="71"/>
                  </a:lnTo>
                  <a:lnTo>
                    <a:pt x="11" y="71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4" y="71"/>
                  </a:lnTo>
                  <a:lnTo>
                    <a:pt x="4" y="67"/>
                  </a:lnTo>
                  <a:lnTo>
                    <a:pt x="0" y="67"/>
                  </a:lnTo>
                  <a:lnTo>
                    <a:pt x="4" y="63"/>
                  </a:lnTo>
                  <a:lnTo>
                    <a:pt x="7" y="60"/>
                  </a:lnTo>
                  <a:lnTo>
                    <a:pt x="4" y="56"/>
                  </a:lnTo>
                  <a:lnTo>
                    <a:pt x="7" y="52"/>
                  </a:lnTo>
                  <a:lnTo>
                    <a:pt x="7" y="52"/>
                  </a:lnTo>
                  <a:lnTo>
                    <a:pt x="15" y="45"/>
                  </a:lnTo>
                  <a:lnTo>
                    <a:pt x="15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19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6" y="8"/>
                  </a:lnTo>
                  <a:lnTo>
                    <a:pt x="33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41" y="4"/>
                  </a:lnTo>
                  <a:lnTo>
                    <a:pt x="44" y="4"/>
                  </a:lnTo>
                  <a:lnTo>
                    <a:pt x="44" y="4"/>
                  </a:lnTo>
                  <a:lnTo>
                    <a:pt x="44" y="8"/>
                  </a:lnTo>
                  <a:lnTo>
                    <a:pt x="52" y="8"/>
                  </a:lnTo>
                  <a:lnTo>
                    <a:pt x="56" y="4"/>
                  </a:lnTo>
                  <a:lnTo>
                    <a:pt x="56" y="0"/>
                  </a:lnTo>
                  <a:lnTo>
                    <a:pt x="63" y="4"/>
                  </a:lnTo>
                  <a:lnTo>
                    <a:pt x="67" y="8"/>
                  </a:lnTo>
                  <a:lnTo>
                    <a:pt x="70" y="8"/>
                  </a:lnTo>
                  <a:lnTo>
                    <a:pt x="70" y="8"/>
                  </a:lnTo>
                  <a:lnTo>
                    <a:pt x="74" y="8"/>
                  </a:lnTo>
                  <a:lnTo>
                    <a:pt x="78" y="11"/>
                  </a:lnTo>
                  <a:lnTo>
                    <a:pt x="78" y="11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93" y="11"/>
                  </a:lnTo>
                  <a:lnTo>
                    <a:pt x="93" y="11"/>
                  </a:lnTo>
                  <a:lnTo>
                    <a:pt x="96" y="15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100" y="26"/>
                  </a:lnTo>
                  <a:lnTo>
                    <a:pt x="104" y="30"/>
                  </a:lnTo>
                  <a:lnTo>
                    <a:pt x="104" y="34"/>
                  </a:lnTo>
                  <a:lnTo>
                    <a:pt x="104" y="37"/>
                  </a:lnTo>
                  <a:lnTo>
                    <a:pt x="104" y="37"/>
                  </a:lnTo>
                  <a:lnTo>
                    <a:pt x="100" y="41"/>
                  </a:lnTo>
                  <a:lnTo>
                    <a:pt x="93" y="48"/>
                  </a:lnTo>
                  <a:lnTo>
                    <a:pt x="93" y="52"/>
                  </a:lnTo>
                  <a:lnTo>
                    <a:pt x="93" y="52"/>
                  </a:lnTo>
                  <a:lnTo>
                    <a:pt x="93" y="56"/>
                  </a:lnTo>
                  <a:lnTo>
                    <a:pt x="93" y="60"/>
                  </a:lnTo>
                  <a:lnTo>
                    <a:pt x="93" y="63"/>
                  </a:lnTo>
                  <a:lnTo>
                    <a:pt x="89" y="67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74"/>
                  </a:lnTo>
                  <a:lnTo>
                    <a:pt x="96" y="78"/>
                  </a:lnTo>
                  <a:lnTo>
                    <a:pt x="100" y="78"/>
                  </a:lnTo>
                  <a:lnTo>
                    <a:pt x="100" y="82"/>
                  </a:lnTo>
                  <a:lnTo>
                    <a:pt x="100" y="85"/>
                  </a:lnTo>
                  <a:lnTo>
                    <a:pt x="96" y="85"/>
                  </a:lnTo>
                  <a:lnTo>
                    <a:pt x="93" y="85"/>
                  </a:lnTo>
                  <a:lnTo>
                    <a:pt x="93" y="85"/>
                  </a:lnTo>
                  <a:lnTo>
                    <a:pt x="93" y="82"/>
                  </a:lnTo>
                  <a:lnTo>
                    <a:pt x="89" y="85"/>
                  </a:lnTo>
                  <a:lnTo>
                    <a:pt x="89" y="89"/>
                  </a:lnTo>
                  <a:lnTo>
                    <a:pt x="78" y="85"/>
                  </a:lnTo>
                  <a:lnTo>
                    <a:pt x="70" y="85"/>
                  </a:lnTo>
                  <a:lnTo>
                    <a:pt x="48" y="85"/>
                  </a:lnTo>
                  <a:lnTo>
                    <a:pt x="44" y="89"/>
                  </a:lnTo>
                  <a:lnTo>
                    <a:pt x="44" y="89"/>
                  </a:lnTo>
                  <a:lnTo>
                    <a:pt x="33" y="93"/>
                  </a:lnTo>
                  <a:lnTo>
                    <a:pt x="30" y="93"/>
                  </a:lnTo>
                  <a:lnTo>
                    <a:pt x="26" y="93"/>
                  </a:lnTo>
                  <a:lnTo>
                    <a:pt x="22" y="100"/>
                  </a:lnTo>
                  <a:lnTo>
                    <a:pt x="19" y="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4231263" y="2957242"/>
              <a:ext cx="90064" cy="128663"/>
            </a:xfrm>
            <a:custGeom>
              <a:avLst/>
              <a:gdLst>
                <a:gd name="T0" fmla="*/ 4 w 70"/>
                <a:gd name="T1" fmla="*/ 92 h 100"/>
                <a:gd name="T2" fmla="*/ 11 w 70"/>
                <a:gd name="T3" fmla="*/ 92 h 100"/>
                <a:gd name="T4" fmla="*/ 11 w 70"/>
                <a:gd name="T5" fmla="*/ 85 h 100"/>
                <a:gd name="T6" fmla="*/ 4 w 70"/>
                <a:gd name="T7" fmla="*/ 81 h 100"/>
                <a:gd name="T8" fmla="*/ 0 w 70"/>
                <a:gd name="T9" fmla="*/ 74 h 100"/>
                <a:gd name="T10" fmla="*/ 4 w 70"/>
                <a:gd name="T11" fmla="*/ 70 h 100"/>
                <a:gd name="T12" fmla="*/ 4 w 70"/>
                <a:gd name="T13" fmla="*/ 63 h 100"/>
                <a:gd name="T14" fmla="*/ 4 w 70"/>
                <a:gd name="T15" fmla="*/ 59 h 100"/>
                <a:gd name="T16" fmla="*/ 11 w 70"/>
                <a:gd name="T17" fmla="*/ 48 h 100"/>
                <a:gd name="T18" fmla="*/ 15 w 70"/>
                <a:gd name="T19" fmla="*/ 44 h 100"/>
                <a:gd name="T20" fmla="*/ 15 w 70"/>
                <a:gd name="T21" fmla="*/ 37 h 100"/>
                <a:gd name="T22" fmla="*/ 11 w 70"/>
                <a:gd name="T23" fmla="*/ 29 h 100"/>
                <a:gd name="T24" fmla="*/ 11 w 70"/>
                <a:gd name="T25" fmla="*/ 22 h 100"/>
                <a:gd name="T26" fmla="*/ 7 w 70"/>
                <a:gd name="T27" fmla="*/ 15 h 100"/>
                <a:gd name="T28" fmla="*/ 7 w 70"/>
                <a:gd name="T29" fmla="*/ 7 h 100"/>
                <a:gd name="T30" fmla="*/ 11 w 70"/>
                <a:gd name="T31" fmla="*/ 3 h 100"/>
                <a:gd name="T32" fmla="*/ 26 w 70"/>
                <a:gd name="T33" fmla="*/ 3 h 100"/>
                <a:gd name="T34" fmla="*/ 41 w 70"/>
                <a:gd name="T35" fmla="*/ 3 h 100"/>
                <a:gd name="T36" fmla="*/ 48 w 70"/>
                <a:gd name="T37" fmla="*/ 0 h 100"/>
                <a:gd name="T38" fmla="*/ 52 w 70"/>
                <a:gd name="T39" fmla="*/ 3 h 100"/>
                <a:gd name="T40" fmla="*/ 52 w 70"/>
                <a:gd name="T41" fmla="*/ 7 h 100"/>
                <a:gd name="T42" fmla="*/ 59 w 70"/>
                <a:gd name="T43" fmla="*/ 15 h 100"/>
                <a:gd name="T44" fmla="*/ 59 w 70"/>
                <a:gd name="T45" fmla="*/ 18 h 100"/>
                <a:gd name="T46" fmla="*/ 63 w 70"/>
                <a:gd name="T47" fmla="*/ 26 h 100"/>
                <a:gd name="T48" fmla="*/ 63 w 70"/>
                <a:gd name="T49" fmla="*/ 33 h 100"/>
                <a:gd name="T50" fmla="*/ 63 w 70"/>
                <a:gd name="T51" fmla="*/ 37 h 100"/>
                <a:gd name="T52" fmla="*/ 63 w 70"/>
                <a:gd name="T53" fmla="*/ 41 h 100"/>
                <a:gd name="T54" fmla="*/ 63 w 70"/>
                <a:gd name="T55" fmla="*/ 44 h 100"/>
                <a:gd name="T56" fmla="*/ 63 w 70"/>
                <a:gd name="T57" fmla="*/ 52 h 100"/>
                <a:gd name="T58" fmla="*/ 63 w 70"/>
                <a:gd name="T59" fmla="*/ 63 h 100"/>
                <a:gd name="T60" fmla="*/ 63 w 70"/>
                <a:gd name="T61" fmla="*/ 70 h 100"/>
                <a:gd name="T62" fmla="*/ 63 w 70"/>
                <a:gd name="T63" fmla="*/ 78 h 100"/>
                <a:gd name="T64" fmla="*/ 67 w 70"/>
                <a:gd name="T65" fmla="*/ 78 h 100"/>
                <a:gd name="T66" fmla="*/ 63 w 70"/>
                <a:gd name="T67" fmla="*/ 81 h 100"/>
                <a:gd name="T68" fmla="*/ 44 w 70"/>
                <a:gd name="T69" fmla="*/ 92 h 100"/>
                <a:gd name="T70" fmla="*/ 22 w 70"/>
                <a:gd name="T71" fmla="*/ 100 h 100"/>
                <a:gd name="T72" fmla="*/ 4 w 70"/>
                <a:gd name="T73" fmla="*/ 96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0" h="100">
                  <a:moveTo>
                    <a:pt x="4" y="92"/>
                  </a:moveTo>
                  <a:lnTo>
                    <a:pt x="4" y="92"/>
                  </a:lnTo>
                  <a:lnTo>
                    <a:pt x="7" y="92"/>
                  </a:lnTo>
                  <a:lnTo>
                    <a:pt x="11" y="92"/>
                  </a:lnTo>
                  <a:lnTo>
                    <a:pt x="11" y="89"/>
                  </a:lnTo>
                  <a:lnTo>
                    <a:pt x="11" y="85"/>
                  </a:lnTo>
                  <a:lnTo>
                    <a:pt x="7" y="85"/>
                  </a:lnTo>
                  <a:lnTo>
                    <a:pt x="4" y="81"/>
                  </a:lnTo>
                  <a:lnTo>
                    <a:pt x="4" y="7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4" y="70"/>
                  </a:lnTo>
                  <a:lnTo>
                    <a:pt x="4" y="67"/>
                  </a:lnTo>
                  <a:lnTo>
                    <a:pt x="4" y="63"/>
                  </a:lnTo>
                  <a:lnTo>
                    <a:pt x="4" y="59"/>
                  </a:lnTo>
                  <a:lnTo>
                    <a:pt x="4" y="59"/>
                  </a:lnTo>
                  <a:lnTo>
                    <a:pt x="4" y="55"/>
                  </a:lnTo>
                  <a:lnTo>
                    <a:pt x="11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1"/>
                  </a:lnTo>
                  <a:lnTo>
                    <a:pt x="15" y="37"/>
                  </a:lnTo>
                  <a:lnTo>
                    <a:pt x="11" y="3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11" y="22"/>
                  </a:lnTo>
                  <a:lnTo>
                    <a:pt x="11" y="18"/>
                  </a:lnTo>
                  <a:lnTo>
                    <a:pt x="7" y="15"/>
                  </a:lnTo>
                  <a:lnTo>
                    <a:pt x="7" y="11"/>
                  </a:lnTo>
                  <a:lnTo>
                    <a:pt x="7" y="7"/>
                  </a:lnTo>
                  <a:lnTo>
                    <a:pt x="7" y="3"/>
                  </a:lnTo>
                  <a:lnTo>
                    <a:pt x="11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3" y="3"/>
                  </a:lnTo>
                  <a:lnTo>
                    <a:pt x="41" y="3"/>
                  </a:lnTo>
                  <a:lnTo>
                    <a:pt x="44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52" y="3"/>
                  </a:lnTo>
                  <a:lnTo>
                    <a:pt x="52" y="7"/>
                  </a:lnTo>
                  <a:lnTo>
                    <a:pt x="52" y="7"/>
                  </a:lnTo>
                  <a:lnTo>
                    <a:pt x="55" y="11"/>
                  </a:lnTo>
                  <a:lnTo>
                    <a:pt x="59" y="15"/>
                  </a:lnTo>
                  <a:lnTo>
                    <a:pt x="59" y="15"/>
                  </a:lnTo>
                  <a:lnTo>
                    <a:pt x="59" y="18"/>
                  </a:lnTo>
                  <a:lnTo>
                    <a:pt x="59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3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41"/>
                  </a:lnTo>
                  <a:lnTo>
                    <a:pt x="63" y="41"/>
                  </a:lnTo>
                  <a:lnTo>
                    <a:pt x="63" y="44"/>
                  </a:lnTo>
                  <a:lnTo>
                    <a:pt x="63" y="48"/>
                  </a:lnTo>
                  <a:lnTo>
                    <a:pt x="63" y="52"/>
                  </a:lnTo>
                  <a:lnTo>
                    <a:pt x="67" y="59"/>
                  </a:lnTo>
                  <a:lnTo>
                    <a:pt x="63" y="63"/>
                  </a:lnTo>
                  <a:lnTo>
                    <a:pt x="63" y="67"/>
                  </a:lnTo>
                  <a:lnTo>
                    <a:pt x="63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7" y="78"/>
                  </a:lnTo>
                  <a:lnTo>
                    <a:pt x="67" y="78"/>
                  </a:lnTo>
                  <a:lnTo>
                    <a:pt x="70" y="81"/>
                  </a:lnTo>
                  <a:lnTo>
                    <a:pt x="63" y="81"/>
                  </a:lnTo>
                  <a:lnTo>
                    <a:pt x="52" y="85"/>
                  </a:lnTo>
                  <a:lnTo>
                    <a:pt x="44" y="92"/>
                  </a:lnTo>
                  <a:lnTo>
                    <a:pt x="33" y="92"/>
                  </a:lnTo>
                  <a:lnTo>
                    <a:pt x="22" y="100"/>
                  </a:lnTo>
                  <a:lnTo>
                    <a:pt x="15" y="96"/>
                  </a:lnTo>
                  <a:lnTo>
                    <a:pt x="4" y="96"/>
                  </a:lnTo>
                  <a:lnTo>
                    <a:pt x="4" y="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4" name="Freeform 126"/>
            <p:cNvSpPr>
              <a:spLocks/>
            </p:cNvSpPr>
            <p:nvPr/>
          </p:nvSpPr>
          <p:spPr bwMode="auto">
            <a:xfrm>
              <a:off x="4293020" y="2957242"/>
              <a:ext cx="42459" cy="104218"/>
            </a:xfrm>
            <a:custGeom>
              <a:avLst/>
              <a:gdLst>
                <a:gd name="T0" fmla="*/ 19 w 33"/>
                <a:gd name="T1" fmla="*/ 3 h 81"/>
                <a:gd name="T2" fmla="*/ 4 w 33"/>
                <a:gd name="T3" fmla="*/ 0 h 81"/>
                <a:gd name="T4" fmla="*/ 0 w 33"/>
                <a:gd name="T5" fmla="*/ 0 h 81"/>
                <a:gd name="T6" fmla="*/ 4 w 33"/>
                <a:gd name="T7" fmla="*/ 3 h 81"/>
                <a:gd name="T8" fmla="*/ 4 w 33"/>
                <a:gd name="T9" fmla="*/ 7 h 81"/>
                <a:gd name="T10" fmla="*/ 4 w 33"/>
                <a:gd name="T11" fmla="*/ 7 h 81"/>
                <a:gd name="T12" fmla="*/ 7 w 33"/>
                <a:gd name="T13" fmla="*/ 11 h 81"/>
                <a:gd name="T14" fmla="*/ 11 w 33"/>
                <a:gd name="T15" fmla="*/ 15 h 81"/>
                <a:gd name="T16" fmla="*/ 11 w 33"/>
                <a:gd name="T17" fmla="*/ 15 h 81"/>
                <a:gd name="T18" fmla="*/ 11 w 33"/>
                <a:gd name="T19" fmla="*/ 18 h 81"/>
                <a:gd name="T20" fmla="*/ 11 w 33"/>
                <a:gd name="T21" fmla="*/ 26 h 81"/>
                <a:gd name="T22" fmla="*/ 15 w 33"/>
                <a:gd name="T23" fmla="*/ 26 h 81"/>
                <a:gd name="T24" fmla="*/ 15 w 33"/>
                <a:gd name="T25" fmla="*/ 26 h 81"/>
                <a:gd name="T26" fmla="*/ 15 w 33"/>
                <a:gd name="T27" fmla="*/ 33 h 81"/>
                <a:gd name="T28" fmla="*/ 15 w 33"/>
                <a:gd name="T29" fmla="*/ 33 h 81"/>
                <a:gd name="T30" fmla="*/ 15 w 33"/>
                <a:gd name="T31" fmla="*/ 37 h 81"/>
                <a:gd name="T32" fmla="*/ 15 w 33"/>
                <a:gd name="T33" fmla="*/ 37 h 81"/>
                <a:gd name="T34" fmla="*/ 15 w 33"/>
                <a:gd name="T35" fmla="*/ 41 h 81"/>
                <a:gd name="T36" fmla="*/ 15 w 33"/>
                <a:gd name="T37" fmla="*/ 41 h 81"/>
                <a:gd name="T38" fmla="*/ 15 w 33"/>
                <a:gd name="T39" fmla="*/ 44 h 81"/>
                <a:gd name="T40" fmla="*/ 15 w 33"/>
                <a:gd name="T41" fmla="*/ 48 h 81"/>
                <a:gd name="T42" fmla="*/ 15 w 33"/>
                <a:gd name="T43" fmla="*/ 52 h 81"/>
                <a:gd name="T44" fmla="*/ 19 w 33"/>
                <a:gd name="T45" fmla="*/ 59 h 81"/>
                <a:gd name="T46" fmla="*/ 15 w 33"/>
                <a:gd name="T47" fmla="*/ 63 h 81"/>
                <a:gd name="T48" fmla="*/ 15 w 33"/>
                <a:gd name="T49" fmla="*/ 67 h 81"/>
                <a:gd name="T50" fmla="*/ 15 w 33"/>
                <a:gd name="T51" fmla="*/ 70 h 81"/>
                <a:gd name="T52" fmla="*/ 15 w 33"/>
                <a:gd name="T53" fmla="*/ 74 h 81"/>
                <a:gd name="T54" fmla="*/ 15 w 33"/>
                <a:gd name="T55" fmla="*/ 78 h 81"/>
                <a:gd name="T56" fmla="*/ 19 w 33"/>
                <a:gd name="T57" fmla="*/ 78 h 81"/>
                <a:gd name="T58" fmla="*/ 19 w 33"/>
                <a:gd name="T59" fmla="*/ 78 h 81"/>
                <a:gd name="T60" fmla="*/ 22 w 33"/>
                <a:gd name="T61" fmla="*/ 81 h 81"/>
                <a:gd name="T62" fmla="*/ 22 w 33"/>
                <a:gd name="T63" fmla="*/ 81 h 81"/>
                <a:gd name="T64" fmla="*/ 33 w 33"/>
                <a:gd name="T65" fmla="*/ 78 h 81"/>
                <a:gd name="T66" fmla="*/ 33 w 33"/>
                <a:gd name="T67" fmla="*/ 78 h 81"/>
                <a:gd name="T68" fmla="*/ 33 w 33"/>
                <a:gd name="T69" fmla="*/ 74 h 81"/>
                <a:gd name="T70" fmla="*/ 33 w 33"/>
                <a:gd name="T71" fmla="*/ 70 h 81"/>
                <a:gd name="T72" fmla="*/ 33 w 33"/>
                <a:gd name="T73" fmla="*/ 67 h 81"/>
                <a:gd name="T74" fmla="*/ 30 w 33"/>
                <a:gd name="T75" fmla="*/ 63 h 81"/>
                <a:gd name="T76" fmla="*/ 30 w 33"/>
                <a:gd name="T77" fmla="*/ 44 h 81"/>
                <a:gd name="T78" fmla="*/ 33 w 33"/>
                <a:gd name="T79" fmla="*/ 41 h 81"/>
                <a:gd name="T80" fmla="*/ 33 w 33"/>
                <a:gd name="T81" fmla="*/ 41 h 81"/>
                <a:gd name="T82" fmla="*/ 33 w 33"/>
                <a:gd name="T83" fmla="*/ 37 h 81"/>
                <a:gd name="T84" fmla="*/ 33 w 33"/>
                <a:gd name="T85" fmla="*/ 33 h 81"/>
                <a:gd name="T86" fmla="*/ 33 w 33"/>
                <a:gd name="T87" fmla="*/ 29 h 81"/>
                <a:gd name="T88" fmla="*/ 30 w 33"/>
                <a:gd name="T89" fmla="*/ 22 h 81"/>
                <a:gd name="T90" fmla="*/ 26 w 33"/>
                <a:gd name="T91" fmla="*/ 15 h 81"/>
                <a:gd name="T92" fmla="*/ 26 w 33"/>
                <a:gd name="T93" fmla="*/ 15 h 81"/>
                <a:gd name="T94" fmla="*/ 22 w 33"/>
                <a:gd name="T95" fmla="*/ 15 h 81"/>
                <a:gd name="T96" fmla="*/ 19 w 33"/>
                <a:gd name="T97" fmla="*/ 11 h 81"/>
                <a:gd name="T98" fmla="*/ 19 w 33"/>
                <a:gd name="T99" fmla="*/ 7 h 81"/>
                <a:gd name="T100" fmla="*/ 19 w 33"/>
                <a:gd name="T101" fmla="*/ 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3" h="81">
                  <a:moveTo>
                    <a:pt x="19" y="3"/>
                  </a:moveTo>
                  <a:lnTo>
                    <a:pt x="4" y="0"/>
                  </a:lnTo>
                  <a:lnTo>
                    <a:pt x="0" y="0"/>
                  </a:lnTo>
                  <a:lnTo>
                    <a:pt x="4" y="3"/>
                  </a:lnTo>
                  <a:lnTo>
                    <a:pt x="4" y="7"/>
                  </a:lnTo>
                  <a:lnTo>
                    <a:pt x="4" y="7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11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33"/>
                  </a:lnTo>
                  <a:lnTo>
                    <a:pt x="15" y="33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5" y="41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5" y="48"/>
                  </a:lnTo>
                  <a:lnTo>
                    <a:pt x="15" y="52"/>
                  </a:lnTo>
                  <a:lnTo>
                    <a:pt x="19" y="59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9" y="78"/>
                  </a:lnTo>
                  <a:lnTo>
                    <a:pt x="19" y="78"/>
                  </a:lnTo>
                  <a:lnTo>
                    <a:pt x="22" y="81"/>
                  </a:lnTo>
                  <a:lnTo>
                    <a:pt x="22" y="81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4"/>
                  </a:lnTo>
                  <a:lnTo>
                    <a:pt x="33" y="70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30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3" y="37"/>
                  </a:lnTo>
                  <a:lnTo>
                    <a:pt x="33" y="33"/>
                  </a:lnTo>
                  <a:lnTo>
                    <a:pt x="33" y="29"/>
                  </a:lnTo>
                  <a:lnTo>
                    <a:pt x="30" y="22"/>
                  </a:lnTo>
                  <a:lnTo>
                    <a:pt x="26" y="15"/>
                  </a:lnTo>
                  <a:lnTo>
                    <a:pt x="26" y="15"/>
                  </a:lnTo>
                  <a:lnTo>
                    <a:pt x="22" y="15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5" name="Freeform 127"/>
            <p:cNvSpPr>
              <a:spLocks/>
            </p:cNvSpPr>
            <p:nvPr/>
          </p:nvSpPr>
          <p:spPr bwMode="auto">
            <a:xfrm>
              <a:off x="4317467" y="2932796"/>
              <a:ext cx="65619" cy="124804"/>
            </a:xfrm>
            <a:custGeom>
              <a:avLst/>
              <a:gdLst>
                <a:gd name="T0" fmla="*/ 25 w 51"/>
                <a:gd name="T1" fmla="*/ 8 h 97"/>
                <a:gd name="T2" fmla="*/ 18 w 51"/>
                <a:gd name="T3" fmla="*/ 11 h 97"/>
                <a:gd name="T4" fmla="*/ 11 w 51"/>
                <a:gd name="T5" fmla="*/ 11 h 97"/>
                <a:gd name="T6" fmla="*/ 7 w 51"/>
                <a:gd name="T7" fmla="*/ 15 h 97"/>
                <a:gd name="T8" fmla="*/ 7 w 51"/>
                <a:gd name="T9" fmla="*/ 22 h 97"/>
                <a:gd name="T10" fmla="*/ 0 w 51"/>
                <a:gd name="T11" fmla="*/ 26 h 97"/>
                <a:gd name="T12" fmla="*/ 3 w 51"/>
                <a:gd name="T13" fmla="*/ 34 h 97"/>
                <a:gd name="T14" fmla="*/ 7 w 51"/>
                <a:gd name="T15" fmla="*/ 34 h 97"/>
                <a:gd name="T16" fmla="*/ 14 w 51"/>
                <a:gd name="T17" fmla="*/ 48 h 97"/>
                <a:gd name="T18" fmla="*/ 14 w 51"/>
                <a:gd name="T19" fmla="*/ 56 h 97"/>
                <a:gd name="T20" fmla="*/ 14 w 51"/>
                <a:gd name="T21" fmla="*/ 60 h 97"/>
                <a:gd name="T22" fmla="*/ 11 w 51"/>
                <a:gd name="T23" fmla="*/ 82 h 97"/>
                <a:gd name="T24" fmla="*/ 14 w 51"/>
                <a:gd name="T25" fmla="*/ 89 h 97"/>
                <a:gd name="T26" fmla="*/ 14 w 51"/>
                <a:gd name="T27" fmla="*/ 97 h 97"/>
                <a:gd name="T28" fmla="*/ 33 w 51"/>
                <a:gd name="T29" fmla="*/ 93 h 97"/>
                <a:gd name="T30" fmla="*/ 33 w 51"/>
                <a:gd name="T31" fmla="*/ 89 h 97"/>
                <a:gd name="T32" fmla="*/ 33 w 51"/>
                <a:gd name="T33" fmla="*/ 78 h 97"/>
                <a:gd name="T34" fmla="*/ 33 w 51"/>
                <a:gd name="T35" fmla="*/ 71 h 97"/>
                <a:gd name="T36" fmla="*/ 33 w 51"/>
                <a:gd name="T37" fmla="*/ 67 h 97"/>
                <a:gd name="T38" fmla="*/ 33 w 51"/>
                <a:gd name="T39" fmla="*/ 67 h 97"/>
                <a:gd name="T40" fmla="*/ 33 w 51"/>
                <a:gd name="T41" fmla="*/ 63 h 97"/>
                <a:gd name="T42" fmla="*/ 33 w 51"/>
                <a:gd name="T43" fmla="*/ 56 h 97"/>
                <a:gd name="T44" fmla="*/ 33 w 51"/>
                <a:gd name="T45" fmla="*/ 52 h 97"/>
                <a:gd name="T46" fmla="*/ 37 w 51"/>
                <a:gd name="T47" fmla="*/ 52 h 97"/>
                <a:gd name="T48" fmla="*/ 40 w 51"/>
                <a:gd name="T49" fmla="*/ 48 h 97"/>
                <a:gd name="T50" fmla="*/ 44 w 51"/>
                <a:gd name="T51" fmla="*/ 41 h 97"/>
                <a:gd name="T52" fmla="*/ 48 w 51"/>
                <a:gd name="T53" fmla="*/ 41 h 97"/>
                <a:gd name="T54" fmla="*/ 44 w 51"/>
                <a:gd name="T55" fmla="*/ 34 h 97"/>
                <a:gd name="T56" fmla="*/ 48 w 51"/>
                <a:gd name="T57" fmla="*/ 30 h 97"/>
                <a:gd name="T58" fmla="*/ 51 w 51"/>
                <a:gd name="T59" fmla="*/ 30 h 97"/>
                <a:gd name="T60" fmla="*/ 48 w 51"/>
                <a:gd name="T61" fmla="*/ 19 h 97"/>
                <a:gd name="T62" fmla="*/ 44 w 51"/>
                <a:gd name="T63" fmla="*/ 15 h 97"/>
                <a:gd name="T64" fmla="*/ 44 w 51"/>
                <a:gd name="T65" fmla="*/ 11 h 97"/>
                <a:gd name="T66" fmla="*/ 37 w 51"/>
                <a:gd name="T67" fmla="*/ 8 h 97"/>
                <a:gd name="T68" fmla="*/ 29 w 51"/>
                <a:gd name="T69" fmla="*/ 0 h 97"/>
                <a:gd name="T70" fmla="*/ 29 w 51"/>
                <a:gd name="T71" fmla="*/ 4 h 97"/>
                <a:gd name="T72" fmla="*/ 25 w 51"/>
                <a:gd name="T73" fmla="*/ 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" h="97">
                  <a:moveTo>
                    <a:pt x="25" y="4"/>
                  </a:moveTo>
                  <a:lnTo>
                    <a:pt x="25" y="8"/>
                  </a:lnTo>
                  <a:lnTo>
                    <a:pt x="22" y="11"/>
                  </a:lnTo>
                  <a:lnTo>
                    <a:pt x="18" y="11"/>
                  </a:lnTo>
                  <a:lnTo>
                    <a:pt x="11" y="11"/>
                  </a:lnTo>
                  <a:lnTo>
                    <a:pt x="11" y="11"/>
                  </a:lnTo>
                  <a:lnTo>
                    <a:pt x="7" y="15"/>
                  </a:lnTo>
                  <a:lnTo>
                    <a:pt x="7" y="15"/>
                  </a:lnTo>
                  <a:lnTo>
                    <a:pt x="3" y="19"/>
                  </a:lnTo>
                  <a:lnTo>
                    <a:pt x="7" y="22"/>
                  </a:lnTo>
                  <a:lnTo>
                    <a:pt x="0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3" y="34"/>
                  </a:lnTo>
                  <a:lnTo>
                    <a:pt x="7" y="34"/>
                  </a:lnTo>
                  <a:lnTo>
                    <a:pt x="7" y="34"/>
                  </a:lnTo>
                  <a:lnTo>
                    <a:pt x="11" y="41"/>
                  </a:lnTo>
                  <a:lnTo>
                    <a:pt x="14" y="48"/>
                  </a:lnTo>
                  <a:lnTo>
                    <a:pt x="14" y="52"/>
                  </a:lnTo>
                  <a:lnTo>
                    <a:pt x="14" y="56"/>
                  </a:lnTo>
                  <a:lnTo>
                    <a:pt x="14" y="60"/>
                  </a:lnTo>
                  <a:lnTo>
                    <a:pt x="14" y="60"/>
                  </a:lnTo>
                  <a:lnTo>
                    <a:pt x="11" y="63"/>
                  </a:lnTo>
                  <a:lnTo>
                    <a:pt x="11" y="82"/>
                  </a:lnTo>
                  <a:lnTo>
                    <a:pt x="14" y="86"/>
                  </a:lnTo>
                  <a:lnTo>
                    <a:pt x="14" y="89"/>
                  </a:lnTo>
                  <a:lnTo>
                    <a:pt x="14" y="93"/>
                  </a:lnTo>
                  <a:lnTo>
                    <a:pt x="14" y="97"/>
                  </a:lnTo>
                  <a:lnTo>
                    <a:pt x="22" y="97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3" y="82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71"/>
                  </a:lnTo>
                  <a:lnTo>
                    <a:pt x="33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3" y="60"/>
                  </a:lnTo>
                  <a:lnTo>
                    <a:pt x="33" y="56"/>
                  </a:lnTo>
                  <a:lnTo>
                    <a:pt x="33" y="52"/>
                  </a:lnTo>
                  <a:lnTo>
                    <a:pt x="33" y="52"/>
                  </a:lnTo>
                  <a:lnTo>
                    <a:pt x="37" y="52"/>
                  </a:lnTo>
                  <a:lnTo>
                    <a:pt x="37" y="52"/>
                  </a:lnTo>
                  <a:lnTo>
                    <a:pt x="40" y="48"/>
                  </a:lnTo>
                  <a:lnTo>
                    <a:pt x="40" y="48"/>
                  </a:lnTo>
                  <a:lnTo>
                    <a:pt x="44" y="45"/>
                  </a:lnTo>
                  <a:lnTo>
                    <a:pt x="44" y="41"/>
                  </a:lnTo>
                  <a:lnTo>
                    <a:pt x="48" y="41"/>
                  </a:lnTo>
                  <a:lnTo>
                    <a:pt x="48" y="41"/>
                  </a:lnTo>
                  <a:lnTo>
                    <a:pt x="48" y="37"/>
                  </a:lnTo>
                  <a:lnTo>
                    <a:pt x="44" y="34"/>
                  </a:lnTo>
                  <a:lnTo>
                    <a:pt x="44" y="34"/>
                  </a:lnTo>
                  <a:lnTo>
                    <a:pt x="48" y="30"/>
                  </a:lnTo>
                  <a:lnTo>
                    <a:pt x="51" y="30"/>
                  </a:lnTo>
                  <a:lnTo>
                    <a:pt x="51" y="30"/>
                  </a:lnTo>
                  <a:lnTo>
                    <a:pt x="48" y="22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0" y="8"/>
                  </a:lnTo>
                  <a:lnTo>
                    <a:pt x="37" y="8"/>
                  </a:lnTo>
                  <a:lnTo>
                    <a:pt x="37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5" y="4"/>
                  </a:ln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6" name="Freeform 128"/>
            <p:cNvSpPr>
              <a:spLocks noEditPoints="1"/>
            </p:cNvSpPr>
            <p:nvPr/>
          </p:nvSpPr>
          <p:spPr bwMode="auto">
            <a:xfrm>
              <a:off x="4550346" y="2714068"/>
              <a:ext cx="247033" cy="319084"/>
            </a:xfrm>
            <a:custGeom>
              <a:avLst/>
              <a:gdLst>
                <a:gd name="T0" fmla="*/ 189 w 192"/>
                <a:gd name="T1" fmla="*/ 63 h 248"/>
                <a:gd name="T2" fmla="*/ 185 w 192"/>
                <a:gd name="T3" fmla="*/ 122 h 248"/>
                <a:gd name="T4" fmla="*/ 174 w 192"/>
                <a:gd name="T5" fmla="*/ 126 h 248"/>
                <a:gd name="T6" fmla="*/ 174 w 192"/>
                <a:gd name="T7" fmla="*/ 133 h 248"/>
                <a:gd name="T8" fmla="*/ 167 w 192"/>
                <a:gd name="T9" fmla="*/ 141 h 248"/>
                <a:gd name="T10" fmla="*/ 167 w 192"/>
                <a:gd name="T11" fmla="*/ 148 h 248"/>
                <a:gd name="T12" fmla="*/ 167 w 192"/>
                <a:gd name="T13" fmla="*/ 155 h 248"/>
                <a:gd name="T14" fmla="*/ 159 w 192"/>
                <a:gd name="T15" fmla="*/ 166 h 248"/>
                <a:gd name="T16" fmla="*/ 163 w 192"/>
                <a:gd name="T17" fmla="*/ 166 h 248"/>
                <a:gd name="T18" fmla="*/ 163 w 192"/>
                <a:gd name="T19" fmla="*/ 170 h 248"/>
                <a:gd name="T20" fmla="*/ 167 w 192"/>
                <a:gd name="T21" fmla="*/ 178 h 248"/>
                <a:gd name="T22" fmla="*/ 174 w 192"/>
                <a:gd name="T23" fmla="*/ 185 h 248"/>
                <a:gd name="T24" fmla="*/ 174 w 192"/>
                <a:gd name="T25" fmla="*/ 192 h 248"/>
                <a:gd name="T26" fmla="*/ 167 w 192"/>
                <a:gd name="T27" fmla="*/ 196 h 248"/>
                <a:gd name="T28" fmla="*/ 155 w 192"/>
                <a:gd name="T29" fmla="*/ 200 h 248"/>
                <a:gd name="T30" fmla="*/ 152 w 192"/>
                <a:gd name="T31" fmla="*/ 204 h 248"/>
                <a:gd name="T32" fmla="*/ 148 w 192"/>
                <a:gd name="T33" fmla="*/ 207 h 248"/>
                <a:gd name="T34" fmla="*/ 144 w 192"/>
                <a:gd name="T35" fmla="*/ 215 h 248"/>
                <a:gd name="T36" fmla="*/ 141 w 192"/>
                <a:gd name="T37" fmla="*/ 218 h 248"/>
                <a:gd name="T38" fmla="*/ 130 w 192"/>
                <a:gd name="T39" fmla="*/ 226 h 248"/>
                <a:gd name="T40" fmla="*/ 118 w 192"/>
                <a:gd name="T41" fmla="*/ 222 h 248"/>
                <a:gd name="T42" fmla="*/ 111 w 192"/>
                <a:gd name="T43" fmla="*/ 226 h 248"/>
                <a:gd name="T44" fmla="*/ 115 w 192"/>
                <a:gd name="T45" fmla="*/ 230 h 248"/>
                <a:gd name="T46" fmla="*/ 107 w 192"/>
                <a:gd name="T47" fmla="*/ 237 h 248"/>
                <a:gd name="T48" fmla="*/ 89 w 192"/>
                <a:gd name="T49" fmla="*/ 241 h 248"/>
                <a:gd name="T50" fmla="*/ 78 w 192"/>
                <a:gd name="T51" fmla="*/ 248 h 248"/>
                <a:gd name="T52" fmla="*/ 74 w 192"/>
                <a:gd name="T53" fmla="*/ 241 h 248"/>
                <a:gd name="T54" fmla="*/ 70 w 192"/>
                <a:gd name="T55" fmla="*/ 248 h 248"/>
                <a:gd name="T56" fmla="*/ 59 w 192"/>
                <a:gd name="T57" fmla="*/ 248 h 248"/>
                <a:gd name="T58" fmla="*/ 55 w 192"/>
                <a:gd name="T59" fmla="*/ 241 h 248"/>
                <a:gd name="T60" fmla="*/ 48 w 192"/>
                <a:gd name="T61" fmla="*/ 233 h 248"/>
                <a:gd name="T62" fmla="*/ 33 w 192"/>
                <a:gd name="T63" fmla="*/ 222 h 248"/>
                <a:gd name="T64" fmla="*/ 33 w 192"/>
                <a:gd name="T65" fmla="*/ 215 h 248"/>
                <a:gd name="T66" fmla="*/ 33 w 192"/>
                <a:gd name="T67" fmla="*/ 211 h 248"/>
                <a:gd name="T68" fmla="*/ 41 w 192"/>
                <a:gd name="T69" fmla="*/ 211 h 248"/>
                <a:gd name="T70" fmla="*/ 48 w 192"/>
                <a:gd name="T71" fmla="*/ 211 h 248"/>
                <a:gd name="T72" fmla="*/ 55 w 192"/>
                <a:gd name="T73" fmla="*/ 211 h 248"/>
                <a:gd name="T74" fmla="*/ 52 w 192"/>
                <a:gd name="T75" fmla="*/ 207 h 248"/>
                <a:gd name="T76" fmla="*/ 44 w 192"/>
                <a:gd name="T77" fmla="*/ 200 h 248"/>
                <a:gd name="T78" fmla="*/ 48 w 192"/>
                <a:gd name="T79" fmla="*/ 189 h 248"/>
                <a:gd name="T80" fmla="*/ 48 w 192"/>
                <a:gd name="T81" fmla="*/ 185 h 248"/>
                <a:gd name="T82" fmla="*/ 44 w 192"/>
                <a:gd name="T83" fmla="*/ 178 h 248"/>
                <a:gd name="T84" fmla="*/ 37 w 192"/>
                <a:gd name="T85" fmla="*/ 166 h 248"/>
                <a:gd name="T86" fmla="*/ 26 w 192"/>
                <a:gd name="T87" fmla="*/ 159 h 248"/>
                <a:gd name="T88" fmla="*/ 18 w 192"/>
                <a:gd name="T89" fmla="*/ 137 h 248"/>
                <a:gd name="T90" fmla="*/ 22 w 192"/>
                <a:gd name="T91" fmla="*/ 133 h 248"/>
                <a:gd name="T92" fmla="*/ 52 w 192"/>
                <a:gd name="T93" fmla="*/ 85 h 248"/>
                <a:gd name="T94" fmla="*/ 59 w 192"/>
                <a:gd name="T95" fmla="*/ 48 h 248"/>
                <a:gd name="T96" fmla="*/ 48 w 192"/>
                <a:gd name="T97" fmla="*/ 29 h 248"/>
                <a:gd name="T98" fmla="*/ 41 w 192"/>
                <a:gd name="T99" fmla="*/ 7 h 248"/>
                <a:gd name="T100" fmla="*/ 0 w 192"/>
                <a:gd name="T101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2" h="248">
                  <a:moveTo>
                    <a:pt x="41" y="7"/>
                  </a:moveTo>
                  <a:lnTo>
                    <a:pt x="59" y="0"/>
                  </a:lnTo>
                  <a:lnTo>
                    <a:pt x="189" y="63"/>
                  </a:lnTo>
                  <a:lnTo>
                    <a:pt x="192" y="122"/>
                  </a:lnTo>
                  <a:lnTo>
                    <a:pt x="189" y="122"/>
                  </a:lnTo>
                  <a:lnTo>
                    <a:pt x="185" y="122"/>
                  </a:lnTo>
                  <a:lnTo>
                    <a:pt x="181" y="122"/>
                  </a:lnTo>
                  <a:lnTo>
                    <a:pt x="178" y="122"/>
                  </a:lnTo>
                  <a:lnTo>
                    <a:pt x="174" y="126"/>
                  </a:lnTo>
                  <a:lnTo>
                    <a:pt x="174" y="129"/>
                  </a:lnTo>
                  <a:lnTo>
                    <a:pt x="178" y="129"/>
                  </a:lnTo>
                  <a:lnTo>
                    <a:pt x="174" y="133"/>
                  </a:lnTo>
                  <a:lnTo>
                    <a:pt x="170" y="141"/>
                  </a:lnTo>
                  <a:lnTo>
                    <a:pt x="167" y="141"/>
                  </a:lnTo>
                  <a:lnTo>
                    <a:pt x="167" y="141"/>
                  </a:lnTo>
                  <a:lnTo>
                    <a:pt x="167" y="144"/>
                  </a:lnTo>
                  <a:lnTo>
                    <a:pt x="167" y="144"/>
                  </a:lnTo>
                  <a:lnTo>
                    <a:pt x="167" y="148"/>
                  </a:lnTo>
                  <a:lnTo>
                    <a:pt x="163" y="152"/>
                  </a:lnTo>
                  <a:lnTo>
                    <a:pt x="163" y="152"/>
                  </a:lnTo>
                  <a:lnTo>
                    <a:pt x="167" y="155"/>
                  </a:lnTo>
                  <a:lnTo>
                    <a:pt x="167" y="159"/>
                  </a:lnTo>
                  <a:lnTo>
                    <a:pt x="163" y="159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59" y="170"/>
                  </a:lnTo>
                  <a:lnTo>
                    <a:pt x="163" y="166"/>
                  </a:lnTo>
                  <a:lnTo>
                    <a:pt x="167" y="166"/>
                  </a:lnTo>
                  <a:lnTo>
                    <a:pt x="167" y="170"/>
                  </a:lnTo>
                  <a:lnTo>
                    <a:pt x="163" y="170"/>
                  </a:lnTo>
                  <a:lnTo>
                    <a:pt x="167" y="174"/>
                  </a:lnTo>
                  <a:lnTo>
                    <a:pt x="167" y="174"/>
                  </a:lnTo>
                  <a:lnTo>
                    <a:pt x="167" y="178"/>
                  </a:lnTo>
                  <a:lnTo>
                    <a:pt x="167" y="181"/>
                  </a:lnTo>
                  <a:lnTo>
                    <a:pt x="167" y="185"/>
                  </a:lnTo>
                  <a:lnTo>
                    <a:pt x="174" y="185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74" y="192"/>
                  </a:lnTo>
                  <a:lnTo>
                    <a:pt x="174" y="192"/>
                  </a:lnTo>
                  <a:lnTo>
                    <a:pt x="170" y="196"/>
                  </a:lnTo>
                  <a:lnTo>
                    <a:pt x="167" y="196"/>
                  </a:lnTo>
                  <a:lnTo>
                    <a:pt x="163" y="196"/>
                  </a:lnTo>
                  <a:lnTo>
                    <a:pt x="159" y="196"/>
                  </a:lnTo>
                  <a:lnTo>
                    <a:pt x="155" y="200"/>
                  </a:lnTo>
                  <a:lnTo>
                    <a:pt x="155" y="200"/>
                  </a:lnTo>
                  <a:lnTo>
                    <a:pt x="155" y="204"/>
                  </a:lnTo>
                  <a:lnTo>
                    <a:pt x="152" y="204"/>
                  </a:lnTo>
                  <a:lnTo>
                    <a:pt x="152" y="207"/>
                  </a:lnTo>
                  <a:lnTo>
                    <a:pt x="148" y="207"/>
                  </a:lnTo>
                  <a:lnTo>
                    <a:pt x="148" y="207"/>
                  </a:lnTo>
                  <a:lnTo>
                    <a:pt x="144" y="211"/>
                  </a:lnTo>
                  <a:lnTo>
                    <a:pt x="144" y="211"/>
                  </a:lnTo>
                  <a:lnTo>
                    <a:pt x="144" y="215"/>
                  </a:lnTo>
                  <a:lnTo>
                    <a:pt x="141" y="215"/>
                  </a:lnTo>
                  <a:lnTo>
                    <a:pt x="144" y="218"/>
                  </a:lnTo>
                  <a:lnTo>
                    <a:pt x="141" y="218"/>
                  </a:lnTo>
                  <a:lnTo>
                    <a:pt x="141" y="222"/>
                  </a:lnTo>
                  <a:lnTo>
                    <a:pt x="137" y="222"/>
                  </a:lnTo>
                  <a:lnTo>
                    <a:pt x="130" y="226"/>
                  </a:lnTo>
                  <a:lnTo>
                    <a:pt x="126" y="226"/>
                  </a:lnTo>
                  <a:lnTo>
                    <a:pt x="122" y="226"/>
                  </a:lnTo>
                  <a:lnTo>
                    <a:pt x="118" y="222"/>
                  </a:lnTo>
                  <a:lnTo>
                    <a:pt x="115" y="222"/>
                  </a:lnTo>
                  <a:lnTo>
                    <a:pt x="111" y="222"/>
                  </a:lnTo>
                  <a:lnTo>
                    <a:pt x="111" y="226"/>
                  </a:lnTo>
                  <a:lnTo>
                    <a:pt x="111" y="226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5" y="233"/>
                  </a:lnTo>
                  <a:lnTo>
                    <a:pt x="111" y="233"/>
                  </a:lnTo>
                  <a:lnTo>
                    <a:pt x="107" y="237"/>
                  </a:lnTo>
                  <a:lnTo>
                    <a:pt x="104" y="237"/>
                  </a:lnTo>
                  <a:lnTo>
                    <a:pt x="93" y="241"/>
                  </a:lnTo>
                  <a:lnTo>
                    <a:pt x="89" y="241"/>
                  </a:lnTo>
                  <a:lnTo>
                    <a:pt x="85" y="244"/>
                  </a:lnTo>
                  <a:lnTo>
                    <a:pt x="81" y="244"/>
                  </a:lnTo>
                  <a:lnTo>
                    <a:pt x="78" y="248"/>
                  </a:lnTo>
                  <a:lnTo>
                    <a:pt x="78" y="244"/>
                  </a:lnTo>
                  <a:lnTo>
                    <a:pt x="74" y="241"/>
                  </a:lnTo>
                  <a:lnTo>
                    <a:pt x="74" y="241"/>
                  </a:lnTo>
                  <a:lnTo>
                    <a:pt x="70" y="241"/>
                  </a:lnTo>
                  <a:lnTo>
                    <a:pt x="70" y="244"/>
                  </a:lnTo>
                  <a:lnTo>
                    <a:pt x="70" y="248"/>
                  </a:lnTo>
                  <a:lnTo>
                    <a:pt x="67" y="248"/>
                  </a:lnTo>
                  <a:lnTo>
                    <a:pt x="63" y="248"/>
                  </a:lnTo>
                  <a:lnTo>
                    <a:pt x="59" y="248"/>
                  </a:lnTo>
                  <a:lnTo>
                    <a:pt x="59" y="244"/>
                  </a:lnTo>
                  <a:lnTo>
                    <a:pt x="55" y="244"/>
                  </a:lnTo>
                  <a:lnTo>
                    <a:pt x="55" y="241"/>
                  </a:lnTo>
                  <a:lnTo>
                    <a:pt x="55" y="237"/>
                  </a:lnTo>
                  <a:lnTo>
                    <a:pt x="52" y="233"/>
                  </a:lnTo>
                  <a:lnTo>
                    <a:pt x="48" y="233"/>
                  </a:lnTo>
                  <a:lnTo>
                    <a:pt x="44" y="226"/>
                  </a:lnTo>
                  <a:lnTo>
                    <a:pt x="37" y="222"/>
                  </a:lnTo>
                  <a:lnTo>
                    <a:pt x="33" y="222"/>
                  </a:lnTo>
                  <a:lnTo>
                    <a:pt x="33" y="218"/>
                  </a:lnTo>
                  <a:lnTo>
                    <a:pt x="33" y="218"/>
                  </a:lnTo>
                  <a:lnTo>
                    <a:pt x="33" y="215"/>
                  </a:lnTo>
                  <a:lnTo>
                    <a:pt x="33" y="215"/>
                  </a:lnTo>
                  <a:lnTo>
                    <a:pt x="33" y="211"/>
                  </a:lnTo>
                  <a:lnTo>
                    <a:pt x="33" y="211"/>
                  </a:lnTo>
                  <a:lnTo>
                    <a:pt x="37" y="211"/>
                  </a:lnTo>
                  <a:lnTo>
                    <a:pt x="37" y="211"/>
                  </a:lnTo>
                  <a:lnTo>
                    <a:pt x="41" y="211"/>
                  </a:lnTo>
                  <a:lnTo>
                    <a:pt x="44" y="211"/>
                  </a:lnTo>
                  <a:lnTo>
                    <a:pt x="44" y="211"/>
                  </a:lnTo>
                  <a:lnTo>
                    <a:pt x="48" y="211"/>
                  </a:lnTo>
                  <a:lnTo>
                    <a:pt x="52" y="211"/>
                  </a:lnTo>
                  <a:lnTo>
                    <a:pt x="52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5" y="211"/>
                  </a:lnTo>
                  <a:lnTo>
                    <a:pt x="52" y="207"/>
                  </a:lnTo>
                  <a:lnTo>
                    <a:pt x="48" y="204"/>
                  </a:lnTo>
                  <a:lnTo>
                    <a:pt x="48" y="204"/>
                  </a:lnTo>
                  <a:lnTo>
                    <a:pt x="44" y="200"/>
                  </a:lnTo>
                  <a:lnTo>
                    <a:pt x="44" y="196"/>
                  </a:lnTo>
                  <a:lnTo>
                    <a:pt x="44" y="192"/>
                  </a:lnTo>
                  <a:lnTo>
                    <a:pt x="48" y="189"/>
                  </a:lnTo>
                  <a:lnTo>
                    <a:pt x="44" y="189"/>
                  </a:lnTo>
                  <a:lnTo>
                    <a:pt x="44" y="185"/>
                  </a:lnTo>
                  <a:lnTo>
                    <a:pt x="48" y="185"/>
                  </a:lnTo>
                  <a:lnTo>
                    <a:pt x="48" y="181"/>
                  </a:lnTo>
                  <a:lnTo>
                    <a:pt x="44" y="178"/>
                  </a:lnTo>
                  <a:lnTo>
                    <a:pt x="44" y="178"/>
                  </a:lnTo>
                  <a:lnTo>
                    <a:pt x="44" y="174"/>
                  </a:lnTo>
                  <a:lnTo>
                    <a:pt x="41" y="170"/>
                  </a:lnTo>
                  <a:lnTo>
                    <a:pt x="37" y="166"/>
                  </a:lnTo>
                  <a:lnTo>
                    <a:pt x="30" y="163"/>
                  </a:lnTo>
                  <a:lnTo>
                    <a:pt x="30" y="163"/>
                  </a:lnTo>
                  <a:lnTo>
                    <a:pt x="26" y="159"/>
                  </a:lnTo>
                  <a:lnTo>
                    <a:pt x="22" y="155"/>
                  </a:lnTo>
                  <a:lnTo>
                    <a:pt x="22" y="155"/>
                  </a:lnTo>
                  <a:lnTo>
                    <a:pt x="18" y="137"/>
                  </a:lnTo>
                  <a:lnTo>
                    <a:pt x="18" y="133"/>
                  </a:lnTo>
                  <a:lnTo>
                    <a:pt x="22" y="133"/>
                  </a:lnTo>
                  <a:lnTo>
                    <a:pt x="22" y="133"/>
                  </a:lnTo>
                  <a:lnTo>
                    <a:pt x="26" y="129"/>
                  </a:lnTo>
                  <a:lnTo>
                    <a:pt x="52" y="107"/>
                  </a:lnTo>
                  <a:lnTo>
                    <a:pt x="52" y="85"/>
                  </a:lnTo>
                  <a:lnTo>
                    <a:pt x="55" y="55"/>
                  </a:lnTo>
                  <a:lnTo>
                    <a:pt x="59" y="55"/>
                  </a:lnTo>
                  <a:lnTo>
                    <a:pt x="59" y="48"/>
                  </a:lnTo>
                  <a:lnTo>
                    <a:pt x="48" y="37"/>
                  </a:lnTo>
                  <a:lnTo>
                    <a:pt x="48" y="33"/>
                  </a:lnTo>
                  <a:lnTo>
                    <a:pt x="48" y="29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close/>
                  <a:moveTo>
                    <a:pt x="4" y="163"/>
                  </a:moveTo>
                  <a:lnTo>
                    <a:pt x="4" y="163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4" y="1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7" name="Freeform 129"/>
            <p:cNvSpPr>
              <a:spLocks/>
            </p:cNvSpPr>
            <p:nvPr/>
          </p:nvSpPr>
          <p:spPr bwMode="auto">
            <a:xfrm>
              <a:off x="4302026" y="2717929"/>
              <a:ext cx="324231" cy="229020"/>
            </a:xfrm>
            <a:custGeom>
              <a:avLst/>
              <a:gdLst>
                <a:gd name="T0" fmla="*/ 52 w 252"/>
                <a:gd name="T1" fmla="*/ 175 h 178"/>
                <a:gd name="T2" fmla="*/ 49 w 252"/>
                <a:gd name="T3" fmla="*/ 171 h 178"/>
                <a:gd name="T4" fmla="*/ 41 w 252"/>
                <a:gd name="T5" fmla="*/ 167 h 178"/>
                <a:gd name="T6" fmla="*/ 37 w 252"/>
                <a:gd name="T7" fmla="*/ 171 h 178"/>
                <a:gd name="T8" fmla="*/ 30 w 252"/>
                <a:gd name="T9" fmla="*/ 167 h 178"/>
                <a:gd name="T10" fmla="*/ 34 w 252"/>
                <a:gd name="T11" fmla="*/ 163 h 178"/>
                <a:gd name="T12" fmla="*/ 30 w 252"/>
                <a:gd name="T13" fmla="*/ 160 h 178"/>
                <a:gd name="T14" fmla="*/ 23 w 252"/>
                <a:gd name="T15" fmla="*/ 160 h 178"/>
                <a:gd name="T16" fmla="*/ 15 w 252"/>
                <a:gd name="T17" fmla="*/ 152 h 178"/>
                <a:gd name="T18" fmla="*/ 0 w 252"/>
                <a:gd name="T19" fmla="*/ 138 h 178"/>
                <a:gd name="T20" fmla="*/ 4 w 252"/>
                <a:gd name="T21" fmla="*/ 130 h 178"/>
                <a:gd name="T22" fmla="*/ 8 w 252"/>
                <a:gd name="T23" fmla="*/ 130 h 178"/>
                <a:gd name="T24" fmla="*/ 23 w 252"/>
                <a:gd name="T25" fmla="*/ 130 h 178"/>
                <a:gd name="T26" fmla="*/ 34 w 252"/>
                <a:gd name="T27" fmla="*/ 126 h 178"/>
                <a:gd name="T28" fmla="*/ 41 w 252"/>
                <a:gd name="T29" fmla="*/ 123 h 178"/>
                <a:gd name="T30" fmla="*/ 52 w 252"/>
                <a:gd name="T31" fmla="*/ 123 h 178"/>
                <a:gd name="T32" fmla="*/ 63 w 252"/>
                <a:gd name="T33" fmla="*/ 115 h 178"/>
                <a:gd name="T34" fmla="*/ 63 w 252"/>
                <a:gd name="T35" fmla="*/ 108 h 178"/>
                <a:gd name="T36" fmla="*/ 67 w 252"/>
                <a:gd name="T37" fmla="*/ 67 h 178"/>
                <a:gd name="T38" fmla="*/ 111 w 252"/>
                <a:gd name="T39" fmla="*/ 45 h 178"/>
                <a:gd name="T40" fmla="*/ 215 w 252"/>
                <a:gd name="T41" fmla="*/ 8 h 178"/>
                <a:gd name="T42" fmla="*/ 234 w 252"/>
                <a:gd name="T43" fmla="*/ 4 h 178"/>
                <a:gd name="T44" fmla="*/ 241 w 252"/>
                <a:gd name="T45" fmla="*/ 26 h 178"/>
                <a:gd name="T46" fmla="*/ 241 w 252"/>
                <a:gd name="T47" fmla="*/ 34 h 178"/>
                <a:gd name="T48" fmla="*/ 252 w 252"/>
                <a:gd name="T49" fmla="*/ 52 h 178"/>
                <a:gd name="T50" fmla="*/ 245 w 252"/>
                <a:gd name="T51" fmla="*/ 82 h 178"/>
                <a:gd name="T52" fmla="*/ 219 w 252"/>
                <a:gd name="T53" fmla="*/ 126 h 178"/>
                <a:gd name="T54" fmla="*/ 215 w 252"/>
                <a:gd name="T55" fmla="*/ 130 h 178"/>
                <a:gd name="T56" fmla="*/ 211 w 252"/>
                <a:gd name="T57" fmla="*/ 134 h 178"/>
                <a:gd name="T58" fmla="*/ 211 w 252"/>
                <a:gd name="T59" fmla="*/ 149 h 178"/>
                <a:gd name="T60" fmla="*/ 208 w 252"/>
                <a:gd name="T61" fmla="*/ 156 h 178"/>
                <a:gd name="T62" fmla="*/ 204 w 252"/>
                <a:gd name="T63" fmla="*/ 156 h 178"/>
                <a:gd name="T64" fmla="*/ 200 w 252"/>
                <a:gd name="T65" fmla="*/ 156 h 178"/>
                <a:gd name="T66" fmla="*/ 197 w 252"/>
                <a:gd name="T67" fmla="*/ 160 h 178"/>
                <a:gd name="T68" fmla="*/ 189 w 252"/>
                <a:gd name="T69" fmla="*/ 160 h 178"/>
                <a:gd name="T70" fmla="*/ 182 w 252"/>
                <a:gd name="T71" fmla="*/ 156 h 178"/>
                <a:gd name="T72" fmla="*/ 171 w 252"/>
                <a:gd name="T73" fmla="*/ 156 h 178"/>
                <a:gd name="T74" fmla="*/ 156 w 252"/>
                <a:gd name="T75" fmla="*/ 156 h 178"/>
                <a:gd name="T76" fmla="*/ 149 w 252"/>
                <a:gd name="T77" fmla="*/ 163 h 178"/>
                <a:gd name="T78" fmla="*/ 141 w 252"/>
                <a:gd name="T79" fmla="*/ 163 h 178"/>
                <a:gd name="T80" fmla="*/ 130 w 252"/>
                <a:gd name="T81" fmla="*/ 160 h 178"/>
                <a:gd name="T82" fmla="*/ 126 w 252"/>
                <a:gd name="T83" fmla="*/ 156 h 178"/>
                <a:gd name="T84" fmla="*/ 123 w 252"/>
                <a:gd name="T85" fmla="*/ 156 h 178"/>
                <a:gd name="T86" fmla="*/ 115 w 252"/>
                <a:gd name="T87" fmla="*/ 156 h 178"/>
                <a:gd name="T88" fmla="*/ 111 w 252"/>
                <a:gd name="T89" fmla="*/ 156 h 178"/>
                <a:gd name="T90" fmla="*/ 108 w 252"/>
                <a:gd name="T91" fmla="*/ 160 h 178"/>
                <a:gd name="T92" fmla="*/ 100 w 252"/>
                <a:gd name="T93" fmla="*/ 152 h 178"/>
                <a:gd name="T94" fmla="*/ 97 w 252"/>
                <a:gd name="T95" fmla="*/ 149 h 178"/>
                <a:gd name="T96" fmla="*/ 89 w 252"/>
                <a:gd name="T97" fmla="*/ 149 h 178"/>
                <a:gd name="T98" fmla="*/ 86 w 252"/>
                <a:gd name="T99" fmla="*/ 149 h 178"/>
                <a:gd name="T100" fmla="*/ 82 w 252"/>
                <a:gd name="T101" fmla="*/ 149 h 178"/>
                <a:gd name="T102" fmla="*/ 74 w 252"/>
                <a:gd name="T103" fmla="*/ 149 h 178"/>
                <a:gd name="T104" fmla="*/ 67 w 252"/>
                <a:gd name="T105" fmla="*/ 149 h 178"/>
                <a:gd name="T106" fmla="*/ 63 w 252"/>
                <a:gd name="T107" fmla="*/ 152 h 178"/>
                <a:gd name="T108" fmla="*/ 60 w 252"/>
                <a:gd name="T109" fmla="*/ 156 h 178"/>
                <a:gd name="T110" fmla="*/ 60 w 252"/>
                <a:gd name="T111" fmla="*/ 156 h 178"/>
                <a:gd name="T112" fmla="*/ 60 w 252"/>
                <a:gd name="T113" fmla="*/ 160 h 178"/>
                <a:gd name="T114" fmla="*/ 63 w 252"/>
                <a:gd name="T115" fmla="*/ 163 h 178"/>
                <a:gd name="T116" fmla="*/ 56 w 252"/>
                <a:gd name="T117" fmla="*/ 167 h 178"/>
                <a:gd name="T118" fmla="*/ 56 w 252"/>
                <a:gd name="T119" fmla="*/ 171 h 178"/>
                <a:gd name="T120" fmla="*/ 60 w 252"/>
                <a:gd name="T121" fmla="*/ 175 h 178"/>
                <a:gd name="T122" fmla="*/ 56 w 252"/>
                <a:gd name="T123" fmla="*/ 17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52" h="178">
                  <a:moveTo>
                    <a:pt x="56" y="178"/>
                  </a:moveTo>
                  <a:lnTo>
                    <a:pt x="52" y="175"/>
                  </a:lnTo>
                  <a:lnTo>
                    <a:pt x="49" y="175"/>
                  </a:lnTo>
                  <a:lnTo>
                    <a:pt x="49" y="171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71"/>
                  </a:lnTo>
                  <a:lnTo>
                    <a:pt x="37" y="171"/>
                  </a:lnTo>
                  <a:lnTo>
                    <a:pt x="34" y="171"/>
                  </a:lnTo>
                  <a:lnTo>
                    <a:pt x="30" y="167"/>
                  </a:lnTo>
                  <a:lnTo>
                    <a:pt x="34" y="163"/>
                  </a:lnTo>
                  <a:lnTo>
                    <a:pt x="34" y="163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30" y="160"/>
                  </a:lnTo>
                  <a:lnTo>
                    <a:pt x="23" y="160"/>
                  </a:lnTo>
                  <a:lnTo>
                    <a:pt x="15" y="156"/>
                  </a:lnTo>
                  <a:lnTo>
                    <a:pt x="15" y="152"/>
                  </a:lnTo>
                  <a:lnTo>
                    <a:pt x="0" y="141"/>
                  </a:lnTo>
                  <a:lnTo>
                    <a:pt x="0" y="138"/>
                  </a:lnTo>
                  <a:lnTo>
                    <a:pt x="4" y="134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8" y="130"/>
                  </a:lnTo>
                  <a:lnTo>
                    <a:pt x="19" y="130"/>
                  </a:lnTo>
                  <a:lnTo>
                    <a:pt x="23" y="130"/>
                  </a:lnTo>
                  <a:lnTo>
                    <a:pt x="26" y="126"/>
                  </a:lnTo>
                  <a:lnTo>
                    <a:pt x="34" y="126"/>
                  </a:lnTo>
                  <a:lnTo>
                    <a:pt x="37" y="126"/>
                  </a:lnTo>
                  <a:lnTo>
                    <a:pt x="41" y="123"/>
                  </a:lnTo>
                  <a:lnTo>
                    <a:pt x="49" y="123"/>
                  </a:lnTo>
                  <a:lnTo>
                    <a:pt x="52" y="123"/>
                  </a:lnTo>
                  <a:lnTo>
                    <a:pt x="60" y="119"/>
                  </a:lnTo>
                  <a:lnTo>
                    <a:pt x="63" y="115"/>
                  </a:lnTo>
                  <a:lnTo>
                    <a:pt x="63" y="108"/>
                  </a:lnTo>
                  <a:lnTo>
                    <a:pt x="63" y="108"/>
                  </a:lnTo>
                  <a:lnTo>
                    <a:pt x="67" y="93"/>
                  </a:lnTo>
                  <a:lnTo>
                    <a:pt x="67" y="67"/>
                  </a:lnTo>
                  <a:lnTo>
                    <a:pt x="93" y="60"/>
                  </a:lnTo>
                  <a:lnTo>
                    <a:pt x="111" y="45"/>
                  </a:lnTo>
                  <a:lnTo>
                    <a:pt x="186" y="0"/>
                  </a:lnTo>
                  <a:lnTo>
                    <a:pt x="215" y="8"/>
                  </a:lnTo>
                  <a:lnTo>
                    <a:pt x="219" y="11"/>
                  </a:lnTo>
                  <a:lnTo>
                    <a:pt x="234" y="4"/>
                  </a:lnTo>
                  <a:lnTo>
                    <a:pt x="234" y="8"/>
                  </a:lnTo>
                  <a:lnTo>
                    <a:pt x="241" y="26"/>
                  </a:lnTo>
                  <a:lnTo>
                    <a:pt x="241" y="30"/>
                  </a:lnTo>
                  <a:lnTo>
                    <a:pt x="241" y="34"/>
                  </a:lnTo>
                  <a:lnTo>
                    <a:pt x="252" y="45"/>
                  </a:lnTo>
                  <a:lnTo>
                    <a:pt x="252" y="52"/>
                  </a:lnTo>
                  <a:lnTo>
                    <a:pt x="248" y="52"/>
                  </a:lnTo>
                  <a:lnTo>
                    <a:pt x="245" y="82"/>
                  </a:lnTo>
                  <a:lnTo>
                    <a:pt x="245" y="104"/>
                  </a:lnTo>
                  <a:lnTo>
                    <a:pt x="219" y="126"/>
                  </a:lnTo>
                  <a:lnTo>
                    <a:pt x="215" y="130"/>
                  </a:lnTo>
                  <a:lnTo>
                    <a:pt x="215" y="130"/>
                  </a:lnTo>
                  <a:lnTo>
                    <a:pt x="211" y="130"/>
                  </a:lnTo>
                  <a:lnTo>
                    <a:pt x="211" y="134"/>
                  </a:lnTo>
                  <a:lnTo>
                    <a:pt x="215" y="152"/>
                  </a:lnTo>
                  <a:lnTo>
                    <a:pt x="211" y="149"/>
                  </a:lnTo>
                  <a:lnTo>
                    <a:pt x="208" y="152"/>
                  </a:lnTo>
                  <a:lnTo>
                    <a:pt x="208" y="156"/>
                  </a:lnTo>
                  <a:lnTo>
                    <a:pt x="208" y="156"/>
                  </a:lnTo>
                  <a:lnTo>
                    <a:pt x="204" y="156"/>
                  </a:lnTo>
                  <a:lnTo>
                    <a:pt x="204" y="156"/>
                  </a:lnTo>
                  <a:lnTo>
                    <a:pt x="200" y="156"/>
                  </a:lnTo>
                  <a:lnTo>
                    <a:pt x="197" y="156"/>
                  </a:lnTo>
                  <a:lnTo>
                    <a:pt x="197" y="160"/>
                  </a:lnTo>
                  <a:lnTo>
                    <a:pt x="193" y="160"/>
                  </a:lnTo>
                  <a:lnTo>
                    <a:pt x="189" y="160"/>
                  </a:lnTo>
                  <a:lnTo>
                    <a:pt x="186" y="160"/>
                  </a:lnTo>
                  <a:lnTo>
                    <a:pt x="182" y="156"/>
                  </a:lnTo>
                  <a:lnTo>
                    <a:pt x="174" y="156"/>
                  </a:lnTo>
                  <a:lnTo>
                    <a:pt x="171" y="156"/>
                  </a:lnTo>
                  <a:lnTo>
                    <a:pt x="160" y="156"/>
                  </a:lnTo>
                  <a:lnTo>
                    <a:pt x="156" y="156"/>
                  </a:lnTo>
                  <a:lnTo>
                    <a:pt x="152" y="163"/>
                  </a:lnTo>
                  <a:lnTo>
                    <a:pt x="149" y="163"/>
                  </a:lnTo>
                  <a:lnTo>
                    <a:pt x="145" y="163"/>
                  </a:lnTo>
                  <a:lnTo>
                    <a:pt x="141" y="163"/>
                  </a:lnTo>
                  <a:lnTo>
                    <a:pt x="137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56"/>
                  </a:lnTo>
                  <a:lnTo>
                    <a:pt x="126" y="156"/>
                  </a:lnTo>
                  <a:lnTo>
                    <a:pt x="123" y="156"/>
                  </a:lnTo>
                  <a:lnTo>
                    <a:pt x="123" y="156"/>
                  </a:lnTo>
                  <a:lnTo>
                    <a:pt x="115" y="156"/>
                  </a:lnTo>
                  <a:lnTo>
                    <a:pt x="115" y="156"/>
                  </a:lnTo>
                  <a:lnTo>
                    <a:pt x="111" y="156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4" y="160"/>
                  </a:lnTo>
                  <a:lnTo>
                    <a:pt x="100" y="152"/>
                  </a:lnTo>
                  <a:lnTo>
                    <a:pt x="100" y="152"/>
                  </a:lnTo>
                  <a:lnTo>
                    <a:pt x="97" y="149"/>
                  </a:lnTo>
                  <a:lnTo>
                    <a:pt x="93" y="149"/>
                  </a:lnTo>
                  <a:lnTo>
                    <a:pt x="89" y="149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2" y="149"/>
                  </a:lnTo>
                  <a:lnTo>
                    <a:pt x="82" y="149"/>
                  </a:lnTo>
                  <a:lnTo>
                    <a:pt x="74" y="149"/>
                  </a:lnTo>
                  <a:lnTo>
                    <a:pt x="74" y="149"/>
                  </a:lnTo>
                  <a:lnTo>
                    <a:pt x="71" y="149"/>
                  </a:lnTo>
                  <a:lnTo>
                    <a:pt x="67" y="149"/>
                  </a:lnTo>
                  <a:lnTo>
                    <a:pt x="67" y="149"/>
                  </a:lnTo>
                  <a:lnTo>
                    <a:pt x="63" y="152"/>
                  </a:lnTo>
                  <a:lnTo>
                    <a:pt x="60" y="152"/>
                  </a:lnTo>
                  <a:lnTo>
                    <a:pt x="60" y="156"/>
                  </a:lnTo>
                  <a:lnTo>
                    <a:pt x="63" y="156"/>
                  </a:lnTo>
                  <a:lnTo>
                    <a:pt x="60" y="156"/>
                  </a:lnTo>
                  <a:lnTo>
                    <a:pt x="60" y="160"/>
                  </a:lnTo>
                  <a:lnTo>
                    <a:pt x="60" y="160"/>
                  </a:lnTo>
                  <a:lnTo>
                    <a:pt x="63" y="163"/>
                  </a:lnTo>
                  <a:lnTo>
                    <a:pt x="63" y="163"/>
                  </a:lnTo>
                  <a:lnTo>
                    <a:pt x="60" y="163"/>
                  </a:lnTo>
                  <a:lnTo>
                    <a:pt x="56" y="167"/>
                  </a:lnTo>
                  <a:lnTo>
                    <a:pt x="56" y="171"/>
                  </a:lnTo>
                  <a:lnTo>
                    <a:pt x="56" y="171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8"/>
                  </a:lnTo>
                  <a:lnTo>
                    <a:pt x="56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8" name="Freeform 130"/>
            <p:cNvSpPr>
              <a:spLocks/>
            </p:cNvSpPr>
            <p:nvPr/>
          </p:nvSpPr>
          <p:spPr bwMode="auto">
            <a:xfrm>
              <a:off x="4359925" y="2909636"/>
              <a:ext cx="238027" cy="185275"/>
            </a:xfrm>
            <a:custGeom>
              <a:avLst/>
              <a:gdLst>
                <a:gd name="T0" fmla="*/ 174 w 185"/>
                <a:gd name="T1" fmla="*/ 7 h 144"/>
                <a:gd name="T2" fmla="*/ 163 w 185"/>
                <a:gd name="T3" fmla="*/ 3 h 144"/>
                <a:gd name="T4" fmla="*/ 159 w 185"/>
                <a:gd name="T5" fmla="*/ 7 h 144"/>
                <a:gd name="T6" fmla="*/ 152 w 185"/>
                <a:gd name="T7" fmla="*/ 7 h 144"/>
                <a:gd name="T8" fmla="*/ 144 w 185"/>
                <a:gd name="T9" fmla="*/ 11 h 144"/>
                <a:gd name="T10" fmla="*/ 129 w 185"/>
                <a:gd name="T11" fmla="*/ 7 h 144"/>
                <a:gd name="T12" fmla="*/ 111 w 185"/>
                <a:gd name="T13" fmla="*/ 7 h 144"/>
                <a:gd name="T14" fmla="*/ 100 w 185"/>
                <a:gd name="T15" fmla="*/ 14 h 144"/>
                <a:gd name="T16" fmla="*/ 85 w 185"/>
                <a:gd name="T17" fmla="*/ 11 h 144"/>
                <a:gd name="T18" fmla="*/ 81 w 185"/>
                <a:gd name="T19" fmla="*/ 7 h 144"/>
                <a:gd name="T20" fmla="*/ 70 w 185"/>
                <a:gd name="T21" fmla="*/ 7 h 144"/>
                <a:gd name="T22" fmla="*/ 66 w 185"/>
                <a:gd name="T23" fmla="*/ 11 h 144"/>
                <a:gd name="T24" fmla="*/ 55 w 185"/>
                <a:gd name="T25" fmla="*/ 3 h 144"/>
                <a:gd name="T26" fmla="*/ 48 w 185"/>
                <a:gd name="T27" fmla="*/ 0 h 144"/>
                <a:gd name="T28" fmla="*/ 41 w 185"/>
                <a:gd name="T29" fmla="*/ 0 h 144"/>
                <a:gd name="T30" fmla="*/ 29 w 185"/>
                <a:gd name="T31" fmla="*/ 0 h 144"/>
                <a:gd name="T32" fmla="*/ 22 w 185"/>
                <a:gd name="T33" fmla="*/ 0 h 144"/>
                <a:gd name="T34" fmla="*/ 15 w 185"/>
                <a:gd name="T35" fmla="*/ 3 h 144"/>
                <a:gd name="T36" fmla="*/ 15 w 185"/>
                <a:gd name="T37" fmla="*/ 7 h 144"/>
                <a:gd name="T38" fmla="*/ 18 w 185"/>
                <a:gd name="T39" fmla="*/ 14 h 144"/>
                <a:gd name="T40" fmla="*/ 11 w 185"/>
                <a:gd name="T41" fmla="*/ 18 h 144"/>
                <a:gd name="T42" fmla="*/ 15 w 185"/>
                <a:gd name="T43" fmla="*/ 26 h 144"/>
                <a:gd name="T44" fmla="*/ 11 w 185"/>
                <a:gd name="T45" fmla="*/ 29 h 144"/>
                <a:gd name="T46" fmla="*/ 15 w 185"/>
                <a:gd name="T47" fmla="*/ 37 h 144"/>
                <a:gd name="T48" fmla="*/ 18 w 185"/>
                <a:gd name="T49" fmla="*/ 48 h 144"/>
                <a:gd name="T50" fmla="*/ 11 w 185"/>
                <a:gd name="T51" fmla="*/ 52 h 144"/>
                <a:gd name="T52" fmla="*/ 15 w 185"/>
                <a:gd name="T53" fmla="*/ 59 h 144"/>
                <a:gd name="T54" fmla="*/ 7 w 185"/>
                <a:gd name="T55" fmla="*/ 66 h 144"/>
                <a:gd name="T56" fmla="*/ 4 w 185"/>
                <a:gd name="T57" fmla="*/ 70 h 144"/>
                <a:gd name="T58" fmla="*/ 0 w 185"/>
                <a:gd name="T59" fmla="*/ 74 h 144"/>
                <a:gd name="T60" fmla="*/ 0 w 185"/>
                <a:gd name="T61" fmla="*/ 81 h 144"/>
                <a:gd name="T62" fmla="*/ 0 w 185"/>
                <a:gd name="T63" fmla="*/ 85 h 144"/>
                <a:gd name="T64" fmla="*/ 0 w 185"/>
                <a:gd name="T65" fmla="*/ 96 h 144"/>
                <a:gd name="T66" fmla="*/ 0 w 185"/>
                <a:gd name="T67" fmla="*/ 107 h 144"/>
                <a:gd name="T68" fmla="*/ 11 w 185"/>
                <a:gd name="T69" fmla="*/ 111 h 144"/>
                <a:gd name="T70" fmla="*/ 33 w 185"/>
                <a:gd name="T71" fmla="*/ 129 h 144"/>
                <a:gd name="T72" fmla="*/ 37 w 185"/>
                <a:gd name="T73" fmla="*/ 141 h 144"/>
                <a:gd name="T74" fmla="*/ 63 w 185"/>
                <a:gd name="T75" fmla="*/ 144 h 144"/>
                <a:gd name="T76" fmla="*/ 78 w 185"/>
                <a:gd name="T77" fmla="*/ 141 h 144"/>
                <a:gd name="T78" fmla="*/ 85 w 185"/>
                <a:gd name="T79" fmla="*/ 137 h 144"/>
                <a:gd name="T80" fmla="*/ 89 w 185"/>
                <a:gd name="T81" fmla="*/ 141 h 144"/>
                <a:gd name="T82" fmla="*/ 96 w 185"/>
                <a:gd name="T83" fmla="*/ 129 h 144"/>
                <a:gd name="T84" fmla="*/ 96 w 185"/>
                <a:gd name="T85" fmla="*/ 122 h 144"/>
                <a:gd name="T86" fmla="*/ 104 w 185"/>
                <a:gd name="T87" fmla="*/ 115 h 144"/>
                <a:gd name="T88" fmla="*/ 107 w 185"/>
                <a:gd name="T89" fmla="*/ 107 h 144"/>
                <a:gd name="T90" fmla="*/ 115 w 185"/>
                <a:gd name="T91" fmla="*/ 104 h 144"/>
                <a:gd name="T92" fmla="*/ 122 w 185"/>
                <a:gd name="T93" fmla="*/ 104 h 144"/>
                <a:gd name="T94" fmla="*/ 129 w 185"/>
                <a:gd name="T95" fmla="*/ 111 h 144"/>
                <a:gd name="T96" fmla="*/ 137 w 185"/>
                <a:gd name="T97" fmla="*/ 107 h 144"/>
                <a:gd name="T98" fmla="*/ 141 w 185"/>
                <a:gd name="T99" fmla="*/ 104 h 144"/>
                <a:gd name="T100" fmla="*/ 144 w 185"/>
                <a:gd name="T101" fmla="*/ 96 h 144"/>
                <a:gd name="T102" fmla="*/ 148 w 185"/>
                <a:gd name="T103" fmla="*/ 85 h 144"/>
                <a:gd name="T104" fmla="*/ 159 w 185"/>
                <a:gd name="T105" fmla="*/ 78 h 144"/>
                <a:gd name="T106" fmla="*/ 159 w 185"/>
                <a:gd name="T107" fmla="*/ 66 h 144"/>
                <a:gd name="T108" fmla="*/ 166 w 185"/>
                <a:gd name="T109" fmla="*/ 63 h 144"/>
                <a:gd name="T110" fmla="*/ 170 w 185"/>
                <a:gd name="T111" fmla="*/ 52 h 144"/>
                <a:gd name="T112" fmla="*/ 174 w 185"/>
                <a:gd name="T113" fmla="*/ 44 h 144"/>
                <a:gd name="T114" fmla="*/ 181 w 185"/>
                <a:gd name="T115" fmla="*/ 40 h 144"/>
                <a:gd name="T116" fmla="*/ 185 w 185"/>
                <a:gd name="T117" fmla="*/ 33 h 144"/>
                <a:gd name="T118" fmla="*/ 185 w 185"/>
                <a:gd name="T119" fmla="*/ 26 h 144"/>
                <a:gd name="T120" fmla="*/ 181 w 185"/>
                <a:gd name="T121" fmla="*/ 18 h 144"/>
                <a:gd name="T122" fmla="*/ 178 w 185"/>
                <a:gd name="T123" fmla="*/ 1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85" h="144">
                  <a:moveTo>
                    <a:pt x="178" y="11"/>
                  </a:moveTo>
                  <a:lnTo>
                    <a:pt x="178" y="11"/>
                  </a:lnTo>
                  <a:lnTo>
                    <a:pt x="174" y="7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3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59" y="7"/>
                  </a:lnTo>
                  <a:lnTo>
                    <a:pt x="159" y="7"/>
                  </a:lnTo>
                  <a:lnTo>
                    <a:pt x="155" y="7"/>
                  </a:lnTo>
                  <a:lnTo>
                    <a:pt x="152" y="7"/>
                  </a:lnTo>
                  <a:lnTo>
                    <a:pt x="152" y="11"/>
                  </a:lnTo>
                  <a:lnTo>
                    <a:pt x="148" y="11"/>
                  </a:lnTo>
                  <a:lnTo>
                    <a:pt x="144" y="11"/>
                  </a:lnTo>
                  <a:lnTo>
                    <a:pt x="141" y="11"/>
                  </a:lnTo>
                  <a:lnTo>
                    <a:pt x="137" y="7"/>
                  </a:lnTo>
                  <a:lnTo>
                    <a:pt x="129" y="7"/>
                  </a:lnTo>
                  <a:lnTo>
                    <a:pt x="126" y="7"/>
                  </a:lnTo>
                  <a:lnTo>
                    <a:pt x="115" y="7"/>
                  </a:lnTo>
                  <a:lnTo>
                    <a:pt x="111" y="7"/>
                  </a:lnTo>
                  <a:lnTo>
                    <a:pt x="107" y="14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4"/>
                  </a:lnTo>
                  <a:lnTo>
                    <a:pt x="85" y="11"/>
                  </a:lnTo>
                  <a:lnTo>
                    <a:pt x="81" y="11"/>
                  </a:lnTo>
                  <a:lnTo>
                    <a:pt x="81" y="7"/>
                  </a:lnTo>
                  <a:lnTo>
                    <a:pt x="81" y="7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66" y="7"/>
                  </a:lnTo>
                  <a:lnTo>
                    <a:pt x="66" y="11"/>
                  </a:lnTo>
                  <a:lnTo>
                    <a:pt x="63" y="11"/>
                  </a:lnTo>
                  <a:lnTo>
                    <a:pt x="59" y="11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3"/>
                  </a:lnTo>
                  <a:lnTo>
                    <a:pt x="15" y="3"/>
                  </a:lnTo>
                  <a:lnTo>
                    <a:pt x="15" y="7"/>
                  </a:lnTo>
                  <a:lnTo>
                    <a:pt x="18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8" y="14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9"/>
                  </a:lnTo>
                  <a:lnTo>
                    <a:pt x="11" y="29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15" y="37"/>
                  </a:lnTo>
                  <a:lnTo>
                    <a:pt x="15" y="40"/>
                  </a:lnTo>
                  <a:lnTo>
                    <a:pt x="18" y="48"/>
                  </a:lnTo>
                  <a:lnTo>
                    <a:pt x="18" y="48"/>
                  </a:lnTo>
                  <a:lnTo>
                    <a:pt x="15" y="48"/>
                  </a:lnTo>
                  <a:lnTo>
                    <a:pt x="11" y="52"/>
                  </a:lnTo>
                  <a:lnTo>
                    <a:pt x="11" y="52"/>
                  </a:lnTo>
                  <a:lnTo>
                    <a:pt x="15" y="55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7" y="66"/>
                  </a:lnTo>
                  <a:lnTo>
                    <a:pt x="7" y="66"/>
                  </a:lnTo>
                  <a:lnTo>
                    <a:pt x="4" y="70"/>
                  </a:lnTo>
                  <a:lnTo>
                    <a:pt x="4" y="70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0" y="100"/>
                  </a:lnTo>
                  <a:lnTo>
                    <a:pt x="0" y="107"/>
                  </a:lnTo>
                  <a:lnTo>
                    <a:pt x="0" y="111"/>
                  </a:lnTo>
                  <a:lnTo>
                    <a:pt x="7" y="111"/>
                  </a:lnTo>
                  <a:lnTo>
                    <a:pt x="11" y="111"/>
                  </a:lnTo>
                  <a:lnTo>
                    <a:pt x="22" y="115"/>
                  </a:lnTo>
                  <a:lnTo>
                    <a:pt x="29" y="122"/>
                  </a:lnTo>
                  <a:lnTo>
                    <a:pt x="33" y="129"/>
                  </a:lnTo>
                  <a:lnTo>
                    <a:pt x="33" y="133"/>
                  </a:lnTo>
                  <a:lnTo>
                    <a:pt x="37" y="133"/>
                  </a:lnTo>
                  <a:lnTo>
                    <a:pt x="37" y="141"/>
                  </a:lnTo>
                  <a:lnTo>
                    <a:pt x="41" y="144"/>
                  </a:lnTo>
                  <a:lnTo>
                    <a:pt x="48" y="144"/>
                  </a:lnTo>
                  <a:lnTo>
                    <a:pt x="63" y="144"/>
                  </a:lnTo>
                  <a:lnTo>
                    <a:pt x="66" y="141"/>
                  </a:lnTo>
                  <a:lnTo>
                    <a:pt x="70" y="144"/>
                  </a:lnTo>
                  <a:lnTo>
                    <a:pt x="78" y="141"/>
                  </a:lnTo>
                  <a:lnTo>
                    <a:pt x="81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41"/>
                  </a:lnTo>
                  <a:lnTo>
                    <a:pt x="89" y="137"/>
                  </a:lnTo>
                  <a:lnTo>
                    <a:pt x="96" y="133"/>
                  </a:lnTo>
                  <a:lnTo>
                    <a:pt x="96" y="129"/>
                  </a:lnTo>
                  <a:lnTo>
                    <a:pt x="96" y="126"/>
                  </a:lnTo>
                  <a:lnTo>
                    <a:pt x="96" y="122"/>
                  </a:lnTo>
                  <a:lnTo>
                    <a:pt x="96" y="122"/>
                  </a:lnTo>
                  <a:lnTo>
                    <a:pt x="96" y="118"/>
                  </a:lnTo>
                  <a:lnTo>
                    <a:pt x="100" y="118"/>
                  </a:lnTo>
                  <a:lnTo>
                    <a:pt x="104" y="115"/>
                  </a:lnTo>
                  <a:lnTo>
                    <a:pt x="104" y="115"/>
                  </a:lnTo>
                  <a:lnTo>
                    <a:pt x="107" y="111"/>
                  </a:lnTo>
                  <a:lnTo>
                    <a:pt x="107" y="107"/>
                  </a:lnTo>
                  <a:lnTo>
                    <a:pt x="111" y="107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5" y="104"/>
                  </a:lnTo>
                  <a:lnTo>
                    <a:pt x="118" y="107"/>
                  </a:lnTo>
                  <a:lnTo>
                    <a:pt x="122" y="104"/>
                  </a:lnTo>
                  <a:lnTo>
                    <a:pt x="126" y="107"/>
                  </a:lnTo>
                  <a:lnTo>
                    <a:pt x="126" y="111"/>
                  </a:lnTo>
                  <a:lnTo>
                    <a:pt x="129" y="111"/>
                  </a:lnTo>
                  <a:lnTo>
                    <a:pt x="129" y="111"/>
                  </a:lnTo>
                  <a:lnTo>
                    <a:pt x="133" y="111"/>
                  </a:lnTo>
                  <a:lnTo>
                    <a:pt x="137" y="107"/>
                  </a:lnTo>
                  <a:lnTo>
                    <a:pt x="137" y="107"/>
                  </a:lnTo>
                  <a:lnTo>
                    <a:pt x="137" y="104"/>
                  </a:lnTo>
                  <a:lnTo>
                    <a:pt x="141" y="104"/>
                  </a:lnTo>
                  <a:lnTo>
                    <a:pt x="144" y="100"/>
                  </a:lnTo>
                  <a:lnTo>
                    <a:pt x="144" y="100"/>
                  </a:lnTo>
                  <a:lnTo>
                    <a:pt x="144" y="96"/>
                  </a:lnTo>
                  <a:lnTo>
                    <a:pt x="148" y="89"/>
                  </a:lnTo>
                  <a:lnTo>
                    <a:pt x="148" y="89"/>
                  </a:lnTo>
                  <a:lnTo>
                    <a:pt x="148" y="85"/>
                  </a:lnTo>
                  <a:lnTo>
                    <a:pt x="152" y="85"/>
                  </a:lnTo>
                  <a:lnTo>
                    <a:pt x="155" y="81"/>
                  </a:lnTo>
                  <a:lnTo>
                    <a:pt x="159" y="78"/>
                  </a:lnTo>
                  <a:lnTo>
                    <a:pt x="159" y="74"/>
                  </a:lnTo>
                  <a:lnTo>
                    <a:pt x="159" y="74"/>
                  </a:lnTo>
                  <a:lnTo>
                    <a:pt x="159" y="66"/>
                  </a:lnTo>
                  <a:lnTo>
                    <a:pt x="163" y="66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70" y="59"/>
                  </a:lnTo>
                  <a:lnTo>
                    <a:pt x="170" y="55"/>
                  </a:lnTo>
                  <a:lnTo>
                    <a:pt x="170" y="52"/>
                  </a:lnTo>
                  <a:lnTo>
                    <a:pt x="170" y="48"/>
                  </a:lnTo>
                  <a:lnTo>
                    <a:pt x="174" y="44"/>
                  </a:lnTo>
                  <a:lnTo>
                    <a:pt x="174" y="44"/>
                  </a:lnTo>
                  <a:lnTo>
                    <a:pt x="174" y="40"/>
                  </a:lnTo>
                  <a:lnTo>
                    <a:pt x="178" y="40"/>
                  </a:lnTo>
                  <a:lnTo>
                    <a:pt x="181" y="40"/>
                  </a:lnTo>
                  <a:lnTo>
                    <a:pt x="181" y="37"/>
                  </a:lnTo>
                  <a:lnTo>
                    <a:pt x="185" y="37"/>
                  </a:lnTo>
                  <a:lnTo>
                    <a:pt x="185" y="33"/>
                  </a:lnTo>
                  <a:lnTo>
                    <a:pt x="185" y="29"/>
                  </a:lnTo>
                  <a:lnTo>
                    <a:pt x="185" y="29"/>
                  </a:lnTo>
                  <a:lnTo>
                    <a:pt x="185" y="26"/>
                  </a:lnTo>
                  <a:lnTo>
                    <a:pt x="181" y="26"/>
                  </a:lnTo>
                  <a:lnTo>
                    <a:pt x="181" y="22"/>
                  </a:lnTo>
                  <a:lnTo>
                    <a:pt x="181" y="18"/>
                  </a:lnTo>
                  <a:lnTo>
                    <a:pt x="181" y="14"/>
                  </a:lnTo>
                  <a:lnTo>
                    <a:pt x="178" y="11"/>
                  </a:lnTo>
                  <a:lnTo>
                    <a:pt x="178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29" name="Freeform 131"/>
            <p:cNvSpPr>
              <a:spLocks/>
            </p:cNvSpPr>
            <p:nvPr/>
          </p:nvSpPr>
          <p:spPr bwMode="auto">
            <a:xfrm>
              <a:off x="4430689" y="3172109"/>
              <a:ext cx="5147" cy="3860"/>
            </a:xfrm>
            <a:custGeom>
              <a:avLst/>
              <a:gdLst>
                <a:gd name="T0" fmla="*/ 0 w 4"/>
                <a:gd name="T1" fmla="*/ 3 h 3"/>
                <a:gd name="T2" fmla="*/ 0 w 4"/>
                <a:gd name="T3" fmla="*/ 0 h 3"/>
                <a:gd name="T4" fmla="*/ 0 w 4"/>
                <a:gd name="T5" fmla="*/ 0 h 3"/>
                <a:gd name="T6" fmla="*/ 4 w 4"/>
                <a:gd name="T7" fmla="*/ 0 h 3"/>
                <a:gd name="T8" fmla="*/ 4 w 4"/>
                <a:gd name="T9" fmla="*/ 3 h 3"/>
                <a:gd name="T10" fmla="*/ 0 w 4"/>
                <a:gd name="T11" fmla="*/ 3 h 3"/>
                <a:gd name="T12" fmla="*/ 0 w 4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3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0" name="Freeform 132"/>
            <p:cNvSpPr>
              <a:spLocks/>
            </p:cNvSpPr>
            <p:nvPr/>
          </p:nvSpPr>
          <p:spPr bwMode="auto">
            <a:xfrm>
              <a:off x="4469289" y="3105203"/>
              <a:ext cx="9007" cy="14153"/>
            </a:xfrm>
            <a:custGeom>
              <a:avLst/>
              <a:gdLst>
                <a:gd name="T0" fmla="*/ 0 w 7"/>
                <a:gd name="T1" fmla="*/ 7 h 11"/>
                <a:gd name="T2" fmla="*/ 0 w 7"/>
                <a:gd name="T3" fmla="*/ 3 h 11"/>
                <a:gd name="T4" fmla="*/ 4 w 7"/>
                <a:gd name="T5" fmla="*/ 3 h 11"/>
                <a:gd name="T6" fmla="*/ 4 w 7"/>
                <a:gd name="T7" fmla="*/ 0 h 11"/>
                <a:gd name="T8" fmla="*/ 7 w 7"/>
                <a:gd name="T9" fmla="*/ 0 h 11"/>
                <a:gd name="T10" fmla="*/ 7 w 7"/>
                <a:gd name="T11" fmla="*/ 0 h 11"/>
                <a:gd name="T12" fmla="*/ 7 w 7"/>
                <a:gd name="T13" fmla="*/ 3 h 11"/>
                <a:gd name="T14" fmla="*/ 7 w 7"/>
                <a:gd name="T15" fmla="*/ 11 h 11"/>
                <a:gd name="T16" fmla="*/ 4 w 7"/>
                <a:gd name="T17" fmla="*/ 7 h 11"/>
                <a:gd name="T18" fmla="*/ 0 w 7"/>
                <a:gd name="T19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">
                  <a:moveTo>
                    <a:pt x="0" y="7"/>
                  </a:moveTo>
                  <a:lnTo>
                    <a:pt x="0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3"/>
                  </a:lnTo>
                  <a:lnTo>
                    <a:pt x="7" y="11"/>
                  </a:lnTo>
                  <a:lnTo>
                    <a:pt x="4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1" name="Freeform 133"/>
            <p:cNvSpPr>
              <a:spLocks/>
            </p:cNvSpPr>
            <p:nvPr/>
          </p:nvSpPr>
          <p:spPr bwMode="auto">
            <a:xfrm>
              <a:off x="4474436" y="2923790"/>
              <a:ext cx="162115" cy="218727"/>
            </a:xfrm>
            <a:custGeom>
              <a:avLst/>
              <a:gdLst>
                <a:gd name="T0" fmla="*/ 7 w 126"/>
                <a:gd name="T1" fmla="*/ 122 h 170"/>
                <a:gd name="T2" fmla="*/ 7 w 126"/>
                <a:gd name="T3" fmla="*/ 111 h 170"/>
                <a:gd name="T4" fmla="*/ 11 w 126"/>
                <a:gd name="T5" fmla="*/ 107 h 170"/>
                <a:gd name="T6" fmla="*/ 18 w 126"/>
                <a:gd name="T7" fmla="*/ 100 h 170"/>
                <a:gd name="T8" fmla="*/ 26 w 126"/>
                <a:gd name="T9" fmla="*/ 93 h 170"/>
                <a:gd name="T10" fmla="*/ 29 w 126"/>
                <a:gd name="T11" fmla="*/ 96 h 170"/>
                <a:gd name="T12" fmla="*/ 37 w 126"/>
                <a:gd name="T13" fmla="*/ 100 h 170"/>
                <a:gd name="T14" fmla="*/ 44 w 126"/>
                <a:gd name="T15" fmla="*/ 100 h 170"/>
                <a:gd name="T16" fmla="*/ 48 w 126"/>
                <a:gd name="T17" fmla="*/ 93 h 170"/>
                <a:gd name="T18" fmla="*/ 55 w 126"/>
                <a:gd name="T19" fmla="*/ 89 h 170"/>
                <a:gd name="T20" fmla="*/ 59 w 126"/>
                <a:gd name="T21" fmla="*/ 78 h 170"/>
                <a:gd name="T22" fmla="*/ 66 w 126"/>
                <a:gd name="T23" fmla="*/ 70 h 170"/>
                <a:gd name="T24" fmla="*/ 70 w 126"/>
                <a:gd name="T25" fmla="*/ 63 h 170"/>
                <a:gd name="T26" fmla="*/ 77 w 126"/>
                <a:gd name="T27" fmla="*/ 52 h 170"/>
                <a:gd name="T28" fmla="*/ 81 w 126"/>
                <a:gd name="T29" fmla="*/ 44 h 170"/>
                <a:gd name="T30" fmla="*/ 85 w 126"/>
                <a:gd name="T31" fmla="*/ 33 h 170"/>
                <a:gd name="T32" fmla="*/ 89 w 126"/>
                <a:gd name="T33" fmla="*/ 29 h 170"/>
                <a:gd name="T34" fmla="*/ 96 w 126"/>
                <a:gd name="T35" fmla="*/ 26 h 170"/>
                <a:gd name="T36" fmla="*/ 96 w 126"/>
                <a:gd name="T37" fmla="*/ 18 h 170"/>
                <a:gd name="T38" fmla="*/ 92 w 126"/>
                <a:gd name="T39" fmla="*/ 11 h 170"/>
                <a:gd name="T40" fmla="*/ 89 w 126"/>
                <a:gd name="T41" fmla="*/ 0 h 170"/>
                <a:gd name="T42" fmla="*/ 103 w 126"/>
                <a:gd name="T43" fmla="*/ 11 h 170"/>
                <a:gd name="T44" fmla="*/ 107 w 126"/>
                <a:gd name="T45" fmla="*/ 18 h 170"/>
                <a:gd name="T46" fmla="*/ 103 w 126"/>
                <a:gd name="T47" fmla="*/ 26 h 170"/>
                <a:gd name="T48" fmla="*/ 103 w 126"/>
                <a:gd name="T49" fmla="*/ 33 h 170"/>
                <a:gd name="T50" fmla="*/ 107 w 126"/>
                <a:gd name="T51" fmla="*/ 41 h 170"/>
                <a:gd name="T52" fmla="*/ 114 w 126"/>
                <a:gd name="T53" fmla="*/ 48 h 170"/>
                <a:gd name="T54" fmla="*/ 111 w 126"/>
                <a:gd name="T55" fmla="*/ 48 h 170"/>
                <a:gd name="T56" fmla="*/ 103 w 126"/>
                <a:gd name="T57" fmla="*/ 48 h 170"/>
                <a:gd name="T58" fmla="*/ 96 w 126"/>
                <a:gd name="T59" fmla="*/ 48 h 170"/>
                <a:gd name="T60" fmla="*/ 92 w 126"/>
                <a:gd name="T61" fmla="*/ 52 h 170"/>
                <a:gd name="T62" fmla="*/ 92 w 126"/>
                <a:gd name="T63" fmla="*/ 55 h 170"/>
                <a:gd name="T64" fmla="*/ 103 w 126"/>
                <a:gd name="T65" fmla="*/ 63 h 170"/>
                <a:gd name="T66" fmla="*/ 114 w 126"/>
                <a:gd name="T67" fmla="*/ 74 h 170"/>
                <a:gd name="T68" fmla="*/ 114 w 126"/>
                <a:gd name="T69" fmla="*/ 85 h 170"/>
                <a:gd name="T70" fmla="*/ 107 w 126"/>
                <a:gd name="T71" fmla="*/ 96 h 170"/>
                <a:gd name="T72" fmla="*/ 100 w 126"/>
                <a:gd name="T73" fmla="*/ 104 h 170"/>
                <a:gd name="T74" fmla="*/ 100 w 126"/>
                <a:gd name="T75" fmla="*/ 111 h 170"/>
                <a:gd name="T76" fmla="*/ 100 w 126"/>
                <a:gd name="T77" fmla="*/ 122 h 170"/>
                <a:gd name="T78" fmla="*/ 107 w 126"/>
                <a:gd name="T79" fmla="*/ 133 h 170"/>
                <a:gd name="T80" fmla="*/ 114 w 126"/>
                <a:gd name="T81" fmla="*/ 144 h 170"/>
                <a:gd name="T82" fmla="*/ 126 w 126"/>
                <a:gd name="T83" fmla="*/ 152 h 170"/>
                <a:gd name="T84" fmla="*/ 126 w 126"/>
                <a:gd name="T85" fmla="*/ 159 h 170"/>
                <a:gd name="T86" fmla="*/ 126 w 126"/>
                <a:gd name="T87" fmla="*/ 163 h 170"/>
                <a:gd name="T88" fmla="*/ 122 w 126"/>
                <a:gd name="T89" fmla="*/ 170 h 170"/>
                <a:gd name="T90" fmla="*/ 122 w 126"/>
                <a:gd name="T91" fmla="*/ 170 h 170"/>
                <a:gd name="T92" fmla="*/ 118 w 126"/>
                <a:gd name="T93" fmla="*/ 170 h 170"/>
                <a:gd name="T94" fmla="*/ 111 w 126"/>
                <a:gd name="T95" fmla="*/ 167 h 170"/>
                <a:gd name="T96" fmla="*/ 107 w 126"/>
                <a:gd name="T97" fmla="*/ 170 h 170"/>
                <a:gd name="T98" fmla="*/ 100 w 126"/>
                <a:gd name="T99" fmla="*/ 167 h 170"/>
                <a:gd name="T100" fmla="*/ 96 w 126"/>
                <a:gd name="T101" fmla="*/ 167 h 170"/>
                <a:gd name="T102" fmla="*/ 74 w 126"/>
                <a:gd name="T103" fmla="*/ 163 h 170"/>
                <a:gd name="T104" fmla="*/ 66 w 126"/>
                <a:gd name="T105" fmla="*/ 163 h 170"/>
                <a:gd name="T106" fmla="*/ 63 w 126"/>
                <a:gd name="T107" fmla="*/ 163 h 170"/>
                <a:gd name="T108" fmla="*/ 55 w 126"/>
                <a:gd name="T109" fmla="*/ 163 h 170"/>
                <a:gd name="T110" fmla="*/ 48 w 126"/>
                <a:gd name="T111" fmla="*/ 163 h 170"/>
                <a:gd name="T112" fmla="*/ 44 w 126"/>
                <a:gd name="T113" fmla="*/ 167 h 170"/>
                <a:gd name="T114" fmla="*/ 22 w 126"/>
                <a:gd name="T115" fmla="*/ 167 h 170"/>
                <a:gd name="T116" fmla="*/ 18 w 126"/>
                <a:gd name="T117" fmla="*/ 163 h 170"/>
                <a:gd name="T118" fmla="*/ 18 w 126"/>
                <a:gd name="T119" fmla="*/ 148 h 170"/>
                <a:gd name="T120" fmla="*/ 18 w 126"/>
                <a:gd name="T121" fmla="*/ 137 h 170"/>
                <a:gd name="T122" fmla="*/ 7 w 126"/>
                <a:gd name="T123" fmla="*/ 137 h 170"/>
                <a:gd name="T124" fmla="*/ 0 w 126"/>
                <a:gd name="T125" fmla="*/ 13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6" h="170">
                  <a:moveTo>
                    <a:pt x="0" y="130"/>
                  </a:moveTo>
                  <a:lnTo>
                    <a:pt x="0" y="126"/>
                  </a:lnTo>
                  <a:lnTo>
                    <a:pt x="7" y="122"/>
                  </a:lnTo>
                  <a:lnTo>
                    <a:pt x="7" y="118"/>
                  </a:lnTo>
                  <a:lnTo>
                    <a:pt x="7" y="115"/>
                  </a:lnTo>
                  <a:lnTo>
                    <a:pt x="7" y="111"/>
                  </a:lnTo>
                  <a:lnTo>
                    <a:pt x="7" y="111"/>
                  </a:lnTo>
                  <a:lnTo>
                    <a:pt x="7" y="107"/>
                  </a:lnTo>
                  <a:lnTo>
                    <a:pt x="11" y="107"/>
                  </a:lnTo>
                  <a:lnTo>
                    <a:pt x="15" y="104"/>
                  </a:lnTo>
                  <a:lnTo>
                    <a:pt x="15" y="104"/>
                  </a:lnTo>
                  <a:lnTo>
                    <a:pt x="18" y="100"/>
                  </a:lnTo>
                  <a:lnTo>
                    <a:pt x="18" y="96"/>
                  </a:lnTo>
                  <a:lnTo>
                    <a:pt x="22" y="96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9" y="96"/>
                  </a:lnTo>
                  <a:lnTo>
                    <a:pt x="33" y="93"/>
                  </a:lnTo>
                  <a:lnTo>
                    <a:pt x="37" y="96"/>
                  </a:lnTo>
                  <a:lnTo>
                    <a:pt x="37" y="100"/>
                  </a:lnTo>
                  <a:lnTo>
                    <a:pt x="40" y="100"/>
                  </a:lnTo>
                  <a:lnTo>
                    <a:pt x="40" y="100"/>
                  </a:lnTo>
                  <a:lnTo>
                    <a:pt x="44" y="100"/>
                  </a:lnTo>
                  <a:lnTo>
                    <a:pt x="48" y="96"/>
                  </a:lnTo>
                  <a:lnTo>
                    <a:pt x="48" y="96"/>
                  </a:lnTo>
                  <a:lnTo>
                    <a:pt x="48" y="93"/>
                  </a:lnTo>
                  <a:lnTo>
                    <a:pt x="52" y="93"/>
                  </a:lnTo>
                  <a:lnTo>
                    <a:pt x="55" y="89"/>
                  </a:lnTo>
                  <a:lnTo>
                    <a:pt x="55" y="89"/>
                  </a:lnTo>
                  <a:lnTo>
                    <a:pt x="55" y="85"/>
                  </a:lnTo>
                  <a:lnTo>
                    <a:pt x="59" y="78"/>
                  </a:lnTo>
                  <a:lnTo>
                    <a:pt x="59" y="78"/>
                  </a:lnTo>
                  <a:lnTo>
                    <a:pt x="59" y="74"/>
                  </a:lnTo>
                  <a:lnTo>
                    <a:pt x="63" y="74"/>
                  </a:lnTo>
                  <a:lnTo>
                    <a:pt x="66" y="70"/>
                  </a:lnTo>
                  <a:lnTo>
                    <a:pt x="70" y="67"/>
                  </a:lnTo>
                  <a:lnTo>
                    <a:pt x="70" y="63"/>
                  </a:lnTo>
                  <a:lnTo>
                    <a:pt x="70" y="63"/>
                  </a:lnTo>
                  <a:lnTo>
                    <a:pt x="70" y="55"/>
                  </a:lnTo>
                  <a:lnTo>
                    <a:pt x="74" y="55"/>
                  </a:lnTo>
                  <a:lnTo>
                    <a:pt x="77" y="52"/>
                  </a:lnTo>
                  <a:lnTo>
                    <a:pt x="77" y="52"/>
                  </a:lnTo>
                  <a:lnTo>
                    <a:pt x="81" y="48"/>
                  </a:lnTo>
                  <a:lnTo>
                    <a:pt x="81" y="44"/>
                  </a:lnTo>
                  <a:lnTo>
                    <a:pt x="81" y="41"/>
                  </a:lnTo>
                  <a:lnTo>
                    <a:pt x="81" y="37"/>
                  </a:lnTo>
                  <a:lnTo>
                    <a:pt x="85" y="33"/>
                  </a:lnTo>
                  <a:lnTo>
                    <a:pt x="85" y="33"/>
                  </a:lnTo>
                  <a:lnTo>
                    <a:pt x="85" y="29"/>
                  </a:lnTo>
                  <a:lnTo>
                    <a:pt x="89" y="29"/>
                  </a:lnTo>
                  <a:lnTo>
                    <a:pt x="92" y="29"/>
                  </a:lnTo>
                  <a:lnTo>
                    <a:pt x="92" y="26"/>
                  </a:lnTo>
                  <a:lnTo>
                    <a:pt x="96" y="26"/>
                  </a:lnTo>
                  <a:lnTo>
                    <a:pt x="96" y="22"/>
                  </a:lnTo>
                  <a:lnTo>
                    <a:pt x="96" y="18"/>
                  </a:lnTo>
                  <a:lnTo>
                    <a:pt x="96" y="18"/>
                  </a:lnTo>
                  <a:lnTo>
                    <a:pt x="96" y="15"/>
                  </a:lnTo>
                  <a:lnTo>
                    <a:pt x="92" y="15"/>
                  </a:lnTo>
                  <a:lnTo>
                    <a:pt x="92" y="11"/>
                  </a:lnTo>
                  <a:lnTo>
                    <a:pt x="92" y="7"/>
                  </a:lnTo>
                  <a:lnTo>
                    <a:pt x="92" y="3"/>
                  </a:lnTo>
                  <a:lnTo>
                    <a:pt x="89" y="0"/>
                  </a:lnTo>
                  <a:lnTo>
                    <a:pt x="96" y="3"/>
                  </a:lnTo>
                  <a:lnTo>
                    <a:pt x="100" y="7"/>
                  </a:lnTo>
                  <a:lnTo>
                    <a:pt x="103" y="11"/>
                  </a:lnTo>
                  <a:lnTo>
                    <a:pt x="103" y="15"/>
                  </a:lnTo>
                  <a:lnTo>
                    <a:pt x="103" y="15"/>
                  </a:lnTo>
                  <a:lnTo>
                    <a:pt x="107" y="18"/>
                  </a:lnTo>
                  <a:lnTo>
                    <a:pt x="107" y="22"/>
                  </a:lnTo>
                  <a:lnTo>
                    <a:pt x="103" y="22"/>
                  </a:lnTo>
                  <a:lnTo>
                    <a:pt x="103" y="26"/>
                  </a:lnTo>
                  <a:lnTo>
                    <a:pt x="107" y="26"/>
                  </a:lnTo>
                  <a:lnTo>
                    <a:pt x="103" y="29"/>
                  </a:lnTo>
                  <a:lnTo>
                    <a:pt x="103" y="33"/>
                  </a:lnTo>
                  <a:lnTo>
                    <a:pt x="103" y="37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11" y="44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4" y="48"/>
                  </a:lnTo>
                  <a:lnTo>
                    <a:pt x="111" y="48"/>
                  </a:lnTo>
                  <a:lnTo>
                    <a:pt x="111" y="48"/>
                  </a:lnTo>
                  <a:lnTo>
                    <a:pt x="107" y="48"/>
                  </a:lnTo>
                  <a:lnTo>
                    <a:pt x="103" y="48"/>
                  </a:lnTo>
                  <a:lnTo>
                    <a:pt x="103" y="48"/>
                  </a:lnTo>
                  <a:lnTo>
                    <a:pt x="100" y="48"/>
                  </a:lnTo>
                  <a:lnTo>
                    <a:pt x="96" y="48"/>
                  </a:lnTo>
                  <a:lnTo>
                    <a:pt x="96" y="4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92" y="52"/>
                  </a:lnTo>
                  <a:lnTo>
                    <a:pt x="92" y="52"/>
                  </a:lnTo>
                  <a:lnTo>
                    <a:pt x="92" y="55"/>
                  </a:lnTo>
                  <a:lnTo>
                    <a:pt x="92" y="55"/>
                  </a:lnTo>
                  <a:lnTo>
                    <a:pt x="92" y="59"/>
                  </a:lnTo>
                  <a:lnTo>
                    <a:pt x="96" y="59"/>
                  </a:lnTo>
                  <a:lnTo>
                    <a:pt x="103" y="63"/>
                  </a:lnTo>
                  <a:lnTo>
                    <a:pt x="107" y="70"/>
                  </a:lnTo>
                  <a:lnTo>
                    <a:pt x="111" y="70"/>
                  </a:lnTo>
                  <a:lnTo>
                    <a:pt x="114" y="74"/>
                  </a:lnTo>
                  <a:lnTo>
                    <a:pt x="114" y="78"/>
                  </a:lnTo>
                  <a:lnTo>
                    <a:pt x="114" y="81"/>
                  </a:lnTo>
                  <a:lnTo>
                    <a:pt x="114" y="85"/>
                  </a:lnTo>
                  <a:lnTo>
                    <a:pt x="111" y="85"/>
                  </a:lnTo>
                  <a:lnTo>
                    <a:pt x="111" y="89"/>
                  </a:lnTo>
                  <a:lnTo>
                    <a:pt x="107" y="96"/>
                  </a:lnTo>
                  <a:lnTo>
                    <a:pt x="103" y="100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100" y="107"/>
                  </a:lnTo>
                  <a:lnTo>
                    <a:pt x="100" y="111"/>
                  </a:lnTo>
                  <a:lnTo>
                    <a:pt x="100" y="115"/>
                  </a:lnTo>
                  <a:lnTo>
                    <a:pt x="100" y="118"/>
                  </a:lnTo>
                  <a:lnTo>
                    <a:pt x="100" y="122"/>
                  </a:lnTo>
                  <a:lnTo>
                    <a:pt x="100" y="130"/>
                  </a:lnTo>
                  <a:lnTo>
                    <a:pt x="103" y="130"/>
                  </a:lnTo>
                  <a:lnTo>
                    <a:pt x="107" y="133"/>
                  </a:lnTo>
                  <a:lnTo>
                    <a:pt x="111" y="137"/>
                  </a:lnTo>
                  <a:lnTo>
                    <a:pt x="111" y="137"/>
                  </a:lnTo>
                  <a:lnTo>
                    <a:pt x="114" y="144"/>
                  </a:lnTo>
                  <a:lnTo>
                    <a:pt x="118" y="148"/>
                  </a:lnTo>
                  <a:lnTo>
                    <a:pt x="118" y="152"/>
                  </a:lnTo>
                  <a:lnTo>
                    <a:pt x="126" y="152"/>
                  </a:lnTo>
                  <a:lnTo>
                    <a:pt x="126" y="156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59"/>
                  </a:lnTo>
                  <a:lnTo>
                    <a:pt x="126" y="163"/>
                  </a:lnTo>
                  <a:lnTo>
                    <a:pt x="122" y="167"/>
                  </a:lnTo>
                  <a:lnTo>
                    <a:pt x="122" y="167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22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8" y="170"/>
                  </a:lnTo>
                  <a:lnTo>
                    <a:pt x="114" y="170"/>
                  </a:lnTo>
                  <a:lnTo>
                    <a:pt x="111" y="170"/>
                  </a:lnTo>
                  <a:lnTo>
                    <a:pt x="111" y="167"/>
                  </a:lnTo>
                  <a:lnTo>
                    <a:pt x="107" y="167"/>
                  </a:lnTo>
                  <a:lnTo>
                    <a:pt x="107" y="170"/>
                  </a:lnTo>
                  <a:lnTo>
                    <a:pt x="107" y="170"/>
                  </a:lnTo>
                  <a:lnTo>
                    <a:pt x="103" y="167"/>
                  </a:lnTo>
                  <a:lnTo>
                    <a:pt x="103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6" y="167"/>
                  </a:lnTo>
                  <a:lnTo>
                    <a:pt x="96" y="167"/>
                  </a:lnTo>
                  <a:lnTo>
                    <a:pt x="74" y="167"/>
                  </a:lnTo>
                  <a:lnTo>
                    <a:pt x="74" y="163"/>
                  </a:lnTo>
                  <a:lnTo>
                    <a:pt x="74" y="163"/>
                  </a:lnTo>
                  <a:lnTo>
                    <a:pt x="70" y="167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6" y="163"/>
                  </a:lnTo>
                  <a:lnTo>
                    <a:pt x="63" y="163"/>
                  </a:lnTo>
                  <a:lnTo>
                    <a:pt x="59" y="163"/>
                  </a:lnTo>
                  <a:lnTo>
                    <a:pt x="55" y="163"/>
                  </a:lnTo>
                  <a:lnTo>
                    <a:pt x="55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8" y="163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44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8" y="167"/>
                  </a:lnTo>
                  <a:lnTo>
                    <a:pt x="22" y="163"/>
                  </a:lnTo>
                  <a:lnTo>
                    <a:pt x="18" y="163"/>
                  </a:lnTo>
                  <a:lnTo>
                    <a:pt x="22" y="156"/>
                  </a:lnTo>
                  <a:lnTo>
                    <a:pt x="22" y="152"/>
                  </a:lnTo>
                  <a:lnTo>
                    <a:pt x="18" y="148"/>
                  </a:lnTo>
                  <a:lnTo>
                    <a:pt x="18" y="141"/>
                  </a:lnTo>
                  <a:lnTo>
                    <a:pt x="18" y="141"/>
                  </a:lnTo>
                  <a:lnTo>
                    <a:pt x="18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7" y="137"/>
                  </a:lnTo>
                  <a:lnTo>
                    <a:pt x="7" y="126"/>
                  </a:lnTo>
                  <a:lnTo>
                    <a:pt x="3" y="130"/>
                  </a:lnTo>
                  <a:lnTo>
                    <a:pt x="0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2" name="Freeform 134"/>
            <p:cNvSpPr>
              <a:spLocks/>
            </p:cNvSpPr>
            <p:nvPr/>
          </p:nvSpPr>
          <p:spPr bwMode="auto">
            <a:xfrm>
              <a:off x="4478295" y="3133509"/>
              <a:ext cx="119657" cy="119657"/>
            </a:xfrm>
            <a:custGeom>
              <a:avLst/>
              <a:gdLst>
                <a:gd name="T0" fmla="*/ 41 w 93"/>
                <a:gd name="T1" fmla="*/ 4 h 93"/>
                <a:gd name="T2" fmla="*/ 45 w 93"/>
                <a:gd name="T3" fmla="*/ 0 h 93"/>
                <a:gd name="T4" fmla="*/ 52 w 93"/>
                <a:gd name="T5" fmla="*/ 0 h 93"/>
                <a:gd name="T6" fmla="*/ 56 w 93"/>
                <a:gd name="T7" fmla="*/ 0 h 93"/>
                <a:gd name="T8" fmla="*/ 63 w 93"/>
                <a:gd name="T9" fmla="*/ 0 h 93"/>
                <a:gd name="T10" fmla="*/ 63 w 93"/>
                <a:gd name="T11" fmla="*/ 0 h 93"/>
                <a:gd name="T12" fmla="*/ 71 w 93"/>
                <a:gd name="T13" fmla="*/ 0 h 93"/>
                <a:gd name="T14" fmla="*/ 71 w 93"/>
                <a:gd name="T15" fmla="*/ 4 h 93"/>
                <a:gd name="T16" fmla="*/ 71 w 93"/>
                <a:gd name="T17" fmla="*/ 7 h 93"/>
                <a:gd name="T18" fmla="*/ 71 w 93"/>
                <a:gd name="T19" fmla="*/ 11 h 93"/>
                <a:gd name="T20" fmla="*/ 71 w 93"/>
                <a:gd name="T21" fmla="*/ 15 h 93"/>
                <a:gd name="T22" fmla="*/ 74 w 93"/>
                <a:gd name="T23" fmla="*/ 15 h 93"/>
                <a:gd name="T24" fmla="*/ 82 w 93"/>
                <a:gd name="T25" fmla="*/ 15 h 93"/>
                <a:gd name="T26" fmla="*/ 89 w 93"/>
                <a:gd name="T27" fmla="*/ 15 h 93"/>
                <a:gd name="T28" fmla="*/ 93 w 93"/>
                <a:gd name="T29" fmla="*/ 19 h 93"/>
                <a:gd name="T30" fmla="*/ 93 w 93"/>
                <a:gd name="T31" fmla="*/ 22 h 93"/>
                <a:gd name="T32" fmla="*/ 89 w 93"/>
                <a:gd name="T33" fmla="*/ 26 h 93"/>
                <a:gd name="T34" fmla="*/ 86 w 93"/>
                <a:gd name="T35" fmla="*/ 30 h 93"/>
                <a:gd name="T36" fmla="*/ 86 w 93"/>
                <a:gd name="T37" fmla="*/ 33 h 93"/>
                <a:gd name="T38" fmla="*/ 86 w 93"/>
                <a:gd name="T39" fmla="*/ 33 h 93"/>
                <a:gd name="T40" fmla="*/ 82 w 93"/>
                <a:gd name="T41" fmla="*/ 37 h 93"/>
                <a:gd name="T42" fmla="*/ 86 w 93"/>
                <a:gd name="T43" fmla="*/ 41 h 93"/>
                <a:gd name="T44" fmla="*/ 89 w 93"/>
                <a:gd name="T45" fmla="*/ 41 h 93"/>
                <a:gd name="T46" fmla="*/ 89 w 93"/>
                <a:gd name="T47" fmla="*/ 45 h 93"/>
                <a:gd name="T48" fmla="*/ 93 w 93"/>
                <a:gd name="T49" fmla="*/ 48 h 93"/>
                <a:gd name="T50" fmla="*/ 86 w 93"/>
                <a:gd name="T51" fmla="*/ 67 h 93"/>
                <a:gd name="T52" fmla="*/ 86 w 93"/>
                <a:gd name="T53" fmla="*/ 70 h 93"/>
                <a:gd name="T54" fmla="*/ 86 w 93"/>
                <a:gd name="T55" fmla="*/ 70 h 93"/>
                <a:gd name="T56" fmla="*/ 78 w 93"/>
                <a:gd name="T57" fmla="*/ 67 h 93"/>
                <a:gd name="T58" fmla="*/ 74 w 93"/>
                <a:gd name="T59" fmla="*/ 70 h 93"/>
                <a:gd name="T60" fmla="*/ 67 w 93"/>
                <a:gd name="T61" fmla="*/ 67 h 93"/>
                <a:gd name="T62" fmla="*/ 63 w 93"/>
                <a:gd name="T63" fmla="*/ 63 h 93"/>
                <a:gd name="T64" fmla="*/ 60 w 93"/>
                <a:gd name="T65" fmla="*/ 67 h 93"/>
                <a:gd name="T66" fmla="*/ 56 w 93"/>
                <a:gd name="T67" fmla="*/ 70 h 93"/>
                <a:gd name="T68" fmla="*/ 52 w 93"/>
                <a:gd name="T69" fmla="*/ 70 h 93"/>
                <a:gd name="T70" fmla="*/ 45 w 93"/>
                <a:gd name="T71" fmla="*/ 70 h 93"/>
                <a:gd name="T72" fmla="*/ 41 w 93"/>
                <a:gd name="T73" fmla="*/ 74 h 93"/>
                <a:gd name="T74" fmla="*/ 41 w 93"/>
                <a:gd name="T75" fmla="*/ 78 h 93"/>
                <a:gd name="T76" fmla="*/ 49 w 93"/>
                <a:gd name="T77" fmla="*/ 78 h 93"/>
                <a:gd name="T78" fmla="*/ 52 w 93"/>
                <a:gd name="T79" fmla="*/ 78 h 93"/>
                <a:gd name="T80" fmla="*/ 52 w 93"/>
                <a:gd name="T81" fmla="*/ 89 h 93"/>
                <a:gd name="T82" fmla="*/ 45 w 93"/>
                <a:gd name="T83" fmla="*/ 85 h 93"/>
                <a:gd name="T84" fmla="*/ 41 w 93"/>
                <a:gd name="T85" fmla="*/ 89 h 93"/>
                <a:gd name="T86" fmla="*/ 41 w 93"/>
                <a:gd name="T87" fmla="*/ 89 h 93"/>
                <a:gd name="T88" fmla="*/ 37 w 93"/>
                <a:gd name="T89" fmla="*/ 93 h 93"/>
                <a:gd name="T90" fmla="*/ 34 w 93"/>
                <a:gd name="T91" fmla="*/ 89 h 93"/>
                <a:gd name="T92" fmla="*/ 26 w 93"/>
                <a:gd name="T93" fmla="*/ 82 h 93"/>
                <a:gd name="T94" fmla="*/ 15 w 93"/>
                <a:gd name="T95" fmla="*/ 74 h 93"/>
                <a:gd name="T96" fmla="*/ 12 w 93"/>
                <a:gd name="T97" fmla="*/ 70 h 93"/>
                <a:gd name="T98" fmla="*/ 8 w 93"/>
                <a:gd name="T99" fmla="*/ 63 h 93"/>
                <a:gd name="T100" fmla="*/ 4 w 93"/>
                <a:gd name="T101" fmla="*/ 56 h 93"/>
                <a:gd name="T102" fmla="*/ 4 w 93"/>
                <a:gd name="T103" fmla="*/ 52 h 93"/>
                <a:gd name="T104" fmla="*/ 0 w 93"/>
                <a:gd name="T105" fmla="*/ 45 h 93"/>
                <a:gd name="T106" fmla="*/ 8 w 93"/>
                <a:gd name="T107" fmla="*/ 45 h 93"/>
                <a:gd name="T108" fmla="*/ 8 w 93"/>
                <a:gd name="T109" fmla="*/ 30 h 93"/>
                <a:gd name="T110" fmla="*/ 15 w 93"/>
                <a:gd name="T111" fmla="*/ 30 h 93"/>
                <a:gd name="T112" fmla="*/ 8 w 93"/>
                <a:gd name="T113" fmla="*/ 26 h 93"/>
                <a:gd name="T114" fmla="*/ 12 w 93"/>
                <a:gd name="T115" fmla="*/ 22 h 93"/>
                <a:gd name="T116" fmla="*/ 15 w 93"/>
                <a:gd name="T117" fmla="*/ 19 h 93"/>
                <a:gd name="T118" fmla="*/ 19 w 93"/>
                <a:gd name="T119" fmla="*/ 22 h 93"/>
                <a:gd name="T120" fmla="*/ 41 w 93"/>
                <a:gd name="T121" fmla="*/ 4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3">
                  <a:moveTo>
                    <a:pt x="41" y="4"/>
                  </a:moveTo>
                  <a:lnTo>
                    <a:pt x="41" y="4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3" y="0"/>
                  </a:lnTo>
                  <a:lnTo>
                    <a:pt x="67" y="4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4"/>
                  </a:lnTo>
                  <a:lnTo>
                    <a:pt x="71" y="4"/>
                  </a:lnTo>
                  <a:lnTo>
                    <a:pt x="71" y="7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71" y="15"/>
                  </a:lnTo>
                  <a:lnTo>
                    <a:pt x="74" y="19"/>
                  </a:lnTo>
                  <a:lnTo>
                    <a:pt x="74" y="15"/>
                  </a:lnTo>
                  <a:lnTo>
                    <a:pt x="78" y="15"/>
                  </a:lnTo>
                  <a:lnTo>
                    <a:pt x="82" y="15"/>
                  </a:lnTo>
                  <a:lnTo>
                    <a:pt x="86" y="15"/>
                  </a:lnTo>
                  <a:lnTo>
                    <a:pt x="89" y="15"/>
                  </a:lnTo>
                  <a:lnTo>
                    <a:pt x="93" y="15"/>
                  </a:lnTo>
                  <a:lnTo>
                    <a:pt x="93" y="19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6" y="30"/>
                  </a:lnTo>
                  <a:lnTo>
                    <a:pt x="86" y="30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2" y="37"/>
                  </a:lnTo>
                  <a:lnTo>
                    <a:pt x="82" y="37"/>
                  </a:lnTo>
                  <a:lnTo>
                    <a:pt x="86" y="37"/>
                  </a:lnTo>
                  <a:lnTo>
                    <a:pt x="86" y="41"/>
                  </a:lnTo>
                  <a:lnTo>
                    <a:pt x="86" y="41"/>
                  </a:lnTo>
                  <a:lnTo>
                    <a:pt x="89" y="41"/>
                  </a:lnTo>
                  <a:lnTo>
                    <a:pt x="89" y="45"/>
                  </a:lnTo>
                  <a:lnTo>
                    <a:pt x="89" y="45"/>
                  </a:lnTo>
                  <a:lnTo>
                    <a:pt x="93" y="45"/>
                  </a:lnTo>
                  <a:lnTo>
                    <a:pt x="93" y="48"/>
                  </a:lnTo>
                  <a:lnTo>
                    <a:pt x="89" y="56"/>
                  </a:lnTo>
                  <a:lnTo>
                    <a:pt x="86" y="67"/>
                  </a:lnTo>
                  <a:lnTo>
                    <a:pt x="89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6" y="70"/>
                  </a:lnTo>
                  <a:lnTo>
                    <a:pt x="82" y="67"/>
                  </a:lnTo>
                  <a:lnTo>
                    <a:pt x="78" y="67"/>
                  </a:lnTo>
                  <a:lnTo>
                    <a:pt x="74" y="70"/>
                  </a:lnTo>
                  <a:lnTo>
                    <a:pt x="74" y="70"/>
                  </a:lnTo>
                  <a:lnTo>
                    <a:pt x="71" y="70"/>
                  </a:lnTo>
                  <a:lnTo>
                    <a:pt x="67" y="67"/>
                  </a:lnTo>
                  <a:lnTo>
                    <a:pt x="67" y="63"/>
                  </a:lnTo>
                  <a:lnTo>
                    <a:pt x="63" y="63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70"/>
                  </a:lnTo>
                  <a:lnTo>
                    <a:pt x="56" y="70"/>
                  </a:lnTo>
                  <a:lnTo>
                    <a:pt x="52" y="70"/>
                  </a:lnTo>
                  <a:lnTo>
                    <a:pt x="52" y="70"/>
                  </a:lnTo>
                  <a:lnTo>
                    <a:pt x="49" y="74"/>
                  </a:lnTo>
                  <a:lnTo>
                    <a:pt x="45" y="70"/>
                  </a:lnTo>
                  <a:lnTo>
                    <a:pt x="45" y="70"/>
                  </a:lnTo>
                  <a:lnTo>
                    <a:pt x="41" y="74"/>
                  </a:lnTo>
                  <a:lnTo>
                    <a:pt x="41" y="74"/>
                  </a:lnTo>
                  <a:lnTo>
                    <a:pt x="41" y="78"/>
                  </a:lnTo>
                  <a:lnTo>
                    <a:pt x="45" y="78"/>
                  </a:lnTo>
                  <a:lnTo>
                    <a:pt x="49" y="78"/>
                  </a:lnTo>
                  <a:lnTo>
                    <a:pt x="49" y="78"/>
                  </a:lnTo>
                  <a:lnTo>
                    <a:pt x="52" y="78"/>
                  </a:lnTo>
                  <a:lnTo>
                    <a:pt x="52" y="85"/>
                  </a:lnTo>
                  <a:lnTo>
                    <a:pt x="52" y="89"/>
                  </a:lnTo>
                  <a:lnTo>
                    <a:pt x="49" y="85"/>
                  </a:lnTo>
                  <a:lnTo>
                    <a:pt x="45" y="85"/>
                  </a:lnTo>
                  <a:lnTo>
                    <a:pt x="45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41" y="89"/>
                  </a:lnTo>
                  <a:lnTo>
                    <a:pt x="37" y="93"/>
                  </a:lnTo>
                  <a:lnTo>
                    <a:pt x="37" y="93"/>
                  </a:lnTo>
                  <a:lnTo>
                    <a:pt x="34" y="93"/>
                  </a:lnTo>
                  <a:lnTo>
                    <a:pt x="34" y="89"/>
                  </a:lnTo>
                  <a:lnTo>
                    <a:pt x="26" y="85"/>
                  </a:lnTo>
                  <a:lnTo>
                    <a:pt x="26" y="82"/>
                  </a:lnTo>
                  <a:lnTo>
                    <a:pt x="19" y="78"/>
                  </a:lnTo>
                  <a:lnTo>
                    <a:pt x="15" y="74"/>
                  </a:lnTo>
                  <a:lnTo>
                    <a:pt x="15" y="74"/>
                  </a:lnTo>
                  <a:lnTo>
                    <a:pt x="12" y="70"/>
                  </a:lnTo>
                  <a:lnTo>
                    <a:pt x="8" y="67"/>
                  </a:lnTo>
                  <a:lnTo>
                    <a:pt x="8" y="63"/>
                  </a:lnTo>
                  <a:lnTo>
                    <a:pt x="8" y="59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4" y="45"/>
                  </a:lnTo>
                  <a:lnTo>
                    <a:pt x="8" y="45"/>
                  </a:lnTo>
                  <a:lnTo>
                    <a:pt x="8" y="33"/>
                  </a:lnTo>
                  <a:lnTo>
                    <a:pt x="8" y="30"/>
                  </a:lnTo>
                  <a:lnTo>
                    <a:pt x="8" y="33"/>
                  </a:lnTo>
                  <a:lnTo>
                    <a:pt x="15" y="30"/>
                  </a:lnTo>
                  <a:lnTo>
                    <a:pt x="12" y="30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5" y="19"/>
                  </a:lnTo>
                  <a:lnTo>
                    <a:pt x="19" y="19"/>
                  </a:lnTo>
                  <a:lnTo>
                    <a:pt x="19" y="22"/>
                  </a:lnTo>
                  <a:lnTo>
                    <a:pt x="41" y="22"/>
                  </a:lnTo>
                  <a:lnTo>
                    <a:pt x="41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3" name="Freeform 135"/>
            <p:cNvSpPr>
              <a:spLocks/>
            </p:cNvSpPr>
            <p:nvPr/>
          </p:nvSpPr>
          <p:spPr bwMode="auto">
            <a:xfrm>
              <a:off x="4488588" y="3138657"/>
              <a:ext cx="42459" cy="23159"/>
            </a:xfrm>
            <a:custGeom>
              <a:avLst/>
              <a:gdLst>
                <a:gd name="T0" fmla="*/ 4 w 33"/>
                <a:gd name="T1" fmla="*/ 18 h 18"/>
                <a:gd name="T2" fmla="*/ 7 w 33"/>
                <a:gd name="T3" fmla="*/ 18 h 18"/>
                <a:gd name="T4" fmla="*/ 7 w 33"/>
                <a:gd name="T5" fmla="*/ 15 h 18"/>
                <a:gd name="T6" fmla="*/ 11 w 33"/>
                <a:gd name="T7" fmla="*/ 15 h 18"/>
                <a:gd name="T8" fmla="*/ 11 w 33"/>
                <a:gd name="T9" fmla="*/ 18 h 18"/>
                <a:gd name="T10" fmla="*/ 33 w 33"/>
                <a:gd name="T11" fmla="*/ 18 h 18"/>
                <a:gd name="T12" fmla="*/ 33 w 33"/>
                <a:gd name="T13" fmla="*/ 0 h 18"/>
                <a:gd name="T14" fmla="*/ 15 w 33"/>
                <a:gd name="T15" fmla="*/ 0 h 18"/>
                <a:gd name="T16" fmla="*/ 11 w 33"/>
                <a:gd name="T17" fmla="*/ 0 h 18"/>
                <a:gd name="T18" fmla="*/ 11 w 33"/>
                <a:gd name="T19" fmla="*/ 0 h 18"/>
                <a:gd name="T20" fmla="*/ 7 w 33"/>
                <a:gd name="T21" fmla="*/ 0 h 18"/>
                <a:gd name="T22" fmla="*/ 7 w 33"/>
                <a:gd name="T23" fmla="*/ 0 h 18"/>
                <a:gd name="T24" fmla="*/ 11 w 33"/>
                <a:gd name="T25" fmla="*/ 3 h 18"/>
                <a:gd name="T26" fmla="*/ 4 w 33"/>
                <a:gd name="T27" fmla="*/ 7 h 18"/>
                <a:gd name="T28" fmla="*/ 0 w 33"/>
                <a:gd name="T29" fmla="*/ 15 h 18"/>
                <a:gd name="T30" fmla="*/ 4 w 33"/>
                <a:gd name="T31" fmla="*/ 15 h 18"/>
                <a:gd name="T32" fmla="*/ 4 w 33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18">
                  <a:moveTo>
                    <a:pt x="4" y="18"/>
                  </a:moveTo>
                  <a:lnTo>
                    <a:pt x="7" y="18"/>
                  </a:lnTo>
                  <a:lnTo>
                    <a:pt x="7" y="15"/>
                  </a:lnTo>
                  <a:lnTo>
                    <a:pt x="11" y="15"/>
                  </a:lnTo>
                  <a:lnTo>
                    <a:pt x="11" y="18"/>
                  </a:lnTo>
                  <a:lnTo>
                    <a:pt x="33" y="18"/>
                  </a:lnTo>
                  <a:lnTo>
                    <a:pt x="33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11" y="3"/>
                  </a:lnTo>
                  <a:lnTo>
                    <a:pt x="4" y="7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4" name="Freeform 136"/>
            <p:cNvSpPr>
              <a:spLocks/>
            </p:cNvSpPr>
            <p:nvPr/>
          </p:nvSpPr>
          <p:spPr bwMode="auto">
            <a:xfrm>
              <a:off x="4525901" y="3105204"/>
              <a:ext cx="162115" cy="171122"/>
            </a:xfrm>
            <a:custGeom>
              <a:avLst/>
              <a:gdLst>
                <a:gd name="T0" fmla="*/ 4 w 126"/>
                <a:gd name="T1" fmla="*/ 111 h 133"/>
                <a:gd name="T2" fmla="*/ 8 w 126"/>
                <a:gd name="T3" fmla="*/ 107 h 133"/>
                <a:gd name="T4" fmla="*/ 15 w 126"/>
                <a:gd name="T5" fmla="*/ 107 h 133"/>
                <a:gd name="T6" fmla="*/ 12 w 126"/>
                <a:gd name="T7" fmla="*/ 100 h 133"/>
                <a:gd name="T8" fmla="*/ 4 w 126"/>
                <a:gd name="T9" fmla="*/ 96 h 133"/>
                <a:gd name="T10" fmla="*/ 8 w 126"/>
                <a:gd name="T11" fmla="*/ 92 h 133"/>
                <a:gd name="T12" fmla="*/ 15 w 126"/>
                <a:gd name="T13" fmla="*/ 92 h 133"/>
                <a:gd name="T14" fmla="*/ 23 w 126"/>
                <a:gd name="T15" fmla="*/ 89 h 133"/>
                <a:gd name="T16" fmla="*/ 30 w 126"/>
                <a:gd name="T17" fmla="*/ 85 h 133"/>
                <a:gd name="T18" fmla="*/ 37 w 126"/>
                <a:gd name="T19" fmla="*/ 92 h 133"/>
                <a:gd name="T20" fmla="*/ 45 w 126"/>
                <a:gd name="T21" fmla="*/ 89 h 133"/>
                <a:gd name="T22" fmla="*/ 49 w 126"/>
                <a:gd name="T23" fmla="*/ 92 h 133"/>
                <a:gd name="T24" fmla="*/ 52 w 126"/>
                <a:gd name="T25" fmla="*/ 78 h 133"/>
                <a:gd name="T26" fmla="*/ 52 w 126"/>
                <a:gd name="T27" fmla="*/ 67 h 133"/>
                <a:gd name="T28" fmla="*/ 49 w 126"/>
                <a:gd name="T29" fmla="*/ 63 h 133"/>
                <a:gd name="T30" fmla="*/ 45 w 126"/>
                <a:gd name="T31" fmla="*/ 59 h 133"/>
                <a:gd name="T32" fmla="*/ 49 w 126"/>
                <a:gd name="T33" fmla="*/ 55 h 133"/>
                <a:gd name="T34" fmla="*/ 49 w 126"/>
                <a:gd name="T35" fmla="*/ 52 h 133"/>
                <a:gd name="T36" fmla="*/ 56 w 126"/>
                <a:gd name="T37" fmla="*/ 48 h 133"/>
                <a:gd name="T38" fmla="*/ 56 w 126"/>
                <a:gd name="T39" fmla="*/ 41 h 133"/>
                <a:gd name="T40" fmla="*/ 49 w 126"/>
                <a:gd name="T41" fmla="*/ 37 h 133"/>
                <a:gd name="T42" fmla="*/ 37 w 126"/>
                <a:gd name="T43" fmla="*/ 37 h 133"/>
                <a:gd name="T44" fmla="*/ 34 w 126"/>
                <a:gd name="T45" fmla="*/ 37 h 133"/>
                <a:gd name="T46" fmla="*/ 34 w 126"/>
                <a:gd name="T47" fmla="*/ 29 h 133"/>
                <a:gd name="T48" fmla="*/ 56 w 126"/>
                <a:gd name="T49" fmla="*/ 26 h 133"/>
                <a:gd name="T50" fmla="*/ 60 w 126"/>
                <a:gd name="T51" fmla="*/ 26 h 133"/>
                <a:gd name="T52" fmla="*/ 67 w 126"/>
                <a:gd name="T53" fmla="*/ 29 h 133"/>
                <a:gd name="T54" fmla="*/ 71 w 126"/>
                <a:gd name="T55" fmla="*/ 26 h 133"/>
                <a:gd name="T56" fmla="*/ 78 w 126"/>
                <a:gd name="T57" fmla="*/ 29 h 133"/>
                <a:gd name="T58" fmla="*/ 82 w 126"/>
                <a:gd name="T59" fmla="*/ 29 h 133"/>
                <a:gd name="T60" fmla="*/ 82 w 126"/>
                <a:gd name="T61" fmla="*/ 29 h 133"/>
                <a:gd name="T62" fmla="*/ 86 w 126"/>
                <a:gd name="T63" fmla="*/ 22 h 133"/>
                <a:gd name="T64" fmla="*/ 97 w 126"/>
                <a:gd name="T65" fmla="*/ 3 h 133"/>
                <a:gd name="T66" fmla="*/ 108 w 126"/>
                <a:gd name="T67" fmla="*/ 0 h 133"/>
                <a:gd name="T68" fmla="*/ 115 w 126"/>
                <a:gd name="T69" fmla="*/ 0 h 133"/>
                <a:gd name="T70" fmla="*/ 123 w 126"/>
                <a:gd name="T71" fmla="*/ 3 h 133"/>
                <a:gd name="T72" fmla="*/ 126 w 126"/>
                <a:gd name="T73" fmla="*/ 3 h 133"/>
                <a:gd name="T74" fmla="*/ 123 w 126"/>
                <a:gd name="T75" fmla="*/ 11 h 133"/>
                <a:gd name="T76" fmla="*/ 119 w 126"/>
                <a:gd name="T77" fmla="*/ 29 h 133"/>
                <a:gd name="T78" fmla="*/ 115 w 126"/>
                <a:gd name="T79" fmla="*/ 37 h 133"/>
                <a:gd name="T80" fmla="*/ 112 w 126"/>
                <a:gd name="T81" fmla="*/ 48 h 133"/>
                <a:gd name="T82" fmla="*/ 112 w 126"/>
                <a:gd name="T83" fmla="*/ 55 h 133"/>
                <a:gd name="T84" fmla="*/ 104 w 126"/>
                <a:gd name="T85" fmla="*/ 70 h 133"/>
                <a:gd name="T86" fmla="*/ 97 w 126"/>
                <a:gd name="T87" fmla="*/ 74 h 133"/>
                <a:gd name="T88" fmla="*/ 89 w 126"/>
                <a:gd name="T89" fmla="*/ 85 h 133"/>
                <a:gd name="T90" fmla="*/ 82 w 126"/>
                <a:gd name="T91" fmla="*/ 96 h 133"/>
                <a:gd name="T92" fmla="*/ 82 w 126"/>
                <a:gd name="T93" fmla="*/ 107 h 133"/>
                <a:gd name="T94" fmla="*/ 78 w 126"/>
                <a:gd name="T95" fmla="*/ 115 h 133"/>
                <a:gd name="T96" fmla="*/ 67 w 126"/>
                <a:gd name="T97" fmla="*/ 126 h 133"/>
                <a:gd name="T98" fmla="*/ 56 w 126"/>
                <a:gd name="T99" fmla="*/ 130 h 133"/>
                <a:gd name="T100" fmla="*/ 56 w 126"/>
                <a:gd name="T101" fmla="*/ 122 h 133"/>
                <a:gd name="T102" fmla="*/ 49 w 126"/>
                <a:gd name="T103" fmla="*/ 126 h 133"/>
                <a:gd name="T104" fmla="*/ 45 w 126"/>
                <a:gd name="T105" fmla="*/ 126 h 133"/>
                <a:gd name="T106" fmla="*/ 37 w 126"/>
                <a:gd name="T107" fmla="*/ 130 h 133"/>
                <a:gd name="T108" fmla="*/ 34 w 126"/>
                <a:gd name="T109" fmla="*/ 126 h 133"/>
                <a:gd name="T110" fmla="*/ 30 w 126"/>
                <a:gd name="T111" fmla="*/ 122 h 133"/>
                <a:gd name="T112" fmla="*/ 26 w 126"/>
                <a:gd name="T113" fmla="*/ 126 h 133"/>
                <a:gd name="T114" fmla="*/ 19 w 126"/>
                <a:gd name="T115" fmla="*/ 130 h 133"/>
                <a:gd name="T116" fmla="*/ 15 w 126"/>
                <a:gd name="T117" fmla="*/ 133 h 133"/>
                <a:gd name="T118" fmla="*/ 12 w 126"/>
                <a:gd name="T119" fmla="*/ 126 h 133"/>
                <a:gd name="T120" fmla="*/ 4 w 126"/>
                <a:gd name="T121" fmla="*/ 118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6" h="133">
                  <a:moveTo>
                    <a:pt x="0" y="115"/>
                  </a:moveTo>
                  <a:lnTo>
                    <a:pt x="4" y="111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8" y="111"/>
                  </a:lnTo>
                  <a:lnTo>
                    <a:pt x="8" y="107"/>
                  </a:lnTo>
                  <a:lnTo>
                    <a:pt x="12" y="107"/>
                  </a:lnTo>
                  <a:lnTo>
                    <a:pt x="15" y="111"/>
                  </a:lnTo>
                  <a:lnTo>
                    <a:pt x="15" y="107"/>
                  </a:lnTo>
                  <a:lnTo>
                    <a:pt x="15" y="100"/>
                  </a:lnTo>
                  <a:lnTo>
                    <a:pt x="12" y="100"/>
                  </a:lnTo>
                  <a:lnTo>
                    <a:pt x="12" y="100"/>
                  </a:lnTo>
                  <a:lnTo>
                    <a:pt x="8" y="100"/>
                  </a:ln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2"/>
                  </a:lnTo>
                  <a:lnTo>
                    <a:pt x="8" y="92"/>
                  </a:lnTo>
                  <a:lnTo>
                    <a:pt x="12" y="96"/>
                  </a:lnTo>
                  <a:lnTo>
                    <a:pt x="15" y="92"/>
                  </a:lnTo>
                  <a:lnTo>
                    <a:pt x="15" y="92"/>
                  </a:lnTo>
                  <a:lnTo>
                    <a:pt x="19" y="92"/>
                  </a:lnTo>
                  <a:lnTo>
                    <a:pt x="23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5"/>
                  </a:lnTo>
                  <a:lnTo>
                    <a:pt x="30" y="85"/>
                  </a:lnTo>
                  <a:lnTo>
                    <a:pt x="30" y="89"/>
                  </a:lnTo>
                  <a:lnTo>
                    <a:pt x="34" y="92"/>
                  </a:lnTo>
                  <a:lnTo>
                    <a:pt x="37" y="92"/>
                  </a:lnTo>
                  <a:lnTo>
                    <a:pt x="37" y="92"/>
                  </a:lnTo>
                  <a:lnTo>
                    <a:pt x="41" y="89"/>
                  </a:lnTo>
                  <a:lnTo>
                    <a:pt x="45" y="89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49" y="92"/>
                  </a:lnTo>
                  <a:lnTo>
                    <a:pt x="52" y="92"/>
                  </a:lnTo>
                  <a:lnTo>
                    <a:pt x="49" y="89"/>
                  </a:lnTo>
                  <a:lnTo>
                    <a:pt x="52" y="78"/>
                  </a:lnTo>
                  <a:lnTo>
                    <a:pt x="56" y="70"/>
                  </a:lnTo>
                  <a:lnTo>
                    <a:pt x="56" y="67"/>
                  </a:lnTo>
                  <a:lnTo>
                    <a:pt x="52" y="67"/>
                  </a:lnTo>
                  <a:lnTo>
                    <a:pt x="52" y="67"/>
                  </a:lnTo>
                  <a:lnTo>
                    <a:pt x="52" y="63"/>
                  </a:lnTo>
                  <a:lnTo>
                    <a:pt x="49" y="63"/>
                  </a:lnTo>
                  <a:lnTo>
                    <a:pt x="49" y="63"/>
                  </a:lnTo>
                  <a:lnTo>
                    <a:pt x="49" y="59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5"/>
                  </a:lnTo>
                  <a:lnTo>
                    <a:pt x="49" y="52"/>
                  </a:lnTo>
                  <a:lnTo>
                    <a:pt x="49" y="52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4"/>
                  </a:lnTo>
                  <a:lnTo>
                    <a:pt x="56" y="44"/>
                  </a:lnTo>
                  <a:lnTo>
                    <a:pt x="56" y="41"/>
                  </a:lnTo>
                  <a:lnTo>
                    <a:pt x="56" y="37"/>
                  </a:lnTo>
                  <a:lnTo>
                    <a:pt x="52" y="37"/>
                  </a:lnTo>
                  <a:lnTo>
                    <a:pt x="49" y="37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37" y="37"/>
                  </a:lnTo>
                  <a:lnTo>
                    <a:pt x="37" y="41"/>
                  </a:lnTo>
                  <a:lnTo>
                    <a:pt x="34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0" y="26"/>
                  </a:lnTo>
                  <a:lnTo>
                    <a:pt x="63" y="26"/>
                  </a:lnTo>
                  <a:lnTo>
                    <a:pt x="63" y="26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6"/>
                  </a:lnTo>
                  <a:lnTo>
                    <a:pt x="71" y="26"/>
                  </a:lnTo>
                  <a:lnTo>
                    <a:pt x="71" y="29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9"/>
                  </a:lnTo>
                  <a:lnTo>
                    <a:pt x="82" y="26"/>
                  </a:lnTo>
                  <a:lnTo>
                    <a:pt x="82" y="26"/>
                  </a:lnTo>
                  <a:lnTo>
                    <a:pt x="86" y="22"/>
                  </a:lnTo>
                  <a:lnTo>
                    <a:pt x="86" y="18"/>
                  </a:lnTo>
                  <a:lnTo>
                    <a:pt x="93" y="7"/>
                  </a:lnTo>
                  <a:lnTo>
                    <a:pt x="97" y="3"/>
                  </a:lnTo>
                  <a:lnTo>
                    <a:pt x="100" y="3"/>
                  </a:lnTo>
                  <a:lnTo>
                    <a:pt x="100" y="3"/>
                  </a:lnTo>
                  <a:lnTo>
                    <a:pt x="108" y="0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115" y="0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23" y="3"/>
                  </a:lnTo>
                  <a:lnTo>
                    <a:pt x="123" y="0"/>
                  </a:lnTo>
                  <a:lnTo>
                    <a:pt x="126" y="0"/>
                  </a:lnTo>
                  <a:lnTo>
                    <a:pt x="126" y="3"/>
                  </a:lnTo>
                  <a:lnTo>
                    <a:pt x="126" y="3"/>
                  </a:lnTo>
                  <a:lnTo>
                    <a:pt x="126" y="11"/>
                  </a:lnTo>
                  <a:lnTo>
                    <a:pt x="123" y="11"/>
                  </a:lnTo>
                  <a:lnTo>
                    <a:pt x="123" y="15"/>
                  </a:lnTo>
                  <a:lnTo>
                    <a:pt x="115" y="22"/>
                  </a:lnTo>
                  <a:lnTo>
                    <a:pt x="119" y="29"/>
                  </a:lnTo>
                  <a:lnTo>
                    <a:pt x="115" y="33"/>
                  </a:lnTo>
                  <a:lnTo>
                    <a:pt x="115" y="33"/>
                  </a:lnTo>
                  <a:lnTo>
                    <a:pt x="115" y="37"/>
                  </a:lnTo>
                  <a:lnTo>
                    <a:pt x="112" y="41"/>
                  </a:lnTo>
                  <a:lnTo>
                    <a:pt x="115" y="44"/>
                  </a:lnTo>
                  <a:lnTo>
                    <a:pt x="112" y="48"/>
                  </a:lnTo>
                  <a:lnTo>
                    <a:pt x="115" y="48"/>
                  </a:lnTo>
                  <a:lnTo>
                    <a:pt x="112" y="52"/>
                  </a:lnTo>
                  <a:lnTo>
                    <a:pt x="112" y="55"/>
                  </a:lnTo>
                  <a:lnTo>
                    <a:pt x="108" y="59"/>
                  </a:lnTo>
                  <a:lnTo>
                    <a:pt x="108" y="63"/>
                  </a:lnTo>
                  <a:lnTo>
                    <a:pt x="104" y="70"/>
                  </a:lnTo>
                  <a:lnTo>
                    <a:pt x="100" y="74"/>
                  </a:lnTo>
                  <a:lnTo>
                    <a:pt x="97" y="74"/>
                  </a:lnTo>
                  <a:lnTo>
                    <a:pt x="97" y="74"/>
                  </a:lnTo>
                  <a:lnTo>
                    <a:pt x="93" y="78"/>
                  </a:lnTo>
                  <a:lnTo>
                    <a:pt x="89" y="81"/>
                  </a:lnTo>
                  <a:lnTo>
                    <a:pt x="89" y="85"/>
                  </a:lnTo>
                  <a:lnTo>
                    <a:pt x="86" y="89"/>
                  </a:lnTo>
                  <a:lnTo>
                    <a:pt x="82" y="92"/>
                  </a:lnTo>
                  <a:lnTo>
                    <a:pt x="82" y="96"/>
                  </a:lnTo>
                  <a:lnTo>
                    <a:pt x="82" y="96"/>
                  </a:lnTo>
                  <a:lnTo>
                    <a:pt x="82" y="104"/>
                  </a:lnTo>
                  <a:lnTo>
                    <a:pt x="82" y="107"/>
                  </a:lnTo>
                  <a:lnTo>
                    <a:pt x="82" y="111"/>
                  </a:lnTo>
                  <a:lnTo>
                    <a:pt x="78" y="115"/>
                  </a:lnTo>
                  <a:lnTo>
                    <a:pt x="78" y="115"/>
                  </a:lnTo>
                  <a:lnTo>
                    <a:pt x="74" y="118"/>
                  </a:lnTo>
                  <a:lnTo>
                    <a:pt x="74" y="118"/>
                  </a:lnTo>
                  <a:lnTo>
                    <a:pt x="67" y="126"/>
                  </a:lnTo>
                  <a:lnTo>
                    <a:pt x="63" y="130"/>
                  </a:lnTo>
                  <a:lnTo>
                    <a:pt x="60" y="130"/>
                  </a:lnTo>
                  <a:lnTo>
                    <a:pt x="56" y="130"/>
                  </a:lnTo>
                  <a:lnTo>
                    <a:pt x="56" y="126"/>
                  </a:lnTo>
                  <a:lnTo>
                    <a:pt x="52" y="126"/>
                  </a:lnTo>
                  <a:lnTo>
                    <a:pt x="56" y="122"/>
                  </a:lnTo>
                  <a:lnTo>
                    <a:pt x="56" y="122"/>
                  </a:lnTo>
                  <a:lnTo>
                    <a:pt x="52" y="122"/>
                  </a:lnTo>
                  <a:lnTo>
                    <a:pt x="49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7" y="130"/>
                  </a:lnTo>
                  <a:lnTo>
                    <a:pt x="37" y="126"/>
                  </a:lnTo>
                  <a:lnTo>
                    <a:pt x="34" y="126"/>
                  </a:lnTo>
                  <a:lnTo>
                    <a:pt x="34" y="126"/>
                  </a:lnTo>
                  <a:lnTo>
                    <a:pt x="34" y="130"/>
                  </a:lnTo>
                  <a:lnTo>
                    <a:pt x="34" y="126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26" y="122"/>
                  </a:lnTo>
                  <a:lnTo>
                    <a:pt x="26" y="126"/>
                  </a:lnTo>
                  <a:lnTo>
                    <a:pt x="23" y="126"/>
                  </a:lnTo>
                  <a:lnTo>
                    <a:pt x="23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3"/>
                  </a:lnTo>
                  <a:lnTo>
                    <a:pt x="15" y="133"/>
                  </a:lnTo>
                  <a:lnTo>
                    <a:pt x="12" y="130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12" y="122"/>
                  </a:lnTo>
                  <a:lnTo>
                    <a:pt x="4" y="118"/>
                  </a:lnTo>
                  <a:lnTo>
                    <a:pt x="4" y="118"/>
                  </a:ln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5" name="Freeform 137"/>
            <p:cNvSpPr>
              <a:spLocks/>
            </p:cNvSpPr>
            <p:nvPr/>
          </p:nvSpPr>
          <p:spPr bwMode="auto">
            <a:xfrm>
              <a:off x="4545201" y="3262173"/>
              <a:ext cx="24446" cy="28306"/>
            </a:xfrm>
            <a:custGeom>
              <a:avLst/>
              <a:gdLst>
                <a:gd name="T0" fmla="*/ 19 w 19"/>
                <a:gd name="T1" fmla="*/ 8 h 22"/>
                <a:gd name="T2" fmla="*/ 19 w 19"/>
                <a:gd name="T3" fmla="*/ 4 h 22"/>
                <a:gd name="T4" fmla="*/ 15 w 19"/>
                <a:gd name="T5" fmla="*/ 0 h 22"/>
                <a:gd name="T6" fmla="*/ 15 w 19"/>
                <a:gd name="T7" fmla="*/ 0 h 22"/>
                <a:gd name="T8" fmla="*/ 11 w 19"/>
                <a:gd name="T9" fmla="*/ 0 h 22"/>
                <a:gd name="T10" fmla="*/ 11 w 19"/>
                <a:gd name="T11" fmla="*/ 4 h 22"/>
                <a:gd name="T12" fmla="*/ 8 w 19"/>
                <a:gd name="T13" fmla="*/ 4 h 22"/>
                <a:gd name="T14" fmla="*/ 8 w 19"/>
                <a:gd name="T15" fmla="*/ 4 h 22"/>
                <a:gd name="T16" fmla="*/ 4 w 19"/>
                <a:gd name="T17" fmla="*/ 8 h 22"/>
                <a:gd name="T18" fmla="*/ 4 w 19"/>
                <a:gd name="T19" fmla="*/ 8 h 22"/>
                <a:gd name="T20" fmla="*/ 0 w 19"/>
                <a:gd name="T21" fmla="*/ 11 h 22"/>
                <a:gd name="T22" fmla="*/ 0 w 19"/>
                <a:gd name="T23" fmla="*/ 11 h 22"/>
                <a:gd name="T24" fmla="*/ 0 w 19"/>
                <a:gd name="T25" fmla="*/ 11 h 22"/>
                <a:gd name="T26" fmla="*/ 4 w 19"/>
                <a:gd name="T27" fmla="*/ 19 h 22"/>
                <a:gd name="T28" fmla="*/ 0 w 19"/>
                <a:gd name="T29" fmla="*/ 19 h 22"/>
                <a:gd name="T30" fmla="*/ 0 w 19"/>
                <a:gd name="T31" fmla="*/ 22 h 22"/>
                <a:gd name="T32" fmla="*/ 4 w 19"/>
                <a:gd name="T33" fmla="*/ 19 h 22"/>
                <a:gd name="T34" fmla="*/ 8 w 19"/>
                <a:gd name="T35" fmla="*/ 19 h 22"/>
                <a:gd name="T36" fmla="*/ 11 w 19"/>
                <a:gd name="T37" fmla="*/ 19 h 22"/>
                <a:gd name="T38" fmla="*/ 8 w 19"/>
                <a:gd name="T39" fmla="*/ 11 h 22"/>
                <a:gd name="T40" fmla="*/ 11 w 19"/>
                <a:gd name="T41" fmla="*/ 11 h 22"/>
                <a:gd name="T42" fmla="*/ 15 w 19"/>
                <a:gd name="T43" fmla="*/ 8 h 22"/>
                <a:gd name="T44" fmla="*/ 19 w 19"/>
                <a:gd name="T4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22">
                  <a:moveTo>
                    <a:pt x="19" y="8"/>
                  </a:moveTo>
                  <a:lnTo>
                    <a:pt x="19" y="4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19"/>
                  </a:lnTo>
                  <a:lnTo>
                    <a:pt x="0" y="19"/>
                  </a:lnTo>
                  <a:lnTo>
                    <a:pt x="0" y="22"/>
                  </a:lnTo>
                  <a:lnTo>
                    <a:pt x="4" y="19"/>
                  </a:lnTo>
                  <a:lnTo>
                    <a:pt x="8" y="19"/>
                  </a:lnTo>
                  <a:lnTo>
                    <a:pt x="11" y="19"/>
                  </a:lnTo>
                  <a:lnTo>
                    <a:pt x="8" y="11"/>
                  </a:lnTo>
                  <a:lnTo>
                    <a:pt x="11" y="11"/>
                  </a:lnTo>
                  <a:lnTo>
                    <a:pt x="15" y="8"/>
                  </a:lnTo>
                  <a:lnTo>
                    <a:pt x="19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6" name="Freeform 138"/>
            <p:cNvSpPr>
              <a:spLocks/>
            </p:cNvSpPr>
            <p:nvPr/>
          </p:nvSpPr>
          <p:spPr bwMode="auto">
            <a:xfrm>
              <a:off x="4911889" y="3195268"/>
              <a:ext cx="238027" cy="220014"/>
            </a:xfrm>
            <a:custGeom>
              <a:avLst/>
              <a:gdLst>
                <a:gd name="T0" fmla="*/ 23 w 185"/>
                <a:gd name="T1" fmla="*/ 4 h 171"/>
                <a:gd name="T2" fmla="*/ 78 w 185"/>
                <a:gd name="T3" fmla="*/ 0 h 171"/>
                <a:gd name="T4" fmla="*/ 141 w 185"/>
                <a:gd name="T5" fmla="*/ 37 h 171"/>
                <a:gd name="T6" fmla="*/ 163 w 185"/>
                <a:gd name="T7" fmla="*/ 56 h 171"/>
                <a:gd name="T8" fmla="*/ 163 w 185"/>
                <a:gd name="T9" fmla="*/ 60 h 171"/>
                <a:gd name="T10" fmla="*/ 156 w 185"/>
                <a:gd name="T11" fmla="*/ 74 h 171"/>
                <a:gd name="T12" fmla="*/ 163 w 185"/>
                <a:gd name="T13" fmla="*/ 86 h 171"/>
                <a:gd name="T14" fmla="*/ 167 w 185"/>
                <a:gd name="T15" fmla="*/ 93 h 171"/>
                <a:gd name="T16" fmla="*/ 163 w 185"/>
                <a:gd name="T17" fmla="*/ 97 h 171"/>
                <a:gd name="T18" fmla="*/ 167 w 185"/>
                <a:gd name="T19" fmla="*/ 108 h 171"/>
                <a:gd name="T20" fmla="*/ 167 w 185"/>
                <a:gd name="T21" fmla="*/ 119 h 171"/>
                <a:gd name="T22" fmla="*/ 167 w 185"/>
                <a:gd name="T23" fmla="*/ 123 h 171"/>
                <a:gd name="T24" fmla="*/ 171 w 185"/>
                <a:gd name="T25" fmla="*/ 126 h 171"/>
                <a:gd name="T26" fmla="*/ 174 w 185"/>
                <a:gd name="T27" fmla="*/ 141 h 171"/>
                <a:gd name="T28" fmla="*/ 185 w 185"/>
                <a:gd name="T29" fmla="*/ 145 h 171"/>
                <a:gd name="T30" fmla="*/ 182 w 185"/>
                <a:gd name="T31" fmla="*/ 145 h 171"/>
                <a:gd name="T32" fmla="*/ 174 w 185"/>
                <a:gd name="T33" fmla="*/ 149 h 171"/>
                <a:gd name="T34" fmla="*/ 167 w 185"/>
                <a:gd name="T35" fmla="*/ 152 h 171"/>
                <a:gd name="T36" fmla="*/ 160 w 185"/>
                <a:gd name="T37" fmla="*/ 152 h 171"/>
                <a:gd name="T38" fmla="*/ 148 w 185"/>
                <a:gd name="T39" fmla="*/ 156 h 171"/>
                <a:gd name="T40" fmla="*/ 141 w 185"/>
                <a:gd name="T41" fmla="*/ 156 h 171"/>
                <a:gd name="T42" fmla="*/ 141 w 185"/>
                <a:gd name="T43" fmla="*/ 160 h 171"/>
                <a:gd name="T44" fmla="*/ 130 w 185"/>
                <a:gd name="T45" fmla="*/ 160 h 171"/>
                <a:gd name="T46" fmla="*/ 126 w 185"/>
                <a:gd name="T47" fmla="*/ 160 h 171"/>
                <a:gd name="T48" fmla="*/ 119 w 185"/>
                <a:gd name="T49" fmla="*/ 163 h 171"/>
                <a:gd name="T50" fmla="*/ 111 w 185"/>
                <a:gd name="T51" fmla="*/ 160 h 171"/>
                <a:gd name="T52" fmla="*/ 108 w 185"/>
                <a:gd name="T53" fmla="*/ 160 h 171"/>
                <a:gd name="T54" fmla="*/ 104 w 185"/>
                <a:gd name="T55" fmla="*/ 160 h 171"/>
                <a:gd name="T56" fmla="*/ 82 w 185"/>
                <a:gd name="T57" fmla="*/ 171 h 171"/>
                <a:gd name="T58" fmla="*/ 74 w 185"/>
                <a:gd name="T59" fmla="*/ 134 h 171"/>
                <a:gd name="T60" fmla="*/ 71 w 185"/>
                <a:gd name="T61" fmla="*/ 130 h 171"/>
                <a:gd name="T62" fmla="*/ 67 w 185"/>
                <a:gd name="T63" fmla="*/ 130 h 171"/>
                <a:gd name="T64" fmla="*/ 63 w 185"/>
                <a:gd name="T65" fmla="*/ 130 h 171"/>
                <a:gd name="T66" fmla="*/ 60 w 185"/>
                <a:gd name="T67" fmla="*/ 126 h 171"/>
                <a:gd name="T68" fmla="*/ 56 w 185"/>
                <a:gd name="T69" fmla="*/ 123 h 171"/>
                <a:gd name="T70" fmla="*/ 52 w 185"/>
                <a:gd name="T71" fmla="*/ 119 h 171"/>
                <a:gd name="T72" fmla="*/ 37 w 185"/>
                <a:gd name="T73" fmla="*/ 119 h 171"/>
                <a:gd name="T74" fmla="*/ 34 w 185"/>
                <a:gd name="T75" fmla="*/ 112 h 171"/>
                <a:gd name="T76" fmla="*/ 26 w 185"/>
                <a:gd name="T77" fmla="*/ 112 h 171"/>
                <a:gd name="T78" fmla="*/ 8 w 185"/>
                <a:gd name="T79" fmla="*/ 86 h 171"/>
                <a:gd name="T80" fmla="*/ 8 w 185"/>
                <a:gd name="T81" fmla="*/ 52 h 171"/>
                <a:gd name="T82" fmla="*/ 23 w 185"/>
                <a:gd name="T83" fmla="*/ 45 h 171"/>
                <a:gd name="T84" fmla="*/ 26 w 185"/>
                <a:gd name="T85" fmla="*/ 37 h 171"/>
                <a:gd name="T86" fmla="*/ 26 w 185"/>
                <a:gd name="T87" fmla="*/ 34 h 171"/>
                <a:gd name="T88" fmla="*/ 23 w 185"/>
                <a:gd name="T89" fmla="*/ 26 h 171"/>
                <a:gd name="T90" fmla="*/ 23 w 185"/>
                <a:gd name="T91" fmla="*/ 26 h 171"/>
                <a:gd name="T92" fmla="*/ 26 w 185"/>
                <a:gd name="T93" fmla="*/ 22 h 171"/>
                <a:gd name="T94" fmla="*/ 26 w 185"/>
                <a:gd name="T95" fmla="*/ 15 h 171"/>
                <a:gd name="T96" fmla="*/ 26 w 185"/>
                <a:gd name="T97" fmla="*/ 8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85" h="171">
                  <a:moveTo>
                    <a:pt x="23" y="4"/>
                  </a:moveTo>
                  <a:lnTo>
                    <a:pt x="23" y="4"/>
                  </a:lnTo>
                  <a:lnTo>
                    <a:pt x="23" y="4"/>
                  </a:lnTo>
                  <a:lnTo>
                    <a:pt x="26" y="0"/>
                  </a:lnTo>
                  <a:lnTo>
                    <a:pt x="45" y="0"/>
                  </a:lnTo>
                  <a:lnTo>
                    <a:pt x="78" y="0"/>
                  </a:lnTo>
                  <a:lnTo>
                    <a:pt x="137" y="34"/>
                  </a:lnTo>
                  <a:lnTo>
                    <a:pt x="141" y="37"/>
                  </a:lnTo>
                  <a:lnTo>
                    <a:pt x="141" y="37"/>
                  </a:lnTo>
                  <a:lnTo>
                    <a:pt x="141" y="41"/>
                  </a:lnTo>
                  <a:lnTo>
                    <a:pt x="145" y="41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60"/>
                  </a:lnTo>
                  <a:lnTo>
                    <a:pt x="163" y="60"/>
                  </a:lnTo>
                  <a:lnTo>
                    <a:pt x="160" y="71"/>
                  </a:lnTo>
                  <a:lnTo>
                    <a:pt x="156" y="74"/>
                  </a:lnTo>
                  <a:lnTo>
                    <a:pt x="156" y="78"/>
                  </a:lnTo>
                  <a:lnTo>
                    <a:pt x="163" y="82"/>
                  </a:lnTo>
                  <a:lnTo>
                    <a:pt x="163" y="86"/>
                  </a:lnTo>
                  <a:lnTo>
                    <a:pt x="167" y="86"/>
                  </a:lnTo>
                  <a:lnTo>
                    <a:pt x="171" y="93"/>
                  </a:lnTo>
                  <a:lnTo>
                    <a:pt x="167" y="93"/>
                  </a:lnTo>
                  <a:lnTo>
                    <a:pt x="167" y="93"/>
                  </a:lnTo>
                  <a:lnTo>
                    <a:pt x="163" y="93"/>
                  </a:lnTo>
                  <a:lnTo>
                    <a:pt x="163" y="97"/>
                  </a:lnTo>
                  <a:lnTo>
                    <a:pt x="163" y="104"/>
                  </a:lnTo>
                  <a:lnTo>
                    <a:pt x="167" y="104"/>
                  </a:lnTo>
                  <a:lnTo>
                    <a:pt x="167" y="108"/>
                  </a:lnTo>
                  <a:lnTo>
                    <a:pt x="163" y="112"/>
                  </a:lnTo>
                  <a:lnTo>
                    <a:pt x="163" y="115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19"/>
                  </a:lnTo>
                  <a:lnTo>
                    <a:pt x="167" y="123"/>
                  </a:lnTo>
                  <a:lnTo>
                    <a:pt x="171" y="123"/>
                  </a:lnTo>
                  <a:lnTo>
                    <a:pt x="167" y="126"/>
                  </a:lnTo>
                  <a:lnTo>
                    <a:pt x="171" y="126"/>
                  </a:lnTo>
                  <a:lnTo>
                    <a:pt x="171" y="134"/>
                  </a:lnTo>
                  <a:lnTo>
                    <a:pt x="171" y="134"/>
                  </a:lnTo>
                  <a:lnTo>
                    <a:pt x="174" y="141"/>
                  </a:lnTo>
                  <a:lnTo>
                    <a:pt x="182" y="141"/>
                  </a:lnTo>
                  <a:lnTo>
                    <a:pt x="185" y="141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5" y="145"/>
                  </a:lnTo>
                  <a:lnTo>
                    <a:pt x="182" y="145"/>
                  </a:lnTo>
                  <a:lnTo>
                    <a:pt x="178" y="145"/>
                  </a:lnTo>
                  <a:lnTo>
                    <a:pt x="178" y="149"/>
                  </a:lnTo>
                  <a:lnTo>
                    <a:pt x="174" y="149"/>
                  </a:lnTo>
                  <a:lnTo>
                    <a:pt x="171" y="149"/>
                  </a:lnTo>
                  <a:lnTo>
                    <a:pt x="171" y="152"/>
                  </a:lnTo>
                  <a:lnTo>
                    <a:pt x="167" y="152"/>
                  </a:lnTo>
                  <a:lnTo>
                    <a:pt x="163" y="152"/>
                  </a:lnTo>
                  <a:lnTo>
                    <a:pt x="163" y="156"/>
                  </a:lnTo>
                  <a:lnTo>
                    <a:pt x="160" y="152"/>
                  </a:lnTo>
                  <a:lnTo>
                    <a:pt x="152" y="156"/>
                  </a:lnTo>
                  <a:lnTo>
                    <a:pt x="152" y="156"/>
                  </a:lnTo>
                  <a:lnTo>
                    <a:pt x="148" y="156"/>
                  </a:lnTo>
                  <a:lnTo>
                    <a:pt x="145" y="156"/>
                  </a:lnTo>
                  <a:lnTo>
                    <a:pt x="145" y="156"/>
                  </a:lnTo>
                  <a:lnTo>
                    <a:pt x="141" y="156"/>
                  </a:lnTo>
                  <a:lnTo>
                    <a:pt x="141" y="156"/>
                  </a:lnTo>
                  <a:lnTo>
                    <a:pt x="141" y="160"/>
                  </a:lnTo>
                  <a:lnTo>
                    <a:pt x="141" y="160"/>
                  </a:lnTo>
                  <a:lnTo>
                    <a:pt x="134" y="160"/>
                  </a:lnTo>
                  <a:lnTo>
                    <a:pt x="130" y="163"/>
                  </a:lnTo>
                  <a:lnTo>
                    <a:pt x="130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6" y="160"/>
                  </a:lnTo>
                  <a:lnTo>
                    <a:pt x="123" y="160"/>
                  </a:lnTo>
                  <a:lnTo>
                    <a:pt x="123" y="160"/>
                  </a:lnTo>
                  <a:lnTo>
                    <a:pt x="119" y="163"/>
                  </a:lnTo>
                  <a:lnTo>
                    <a:pt x="115" y="163"/>
                  </a:lnTo>
                  <a:lnTo>
                    <a:pt x="115" y="163"/>
                  </a:lnTo>
                  <a:lnTo>
                    <a:pt x="111" y="160"/>
                  </a:lnTo>
                  <a:lnTo>
                    <a:pt x="111" y="160"/>
                  </a:lnTo>
                  <a:lnTo>
                    <a:pt x="108" y="160"/>
                  </a:lnTo>
                  <a:lnTo>
                    <a:pt x="108" y="160"/>
                  </a:lnTo>
                  <a:lnTo>
                    <a:pt x="108" y="156"/>
                  </a:lnTo>
                  <a:lnTo>
                    <a:pt x="104" y="156"/>
                  </a:lnTo>
                  <a:lnTo>
                    <a:pt x="104" y="160"/>
                  </a:lnTo>
                  <a:lnTo>
                    <a:pt x="100" y="160"/>
                  </a:lnTo>
                  <a:lnTo>
                    <a:pt x="86" y="160"/>
                  </a:lnTo>
                  <a:lnTo>
                    <a:pt x="82" y="171"/>
                  </a:lnTo>
                  <a:lnTo>
                    <a:pt x="82" y="145"/>
                  </a:lnTo>
                  <a:lnTo>
                    <a:pt x="82" y="141"/>
                  </a:lnTo>
                  <a:lnTo>
                    <a:pt x="74" y="134"/>
                  </a:lnTo>
                  <a:lnTo>
                    <a:pt x="74" y="134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71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7" y="130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60" y="126"/>
                  </a:lnTo>
                  <a:lnTo>
                    <a:pt x="56" y="123"/>
                  </a:lnTo>
                  <a:lnTo>
                    <a:pt x="56" y="123"/>
                  </a:lnTo>
                  <a:lnTo>
                    <a:pt x="52" y="123"/>
                  </a:lnTo>
                  <a:lnTo>
                    <a:pt x="52" y="119"/>
                  </a:lnTo>
                  <a:lnTo>
                    <a:pt x="48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5"/>
                  </a:lnTo>
                  <a:lnTo>
                    <a:pt x="34" y="112"/>
                  </a:lnTo>
                  <a:lnTo>
                    <a:pt x="34" y="112"/>
                  </a:lnTo>
                  <a:lnTo>
                    <a:pt x="30" y="112"/>
                  </a:lnTo>
                  <a:lnTo>
                    <a:pt x="26" y="112"/>
                  </a:lnTo>
                  <a:lnTo>
                    <a:pt x="23" y="112"/>
                  </a:lnTo>
                  <a:lnTo>
                    <a:pt x="19" y="97"/>
                  </a:lnTo>
                  <a:lnTo>
                    <a:pt x="8" y="86"/>
                  </a:lnTo>
                  <a:lnTo>
                    <a:pt x="4" y="67"/>
                  </a:lnTo>
                  <a:lnTo>
                    <a:pt x="0" y="52"/>
                  </a:lnTo>
                  <a:lnTo>
                    <a:pt x="8" y="52"/>
                  </a:lnTo>
                  <a:lnTo>
                    <a:pt x="15" y="52"/>
                  </a:lnTo>
                  <a:lnTo>
                    <a:pt x="15" y="48"/>
                  </a:lnTo>
                  <a:lnTo>
                    <a:pt x="23" y="45"/>
                  </a:lnTo>
                  <a:lnTo>
                    <a:pt x="23" y="45"/>
                  </a:lnTo>
                  <a:lnTo>
                    <a:pt x="26" y="41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6" y="30"/>
                  </a:lnTo>
                  <a:lnTo>
                    <a:pt x="23" y="30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3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19"/>
                  </a:lnTo>
                  <a:lnTo>
                    <a:pt x="26" y="15"/>
                  </a:lnTo>
                  <a:lnTo>
                    <a:pt x="26" y="11"/>
                  </a:lnTo>
                  <a:lnTo>
                    <a:pt x="26" y="11"/>
                  </a:lnTo>
                  <a:lnTo>
                    <a:pt x="26" y="8"/>
                  </a:lnTo>
                  <a:lnTo>
                    <a:pt x="23" y="8"/>
                  </a:ln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7" name="Freeform 139"/>
            <p:cNvSpPr>
              <a:spLocks/>
            </p:cNvSpPr>
            <p:nvPr/>
          </p:nvSpPr>
          <p:spPr bwMode="auto">
            <a:xfrm>
              <a:off x="4908029" y="3200415"/>
              <a:ext cx="42459" cy="33452"/>
            </a:xfrm>
            <a:custGeom>
              <a:avLst/>
              <a:gdLst>
                <a:gd name="T0" fmla="*/ 7 w 33"/>
                <a:gd name="T1" fmla="*/ 4 h 26"/>
                <a:gd name="T2" fmla="*/ 7 w 33"/>
                <a:gd name="T3" fmla="*/ 4 h 26"/>
                <a:gd name="T4" fmla="*/ 11 w 33"/>
                <a:gd name="T5" fmla="*/ 4 h 26"/>
                <a:gd name="T6" fmla="*/ 14 w 33"/>
                <a:gd name="T7" fmla="*/ 0 h 26"/>
                <a:gd name="T8" fmla="*/ 14 w 33"/>
                <a:gd name="T9" fmla="*/ 0 h 26"/>
                <a:gd name="T10" fmla="*/ 18 w 33"/>
                <a:gd name="T11" fmla="*/ 4 h 26"/>
                <a:gd name="T12" fmla="*/ 18 w 33"/>
                <a:gd name="T13" fmla="*/ 4 h 26"/>
                <a:gd name="T14" fmla="*/ 22 w 33"/>
                <a:gd name="T15" fmla="*/ 0 h 26"/>
                <a:gd name="T16" fmla="*/ 22 w 33"/>
                <a:gd name="T17" fmla="*/ 0 h 26"/>
                <a:gd name="T18" fmla="*/ 22 w 33"/>
                <a:gd name="T19" fmla="*/ 0 h 26"/>
                <a:gd name="T20" fmla="*/ 26 w 33"/>
                <a:gd name="T21" fmla="*/ 4 h 26"/>
                <a:gd name="T22" fmla="*/ 29 w 33"/>
                <a:gd name="T23" fmla="*/ 4 h 26"/>
                <a:gd name="T24" fmla="*/ 29 w 33"/>
                <a:gd name="T25" fmla="*/ 7 h 26"/>
                <a:gd name="T26" fmla="*/ 29 w 33"/>
                <a:gd name="T27" fmla="*/ 7 h 26"/>
                <a:gd name="T28" fmla="*/ 29 w 33"/>
                <a:gd name="T29" fmla="*/ 11 h 26"/>
                <a:gd name="T30" fmla="*/ 33 w 33"/>
                <a:gd name="T31" fmla="*/ 15 h 26"/>
                <a:gd name="T32" fmla="*/ 29 w 33"/>
                <a:gd name="T33" fmla="*/ 18 h 26"/>
                <a:gd name="T34" fmla="*/ 29 w 33"/>
                <a:gd name="T35" fmla="*/ 18 h 26"/>
                <a:gd name="T36" fmla="*/ 29 w 33"/>
                <a:gd name="T37" fmla="*/ 18 h 26"/>
                <a:gd name="T38" fmla="*/ 26 w 33"/>
                <a:gd name="T39" fmla="*/ 22 h 26"/>
                <a:gd name="T40" fmla="*/ 26 w 33"/>
                <a:gd name="T41" fmla="*/ 22 h 26"/>
                <a:gd name="T42" fmla="*/ 26 w 33"/>
                <a:gd name="T43" fmla="*/ 18 h 26"/>
                <a:gd name="T44" fmla="*/ 26 w 33"/>
                <a:gd name="T45" fmla="*/ 18 h 26"/>
                <a:gd name="T46" fmla="*/ 22 w 33"/>
                <a:gd name="T47" fmla="*/ 18 h 26"/>
                <a:gd name="T48" fmla="*/ 22 w 33"/>
                <a:gd name="T49" fmla="*/ 15 h 26"/>
                <a:gd name="T50" fmla="*/ 18 w 33"/>
                <a:gd name="T51" fmla="*/ 15 h 26"/>
                <a:gd name="T52" fmla="*/ 18 w 33"/>
                <a:gd name="T53" fmla="*/ 15 h 26"/>
                <a:gd name="T54" fmla="*/ 18 w 33"/>
                <a:gd name="T55" fmla="*/ 15 h 26"/>
                <a:gd name="T56" fmla="*/ 18 w 33"/>
                <a:gd name="T57" fmla="*/ 18 h 26"/>
                <a:gd name="T58" fmla="*/ 14 w 33"/>
                <a:gd name="T59" fmla="*/ 22 h 26"/>
                <a:gd name="T60" fmla="*/ 14 w 33"/>
                <a:gd name="T61" fmla="*/ 22 h 26"/>
                <a:gd name="T62" fmla="*/ 11 w 33"/>
                <a:gd name="T63" fmla="*/ 26 h 26"/>
                <a:gd name="T64" fmla="*/ 11 w 33"/>
                <a:gd name="T65" fmla="*/ 22 h 26"/>
                <a:gd name="T66" fmla="*/ 11 w 33"/>
                <a:gd name="T67" fmla="*/ 22 h 26"/>
                <a:gd name="T68" fmla="*/ 7 w 33"/>
                <a:gd name="T69" fmla="*/ 26 h 26"/>
                <a:gd name="T70" fmla="*/ 7 w 33"/>
                <a:gd name="T71" fmla="*/ 22 h 26"/>
                <a:gd name="T72" fmla="*/ 3 w 33"/>
                <a:gd name="T73" fmla="*/ 22 h 26"/>
                <a:gd name="T74" fmla="*/ 3 w 33"/>
                <a:gd name="T75" fmla="*/ 18 h 26"/>
                <a:gd name="T76" fmla="*/ 0 w 33"/>
                <a:gd name="T77" fmla="*/ 18 h 26"/>
                <a:gd name="T78" fmla="*/ 0 w 33"/>
                <a:gd name="T79" fmla="*/ 22 h 26"/>
                <a:gd name="T80" fmla="*/ 0 w 33"/>
                <a:gd name="T81" fmla="*/ 18 h 26"/>
                <a:gd name="T82" fmla="*/ 0 w 33"/>
                <a:gd name="T83" fmla="*/ 7 h 26"/>
                <a:gd name="T84" fmla="*/ 3 w 33"/>
                <a:gd name="T85" fmla="*/ 7 h 26"/>
                <a:gd name="T86" fmla="*/ 7 w 33"/>
                <a:gd name="T87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" h="26">
                  <a:moveTo>
                    <a:pt x="7" y="4"/>
                  </a:moveTo>
                  <a:lnTo>
                    <a:pt x="7" y="4"/>
                  </a:lnTo>
                  <a:lnTo>
                    <a:pt x="11" y="4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4"/>
                  </a:lnTo>
                  <a:lnTo>
                    <a:pt x="29" y="7"/>
                  </a:lnTo>
                  <a:lnTo>
                    <a:pt x="29" y="7"/>
                  </a:lnTo>
                  <a:lnTo>
                    <a:pt x="29" y="11"/>
                  </a:lnTo>
                  <a:lnTo>
                    <a:pt x="33" y="15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9" y="18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6" y="18"/>
                  </a:lnTo>
                  <a:lnTo>
                    <a:pt x="22" y="18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5"/>
                  </a:lnTo>
                  <a:lnTo>
                    <a:pt x="18" y="18"/>
                  </a:lnTo>
                  <a:lnTo>
                    <a:pt x="14" y="22"/>
                  </a:lnTo>
                  <a:lnTo>
                    <a:pt x="14" y="22"/>
                  </a:lnTo>
                  <a:lnTo>
                    <a:pt x="11" y="26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7" y="22"/>
                  </a:lnTo>
                  <a:lnTo>
                    <a:pt x="3" y="22"/>
                  </a:lnTo>
                  <a:lnTo>
                    <a:pt x="3" y="18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7"/>
                  </a:lnTo>
                  <a:lnTo>
                    <a:pt x="3" y="7"/>
                  </a:ln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8" name="Freeform 140"/>
            <p:cNvSpPr>
              <a:spLocks/>
            </p:cNvSpPr>
            <p:nvPr/>
          </p:nvSpPr>
          <p:spPr bwMode="auto">
            <a:xfrm>
              <a:off x="4908029" y="3219715"/>
              <a:ext cx="42459" cy="42459"/>
            </a:xfrm>
            <a:custGeom>
              <a:avLst/>
              <a:gdLst>
                <a:gd name="T0" fmla="*/ 3 w 33"/>
                <a:gd name="T1" fmla="*/ 33 h 33"/>
                <a:gd name="T2" fmla="*/ 11 w 33"/>
                <a:gd name="T3" fmla="*/ 33 h 33"/>
                <a:gd name="T4" fmla="*/ 18 w 33"/>
                <a:gd name="T5" fmla="*/ 33 h 33"/>
                <a:gd name="T6" fmla="*/ 18 w 33"/>
                <a:gd name="T7" fmla="*/ 29 h 33"/>
                <a:gd name="T8" fmla="*/ 26 w 33"/>
                <a:gd name="T9" fmla="*/ 26 h 33"/>
                <a:gd name="T10" fmla="*/ 26 w 33"/>
                <a:gd name="T11" fmla="*/ 26 h 33"/>
                <a:gd name="T12" fmla="*/ 29 w 33"/>
                <a:gd name="T13" fmla="*/ 22 h 33"/>
                <a:gd name="T14" fmla="*/ 29 w 33"/>
                <a:gd name="T15" fmla="*/ 18 h 33"/>
                <a:gd name="T16" fmla="*/ 33 w 33"/>
                <a:gd name="T17" fmla="*/ 18 h 33"/>
                <a:gd name="T18" fmla="*/ 29 w 33"/>
                <a:gd name="T19" fmla="*/ 15 h 33"/>
                <a:gd name="T20" fmla="*/ 29 w 33"/>
                <a:gd name="T21" fmla="*/ 15 h 33"/>
                <a:gd name="T22" fmla="*/ 29 w 33"/>
                <a:gd name="T23" fmla="*/ 11 h 33"/>
                <a:gd name="T24" fmla="*/ 26 w 33"/>
                <a:gd name="T25" fmla="*/ 11 h 33"/>
                <a:gd name="T26" fmla="*/ 26 w 33"/>
                <a:gd name="T27" fmla="*/ 7 h 33"/>
                <a:gd name="T28" fmla="*/ 26 w 33"/>
                <a:gd name="T29" fmla="*/ 7 h 33"/>
                <a:gd name="T30" fmla="*/ 26 w 33"/>
                <a:gd name="T31" fmla="*/ 3 h 33"/>
                <a:gd name="T32" fmla="*/ 22 w 33"/>
                <a:gd name="T33" fmla="*/ 3 h 33"/>
                <a:gd name="T34" fmla="*/ 22 w 33"/>
                <a:gd name="T35" fmla="*/ 0 h 33"/>
                <a:gd name="T36" fmla="*/ 18 w 33"/>
                <a:gd name="T37" fmla="*/ 0 h 33"/>
                <a:gd name="T38" fmla="*/ 18 w 33"/>
                <a:gd name="T39" fmla="*/ 0 h 33"/>
                <a:gd name="T40" fmla="*/ 18 w 33"/>
                <a:gd name="T41" fmla="*/ 0 h 33"/>
                <a:gd name="T42" fmla="*/ 18 w 33"/>
                <a:gd name="T43" fmla="*/ 3 h 33"/>
                <a:gd name="T44" fmla="*/ 14 w 33"/>
                <a:gd name="T45" fmla="*/ 7 h 33"/>
                <a:gd name="T46" fmla="*/ 14 w 33"/>
                <a:gd name="T47" fmla="*/ 7 h 33"/>
                <a:gd name="T48" fmla="*/ 11 w 33"/>
                <a:gd name="T49" fmla="*/ 11 h 33"/>
                <a:gd name="T50" fmla="*/ 11 w 33"/>
                <a:gd name="T51" fmla="*/ 7 h 33"/>
                <a:gd name="T52" fmla="*/ 11 w 33"/>
                <a:gd name="T53" fmla="*/ 7 h 33"/>
                <a:gd name="T54" fmla="*/ 7 w 33"/>
                <a:gd name="T55" fmla="*/ 11 h 33"/>
                <a:gd name="T56" fmla="*/ 7 w 33"/>
                <a:gd name="T57" fmla="*/ 7 h 33"/>
                <a:gd name="T58" fmla="*/ 3 w 33"/>
                <a:gd name="T59" fmla="*/ 7 h 33"/>
                <a:gd name="T60" fmla="*/ 3 w 33"/>
                <a:gd name="T61" fmla="*/ 3 h 33"/>
                <a:gd name="T62" fmla="*/ 0 w 33"/>
                <a:gd name="T63" fmla="*/ 3 h 33"/>
                <a:gd name="T64" fmla="*/ 0 w 33"/>
                <a:gd name="T65" fmla="*/ 7 h 33"/>
                <a:gd name="T66" fmla="*/ 0 w 33"/>
                <a:gd name="T67" fmla="*/ 7 h 33"/>
                <a:gd name="T68" fmla="*/ 0 w 33"/>
                <a:gd name="T69" fmla="*/ 11 h 33"/>
                <a:gd name="T70" fmla="*/ 0 w 33"/>
                <a:gd name="T71" fmla="*/ 15 h 33"/>
                <a:gd name="T72" fmla="*/ 0 w 33"/>
                <a:gd name="T73" fmla="*/ 18 h 33"/>
                <a:gd name="T74" fmla="*/ 3 w 33"/>
                <a:gd name="T7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3" h="33">
                  <a:moveTo>
                    <a:pt x="3" y="33"/>
                  </a:moveTo>
                  <a:lnTo>
                    <a:pt x="11" y="33"/>
                  </a:lnTo>
                  <a:lnTo>
                    <a:pt x="18" y="33"/>
                  </a:lnTo>
                  <a:lnTo>
                    <a:pt x="18" y="2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9" y="22"/>
                  </a:lnTo>
                  <a:lnTo>
                    <a:pt x="29" y="18"/>
                  </a:lnTo>
                  <a:lnTo>
                    <a:pt x="33" y="18"/>
                  </a:lnTo>
                  <a:lnTo>
                    <a:pt x="29" y="15"/>
                  </a:lnTo>
                  <a:lnTo>
                    <a:pt x="29" y="15"/>
                  </a:lnTo>
                  <a:lnTo>
                    <a:pt x="29" y="11"/>
                  </a:lnTo>
                  <a:lnTo>
                    <a:pt x="26" y="11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3"/>
                  </a:lnTo>
                  <a:lnTo>
                    <a:pt x="22" y="3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3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11" y="11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7" y="11"/>
                  </a:lnTo>
                  <a:lnTo>
                    <a:pt x="7" y="7"/>
                  </a:lnTo>
                  <a:lnTo>
                    <a:pt x="3" y="7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3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39" name="Freeform 141"/>
            <p:cNvSpPr>
              <a:spLocks/>
            </p:cNvSpPr>
            <p:nvPr/>
          </p:nvSpPr>
          <p:spPr bwMode="auto">
            <a:xfrm>
              <a:off x="4545201" y="3075612"/>
              <a:ext cx="405289" cy="362830"/>
            </a:xfrm>
            <a:custGeom>
              <a:avLst/>
              <a:gdLst>
                <a:gd name="T0" fmla="*/ 11 w 315"/>
                <a:gd name="T1" fmla="*/ 156 h 282"/>
                <a:gd name="T2" fmla="*/ 22 w 315"/>
                <a:gd name="T3" fmla="*/ 153 h 282"/>
                <a:gd name="T4" fmla="*/ 37 w 315"/>
                <a:gd name="T5" fmla="*/ 145 h 282"/>
                <a:gd name="T6" fmla="*/ 45 w 315"/>
                <a:gd name="T7" fmla="*/ 153 h 282"/>
                <a:gd name="T8" fmla="*/ 63 w 315"/>
                <a:gd name="T9" fmla="*/ 138 h 282"/>
                <a:gd name="T10" fmla="*/ 67 w 315"/>
                <a:gd name="T11" fmla="*/ 115 h 282"/>
                <a:gd name="T12" fmla="*/ 82 w 315"/>
                <a:gd name="T13" fmla="*/ 97 h 282"/>
                <a:gd name="T14" fmla="*/ 97 w 315"/>
                <a:gd name="T15" fmla="*/ 75 h 282"/>
                <a:gd name="T16" fmla="*/ 100 w 315"/>
                <a:gd name="T17" fmla="*/ 56 h 282"/>
                <a:gd name="T18" fmla="*/ 111 w 315"/>
                <a:gd name="T19" fmla="*/ 34 h 282"/>
                <a:gd name="T20" fmla="*/ 111 w 315"/>
                <a:gd name="T21" fmla="*/ 15 h 282"/>
                <a:gd name="T22" fmla="*/ 115 w 315"/>
                <a:gd name="T23" fmla="*/ 8 h 282"/>
                <a:gd name="T24" fmla="*/ 126 w 315"/>
                <a:gd name="T25" fmla="*/ 4 h 282"/>
                <a:gd name="T26" fmla="*/ 141 w 315"/>
                <a:gd name="T27" fmla="*/ 12 h 282"/>
                <a:gd name="T28" fmla="*/ 159 w 315"/>
                <a:gd name="T29" fmla="*/ 15 h 282"/>
                <a:gd name="T30" fmla="*/ 171 w 315"/>
                <a:gd name="T31" fmla="*/ 15 h 282"/>
                <a:gd name="T32" fmla="*/ 185 w 315"/>
                <a:gd name="T33" fmla="*/ 8 h 282"/>
                <a:gd name="T34" fmla="*/ 208 w 315"/>
                <a:gd name="T35" fmla="*/ 4 h 282"/>
                <a:gd name="T36" fmla="*/ 215 w 315"/>
                <a:gd name="T37" fmla="*/ 4 h 282"/>
                <a:gd name="T38" fmla="*/ 222 w 315"/>
                <a:gd name="T39" fmla="*/ 0 h 282"/>
                <a:gd name="T40" fmla="*/ 237 w 315"/>
                <a:gd name="T41" fmla="*/ 4 h 282"/>
                <a:gd name="T42" fmla="*/ 256 w 315"/>
                <a:gd name="T43" fmla="*/ 4 h 282"/>
                <a:gd name="T44" fmla="*/ 271 w 315"/>
                <a:gd name="T45" fmla="*/ 15 h 282"/>
                <a:gd name="T46" fmla="*/ 282 w 315"/>
                <a:gd name="T47" fmla="*/ 12 h 282"/>
                <a:gd name="T48" fmla="*/ 293 w 315"/>
                <a:gd name="T49" fmla="*/ 8 h 282"/>
                <a:gd name="T50" fmla="*/ 308 w 315"/>
                <a:gd name="T51" fmla="*/ 19 h 282"/>
                <a:gd name="T52" fmla="*/ 315 w 315"/>
                <a:gd name="T53" fmla="*/ 26 h 282"/>
                <a:gd name="T54" fmla="*/ 311 w 315"/>
                <a:gd name="T55" fmla="*/ 45 h 282"/>
                <a:gd name="T56" fmla="*/ 300 w 315"/>
                <a:gd name="T57" fmla="*/ 67 h 282"/>
                <a:gd name="T58" fmla="*/ 289 w 315"/>
                <a:gd name="T59" fmla="*/ 101 h 282"/>
                <a:gd name="T60" fmla="*/ 282 w 315"/>
                <a:gd name="T61" fmla="*/ 127 h 282"/>
                <a:gd name="T62" fmla="*/ 304 w 315"/>
                <a:gd name="T63" fmla="*/ 201 h 282"/>
                <a:gd name="T64" fmla="*/ 274 w 315"/>
                <a:gd name="T65" fmla="*/ 227 h 282"/>
                <a:gd name="T66" fmla="*/ 274 w 315"/>
                <a:gd name="T67" fmla="*/ 238 h 282"/>
                <a:gd name="T68" fmla="*/ 271 w 315"/>
                <a:gd name="T69" fmla="*/ 256 h 282"/>
                <a:gd name="T70" fmla="*/ 285 w 315"/>
                <a:gd name="T71" fmla="*/ 268 h 282"/>
                <a:gd name="T72" fmla="*/ 289 w 315"/>
                <a:gd name="T73" fmla="*/ 282 h 282"/>
                <a:gd name="T74" fmla="*/ 278 w 315"/>
                <a:gd name="T75" fmla="*/ 282 h 282"/>
                <a:gd name="T76" fmla="*/ 256 w 315"/>
                <a:gd name="T77" fmla="*/ 264 h 282"/>
                <a:gd name="T78" fmla="*/ 245 w 315"/>
                <a:gd name="T79" fmla="*/ 253 h 282"/>
                <a:gd name="T80" fmla="*/ 234 w 315"/>
                <a:gd name="T81" fmla="*/ 260 h 282"/>
                <a:gd name="T82" fmla="*/ 219 w 315"/>
                <a:gd name="T83" fmla="*/ 256 h 282"/>
                <a:gd name="T84" fmla="*/ 211 w 315"/>
                <a:gd name="T85" fmla="*/ 249 h 282"/>
                <a:gd name="T86" fmla="*/ 204 w 315"/>
                <a:gd name="T87" fmla="*/ 253 h 282"/>
                <a:gd name="T88" fmla="*/ 196 w 315"/>
                <a:gd name="T89" fmla="*/ 245 h 282"/>
                <a:gd name="T90" fmla="*/ 182 w 315"/>
                <a:gd name="T91" fmla="*/ 249 h 282"/>
                <a:gd name="T92" fmla="*/ 171 w 315"/>
                <a:gd name="T93" fmla="*/ 249 h 282"/>
                <a:gd name="T94" fmla="*/ 167 w 315"/>
                <a:gd name="T95" fmla="*/ 242 h 282"/>
                <a:gd name="T96" fmla="*/ 163 w 315"/>
                <a:gd name="T97" fmla="*/ 230 h 282"/>
                <a:gd name="T98" fmla="*/ 163 w 315"/>
                <a:gd name="T99" fmla="*/ 223 h 282"/>
                <a:gd name="T100" fmla="*/ 159 w 315"/>
                <a:gd name="T101" fmla="*/ 208 h 282"/>
                <a:gd name="T102" fmla="*/ 159 w 315"/>
                <a:gd name="T103" fmla="*/ 197 h 282"/>
                <a:gd name="T104" fmla="*/ 141 w 315"/>
                <a:gd name="T105" fmla="*/ 186 h 282"/>
                <a:gd name="T106" fmla="*/ 122 w 315"/>
                <a:gd name="T107" fmla="*/ 190 h 282"/>
                <a:gd name="T108" fmla="*/ 104 w 315"/>
                <a:gd name="T109" fmla="*/ 201 h 282"/>
                <a:gd name="T110" fmla="*/ 85 w 315"/>
                <a:gd name="T111" fmla="*/ 193 h 282"/>
                <a:gd name="T112" fmla="*/ 82 w 315"/>
                <a:gd name="T113" fmla="*/ 182 h 282"/>
                <a:gd name="T114" fmla="*/ 78 w 315"/>
                <a:gd name="T115" fmla="*/ 171 h 282"/>
                <a:gd name="T116" fmla="*/ 37 w 315"/>
                <a:gd name="T117" fmla="*/ 167 h 282"/>
                <a:gd name="T118" fmla="*/ 19 w 315"/>
                <a:gd name="T119" fmla="*/ 167 h 282"/>
                <a:gd name="T120" fmla="*/ 11 w 315"/>
                <a:gd name="T121" fmla="*/ 17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15" h="282">
                  <a:moveTo>
                    <a:pt x="0" y="167"/>
                  </a:moveTo>
                  <a:lnTo>
                    <a:pt x="4" y="164"/>
                  </a:lnTo>
                  <a:lnTo>
                    <a:pt x="8" y="164"/>
                  </a:lnTo>
                  <a:lnTo>
                    <a:pt x="11" y="164"/>
                  </a:lnTo>
                  <a:lnTo>
                    <a:pt x="8" y="156"/>
                  </a:lnTo>
                  <a:lnTo>
                    <a:pt x="11" y="156"/>
                  </a:lnTo>
                  <a:lnTo>
                    <a:pt x="15" y="153"/>
                  </a:lnTo>
                  <a:lnTo>
                    <a:pt x="19" y="149"/>
                  </a:lnTo>
                  <a:lnTo>
                    <a:pt x="19" y="149"/>
                  </a:lnTo>
                  <a:lnTo>
                    <a:pt x="22" y="149"/>
                  </a:lnTo>
                  <a:lnTo>
                    <a:pt x="22" y="153"/>
                  </a:lnTo>
                  <a:lnTo>
                    <a:pt x="22" y="153"/>
                  </a:lnTo>
                  <a:lnTo>
                    <a:pt x="26" y="153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0" y="149"/>
                  </a:lnTo>
                  <a:lnTo>
                    <a:pt x="34" y="149"/>
                  </a:lnTo>
                  <a:lnTo>
                    <a:pt x="37" y="145"/>
                  </a:lnTo>
                  <a:lnTo>
                    <a:pt x="41" y="145"/>
                  </a:lnTo>
                  <a:lnTo>
                    <a:pt x="41" y="145"/>
                  </a:lnTo>
                  <a:lnTo>
                    <a:pt x="37" y="149"/>
                  </a:lnTo>
                  <a:lnTo>
                    <a:pt x="41" y="149"/>
                  </a:lnTo>
                  <a:lnTo>
                    <a:pt x="41" y="153"/>
                  </a:lnTo>
                  <a:lnTo>
                    <a:pt x="45" y="153"/>
                  </a:lnTo>
                  <a:lnTo>
                    <a:pt x="48" y="153"/>
                  </a:lnTo>
                  <a:lnTo>
                    <a:pt x="52" y="149"/>
                  </a:lnTo>
                  <a:lnTo>
                    <a:pt x="59" y="141"/>
                  </a:lnTo>
                  <a:lnTo>
                    <a:pt x="59" y="141"/>
                  </a:lnTo>
                  <a:lnTo>
                    <a:pt x="63" y="138"/>
                  </a:lnTo>
                  <a:lnTo>
                    <a:pt x="63" y="138"/>
                  </a:lnTo>
                  <a:lnTo>
                    <a:pt x="67" y="134"/>
                  </a:lnTo>
                  <a:lnTo>
                    <a:pt x="67" y="130"/>
                  </a:lnTo>
                  <a:lnTo>
                    <a:pt x="67" y="127"/>
                  </a:lnTo>
                  <a:lnTo>
                    <a:pt x="67" y="119"/>
                  </a:lnTo>
                  <a:lnTo>
                    <a:pt x="67" y="119"/>
                  </a:lnTo>
                  <a:lnTo>
                    <a:pt x="67" y="115"/>
                  </a:lnTo>
                  <a:lnTo>
                    <a:pt x="71" y="112"/>
                  </a:lnTo>
                  <a:lnTo>
                    <a:pt x="74" y="108"/>
                  </a:lnTo>
                  <a:lnTo>
                    <a:pt x="74" y="104"/>
                  </a:lnTo>
                  <a:lnTo>
                    <a:pt x="78" y="101"/>
                  </a:lnTo>
                  <a:lnTo>
                    <a:pt x="82" y="97"/>
                  </a:lnTo>
                  <a:lnTo>
                    <a:pt x="82" y="97"/>
                  </a:lnTo>
                  <a:lnTo>
                    <a:pt x="85" y="97"/>
                  </a:lnTo>
                  <a:lnTo>
                    <a:pt x="89" y="93"/>
                  </a:lnTo>
                  <a:lnTo>
                    <a:pt x="93" y="86"/>
                  </a:lnTo>
                  <a:lnTo>
                    <a:pt x="93" y="82"/>
                  </a:lnTo>
                  <a:lnTo>
                    <a:pt x="97" y="78"/>
                  </a:lnTo>
                  <a:lnTo>
                    <a:pt x="97" y="75"/>
                  </a:lnTo>
                  <a:lnTo>
                    <a:pt x="100" y="71"/>
                  </a:lnTo>
                  <a:lnTo>
                    <a:pt x="97" y="71"/>
                  </a:lnTo>
                  <a:lnTo>
                    <a:pt x="100" y="67"/>
                  </a:lnTo>
                  <a:lnTo>
                    <a:pt x="97" y="64"/>
                  </a:lnTo>
                  <a:lnTo>
                    <a:pt x="100" y="60"/>
                  </a:lnTo>
                  <a:lnTo>
                    <a:pt x="100" y="56"/>
                  </a:lnTo>
                  <a:lnTo>
                    <a:pt x="100" y="56"/>
                  </a:lnTo>
                  <a:lnTo>
                    <a:pt x="104" y="52"/>
                  </a:lnTo>
                  <a:lnTo>
                    <a:pt x="100" y="45"/>
                  </a:lnTo>
                  <a:lnTo>
                    <a:pt x="108" y="38"/>
                  </a:lnTo>
                  <a:lnTo>
                    <a:pt x="108" y="34"/>
                  </a:lnTo>
                  <a:lnTo>
                    <a:pt x="111" y="34"/>
                  </a:lnTo>
                  <a:lnTo>
                    <a:pt x="111" y="26"/>
                  </a:lnTo>
                  <a:lnTo>
                    <a:pt x="111" y="26"/>
                  </a:lnTo>
                  <a:lnTo>
                    <a:pt x="111" y="23"/>
                  </a:lnTo>
                  <a:lnTo>
                    <a:pt x="111" y="19"/>
                  </a:lnTo>
                  <a:lnTo>
                    <a:pt x="111" y="19"/>
                  </a:lnTo>
                  <a:lnTo>
                    <a:pt x="111" y="15"/>
                  </a:lnTo>
                  <a:lnTo>
                    <a:pt x="111" y="12"/>
                  </a:lnTo>
                  <a:lnTo>
                    <a:pt x="111" y="12"/>
                  </a:lnTo>
                  <a:lnTo>
                    <a:pt x="115" y="12"/>
                  </a:lnTo>
                  <a:lnTo>
                    <a:pt x="115" y="12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4"/>
                  </a:lnTo>
                  <a:lnTo>
                    <a:pt x="119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6" y="4"/>
                  </a:lnTo>
                  <a:lnTo>
                    <a:pt x="130" y="4"/>
                  </a:lnTo>
                  <a:lnTo>
                    <a:pt x="130" y="4"/>
                  </a:lnTo>
                  <a:lnTo>
                    <a:pt x="134" y="8"/>
                  </a:lnTo>
                  <a:lnTo>
                    <a:pt x="137" y="8"/>
                  </a:lnTo>
                  <a:lnTo>
                    <a:pt x="141" y="12"/>
                  </a:lnTo>
                  <a:lnTo>
                    <a:pt x="141" y="12"/>
                  </a:lnTo>
                  <a:lnTo>
                    <a:pt x="145" y="12"/>
                  </a:lnTo>
                  <a:lnTo>
                    <a:pt x="148" y="15"/>
                  </a:lnTo>
                  <a:lnTo>
                    <a:pt x="152" y="15"/>
                  </a:lnTo>
                  <a:lnTo>
                    <a:pt x="156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63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71" y="15"/>
                  </a:lnTo>
                  <a:lnTo>
                    <a:pt x="174" y="15"/>
                  </a:lnTo>
                  <a:lnTo>
                    <a:pt x="171" y="15"/>
                  </a:lnTo>
                  <a:lnTo>
                    <a:pt x="171" y="12"/>
                  </a:lnTo>
                  <a:lnTo>
                    <a:pt x="174" y="8"/>
                  </a:lnTo>
                  <a:lnTo>
                    <a:pt x="174" y="8"/>
                  </a:lnTo>
                  <a:lnTo>
                    <a:pt x="178" y="8"/>
                  </a:lnTo>
                  <a:lnTo>
                    <a:pt x="182" y="8"/>
                  </a:lnTo>
                  <a:lnTo>
                    <a:pt x="185" y="8"/>
                  </a:lnTo>
                  <a:lnTo>
                    <a:pt x="185" y="8"/>
                  </a:lnTo>
                  <a:lnTo>
                    <a:pt x="193" y="8"/>
                  </a:lnTo>
                  <a:lnTo>
                    <a:pt x="193" y="8"/>
                  </a:lnTo>
                  <a:lnTo>
                    <a:pt x="196" y="4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08" y="4"/>
                  </a:lnTo>
                  <a:lnTo>
                    <a:pt x="211" y="4"/>
                  </a:lnTo>
                  <a:lnTo>
                    <a:pt x="211" y="4"/>
                  </a:lnTo>
                  <a:lnTo>
                    <a:pt x="215" y="4"/>
                  </a:lnTo>
                  <a:lnTo>
                    <a:pt x="219" y="4"/>
                  </a:lnTo>
                  <a:lnTo>
                    <a:pt x="219" y="4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34" y="0"/>
                  </a:lnTo>
                  <a:lnTo>
                    <a:pt x="234" y="0"/>
                  </a:lnTo>
                  <a:lnTo>
                    <a:pt x="237" y="4"/>
                  </a:lnTo>
                  <a:lnTo>
                    <a:pt x="245" y="4"/>
                  </a:lnTo>
                  <a:lnTo>
                    <a:pt x="245" y="4"/>
                  </a:lnTo>
                  <a:lnTo>
                    <a:pt x="248" y="0"/>
                  </a:lnTo>
                  <a:lnTo>
                    <a:pt x="252" y="0"/>
                  </a:lnTo>
                  <a:lnTo>
                    <a:pt x="256" y="4"/>
                  </a:lnTo>
                  <a:lnTo>
                    <a:pt x="256" y="4"/>
                  </a:lnTo>
                  <a:lnTo>
                    <a:pt x="259" y="8"/>
                  </a:lnTo>
                  <a:lnTo>
                    <a:pt x="259" y="8"/>
                  </a:lnTo>
                  <a:lnTo>
                    <a:pt x="263" y="8"/>
                  </a:lnTo>
                  <a:lnTo>
                    <a:pt x="263" y="12"/>
                  </a:lnTo>
                  <a:lnTo>
                    <a:pt x="267" y="12"/>
                  </a:lnTo>
                  <a:lnTo>
                    <a:pt x="271" y="15"/>
                  </a:lnTo>
                  <a:lnTo>
                    <a:pt x="271" y="15"/>
                  </a:lnTo>
                  <a:lnTo>
                    <a:pt x="274" y="12"/>
                  </a:lnTo>
                  <a:lnTo>
                    <a:pt x="274" y="12"/>
                  </a:lnTo>
                  <a:lnTo>
                    <a:pt x="278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2" y="12"/>
                  </a:lnTo>
                  <a:lnTo>
                    <a:pt x="285" y="12"/>
                  </a:lnTo>
                  <a:lnTo>
                    <a:pt x="289" y="8"/>
                  </a:lnTo>
                  <a:lnTo>
                    <a:pt x="289" y="8"/>
                  </a:lnTo>
                  <a:lnTo>
                    <a:pt x="293" y="8"/>
                  </a:lnTo>
                  <a:lnTo>
                    <a:pt x="293" y="8"/>
                  </a:lnTo>
                  <a:lnTo>
                    <a:pt x="296" y="12"/>
                  </a:lnTo>
                  <a:lnTo>
                    <a:pt x="300" y="15"/>
                  </a:lnTo>
                  <a:lnTo>
                    <a:pt x="300" y="15"/>
                  </a:lnTo>
                  <a:lnTo>
                    <a:pt x="304" y="15"/>
                  </a:lnTo>
                  <a:lnTo>
                    <a:pt x="304" y="19"/>
                  </a:lnTo>
                  <a:lnTo>
                    <a:pt x="308" y="19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6"/>
                  </a:lnTo>
                  <a:lnTo>
                    <a:pt x="311" y="26"/>
                  </a:lnTo>
                  <a:lnTo>
                    <a:pt x="315" y="26"/>
                  </a:lnTo>
                  <a:lnTo>
                    <a:pt x="315" y="26"/>
                  </a:lnTo>
                  <a:lnTo>
                    <a:pt x="315" y="30"/>
                  </a:lnTo>
                  <a:lnTo>
                    <a:pt x="311" y="30"/>
                  </a:lnTo>
                  <a:lnTo>
                    <a:pt x="311" y="34"/>
                  </a:lnTo>
                  <a:lnTo>
                    <a:pt x="311" y="41"/>
                  </a:lnTo>
                  <a:lnTo>
                    <a:pt x="311" y="45"/>
                  </a:lnTo>
                  <a:lnTo>
                    <a:pt x="311" y="45"/>
                  </a:lnTo>
                  <a:lnTo>
                    <a:pt x="315" y="49"/>
                  </a:lnTo>
                  <a:lnTo>
                    <a:pt x="315" y="49"/>
                  </a:lnTo>
                  <a:lnTo>
                    <a:pt x="315" y="52"/>
                  </a:lnTo>
                  <a:lnTo>
                    <a:pt x="308" y="60"/>
                  </a:lnTo>
                  <a:lnTo>
                    <a:pt x="300" y="67"/>
                  </a:lnTo>
                  <a:lnTo>
                    <a:pt x="300" y="67"/>
                  </a:lnTo>
                  <a:lnTo>
                    <a:pt x="293" y="78"/>
                  </a:lnTo>
                  <a:lnTo>
                    <a:pt x="293" y="82"/>
                  </a:lnTo>
                  <a:lnTo>
                    <a:pt x="293" y="86"/>
                  </a:lnTo>
                  <a:lnTo>
                    <a:pt x="293" y="90"/>
                  </a:lnTo>
                  <a:lnTo>
                    <a:pt x="289" y="97"/>
                  </a:lnTo>
                  <a:lnTo>
                    <a:pt x="289" y="101"/>
                  </a:lnTo>
                  <a:lnTo>
                    <a:pt x="285" y="104"/>
                  </a:lnTo>
                  <a:lnTo>
                    <a:pt x="282" y="104"/>
                  </a:lnTo>
                  <a:lnTo>
                    <a:pt x="282" y="115"/>
                  </a:lnTo>
                  <a:lnTo>
                    <a:pt x="282" y="119"/>
                  </a:lnTo>
                  <a:lnTo>
                    <a:pt x="282" y="123"/>
                  </a:lnTo>
                  <a:lnTo>
                    <a:pt x="282" y="127"/>
                  </a:lnTo>
                  <a:lnTo>
                    <a:pt x="282" y="130"/>
                  </a:lnTo>
                  <a:lnTo>
                    <a:pt x="289" y="160"/>
                  </a:lnTo>
                  <a:lnTo>
                    <a:pt x="293" y="179"/>
                  </a:lnTo>
                  <a:lnTo>
                    <a:pt x="304" y="190"/>
                  </a:lnTo>
                  <a:lnTo>
                    <a:pt x="308" y="205"/>
                  </a:lnTo>
                  <a:lnTo>
                    <a:pt x="304" y="201"/>
                  </a:lnTo>
                  <a:lnTo>
                    <a:pt x="278" y="208"/>
                  </a:lnTo>
                  <a:lnTo>
                    <a:pt x="271" y="219"/>
                  </a:lnTo>
                  <a:lnTo>
                    <a:pt x="271" y="223"/>
                  </a:lnTo>
                  <a:lnTo>
                    <a:pt x="274" y="223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27"/>
                  </a:lnTo>
                  <a:lnTo>
                    <a:pt x="274" y="230"/>
                  </a:lnTo>
                  <a:lnTo>
                    <a:pt x="274" y="230"/>
                  </a:lnTo>
                  <a:lnTo>
                    <a:pt x="274" y="234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4" y="238"/>
                  </a:lnTo>
                  <a:lnTo>
                    <a:pt x="271" y="242"/>
                  </a:lnTo>
                  <a:lnTo>
                    <a:pt x="271" y="242"/>
                  </a:lnTo>
                  <a:lnTo>
                    <a:pt x="271" y="245"/>
                  </a:lnTo>
                  <a:lnTo>
                    <a:pt x="271" y="253"/>
                  </a:lnTo>
                  <a:lnTo>
                    <a:pt x="271" y="256"/>
                  </a:lnTo>
                  <a:lnTo>
                    <a:pt x="271" y="260"/>
                  </a:lnTo>
                  <a:lnTo>
                    <a:pt x="274" y="264"/>
                  </a:lnTo>
                  <a:lnTo>
                    <a:pt x="278" y="264"/>
                  </a:lnTo>
                  <a:lnTo>
                    <a:pt x="278" y="268"/>
                  </a:lnTo>
                  <a:lnTo>
                    <a:pt x="285" y="268"/>
                  </a:lnTo>
                  <a:lnTo>
                    <a:pt x="285" y="268"/>
                  </a:lnTo>
                  <a:lnTo>
                    <a:pt x="285" y="264"/>
                  </a:lnTo>
                  <a:lnTo>
                    <a:pt x="285" y="264"/>
                  </a:lnTo>
                  <a:lnTo>
                    <a:pt x="289" y="264"/>
                  </a:lnTo>
                  <a:lnTo>
                    <a:pt x="289" y="264"/>
                  </a:lnTo>
                  <a:lnTo>
                    <a:pt x="293" y="279"/>
                  </a:lnTo>
                  <a:lnTo>
                    <a:pt x="289" y="282"/>
                  </a:lnTo>
                  <a:lnTo>
                    <a:pt x="289" y="282"/>
                  </a:lnTo>
                  <a:lnTo>
                    <a:pt x="289" y="279"/>
                  </a:lnTo>
                  <a:lnTo>
                    <a:pt x="285" y="279"/>
                  </a:lnTo>
                  <a:lnTo>
                    <a:pt x="285" y="279"/>
                  </a:lnTo>
                  <a:lnTo>
                    <a:pt x="282" y="282"/>
                  </a:lnTo>
                  <a:lnTo>
                    <a:pt x="278" y="282"/>
                  </a:lnTo>
                  <a:lnTo>
                    <a:pt x="274" y="279"/>
                  </a:lnTo>
                  <a:lnTo>
                    <a:pt x="271" y="275"/>
                  </a:lnTo>
                  <a:lnTo>
                    <a:pt x="271" y="271"/>
                  </a:lnTo>
                  <a:lnTo>
                    <a:pt x="267" y="268"/>
                  </a:lnTo>
                  <a:lnTo>
                    <a:pt x="263" y="268"/>
                  </a:lnTo>
                  <a:lnTo>
                    <a:pt x="256" y="264"/>
                  </a:lnTo>
                  <a:lnTo>
                    <a:pt x="252" y="264"/>
                  </a:lnTo>
                  <a:lnTo>
                    <a:pt x="252" y="260"/>
                  </a:lnTo>
                  <a:lnTo>
                    <a:pt x="248" y="256"/>
                  </a:lnTo>
                  <a:lnTo>
                    <a:pt x="248" y="253"/>
                  </a:lnTo>
                  <a:lnTo>
                    <a:pt x="248" y="253"/>
                  </a:lnTo>
                  <a:lnTo>
                    <a:pt x="245" y="253"/>
                  </a:lnTo>
                  <a:lnTo>
                    <a:pt x="245" y="253"/>
                  </a:lnTo>
                  <a:lnTo>
                    <a:pt x="241" y="256"/>
                  </a:lnTo>
                  <a:lnTo>
                    <a:pt x="241" y="260"/>
                  </a:lnTo>
                  <a:lnTo>
                    <a:pt x="237" y="260"/>
                  </a:lnTo>
                  <a:lnTo>
                    <a:pt x="234" y="260"/>
                  </a:lnTo>
                  <a:lnTo>
                    <a:pt x="234" y="260"/>
                  </a:lnTo>
                  <a:lnTo>
                    <a:pt x="230" y="260"/>
                  </a:lnTo>
                  <a:lnTo>
                    <a:pt x="226" y="260"/>
                  </a:lnTo>
                  <a:lnTo>
                    <a:pt x="222" y="256"/>
                  </a:lnTo>
                  <a:lnTo>
                    <a:pt x="222" y="256"/>
                  </a:lnTo>
                  <a:lnTo>
                    <a:pt x="219" y="256"/>
                  </a:lnTo>
                  <a:lnTo>
                    <a:pt x="219" y="256"/>
                  </a:lnTo>
                  <a:lnTo>
                    <a:pt x="219" y="253"/>
                  </a:lnTo>
                  <a:lnTo>
                    <a:pt x="219" y="253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5" y="249"/>
                  </a:lnTo>
                  <a:lnTo>
                    <a:pt x="211" y="249"/>
                  </a:lnTo>
                  <a:lnTo>
                    <a:pt x="211" y="249"/>
                  </a:lnTo>
                  <a:lnTo>
                    <a:pt x="208" y="249"/>
                  </a:lnTo>
                  <a:lnTo>
                    <a:pt x="204" y="249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4" y="253"/>
                  </a:lnTo>
                  <a:lnTo>
                    <a:pt x="200" y="249"/>
                  </a:lnTo>
                  <a:lnTo>
                    <a:pt x="200" y="249"/>
                  </a:lnTo>
                  <a:lnTo>
                    <a:pt x="200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6" y="245"/>
                  </a:lnTo>
                  <a:lnTo>
                    <a:pt x="193" y="245"/>
                  </a:lnTo>
                  <a:lnTo>
                    <a:pt x="189" y="245"/>
                  </a:lnTo>
                  <a:lnTo>
                    <a:pt x="185" y="249"/>
                  </a:lnTo>
                  <a:lnTo>
                    <a:pt x="185" y="249"/>
                  </a:lnTo>
                  <a:lnTo>
                    <a:pt x="182" y="249"/>
                  </a:lnTo>
                  <a:lnTo>
                    <a:pt x="182" y="249"/>
                  </a:lnTo>
                  <a:lnTo>
                    <a:pt x="178" y="249"/>
                  </a:lnTo>
                  <a:lnTo>
                    <a:pt x="174" y="249"/>
                  </a:lnTo>
                  <a:lnTo>
                    <a:pt x="174" y="245"/>
                  </a:lnTo>
                  <a:lnTo>
                    <a:pt x="171" y="245"/>
                  </a:lnTo>
                  <a:lnTo>
                    <a:pt x="171" y="245"/>
                  </a:lnTo>
                  <a:lnTo>
                    <a:pt x="171" y="249"/>
                  </a:lnTo>
                  <a:lnTo>
                    <a:pt x="171" y="249"/>
                  </a:lnTo>
                  <a:lnTo>
                    <a:pt x="167" y="249"/>
                  </a:lnTo>
                  <a:lnTo>
                    <a:pt x="167" y="249"/>
                  </a:lnTo>
                  <a:lnTo>
                    <a:pt x="167" y="245"/>
                  </a:lnTo>
                  <a:lnTo>
                    <a:pt x="167" y="245"/>
                  </a:lnTo>
                  <a:lnTo>
                    <a:pt x="167" y="242"/>
                  </a:lnTo>
                  <a:lnTo>
                    <a:pt x="167" y="242"/>
                  </a:lnTo>
                  <a:lnTo>
                    <a:pt x="167" y="238"/>
                  </a:lnTo>
                  <a:lnTo>
                    <a:pt x="167" y="238"/>
                  </a:lnTo>
                  <a:lnTo>
                    <a:pt x="167" y="234"/>
                  </a:lnTo>
                  <a:lnTo>
                    <a:pt x="167" y="234"/>
                  </a:lnTo>
                  <a:lnTo>
                    <a:pt x="163" y="230"/>
                  </a:lnTo>
                  <a:lnTo>
                    <a:pt x="163" y="230"/>
                  </a:lnTo>
                  <a:lnTo>
                    <a:pt x="167" y="227"/>
                  </a:lnTo>
                  <a:lnTo>
                    <a:pt x="163" y="227"/>
                  </a:lnTo>
                  <a:lnTo>
                    <a:pt x="163" y="227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63" y="223"/>
                  </a:lnTo>
                  <a:lnTo>
                    <a:pt x="159" y="219"/>
                  </a:lnTo>
                  <a:lnTo>
                    <a:pt x="159" y="219"/>
                  </a:lnTo>
                  <a:lnTo>
                    <a:pt x="159" y="216"/>
                  </a:lnTo>
                  <a:lnTo>
                    <a:pt x="159" y="216"/>
                  </a:lnTo>
                  <a:lnTo>
                    <a:pt x="159" y="208"/>
                  </a:lnTo>
                  <a:lnTo>
                    <a:pt x="159" y="208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5"/>
                  </a:lnTo>
                  <a:lnTo>
                    <a:pt x="159" y="201"/>
                  </a:lnTo>
                  <a:lnTo>
                    <a:pt x="159" y="197"/>
                  </a:lnTo>
                  <a:lnTo>
                    <a:pt x="159" y="197"/>
                  </a:lnTo>
                  <a:lnTo>
                    <a:pt x="159" y="193"/>
                  </a:lnTo>
                  <a:lnTo>
                    <a:pt x="159" y="190"/>
                  </a:lnTo>
                  <a:lnTo>
                    <a:pt x="159" y="190"/>
                  </a:lnTo>
                  <a:lnTo>
                    <a:pt x="141" y="190"/>
                  </a:lnTo>
                  <a:lnTo>
                    <a:pt x="141" y="186"/>
                  </a:lnTo>
                  <a:lnTo>
                    <a:pt x="141" y="186"/>
                  </a:lnTo>
                  <a:lnTo>
                    <a:pt x="141" y="182"/>
                  </a:lnTo>
                  <a:lnTo>
                    <a:pt x="137" y="182"/>
                  </a:lnTo>
                  <a:lnTo>
                    <a:pt x="137" y="186"/>
                  </a:lnTo>
                  <a:lnTo>
                    <a:pt x="122" y="186"/>
                  </a:lnTo>
                  <a:lnTo>
                    <a:pt x="122" y="190"/>
                  </a:lnTo>
                  <a:lnTo>
                    <a:pt x="119" y="190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9" y="197"/>
                  </a:lnTo>
                  <a:lnTo>
                    <a:pt x="108" y="201"/>
                  </a:lnTo>
                  <a:lnTo>
                    <a:pt x="104" y="201"/>
                  </a:lnTo>
                  <a:lnTo>
                    <a:pt x="100" y="201"/>
                  </a:lnTo>
                  <a:lnTo>
                    <a:pt x="97" y="201"/>
                  </a:lnTo>
                  <a:lnTo>
                    <a:pt x="93" y="201"/>
                  </a:lnTo>
                  <a:lnTo>
                    <a:pt x="89" y="201"/>
                  </a:lnTo>
                  <a:lnTo>
                    <a:pt x="89" y="201"/>
                  </a:lnTo>
                  <a:lnTo>
                    <a:pt x="85" y="193"/>
                  </a:lnTo>
                  <a:lnTo>
                    <a:pt x="85" y="193"/>
                  </a:lnTo>
                  <a:lnTo>
                    <a:pt x="82" y="190"/>
                  </a:lnTo>
                  <a:lnTo>
                    <a:pt x="82" y="190"/>
                  </a:lnTo>
                  <a:lnTo>
                    <a:pt x="82" y="186"/>
                  </a:lnTo>
                  <a:lnTo>
                    <a:pt x="82" y="186"/>
                  </a:lnTo>
                  <a:lnTo>
                    <a:pt x="82" y="182"/>
                  </a:lnTo>
                  <a:lnTo>
                    <a:pt x="78" y="179"/>
                  </a:lnTo>
                  <a:lnTo>
                    <a:pt x="78" y="179"/>
                  </a:lnTo>
                  <a:lnTo>
                    <a:pt x="78" y="175"/>
                  </a:lnTo>
                  <a:lnTo>
                    <a:pt x="78" y="175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71"/>
                  </a:lnTo>
                  <a:lnTo>
                    <a:pt x="78" y="167"/>
                  </a:lnTo>
                  <a:lnTo>
                    <a:pt x="59" y="167"/>
                  </a:lnTo>
                  <a:lnTo>
                    <a:pt x="48" y="167"/>
                  </a:lnTo>
                  <a:lnTo>
                    <a:pt x="41" y="167"/>
                  </a:lnTo>
                  <a:lnTo>
                    <a:pt x="37" y="167"/>
                  </a:lnTo>
                  <a:lnTo>
                    <a:pt x="34" y="167"/>
                  </a:lnTo>
                  <a:lnTo>
                    <a:pt x="30" y="167"/>
                  </a:lnTo>
                  <a:lnTo>
                    <a:pt x="26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19" y="167"/>
                  </a:lnTo>
                  <a:lnTo>
                    <a:pt x="15" y="167"/>
                  </a:lnTo>
                  <a:lnTo>
                    <a:pt x="11" y="167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11" y="171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8" y="167"/>
                  </a:lnTo>
                  <a:lnTo>
                    <a:pt x="4" y="167"/>
                  </a:lnTo>
                  <a:lnTo>
                    <a:pt x="0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0" name="Freeform 142"/>
            <p:cNvSpPr>
              <a:spLocks/>
            </p:cNvSpPr>
            <p:nvPr/>
          </p:nvSpPr>
          <p:spPr bwMode="auto">
            <a:xfrm>
              <a:off x="4983940" y="3357384"/>
              <a:ext cx="66905" cy="153109"/>
            </a:xfrm>
            <a:custGeom>
              <a:avLst/>
              <a:gdLst>
                <a:gd name="T0" fmla="*/ 4 w 52"/>
                <a:gd name="T1" fmla="*/ 0 h 119"/>
                <a:gd name="T2" fmla="*/ 7 w 52"/>
                <a:gd name="T3" fmla="*/ 4 h 119"/>
                <a:gd name="T4" fmla="*/ 11 w 52"/>
                <a:gd name="T5" fmla="*/ 4 h 119"/>
                <a:gd name="T6" fmla="*/ 15 w 52"/>
                <a:gd name="T7" fmla="*/ 4 h 119"/>
                <a:gd name="T8" fmla="*/ 15 w 52"/>
                <a:gd name="T9" fmla="*/ 4 h 119"/>
                <a:gd name="T10" fmla="*/ 18 w 52"/>
                <a:gd name="T11" fmla="*/ 8 h 119"/>
                <a:gd name="T12" fmla="*/ 26 w 52"/>
                <a:gd name="T13" fmla="*/ 15 h 119"/>
                <a:gd name="T14" fmla="*/ 26 w 52"/>
                <a:gd name="T15" fmla="*/ 45 h 119"/>
                <a:gd name="T16" fmla="*/ 26 w 52"/>
                <a:gd name="T17" fmla="*/ 60 h 119"/>
                <a:gd name="T18" fmla="*/ 33 w 52"/>
                <a:gd name="T19" fmla="*/ 63 h 119"/>
                <a:gd name="T20" fmla="*/ 37 w 52"/>
                <a:gd name="T21" fmla="*/ 67 h 119"/>
                <a:gd name="T22" fmla="*/ 44 w 52"/>
                <a:gd name="T23" fmla="*/ 75 h 119"/>
                <a:gd name="T24" fmla="*/ 48 w 52"/>
                <a:gd name="T25" fmla="*/ 82 h 119"/>
                <a:gd name="T26" fmla="*/ 52 w 52"/>
                <a:gd name="T27" fmla="*/ 86 h 119"/>
                <a:gd name="T28" fmla="*/ 48 w 52"/>
                <a:gd name="T29" fmla="*/ 89 h 119"/>
                <a:gd name="T30" fmla="*/ 44 w 52"/>
                <a:gd name="T31" fmla="*/ 89 h 119"/>
                <a:gd name="T32" fmla="*/ 44 w 52"/>
                <a:gd name="T33" fmla="*/ 93 h 119"/>
                <a:gd name="T34" fmla="*/ 48 w 52"/>
                <a:gd name="T35" fmla="*/ 100 h 119"/>
                <a:gd name="T36" fmla="*/ 44 w 52"/>
                <a:gd name="T37" fmla="*/ 104 h 119"/>
                <a:gd name="T38" fmla="*/ 41 w 52"/>
                <a:gd name="T39" fmla="*/ 108 h 119"/>
                <a:gd name="T40" fmla="*/ 37 w 52"/>
                <a:gd name="T41" fmla="*/ 115 h 119"/>
                <a:gd name="T42" fmla="*/ 37 w 52"/>
                <a:gd name="T43" fmla="*/ 119 h 119"/>
                <a:gd name="T44" fmla="*/ 33 w 52"/>
                <a:gd name="T45" fmla="*/ 119 h 119"/>
                <a:gd name="T46" fmla="*/ 33 w 52"/>
                <a:gd name="T47" fmla="*/ 115 h 119"/>
                <a:gd name="T48" fmla="*/ 30 w 52"/>
                <a:gd name="T49" fmla="*/ 112 h 119"/>
                <a:gd name="T50" fmla="*/ 22 w 52"/>
                <a:gd name="T51" fmla="*/ 108 h 119"/>
                <a:gd name="T52" fmla="*/ 22 w 52"/>
                <a:gd name="T53" fmla="*/ 100 h 119"/>
                <a:gd name="T54" fmla="*/ 22 w 52"/>
                <a:gd name="T55" fmla="*/ 97 h 119"/>
                <a:gd name="T56" fmla="*/ 26 w 52"/>
                <a:gd name="T57" fmla="*/ 89 h 119"/>
                <a:gd name="T58" fmla="*/ 30 w 52"/>
                <a:gd name="T59" fmla="*/ 82 h 119"/>
                <a:gd name="T60" fmla="*/ 22 w 52"/>
                <a:gd name="T61" fmla="*/ 78 h 119"/>
                <a:gd name="T62" fmla="*/ 18 w 52"/>
                <a:gd name="T63" fmla="*/ 78 h 119"/>
                <a:gd name="T64" fmla="*/ 15 w 52"/>
                <a:gd name="T65" fmla="*/ 78 h 119"/>
                <a:gd name="T66" fmla="*/ 11 w 52"/>
                <a:gd name="T67" fmla="*/ 78 h 119"/>
                <a:gd name="T68" fmla="*/ 7 w 52"/>
                <a:gd name="T69" fmla="*/ 75 h 119"/>
                <a:gd name="T70" fmla="*/ 4 w 52"/>
                <a:gd name="T71" fmla="*/ 75 h 119"/>
                <a:gd name="T72" fmla="*/ 0 w 52"/>
                <a:gd name="T73" fmla="*/ 67 h 119"/>
                <a:gd name="T74" fmla="*/ 0 w 52"/>
                <a:gd name="T75" fmla="*/ 63 h 119"/>
                <a:gd name="T76" fmla="*/ 4 w 52"/>
                <a:gd name="T77" fmla="*/ 60 h 119"/>
                <a:gd name="T78" fmla="*/ 4 w 52"/>
                <a:gd name="T79" fmla="*/ 56 h 119"/>
                <a:gd name="T80" fmla="*/ 4 w 52"/>
                <a:gd name="T81" fmla="*/ 56 h 119"/>
                <a:gd name="T82" fmla="*/ 7 w 52"/>
                <a:gd name="T83" fmla="*/ 52 h 119"/>
                <a:gd name="T84" fmla="*/ 11 w 52"/>
                <a:gd name="T85" fmla="*/ 49 h 119"/>
                <a:gd name="T86" fmla="*/ 11 w 52"/>
                <a:gd name="T87" fmla="*/ 49 h 119"/>
                <a:gd name="T88" fmla="*/ 11 w 52"/>
                <a:gd name="T89" fmla="*/ 45 h 119"/>
                <a:gd name="T90" fmla="*/ 11 w 52"/>
                <a:gd name="T91" fmla="*/ 41 h 119"/>
                <a:gd name="T92" fmla="*/ 7 w 52"/>
                <a:gd name="T93" fmla="*/ 37 h 119"/>
                <a:gd name="T94" fmla="*/ 11 w 52"/>
                <a:gd name="T95" fmla="*/ 34 h 119"/>
                <a:gd name="T96" fmla="*/ 7 w 52"/>
                <a:gd name="T97" fmla="*/ 30 h 119"/>
                <a:gd name="T98" fmla="*/ 11 w 52"/>
                <a:gd name="T99" fmla="*/ 23 h 119"/>
                <a:gd name="T100" fmla="*/ 15 w 52"/>
                <a:gd name="T101" fmla="*/ 23 h 119"/>
                <a:gd name="T102" fmla="*/ 11 w 52"/>
                <a:gd name="T103" fmla="*/ 15 h 119"/>
                <a:gd name="T104" fmla="*/ 7 w 52"/>
                <a:gd name="T105" fmla="*/ 11 h 119"/>
                <a:gd name="T106" fmla="*/ 11 w 52"/>
                <a:gd name="T107" fmla="*/ 8 h 119"/>
                <a:gd name="T108" fmla="*/ 7 w 52"/>
                <a:gd name="T109" fmla="*/ 8 h 119"/>
                <a:gd name="T110" fmla="*/ 4 w 52"/>
                <a:gd name="T111" fmla="*/ 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2" h="119">
                  <a:moveTo>
                    <a:pt x="4" y="0"/>
                  </a:moveTo>
                  <a:lnTo>
                    <a:pt x="4" y="0"/>
                  </a:lnTo>
                  <a:lnTo>
                    <a:pt x="7" y="0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8" y="8"/>
                  </a:lnTo>
                  <a:lnTo>
                    <a:pt x="18" y="8"/>
                  </a:lnTo>
                  <a:lnTo>
                    <a:pt x="26" y="15"/>
                  </a:lnTo>
                  <a:lnTo>
                    <a:pt x="26" y="19"/>
                  </a:lnTo>
                  <a:lnTo>
                    <a:pt x="26" y="45"/>
                  </a:lnTo>
                  <a:lnTo>
                    <a:pt x="26" y="49"/>
                  </a:lnTo>
                  <a:lnTo>
                    <a:pt x="26" y="60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44" y="71"/>
                  </a:lnTo>
                  <a:lnTo>
                    <a:pt x="44" y="75"/>
                  </a:lnTo>
                  <a:lnTo>
                    <a:pt x="48" y="78"/>
                  </a:lnTo>
                  <a:lnTo>
                    <a:pt x="48" y="82"/>
                  </a:lnTo>
                  <a:lnTo>
                    <a:pt x="52" y="86"/>
                  </a:lnTo>
                  <a:lnTo>
                    <a:pt x="52" y="86"/>
                  </a:lnTo>
                  <a:lnTo>
                    <a:pt x="48" y="86"/>
                  </a:lnTo>
                  <a:lnTo>
                    <a:pt x="48" y="89"/>
                  </a:lnTo>
                  <a:lnTo>
                    <a:pt x="48" y="89"/>
                  </a:lnTo>
                  <a:lnTo>
                    <a:pt x="44" y="89"/>
                  </a:lnTo>
                  <a:lnTo>
                    <a:pt x="48" y="89"/>
                  </a:lnTo>
                  <a:lnTo>
                    <a:pt x="44" y="93"/>
                  </a:lnTo>
                  <a:lnTo>
                    <a:pt x="48" y="93"/>
                  </a:lnTo>
                  <a:lnTo>
                    <a:pt x="48" y="100"/>
                  </a:lnTo>
                  <a:lnTo>
                    <a:pt x="48" y="100"/>
                  </a:lnTo>
                  <a:lnTo>
                    <a:pt x="44" y="104"/>
                  </a:lnTo>
                  <a:lnTo>
                    <a:pt x="41" y="104"/>
                  </a:lnTo>
                  <a:lnTo>
                    <a:pt x="41" y="108"/>
                  </a:lnTo>
                  <a:lnTo>
                    <a:pt x="41" y="112"/>
                  </a:lnTo>
                  <a:lnTo>
                    <a:pt x="37" y="115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0" y="112"/>
                  </a:lnTo>
                  <a:lnTo>
                    <a:pt x="30" y="112"/>
                  </a:lnTo>
                  <a:lnTo>
                    <a:pt x="26" y="108"/>
                  </a:lnTo>
                  <a:lnTo>
                    <a:pt x="22" y="108"/>
                  </a:lnTo>
                  <a:lnTo>
                    <a:pt x="22" y="104"/>
                  </a:lnTo>
                  <a:lnTo>
                    <a:pt x="22" y="100"/>
                  </a:lnTo>
                  <a:lnTo>
                    <a:pt x="22" y="97"/>
                  </a:lnTo>
                  <a:lnTo>
                    <a:pt x="22" y="97"/>
                  </a:lnTo>
                  <a:lnTo>
                    <a:pt x="22" y="93"/>
                  </a:lnTo>
                  <a:lnTo>
                    <a:pt x="26" y="89"/>
                  </a:lnTo>
                  <a:lnTo>
                    <a:pt x="30" y="86"/>
                  </a:lnTo>
                  <a:lnTo>
                    <a:pt x="30" y="82"/>
                  </a:lnTo>
                  <a:lnTo>
                    <a:pt x="26" y="78"/>
                  </a:lnTo>
                  <a:lnTo>
                    <a:pt x="22" y="78"/>
                  </a:lnTo>
                  <a:lnTo>
                    <a:pt x="18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5" y="78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7" y="71"/>
                  </a:lnTo>
                  <a:lnTo>
                    <a:pt x="4" y="75"/>
                  </a:lnTo>
                  <a:lnTo>
                    <a:pt x="4" y="7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3"/>
                  </a:lnTo>
                  <a:lnTo>
                    <a:pt x="0" y="63"/>
                  </a:lnTo>
                  <a:lnTo>
                    <a:pt x="4" y="60"/>
                  </a:lnTo>
                  <a:lnTo>
                    <a:pt x="4" y="60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6"/>
                  </a:lnTo>
                  <a:lnTo>
                    <a:pt x="4" y="52"/>
                  </a:lnTo>
                  <a:lnTo>
                    <a:pt x="7" y="52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9"/>
                  </a:lnTo>
                  <a:lnTo>
                    <a:pt x="11" y="45"/>
                  </a:lnTo>
                  <a:lnTo>
                    <a:pt x="11" y="45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7" y="37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11" y="23"/>
                  </a:lnTo>
                  <a:lnTo>
                    <a:pt x="11" y="23"/>
                  </a:lnTo>
                  <a:lnTo>
                    <a:pt x="15" y="23"/>
                  </a:lnTo>
                  <a:lnTo>
                    <a:pt x="15" y="19"/>
                  </a:lnTo>
                  <a:lnTo>
                    <a:pt x="11" y="15"/>
                  </a:lnTo>
                  <a:lnTo>
                    <a:pt x="11" y="15"/>
                  </a:lnTo>
                  <a:lnTo>
                    <a:pt x="7" y="11"/>
                  </a:lnTo>
                  <a:lnTo>
                    <a:pt x="11" y="8"/>
                  </a:lnTo>
                  <a:lnTo>
                    <a:pt x="11" y="8"/>
                  </a:lnTo>
                  <a:lnTo>
                    <a:pt x="7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1" name="Freeform 143"/>
            <p:cNvSpPr>
              <a:spLocks/>
            </p:cNvSpPr>
            <p:nvPr/>
          </p:nvSpPr>
          <p:spPr bwMode="auto">
            <a:xfrm>
              <a:off x="4749773" y="3334224"/>
              <a:ext cx="253467" cy="195568"/>
            </a:xfrm>
            <a:custGeom>
              <a:avLst/>
              <a:gdLst>
                <a:gd name="T0" fmla="*/ 41 w 197"/>
                <a:gd name="T1" fmla="*/ 48 h 152"/>
                <a:gd name="T2" fmla="*/ 45 w 197"/>
                <a:gd name="T3" fmla="*/ 52 h 152"/>
                <a:gd name="T4" fmla="*/ 52 w 197"/>
                <a:gd name="T5" fmla="*/ 48 h 152"/>
                <a:gd name="T6" fmla="*/ 60 w 197"/>
                <a:gd name="T7" fmla="*/ 52 h 152"/>
                <a:gd name="T8" fmla="*/ 63 w 197"/>
                <a:gd name="T9" fmla="*/ 55 h 152"/>
                <a:gd name="T10" fmla="*/ 75 w 197"/>
                <a:gd name="T11" fmla="*/ 59 h 152"/>
                <a:gd name="T12" fmla="*/ 82 w 197"/>
                <a:gd name="T13" fmla="*/ 55 h 152"/>
                <a:gd name="T14" fmla="*/ 89 w 197"/>
                <a:gd name="T15" fmla="*/ 52 h 152"/>
                <a:gd name="T16" fmla="*/ 97 w 197"/>
                <a:gd name="T17" fmla="*/ 63 h 152"/>
                <a:gd name="T18" fmla="*/ 112 w 197"/>
                <a:gd name="T19" fmla="*/ 74 h 152"/>
                <a:gd name="T20" fmla="*/ 126 w 197"/>
                <a:gd name="T21" fmla="*/ 78 h 152"/>
                <a:gd name="T22" fmla="*/ 130 w 197"/>
                <a:gd name="T23" fmla="*/ 81 h 152"/>
                <a:gd name="T24" fmla="*/ 126 w 197"/>
                <a:gd name="T25" fmla="*/ 63 h 152"/>
                <a:gd name="T26" fmla="*/ 119 w 197"/>
                <a:gd name="T27" fmla="*/ 67 h 152"/>
                <a:gd name="T28" fmla="*/ 112 w 197"/>
                <a:gd name="T29" fmla="*/ 55 h 152"/>
                <a:gd name="T30" fmla="*/ 112 w 197"/>
                <a:gd name="T31" fmla="*/ 41 h 152"/>
                <a:gd name="T32" fmla="*/ 115 w 197"/>
                <a:gd name="T33" fmla="*/ 33 h 152"/>
                <a:gd name="T34" fmla="*/ 115 w 197"/>
                <a:gd name="T35" fmla="*/ 26 h 152"/>
                <a:gd name="T36" fmla="*/ 112 w 197"/>
                <a:gd name="T37" fmla="*/ 18 h 152"/>
                <a:gd name="T38" fmla="*/ 156 w 197"/>
                <a:gd name="T39" fmla="*/ 4 h 152"/>
                <a:gd name="T40" fmla="*/ 163 w 197"/>
                <a:gd name="T41" fmla="*/ 7 h 152"/>
                <a:gd name="T42" fmla="*/ 178 w 197"/>
                <a:gd name="T43" fmla="*/ 11 h 152"/>
                <a:gd name="T44" fmla="*/ 186 w 197"/>
                <a:gd name="T45" fmla="*/ 18 h 152"/>
                <a:gd name="T46" fmla="*/ 189 w 197"/>
                <a:gd name="T47" fmla="*/ 26 h 152"/>
                <a:gd name="T48" fmla="*/ 189 w 197"/>
                <a:gd name="T49" fmla="*/ 29 h 152"/>
                <a:gd name="T50" fmla="*/ 197 w 197"/>
                <a:gd name="T51" fmla="*/ 41 h 152"/>
                <a:gd name="T52" fmla="*/ 189 w 197"/>
                <a:gd name="T53" fmla="*/ 48 h 152"/>
                <a:gd name="T54" fmla="*/ 189 w 197"/>
                <a:gd name="T55" fmla="*/ 55 h 152"/>
                <a:gd name="T56" fmla="*/ 193 w 197"/>
                <a:gd name="T57" fmla="*/ 63 h 152"/>
                <a:gd name="T58" fmla="*/ 193 w 197"/>
                <a:gd name="T59" fmla="*/ 67 h 152"/>
                <a:gd name="T60" fmla="*/ 186 w 197"/>
                <a:gd name="T61" fmla="*/ 74 h 152"/>
                <a:gd name="T62" fmla="*/ 186 w 197"/>
                <a:gd name="T63" fmla="*/ 78 h 152"/>
                <a:gd name="T64" fmla="*/ 182 w 197"/>
                <a:gd name="T65" fmla="*/ 85 h 152"/>
                <a:gd name="T66" fmla="*/ 182 w 197"/>
                <a:gd name="T67" fmla="*/ 93 h 152"/>
                <a:gd name="T68" fmla="*/ 149 w 197"/>
                <a:gd name="T69" fmla="*/ 104 h 152"/>
                <a:gd name="T70" fmla="*/ 141 w 197"/>
                <a:gd name="T71" fmla="*/ 115 h 152"/>
                <a:gd name="T72" fmla="*/ 134 w 197"/>
                <a:gd name="T73" fmla="*/ 115 h 152"/>
                <a:gd name="T74" fmla="*/ 123 w 197"/>
                <a:gd name="T75" fmla="*/ 115 h 152"/>
                <a:gd name="T76" fmla="*/ 115 w 197"/>
                <a:gd name="T77" fmla="*/ 122 h 152"/>
                <a:gd name="T78" fmla="*/ 112 w 197"/>
                <a:gd name="T79" fmla="*/ 126 h 152"/>
                <a:gd name="T80" fmla="*/ 86 w 197"/>
                <a:gd name="T81" fmla="*/ 148 h 152"/>
                <a:gd name="T82" fmla="*/ 75 w 197"/>
                <a:gd name="T83" fmla="*/ 148 h 152"/>
                <a:gd name="T84" fmla="*/ 67 w 197"/>
                <a:gd name="T85" fmla="*/ 148 h 152"/>
                <a:gd name="T86" fmla="*/ 60 w 197"/>
                <a:gd name="T87" fmla="*/ 148 h 152"/>
                <a:gd name="T88" fmla="*/ 49 w 197"/>
                <a:gd name="T89" fmla="*/ 144 h 152"/>
                <a:gd name="T90" fmla="*/ 45 w 197"/>
                <a:gd name="T91" fmla="*/ 141 h 152"/>
                <a:gd name="T92" fmla="*/ 23 w 197"/>
                <a:gd name="T93" fmla="*/ 144 h 152"/>
                <a:gd name="T94" fmla="*/ 15 w 197"/>
                <a:gd name="T95" fmla="*/ 137 h 152"/>
                <a:gd name="T96" fmla="*/ 8 w 197"/>
                <a:gd name="T97" fmla="*/ 130 h 152"/>
                <a:gd name="T98" fmla="*/ 0 w 197"/>
                <a:gd name="T99" fmla="*/ 122 h 152"/>
                <a:gd name="T100" fmla="*/ 37 w 197"/>
                <a:gd name="T101" fmla="*/ 70 h 152"/>
                <a:gd name="T102" fmla="*/ 37 w 197"/>
                <a:gd name="T103" fmla="*/ 59 h 152"/>
                <a:gd name="T104" fmla="*/ 37 w 197"/>
                <a:gd name="T105" fmla="*/ 44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97" h="152">
                  <a:moveTo>
                    <a:pt x="37" y="44"/>
                  </a:moveTo>
                  <a:lnTo>
                    <a:pt x="37" y="44"/>
                  </a:lnTo>
                  <a:lnTo>
                    <a:pt x="41" y="44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5" y="48"/>
                  </a:lnTo>
                  <a:lnTo>
                    <a:pt x="49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60" y="52"/>
                  </a:lnTo>
                  <a:lnTo>
                    <a:pt x="60" y="52"/>
                  </a:lnTo>
                  <a:lnTo>
                    <a:pt x="60" y="55"/>
                  </a:lnTo>
                  <a:lnTo>
                    <a:pt x="60" y="55"/>
                  </a:lnTo>
                  <a:lnTo>
                    <a:pt x="63" y="55"/>
                  </a:lnTo>
                  <a:lnTo>
                    <a:pt x="63" y="55"/>
                  </a:lnTo>
                  <a:lnTo>
                    <a:pt x="67" y="59"/>
                  </a:lnTo>
                  <a:lnTo>
                    <a:pt x="71" y="59"/>
                  </a:lnTo>
                  <a:lnTo>
                    <a:pt x="75" y="59"/>
                  </a:lnTo>
                  <a:lnTo>
                    <a:pt x="75" y="59"/>
                  </a:lnTo>
                  <a:lnTo>
                    <a:pt x="78" y="59"/>
                  </a:lnTo>
                  <a:lnTo>
                    <a:pt x="82" y="59"/>
                  </a:lnTo>
                  <a:lnTo>
                    <a:pt x="82" y="55"/>
                  </a:lnTo>
                  <a:lnTo>
                    <a:pt x="86" y="52"/>
                  </a:lnTo>
                  <a:lnTo>
                    <a:pt x="86" y="52"/>
                  </a:lnTo>
                  <a:lnTo>
                    <a:pt x="89" y="52"/>
                  </a:lnTo>
                  <a:lnTo>
                    <a:pt x="89" y="52"/>
                  </a:lnTo>
                  <a:lnTo>
                    <a:pt x="89" y="55"/>
                  </a:lnTo>
                  <a:lnTo>
                    <a:pt x="93" y="59"/>
                  </a:lnTo>
                  <a:lnTo>
                    <a:pt x="93" y="63"/>
                  </a:lnTo>
                  <a:lnTo>
                    <a:pt x="97" y="63"/>
                  </a:lnTo>
                  <a:lnTo>
                    <a:pt x="104" y="67"/>
                  </a:lnTo>
                  <a:lnTo>
                    <a:pt x="108" y="67"/>
                  </a:lnTo>
                  <a:lnTo>
                    <a:pt x="112" y="70"/>
                  </a:lnTo>
                  <a:lnTo>
                    <a:pt x="112" y="74"/>
                  </a:lnTo>
                  <a:lnTo>
                    <a:pt x="115" y="78"/>
                  </a:lnTo>
                  <a:lnTo>
                    <a:pt x="119" y="81"/>
                  </a:lnTo>
                  <a:lnTo>
                    <a:pt x="123" y="81"/>
                  </a:lnTo>
                  <a:lnTo>
                    <a:pt x="126" y="78"/>
                  </a:lnTo>
                  <a:lnTo>
                    <a:pt x="126" y="78"/>
                  </a:lnTo>
                  <a:lnTo>
                    <a:pt x="130" y="78"/>
                  </a:lnTo>
                  <a:lnTo>
                    <a:pt x="130" y="81"/>
                  </a:lnTo>
                  <a:lnTo>
                    <a:pt x="130" y="81"/>
                  </a:lnTo>
                  <a:lnTo>
                    <a:pt x="134" y="78"/>
                  </a:lnTo>
                  <a:lnTo>
                    <a:pt x="130" y="63"/>
                  </a:lnTo>
                  <a:lnTo>
                    <a:pt x="130" y="63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6" y="67"/>
                  </a:lnTo>
                  <a:lnTo>
                    <a:pt x="119" y="67"/>
                  </a:lnTo>
                  <a:lnTo>
                    <a:pt x="119" y="63"/>
                  </a:lnTo>
                  <a:lnTo>
                    <a:pt x="115" y="63"/>
                  </a:lnTo>
                  <a:lnTo>
                    <a:pt x="112" y="59"/>
                  </a:lnTo>
                  <a:lnTo>
                    <a:pt x="112" y="55"/>
                  </a:lnTo>
                  <a:lnTo>
                    <a:pt x="112" y="52"/>
                  </a:lnTo>
                  <a:lnTo>
                    <a:pt x="112" y="44"/>
                  </a:lnTo>
                  <a:lnTo>
                    <a:pt x="112" y="41"/>
                  </a:lnTo>
                  <a:lnTo>
                    <a:pt x="112" y="41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3"/>
                  </a:lnTo>
                  <a:lnTo>
                    <a:pt x="115" y="29"/>
                  </a:lnTo>
                  <a:lnTo>
                    <a:pt x="115" y="29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6"/>
                  </a:lnTo>
                  <a:lnTo>
                    <a:pt x="115" y="22"/>
                  </a:lnTo>
                  <a:lnTo>
                    <a:pt x="112" y="22"/>
                  </a:lnTo>
                  <a:lnTo>
                    <a:pt x="112" y="18"/>
                  </a:lnTo>
                  <a:lnTo>
                    <a:pt x="119" y="7"/>
                  </a:lnTo>
                  <a:lnTo>
                    <a:pt x="145" y="0"/>
                  </a:lnTo>
                  <a:lnTo>
                    <a:pt x="152" y="4"/>
                  </a:lnTo>
                  <a:lnTo>
                    <a:pt x="156" y="4"/>
                  </a:lnTo>
                  <a:lnTo>
                    <a:pt x="160" y="4"/>
                  </a:lnTo>
                  <a:lnTo>
                    <a:pt x="160" y="4"/>
                  </a:lnTo>
                  <a:lnTo>
                    <a:pt x="163" y="7"/>
                  </a:lnTo>
                  <a:lnTo>
                    <a:pt x="163" y="7"/>
                  </a:lnTo>
                  <a:lnTo>
                    <a:pt x="163" y="11"/>
                  </a:lnTo>
                  <a:lnTo>
                    <a:pt x="167" y="11"/>
                  </a:lnTo>
                  <a:lnTo>
                    <a:pt x="174" y="11"/>
                  </a:lnTo>
                  <a:lnTo>
                    <a:pt x="178" y="11"/>
                  </a:lnTo>
                  <a:lnTo>
                    <a:pt x="178" y="15"/>
                  </a:lnTo>
                  <a:lnTo>
                    <a:pt x="182" y="15"/>
                  </a:lnTo>
                  <a:lnTo>
                    <a:pt x="182" y="15"/>
                  </a:lnTo>
                  <a:lnTo>
                    <a:pt x="186" y="18"/>
                  </a:lnTo>
                  <a:lnTo>
                    <a:pt x="186" y="18"/>
                  </a:lnTo>
                  <a:lnTo>
                    <a:pt x="186" y="22"/>
                  </a:lnTo>
                  <a:lnTo>
                    <a:pt x="189" y="22"/>
                  </a:lnTo>
                  <a:lnTo>
                    <a:pt x="189" y="26"/>
                  </a:lnTo>
                  <a:lnTo>
                    <a:pt x="189" y="26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189" y="29"/>
                  </a:lnTo>
                  <a:lnTo>
                    <a:pt x="193" y="33"/>
                  </a:lnTo>
                  <a:lnTo>
                    <a:pt x="193" y="33"/>
                  </a:lnTo>
                  <a:lnTo>
                    <a:pt x="197" y="37"/>
                  </a:lnTo>
                  <a:lnTo>
                    <a:pt x="197" y="41"/>
                  </a:lnTo>
                  <a:lnTo>
                    <a:pt x="193" y="41"/>
                  </a:lnTo>
                  <a:lnTo>
                    <a:pt x="193" y="41"/>
                  </a:lnTo>
                  <a:lnTo>
                    <a:pt x="189" y="44"/>
                  </a:lnTo>
                  <a:lnTo>
                    <a:pt x="189" y="48"/>
                  </a:lnTo>
                  <a:lnTo>
                    <a:pt x="193" y="52"/>
                  </a:lnTo>
                  <a:lnTo>
                    <a:pt x="193" y="52"/>
                  </a:lnTo>
                  <a:lnTo>
                    <a:pt x="193" y="55"/>
                  </a:lnTo>
                  <a:lnTo>
                    <a:pt x="189" y="55"/>
                  </a:lnTo>
                  <a:lnTo>
                    <a:pt x="193" y="59"/>
                  </a:lnTo>
                  <a:lnTo>
                    <a:pt x="193" y="59"/>
                  </a:lnTo>
                  <a:lnTo>
                    <a:pt x="189" y="59"/>
                  </a:lnTo>
                  <a:lnTo>
                    <a:pt x="193" y="63"/>
                  </a:lnTo>
                  <a:lnTo>
                    <a:pt x="193" y="63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93" y="67"/>
                  </a:lnTo>
                  <a:lnTo>
                    <a:pt x="189" y="70"/>
                  </a:lnTo>
                  <a:lnTo>
                    <a:pt x="186" y="70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4"/>
                  </a:lnTo>
                  <a:lnTo>
                    <a:pt x="186" y="78"/>
                  </a:lnTo>
                  <a:lnTo>
                    <a:pt x="186" y="78"/>
                  </a:lnTo>
                  <a:lnTo>
                    <a:pt x="182" y="81"/>
                  </a:lnTo>
                  <a:lnTo>
                    <a:pt x="182" y="81"/>
                  </a:lnTo>
                  <a:lnTo>
                    <a:pt x="182" y="85"/>
                  </a:lnTo>
                  <a:lnTo>
                    <a:pt x="182" y="85"/>
                  </a:lnTo>
                  <a:lnTo>
                    <a:pt x="186" y="89"/>
                  </a:lnTo>
                  <a:lnTo>
                    <a:pt x="186" y="93"/>
                  </a:lnTo>
                  <a:lnTo>
                    <a:pt x="186" y="93"/>
                  </a:lnTo>
                  <a:lnTo>
                    <a:pt x="182" y="93"/>
                  </a:lnTo>
                  <a:lnTo>
                    <a:pt x="171" y="96"/>
                  </a:lnTo>
                  <a:lnTo>
                    <a:pt x="167" y="96"/>
                  </a:lnTo>
                  <a:lnTo>
                    <a:pt x="152" y="104"/>
                  </a:lnTo>
                  <a:lnTo>
                    <a:pt x="149" y="104"/>
                  </a:lnTo>
                  <a:lnTo>
                    <a:pt x="141" y="107"/>
                  </a:lnTo>
                  <a:lnTo>
                    <a:pt x="141" y="107"/>
                  </a:lnTo>
                  <a:lnTo>
                    <a:pt x="141" y="111"/>
                  </a:lnTo>
                  <a:lnTo>
                    <a:pt x="141" y="115"/>
                  </a:lnTo>
                  <a:lnTo>
                    <a:pt x="141" y="115"/>
                  </a:lnTo>
                  <a:lnTo>
                    <a:pt x="137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0" y="115"/>
                  </a:lnTo>
                  <a:lnTo>
                    <a:pt x="126" y="115"/>
                  </a:lnTo>
                  <a:lnTo>
                    <a:pt x="123" y="115"/>
                  </a:lnTo>
                  <a:lnTo>
                    <a:pt x="119" y="115"/>
                  </a:lnTo>
                  <a:lnTo>
                    <a:pt x="115" y="118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2"/>
                  </a:lnTo>
                  <a:lnTo>
                    <a:pt x="115" y="126"/>
                  </a:lnTo>
                  <a:lnTo>
                    <a:pt x="115" y="126"/>
                  </a:lnTo>
                  <a:lnTo>
                    <a:pt x="112" y="126"/>
                  </a:lnTo>
                  <a:lnTo>
                    <a:pt x="108" y="130"/>
                  </a:lnTo>
                  <a:lnTo>
                    <a:pt x="97" y="133"/>
                  </a:lnTo>
                  <a:lnTo>
                    <a:pt x="89" y="144"/>
                  </a:lnTo>
                  <a:lnTo>
                    <a:pt x="86" y="148"/>
                  </a:lnTo>
                  <a:lnTo>
                    <a:pt x="82" y="152"/>
                  </a:lnTo>
                  <a:lnTo>
                    <a:pt x="78" y="152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5" y="148"/>
                  </a:lnTo>
                  <a:lnTo>
                    <a:pt x="71" y="148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63" y="148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56" y="148"/>
                  </a:lnTo>
                  <a:lnTo>
                    <a:pt x="52" y="148"/>
                  </a:lnTo>
                  <a:lnTo>
                    <a:pt x="52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9" y="144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41" y="144"/>
                  </a:lnTo>
                  <a:lnTo>
                    <a:pt x="37" y="141"/>
                  </a:lnTo>
                  <a:lnTo>
                    <a:pt x="23" y="144"/>
                  </a:lnTo>
                  <a:lnTo>
                    <a:pt x="23" y="144"/>
                  </a:lnTo>
                  <a:lnTo>
                    <a:pt x="19" y="141"/>
                  </a:lnTo>
                  <a:lnTo>
                    <a:pt x="19" y="141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8" y="133"/>
                  </a:lnTo>
                  <a:lnTo>
                    <a:pt x="8" y="130"/>
                  </a:lnTo>
                  <a:lnTo>
                    <a:pt x="4" y="130"/>
                  </a:lnTo>
                  <a:lnTo>
                    <a:pt x="4" y="130"/>
                  </a:lnTo>
                  <a:lnTo>
                    <a:pt x="0" y="126"/>
                  </a:lnTo>
                  <a:lnTo>
                    <a:pt x="0" y="122"/>
                  </a:lnTo>
                  <a:lnTo>
                    <a:pt x="0" y="74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7" y="70"/>
                  </a:lnTo>
                  <a:lnTo>
                    <a:pt x="37" y="67"/>
                  </a:lnTo>
                  <a:lnTo>
                    <a:pt x="37" y="67"/>
                  </a:lnTo>
                  <a:lnTo>
                    <a:pt x="37" y="63"/>
                  </a:lnTo>
                  <a:lnTo>
                    <a:pt x="37" y="59"/>
                  </a:lnTo>
                  <a:lnTo>
                    <a:pt x="37" y="52"/>
                  </a:lnTo>
                  <a:lnTo>
                    <a:pt x="34" y="48"/>
                  </a:lnTo>
                  <a:lnTo>
                    <a:pt x="37" y="48"/>
                  </a:lnTo>
                  <a:lnTo>
                    <a:pt x="37" y="44"/>
                  </a:lnTo>
                  <a:lnTo>
                    <a:pt x="37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2" name="Freeform 144"/>
            <p:cNvSpPr>
              <a:spLocks/>
            </p:cNvSpPr>
            <p:nvPr/>
          </p:nvSpPr>
          <p:spPr bwMode="auto">
            <a:xfrm>
              <a:off x="4531048" y="3290478"/>
              <a:ext cx="266333" cy="239313"/>
            </a:xfrm>
            <a:custGeom>
              <a:avLst/>
              <a:gdLst>
                <a:gd name="T0" fmla="*/ 189 w 207"/>
                <a:gd name="T1" fmla="*/ 175 h 186"/>
                <a:gd name="T2" fmla="*/ 178 w 207"/>
                <a:gd name="T3" fmla="*/ 167 h 186"/>
                <a:gd name="T4" fmla="*/ 170 w 207"/>
                <a:gd name="T5" fmla="*/ 160 h 186"/>
                <a:gd name="T6" fmla="*/ 207 w 207"/>
                <a:gd name="T7" fmla="*/ 108 h 186"/>
                <a:gd name="T8" fmla="*/ 207 w 207"/>
                <a:gd name="T9" fmla="*/ 97 h 186"/>
                <a:gd name="T10" fmla="*/ 207 w 207"/>
                <a:gd name="T11" fmla="*/ 82 h 186"/>
                <a:gd name="T12" fmla="*/ 200 w 207"/>
                <a:gd name="T13" fmla="*/ 78 h 186"/>
                <a:gd name="T14" fmla="*/ 193 w 207"/>
                <a:gd name="T15" fmla="*/ 82 h 186"/>
                <a:gd name="T16" fmla="*/ 182 w 207"/>
                <a:gd name="T17" fmla="*/ 78 h 186"/>
                <a:gd name="T18" fmla="*/ 178 w 207"/>
                <a:gd name="T19" fmla="*/ 82 h 186"/>
                <a:gd name="T20" fmla="*/ 178 w 207"/>
                <a:gd name="T21" fmla="*/ 75 h 186"/>
                <a:gd name="T22" fmla="*/ 178 w 207"/>
                <a:gd name="T23" fmla="*/ 67 h 186"/>
                <a:gd name="T24" fmla="*/ 178 w 207"/>
                <a:gd name="T25" fmla="*/ 60 h 186"/>
                <a:gd name="T26" fmla="*/ 174 w 207"/>
                <a:gd name="T27" fmla="*/ 56 h 186"/>
                <a:gd name="T28" fmla="*/ 170 w 207"/>
                <a:gd name="T29" fmla="*/ 49 h 186"/>
                <a:gd name="T30" fmla="*/ 170 w 207"/>
                <a:gd name="T31" fmla="*/ 38 h 186"/>
                <a:gd name="T32" fmla="*/ 170 w 207"/>
                <a:gd name="T33" fmla="*/ 30 h 186"/>
                <a:gd name="T34" fmla="*/ 170 w 207"/>
                <a:gd name="T35" fmla="*/ 23 h 186"/>
                <a:gd name="T36" fmla="*/ 152 w 207"/>
                <a:gd name="T37" fmla="*/ 15 h 186"/>
                <a:gd name="T38" fmla="*/ 133 w 207"/>
                <a:gd name="T39" fmla="*/ 23 h 186"/>
                <a:gd name="T40" fmla="*/ 130 w 207"/>
                <a:gd name="T41" fmla="*/ 30 h 186"/>
                <a:gd name="T42" fmla="*/ 108 w 207"/>
                <a:gd name="T43" fmla="*/ 34 h 186"/>
                <a:gd name="T44" fmla="*/ 96 w 207"/>
                <a:gd name="T45" fmla="*/ 26 h 186"/>
                <a:gd name="T46" fmla="*/ 93 w 207"/>
                <a:gd name="T47" fmla="*/ 19 h 186"/>
                <a:gd name="T48" fmla="*/ 89 w 207"/>
                <a:gd name="T49" fmla="*/ 12 h 186"/>
                <a:gd name="T50" fmla="*/ 89 w 207"/>
                <a:gd name="T51" fmla="*/ 4 h 186"/>
                <a:gd name="T52" fmla="*/ 59 w 207"/>
                <a:gd name="T53" fmla="*/ 0 h 186"/>
                <a:gd name="T54" fmla="*/ 41 w 207"/>
                <a:gd name="T55" fmla="*/ 0 h 186"/>
                <a:gd name="T56" fmla="*/ 30 w 207"/>
                <a:gd name="T57" fmla="*/ 0 h 186"/>
                <a:gd name="T58" fmla="*/ 22 w 207"/>
                <a:gd name="T59" fmla="*/ 4 h 186"/>
                <a:gd name="T60" fmla="*/ 15 w 207"/>
                <a:gd name="T61" fmla="*/ 4 h 186"/>
                <a:gd name="T62" fmla="*/ 26 w 207"/>
                <a:gd name="T63" fmla="*/ 30 h 186"/>
                <a:gd name="T64" fmla="*/ 30 w 207"/>
                <a:gd name="T65" fmla="*/ 49 h 186"/>
                <a:gd name="T66" fmla="*/ 37 w 207"/>
                <a:gd name="T67" fmla="*/ 71 h 186"/>
                <a:gd name="T68" fmla="*/ 33 w 207"/>
                <a:gd name="T69" fmla="*/ 101 h 186"/>
                <a:gd name="T70" fmla="*/ 15 w 207"/>
                <a:gd name="T71" fmla="*/ 115 h 186"/>
                <a:gd name="T72" fmla="*/ 8 w 207"/>
                <a:gd name="T73" fmla="*/ 141 h 186"/>
                <a:gd name="T74" fmla="*/ 4 w 207"/>
                <a:gd name="T75" fmla="*/ 160 h 186"/>
                <a:gd name="T76" fmla="*/ 0 w 207"/>
                <a:gd name="T77" fmla="*/ 175 h 186"/>
                <a:gd name="T78" fmla="*/ 8 w 207"/>
                <a:gd name="T79" fmla="*/ 171 h 186"/>
                <a:gd name="T80" fmla="*/ 15 w 207"/>
                <a:gd name="T81" fmla="*/ 171 h 186"/>
                <a:gd name="T82" fmla="*/ 26 w 207"/>
                <a:gd name="T83" fmla="*/ 167 h 186"/>
                <a:gd name="T84" fmla="*/ 30 w 207"/>
                <a:gd name="T85" fmla="*/ 167 h 186"/>
                <a:gd name="T86" fmla="*/ 33 w 207"/>
                <a:gd name="T87" fmla="*/ 171 h 186"/>
                <a:gd name="T88" fmla="*/ 45 w 207"/>
                <a:gd name="T89" fmla="*/ 175 h 186"/>
                <a:gd name="T90" fmla="*/ 111 w 207"/>
                <a:gd name="T91" fmla="*/ 175 h 186"/>
                <a:gd name="T92" fmla="*/ 119 w 207"/>
                <a:gd name="T93" fmla="*/ 178 h 186"/>
                <a:gd name="T94" fmla="*/ 126 w 207"/>
                <a:gd name="T95" fmla="*/ 182 h 186"/>
                <a:gd name="T96" fmla="*/ 137 w 207"/>
                <a:gd name="T97" fmla="*/ 182 h 186"/>
                <a:gd name="T98" fmla="*/ 145 w 207"/>
                <a:gd name="T99" fmla="*/ 182 h 186"/>
                <a:gd name="T100" fmla="*/ 156 w 207"/>
                <a:gd name="T101" fmla="*/ 186 h 186"/>
                <a:gd name="T102" fmla="*/ 159 w 207"/>
                <a:gd name="T103" fmla="*/ 182 h 186"/>
                <a:gd name="T104" fmla="*/ 163 w 207"/>
                <a:gd name="T105" fmla="*/ 186 h 186"/>
                <a:gd name="T106" fmla="*/ 193 w 207"/>
                <a:gd name="T107" fmla="*/ 17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7" h="186">
                  <a:moveTo>
                    <a:pt x="193" y="178"/>
                  </a:moveTo>
                  <a:lnTo>
                    <a:pt x="193" y="178"/>
                  </a:lnTo>
                  <a:lnTo>
                    <a:pt x="189" y="175"/>
                  </a:lnTo>
                  <a:lnTo>
                    <a:pt x="189" y="175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82" y="171"/>
                  </a:lnTo>
                  <a:lnTo>
                    <a:pt x="178" y="167"/>
                  </a:lnTo>
                  <a:lnTo>
                    <a:pt x="178" y="164"/>
                  </a:lnTo>
                  <a:lnTo>
                    <a:pt x="174" y="164"/>
                  </a:lnTo>
                  <a:lnTo>
                    <a:pt x="174" y="164"/>
                  </a:lnTo>
                  <a:lnTo>
                    <a:pt x="170" y="160"/>
                  </a:lnTo>
                  <a:lnTo>
                    <a:pt x="170" y="156"/>
                  </a:lnTo>
                  <a:lnTo>
                    <a:pt x="170" y="108"/>
                  </a:lnTo>
                  <a:lnTo>
                    <a:pt x="207" y="108"/>
                  </a:lnTo>
                  <a:lnTo>
                    <a:pt x="207" y="108"/>
                  </a:lnTo>
                  <a:lnTo>
                    <a:pt x="207" y="104"/>
                  </a:lnTo>
                  <a:lnTo>
                    <a:pt x="207" y="101"/>
                  </a:lnTo>
                  <a:lnTo>
                    <a:pt x="207" y="101"/>
                  </a:lnTo>
                  <a:lnTo>
                    <a:pt x="207" y="97"/>
                  </a:lnTo>
                  <a:lnTo>
                    <a:pt x="207" y="93"/>
                  </a:lnTo>
                  <a:lnTo>
                    <a:pt x="207" y="86"/>
                  </a:lnTo>
                  <a:lnTo>
                    <a:pt x="204" y="82"/>
                  </a:lnTo>
                  <a:lnTo>
                    <a:pt x="207" y="82"/>
                  </a:lnTo>
                  <a:lnTo>
                    <a:pt x="207" y="78"/>
                  </a:lnTo>
                  <a:lnTo>
                    <a:pt x="207" y="78"/>
                  </a:lnTo>
                  <a:lnTo>
                    <a:pt x="204" y="78"/>
                  </a:lnTo>
                  <a:lnTo>
                    <a:pt x="200" y="78"/>
                  </a:lnTo>
                  <a:lnTo>
                    <a:pt x="196" y="82"/>
                  </a:lnTo>
                  <a:lnTo>
                    <a:pt x="196" y="82"/>
                  </a:lnTo>
                  <a:lnTo>
                    <a:pt x="193" y="82"/>
                  </a:lnTo>
                  <a:lnTo>
                    <a:pt x="193" y="82"/>
                  </a:lnTo>
                  <a:lnTo>
                    <a:pt x="189" y="82"/>
                  </a:lnTo>
                  <a:lnTo>
                    <a:pt x="185" y="82"/>
                  </a:lnTo>
                  <a:lnTo>
                    <a:pt x="185" y="78"/>
                  </a:lnTo>
                  <a:lnTo>
                    <a:pt x="182" y="78"/>
                  </a:lnTo>
                  <a:lnTo>
                    <a:pt x="182" y="78"/>
                  </a:lnTo>
                  <a:lnTo>
                    <a:pt x="182" y="82"/>
                  </a:lnTo>
                  <a:lnTo>
                    <a:pt x="182" y="82"/>
                  </a:lnTo>
                  <a:lnTo>
                    <a:pt x="178" y="82"/>
                  </a:lnTo>
                  <a:lnTo>
                    <a:pt x="178" y="82"/>
                  </a:lnTo>
                  <a:lnTo>
                    <a:pt x="178" y="78"/>
                  </a:lnTo>
                  <a:lnTo>
                    <a:pt x="178" y="78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78" y="71"/>
                  </a:lnTo>
                  <a:lnTo>
                    <a:pt x="178" y="71"/>
                  </a:lnTo>
                  <a:lnTo>
                    <a:pt x="178" y="67"/>
                  </a:lnTo>
                  <a:lnTo>
                    <a:pt x="178" y="67"/>
                  </a:lnTo>
                  <a:lnTo>
                    <a:pt x="174" y="63"/>
                  </a:lnTo>
                  <a:lnTo>
                    <a:pt x="174" y="63"/>
                  </a:lnTo>
                  <a:lnTo>
                    <a:pt x="178" y="60"/>
                  </a:lnTo>
                  <a:lnTo>
                    <a:pt x="174" y="60"/>
                  </a:lnTo>
                  <a:lnTo>
                    <a:pt x="174" y="60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4" y="56"/>
                  </a:lnTo>
                  <a:lnTo>
                    <a:pt x="170" y="52"/>
                  </a:lnTo>
                  <a:lnTo>
                    <a:pt x="170" y="52"/>
                  </a:lnTo>
                  <a:lnTo>
                    <a:pt x="170" y="49"/>
                  </a:lnTo>
                  <a:lnTo>
                    <a:pt x="170" y="49"/>
                  </a:lnTo>
                  <a:lnTo>
                    <a:pt x="170" y="41"/>
                  </a:lnTo>
                  <a:lnTo>
                    <a:pt x="170" y="41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8"/>
                  </a:lnTo>
                  <a:lnTo>
                    <a:pt x="170" y="34"/>
                  </a:lnTo>
                  <a:lnTo>
                    <a:pt x="170" y="30"/>
                  </a:lnTo>
                  <a:lnTo>
                    <a:pt x="170" y="30"/>
                  </a:lnTo>
                  <a:lnTo>
                    <a:pt x="170" y="2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52" y="23"/>
                  </a:lnTo>
                  <a:lnTo>
                    <a:pt x="152" y="19"/>
                  </a:lnTo>
                  <a:lnTo>
                    <a:pt x="152" y="19"/>
                  </a:lnTo>
                  <a:lnTo>
                    <a:pt x="152" y="15"/>
                  </a:lnTo>
                  <a:lnTo>
                    <a:pt x="148" y="15"/>
                  </a:lnTo>
                  <a:lnTo>
                    <a:pt x="148" y="19"/>
                  </a:lnTo>
                  <a:lnTo>
                    <a:pt x="133" y="19"/>
                  </a:lnTo>
                  <a:lnTo>
                    <a:pt x="133" y="23"/>
                  </a:lnTo>
                  <a:lnTo>
                    <a:pt x="130" y="23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30"/>
                  </a:lnTo>
                  <a:lnTo>
                    <a:pt x="119" y="34"/>
                  </a:lnTo>
                  <a:lnTo>
                    <a:pt x="115" y="34"/>
                  </a:lnTo>
                  <a:lnTo>
                    <a:pt x="111" y="34"/>
                  </a:lnTo>
                  <a:lnTo>
                    <a:pt x="108" y="34"/>
                  </a:lnTo>
                  <a:lnTo>
                    <a:pt x="104" y="34"/>
                  </a:lnTo>
                  <a:lnTo>
                    <a:pt x="100" y="34"/>
                  </a:lnTo>
                  <a:lnTo>
                    <a:pt x="100" y="34"/>
                  </a:lnTo>
                  <a:lnTo>
                    <a:pt x="96" y="26"/>
                  </a:lnTo>
                  <a:lnTo>
                    <a:pt x="96" y="26"/>
                  </a:lnTo>
                  <a:lnTo>
                    <a:pt x="93" y="23"/>
                  </a:lnTo>
                  <a:lnTo>
                    <a:pt x="93" y="23"/>
                  </a:lnTo>
                  <a:lnTo>
                    <a:pt x="93" y="19"/>
                  </a:lnTo>
                  <a:lnTo>
                    <a:pt x="93" y="19"/>
                  </a:lnTo>
                  <a:lnTo>
                    <a:pt x="93" y="15"/>
                  </a:lnTo>
                  <a:lnTo>
                    <a:pt x="89" y="12"/>
                  </a:lnTo>
                  <a:lnTo>
                    <a:pt x="89" y="12"/>
                  </a:lnTo>
                  <a:lnTo>
                    <a:pt x="89" y="8"/>
                  </a:lnTo>
                  <a:lnTo>
                    <a:pt x="89" y="8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89" y="0"/>
                  </a:lnTo>
                  <a:lnTo>
                    <a:pt x="70" y="0"/>
                  </a:lnTo>
                  <a:lnTo>
                    <a:pt x="59" y="0"/>
                  </a:lnTo>
                  <a:lnTo>
                    <a:pt x="52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1" y="0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19"/>
                  </a:lnTo>
                  <a:lnTo>
                    <a:pt x="26" y="30"/>
                  </a:lnTo>
                  <a:lnTo>
                    <a:pt x="33" y="38"/>
                  </a:lnTo>
                  <a:lnTo>
                    <a:pt x="30" y="41"/>
                  </a:lnTo>
                  <a:lnTo>
                    <a:pt x="26" y="49"/>
                  </a:lnTo>
                  <a:lnTo>
                    <a:pt x="30" y="49"/>
                  </a:lnTo>
                  <a:lnTo>
                    <a:pt x="30" y="56"/>
                  </a:lnTo>
                  <a:lnTo>
                    <a:pt x="30" y="60"/>
                  </a:lnTo>
                  <a:lnTo>
                    <a:pt x="30" y="63"/>
                  </a:lnTo>
                  <a:lnTo>
                    <a:pt x="37" y="71"/>
                  </a:lnTo>
                  <a:lnTo>
                    <a:pt x="37" y="75"/>
                  </a:lnTo>
                  <a:lnTo>
                    <a:pt x="41" y="78"/>
                  </a:lnTo>
                  <a:lnTo>
                    <a:pt x="41" y="89"/>
                  </a:lnTo>
                  <a:lnTo>
                    <a:pt x="33" y="101"/>
                  </a:lnTo>
                  <a:lnTo>
                    <a:pt x="30" y="101"/>
                  </a:lnTo>
                  <a:lnTo>
                    <a:pt x="22" y="104"/>
                  </a:lnTo>
                  <a:lnTo>
                    <a:pt x="22" y="108"/>
                  </a:lnTo>
                  <a:lnTo>
                    <a:pt x="15" y="115"/>
                  </a:lnTo>
                  <a:lnTo>
                    <a:pt x="15" y="123"/>
                  </a:lnTo>
                  <a:lnTo>
                    <a:pt x="11" y="123"/>
                  </a:lnTo>
                  <a:lnTo>
                    <a:pt x="11" y="134"/>
                  </a:lnTo>
                  <a:lnTo>
                    <a:pt x="8" y="141"/>
                  </a:lnTo>
                  <a:lnTo>
                    <a:pt x="8" y="145"/>
                  </a:lnTo>
                  <a:lnTo>
                    <a:pt x="4" y="149"/>
                  </a:lnTo>
                  <a:lnTo>
                    <a:pt x="4" y="156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4" y="175"/>
                  </a:lnTo>
                  <a:lnTo>
                    <a:pt x="4" y="175"/>
                  </a:lnTo>
                  <a:lnTo>
                    <a:pt x="8" y="175"/>
                  </a:lnTo>
                  <a:lnTo>
                    <a:pt x="8" y="171"/>
                  </a:lnTo>
                  <a:lnTo>
                    <a:pt x="8" y="171"/>
                  </a:lnTo>
                  <a:lnTo>
                    <a:pt x="11" y="171"/>
                  </a:lnTo>
                  <a:lnTo>
                    <a:pt x="15" y="175"/>
                  </a:lnTo>
                  <a:lnTo>
                    <a:pt x="15" y="171"/>
                  </a:lnTo>
                  <a:lnTo>
                    <a:pt x="15" y="171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3" y="171"/>
                  </a:lnTo>
                  <a:lnTo>
                    <a:pt x="37" y="175"/>
                  </a:lnTo>
                  <a:lnTo>
                    <a:pt x="41" y="175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48" y="175"/>
                  </a:lnTo>
                  <a:lnTo>
                    <a:pt x="111" y="175"/>
                  </a:lnTo>
                  <a:lnTo>
                    <a:pt x="111" y="175"/>
                  </a:lnTo>
                  <a:lnTo>
                    <a:pt x="115" y="178"/>
                  </a:lnTo>
                  <a:lnTo>
                    <a:pt x="115" y="178"/>
                  </a:lnTo>
                  <a:lnTo>
                    <a:pt x="119" y="178"/>
                  </a:lnTo>
                  <a:lnTo>
                    <a:pt x="122" y="182"/>
                  </a:lnTo>
                  <a:lnTo>
                    <a:pt x="122" y="182"/>
                  </a:lnTo>
                  <a:lnTo>
                    <a:pt x="126" y="182"/>
                  </a:lnTo>
                  <a:lnTo>
                    <a:pt x="126" y="182"/>
                  </a:lnTo>
                  <a:lnTo>
                    <a:pt x="130" y="182"/>
                  </a:lnTo>
                  <a:lnTo>
                    <a:pt x="130" y="182"/>
                  </a:lnTo>
                  <a:lnTo>
                    <a:pt x="133" y="182"/>
                  </a:lnTo>
                  <a:lnTo>
                    <a:pt x="137" y="182"/>
                  </a:lnTo>
                  <a:lnTo>
                    <a:pt x="141" y="182"/>
                  </a:lnTo>
                  <a:lnTo>
                    <a:pt x="141" y="178"/>
                  </a:lnTo>
                  <a:lnTo>
                    <a:pt x="141" y="182"/>
                  </a:lnTo>
                  <a:lnTo>
                    <a:pt x="145" y="182"/>
                  </a:lnTo>
                  <a:lnTo>
                    <a:pt x="148" y="182"/>
                  </a:lnTo>
                  <a:lnTo>
                    <a:pt x="148" y="186"/>
                  </a:lnTo>
                  <a:lnTo>
                    <a:pt x="152" y="186"/>
                  </a:lnTo>
                  <a:lnTo>
                    <a:pt x="156" y="186"/>
                  </a:lnTo>
                  <a:lnTo>
                    <a:pt x="156" y="182"/>
                  </a:lnTo>
                  <a:lnTo>
                    <a:pt x="156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59" y="182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3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67" y="186"/>
                  </a:lnTo>
                  <a:lnTo>
                    <a:pt x="193" y="1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3" name="Freeform 145"/>
            <p:cNvSpPr>
              <a:spLocks/>
            </p:cNvSpPr>
            <p:nvPr/>
          </p:nvSpPr>
          <p:spPr bwMode="auto">
            <a:xfrm>
              <a:off x="4816680" y="3482187"/>
              <a:ext cx="167262" cy="133810"/>
            </a:xfrm>
            <a:custGeom>
              <a:avLst/>
              <a:gdLst>
                <a:gd name="T0" fmla="*/ 8 w 130"/>
                <a:gd name="T1" fmla="*/ 33 h 104"/>
                <a:gd name="T2" fmla="*/ 11 w 130"/>
                <a:gd name="T3" fmla="*/ 33 h 104"/>
                <a:gd name="T4" fmla="*/ 23 w 130"/>
                <a:gd name="T5" fmla="*/ 33 h 104"/>
                <a:gd name="T6" fmla="*/ 23 w 130"/>
                <a:gd name="T7" fmla="*/ 33 h 104"/>
                <a:gd name="T8" fmla="*/ 34 w 130"/>
                <a:gd name="T9" fmla="*/ 33 h 104"/>
                <a:gd name="T10" fmla="*/ 56 w 130"/>
                <a:gd name="T11" fmla="*/ 15 h 104"/>
                <a:gd name="T12" fmla="*/ 63 w 130"/>
                <a:gd name="T13" fmla="*/ 11 h 104"/>
                <a:gd name="T14" fmla="*/ 63 w 130"/>
                <a:gd name="T15" fmla="*/ 7 h 104"/>
                <a:gd name="T16" fmla="*/ 71 w 130"/>
                <a:gd name="T17" fmla="*/ 0 h 104"/>
                <a:gd name="T18" fmla="*/ 82 w 130"/>
                <a:gd name="T19" fmla="*/ 0 h 104"/>
                <a:gd name="T20" fmla="*/ 85 w 130"/>
                <a:gd name="T21" fmla="*/ 0 h 104"/>
                <a:gd name="T22" fmla="*/ 89 w 130"/>
                <a:gd name="T23" fmla="*/ 3 h 104"/>
                <a:gd name="T24" fmla="*/ 97 w 130"/>
                <a:gd name="T25" fmla="*/ 7 h 104"/>
                <a:gd name="T26" fmla="*/ 104 w 130"/>
                <a:gd name="T27" fmla="*/ 7 h 104"/>
                <a:gd name="T28" fmla="*/ 115 w 130"/>
                <a:gd name="T29" fmla="*/ 11 h 104"/>
                <a:gd name="T30" fmla="*/ 126 w 130"/>
                <a:gd name="T31" fmla="*/ 18 h 104"/>
                <a:gd name="T32" fmla="*/ 130 w 130"/>
                <a:gd name="T33" fmla="*/ 22 h 104"/>
                <a:gd name="T34" fmla="*/ 130 w 130"/>
                <a:gd name="T35" fmla="*/ 29 h 104"/>
                <a:gd name="T36" fmla="*/ 126 w 130"/>
                <a:gd name="T37" fmla="*/ 37 h 104"/>
                <a:gd name="T38" fmla="*/ 130 w 130"/>
                <a:gd name="T39" fmla="*/ 41 h 104"/>
                <a:gd name="T40" fmla="*/ 126 w 130"/>
                <a:gd name="T41" fmla="*/ 48 h 104"/>
                <a:gd name="T42" fmla="*/ 122 w 130"/>
                <a:gd name="T43" fmla="*/ 52 h 104"/>
                <a:gd name="T44" fmla="*/ 126 w 130"/>
                <a:gd name="T45" fmla="*/ 59 h 104"/>
                <a:gd name="T46" fmla="*/ 126 w 130"/>
                <a:gd name="T47" fmla="*/ 63 h 104"/>
                <a:gd name="T48" fmla="*/ 122 w 130"/>
                <a:gd name="T49" fmla="*/ 70 h 104"/>
                <a:gd name="T50" fmla="*/ 119 w 130"/>
                <a:gd name="T51" fmla="*/ 74 h 104"/>
                <a:gd name="T52" fmla="*/ 119 w 130"/>
                <a:gd name="T53" fmla="*/ 85 h 104"/>
                <a:gd name="T54" fmla="*/ 97 w 130"/>
                <a:gd name="T55" fmla="*/ 104 h 104"/>
                <a:gd name="T56" fmla="*/ 85 w 130"/>
                <a:gd name="T57" fmla="*/ 104 h 104"/>
                <a:gd name="T58" fmla="*/ 78 w 130"/>
                <a:gd name="T59" fmla="*/ 100 h 104"/>
                <a:gd name="T60" fmla="*/ 67 w 130"/>
                <a:gd name="T61" fmla="*/ 100 h 104"/>
                <a:gd name="T62" fmla="*/ 63 w 130"/>
                <a:gd name="T63" fmla="*/ 96 h 104"/>
                <a:gd name="T64" fmla="*/ 56 w 130"/>
                <a:gd name="T65" fmla="*/ 93 h 104"/>
                <a:gd name="T66" fmla="*/ 48 w 130"/>
                <a:gd name="T67" fmla="*/ 93 h 104"/>
                <a:gd name="T68" fmla="*/ 41 w 130"/>
                <a:gd name="T69" fmla="*/ 85 h 104"/>
                <a:gd name="T70" fmla="*/ 37 w 130"/>
                <a:gd name="T71" fmla="*/ 78 h 104"/>
                <a:gd name="T72" fmla="*/ 34 w 130"/>
                <a:gd name="T73" fmla="*/ 74 h 104"/>
                <a:gd name="T74" fmla="*/ 34 w 130"/>
                <a:gd name="T75" fmla="*/ 70 h 104"/>
                <a:gd name="T76" fmla="*/ 26 w 130"/>
                <a:gd name="T77" fmla="*/ 67 h 104"/>
                <a:gd name="T78" fmla="*/ 19 w 130"/>
                <a:gd name="T79" fmla="*/ 55 h 104"/>
                <a:gd name="T80" fmla="*/ 15 w 130"/>
                <a:gd name="T81" fmla="*/ 52 h 104"/>
                <a:gd name="T82" fmla="*/ 11 w 130"/>
                <a:gd name="T83" fmla="*/ 44 h 104"/>
                <a:gd name="T84" fmla="*/ 8 w 130"/>
                <a:gd name="T85" fmla="*/ 41 h 104"/>
                <a:gd name="T86" fmla="*/ 0 w 130"/>
                <a:gd name="T87" fmla="*/ 37 h 104"/>
                <a:gd name="T88" fmla="*/ 0 w 130"/>
                <a:gd name="T89" fmla="*/ 33 h 104"/>
                <a:gd name="T90" fmla="*/ 0 w 130"/>
                <a:gd name="T91" fmla="*/ 3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0" h="104">
                  <a:moveTo>
                    <a:pt x="0" y="33"/>
                  </a:moveTo>
                  <a:lnTo>
                    <a:pt x="4" y="33"/>
                  </a:lnTo>
                  <a:lnTo>
                    <a:pt x="8" y="33"/>
                  </a:lnTo>
                  <a:lnTo>
                    <a:pt x="8" y="33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5" y="33"/>
                  </a:lnTo>
                  <a:lnTo>
                    <a:pt x="19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26" y="37"/>
                  </a:lnTo>
                  <a:lnTo>
                    <a:pt x="30" y="37"/>
                  </a:lnTo>
                  <a:lnTo>
                    <a:pt x="34" y="33"/>
                  </a:lnTo>
                  <a:lnTo>
                    <a:pt x="37" y="29"/>
                  </a:lnTo>
                  <a:lnTo>
                    <a:pt x="45" y="18"/>
                  </a:lnTo>
                  <a:lnTo>
                    <a:pt x="56" y="15"/>
                  </a:lnTo>
                  <a:lnTo>
                    <a:pt x="60" y="11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7"/>
                  </a:lnTo>
                  <a:lnTo>
                    <a:pt x="63" y="3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4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5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3"/>
                  </a:lnTo>
                  <a:lnTo>
                    <a:pt x="97" y="3"/>
                  </a:lnTo>
                  <a:lnTo>
                    <a:pt x="97" y="3"/>
                  </a:lnTo>
                  <a:lnTo>
                    <a:pt x="97" y="7"/>
                  </a:lnTo>
                  <a:lnTo>
                    <a:pt x="100" y="7"/>
                  </a:lnTo>
                  <a:lnTo>
                    <a:pt x="100" y="3"/>
                  </a:lnTo>
                  <a:lnTo>
                    <a:pt x="104" y="7"/>
                  </a:lnTo>
                  <a:lnTo>
                    <a:pt x="111" y="7"/>
                  </a:lnTo>
                  <a:lnTo>
                    <a:pt x="111" y="11"/>
                  </a:lnTo>
                  <a:lnTo>
                    <a:pt x="115" y="11"/>
                  </a:lnTo>
                  <a:lnTo>
                    <a:pt x="122" y="11"/>
                  </a:lnTo>
                  <a:lnTo>
                    <a:pt x="122" y="15"/>
                  </a:lnTo>
                  <a:lnTo>
                    <a:pt x="126" y="18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30" y="22"/>
                  </a:lnTo>
                  <a:lnTo>
                    <a:pt x="130" y="26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30" y="29"/>
                  </a:lnTo>
                  <a:lnTo>
                    <a:pt x="126" y="33"/>
                  </a:lnTo>
                  <a:lnTo>
                    <a:pt x="126" y="37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30" y="41"/>
                  </a:lnTo>
                  <a:lnTo>
                    <a:pt x="126" y="41"/>
                  </a:lnTo>
                  <a:lnTo>
                    <a:pt x="126" y="44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26" y="55"/>
                  </a:lnTo>
                  <a:lnTo>
                    <a:pt x="126" y="55"/>
                  </a:lnTo>
                  <a:lnTo>
                    <a:pt x="126" y="59"/>
                  </a:lnTo>
                  <a:lnTo>
                    <a:pt x="126" y="59"/>
                  </a:lnTo>
                  <a:lnTo>
                    <a:pt x="126" y="63"/>
                  </a:lnTo>
                  <a:lnTo>
                    <a:pt x="126" y="63"/>
                  </a:lnTo>
                  <a:lnTo>
                    <a:pt x="126" y="67"/>
                  </a:lnTo>
                  <a:lnTo>
                    <a:pt x="122" y="70"/>
                  </a:lnTo>
                  <a:lnTo>
                    <a:pt x="122" y="70"/>
                  </a:lnTo>
                  <a:lnTo>
                    <a:pt x="119" y="70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9" y="78"/>
                  </a:lnTo>
                  <a:lnTo>
                    <a:pt x="119" y="81"/>
                  </a:lnTo>
                  <a:lnTo>
                    <a:pt x="119" y="85"/>
                  </a:lnTo>
                  <a:lnTo>
                    <a:pt x="119" y="89"/>
                  </a:lnTo>
                  <a:lnTo>
                    <a:pt x="100" y="104"/>
                  </a:lnTo>
                  <a:lnTo>
                    <a:pt x="97" y="104"/>
                  </a:lnTo>
                  <a:lnTo>
                    <a:pt x="89" y="100"/>
                  </a:lnTo>
                  <a:lnTo>
                    <a:pt x="85" y="104"/>
                  </a:lnTo>
                  <a:lnTo>
                    <a:pt x="85" y="104"/>
                  </a:lnTo>
                  <a:lnTo>
                    <a:pt x="82" y="104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4" y="100"/>
                  </a:lnTo>
                  <a:lnTo>
                    <a:pt x="71" y="100"/>
                  </a:lnTo>
                  <a:lnTo>
                    <a:pt x="67" y="100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6"/>
                  </a:lnTo>
                  <a:lnTo>
                    <a:pt x="63" y="93"/>
                  </a:lnTo>
                  <a:lnTo>
                    <a:pt x="60" y="93"/>
                  </a:lnTo>
                  <a:lnTo>
                    <a:pt x="56" y="93"/>
                  </a:lnTo>
                  <a:lnTo>
                    <a:pt x="56" y="93"/>
                  </a:lnTo>
                  <a:lnTo>
                    <a:pt x="52" y="89"/>
                  </a:lnTo>
                  <a:lnTo>
                    <a:pt x="48" y="93"/>
                  </a:lnTo>
                  <a:lnTo>
                    <a:pt x="45" y="89"/>
                  </a:lnTo>
                  <a:lnTo>
                    <a:pt x="45" y="89"/>
                  </a:lnTo>
                  <a:lnTo>
                    <a:pt x="41" y="85"/>
                  </a:lnTo>
                  <a:lnTo>
                    <a:pt x="37" y="81"/>
                  </a:lnTo>
                  <a:lnTo>
                    <a:pt x="37" y="81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4" y="74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4" y="70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26" y="67"/>
                  </a:lnTo>
                  <a:lnTo>
                    <a:pt x="23" y="63"/>
                  </a:lnTo>
                  <a:lnTo>
                    <a:pt x="19" y="55"/>
                  </a:lnTo>
                  <a:lnTo>
                    <a:pt x="19" y="55"/>
                  </a:lnTo>
                  <a:lnTo>
                    <a:pt x="15" y="55"/>
                  </a:lnTo>
                  <a:lnTo>
                    <a:pt x="15" y="52"/>
                  </a:lnTo>
                  <a:lnTo>
                    <a:pt x="15" y="52"/>
                  </a:lnTo>
                  <a:lnTo>
                    <a:pt x="11" y="48"/>
                  </a:lnTo>
                  <a:lnTo>
                    <a:pt x="11" y="48"/>
                  </a:lnTo>
                  <a:lnTo>
                    <a:pt x="11" y="44"/>
                  </a:lnTo>
                  <a:lnTo>
                    <a:pt x="8" y="44"/>
                  </a:lnTo>
                  <a:lnTo>
                    <a:pt x="8" y="44"/>
                  </a:lnTo>
                  <a:lnTo>
                    <a:pt x="8" y="41"/>
                  </a:lnTo>
                  <a:lnTo>
                    <a:pt x="4" y="41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4" name="Freeform 146"/>
            <p:cNvSpPr>
              <a:spLocks/>
            </p:cNvSpPr>
            <p:nvPr/>
          </p:nvSpPr>
          <p:spPr bwMode="auto">
            <a:xfrm>
              <a:off x="4702168" y="3524645"/>
              <a:ext cx="200714" cy="176269"/>
            </a:xfrm>
            <a:custGeom>
              <a:avLst/>
              <a:gdLst>
                <a:gd name="T0" fmla="*/ 89 w 156"/>
                <a:gd name="T1" fmla="*/ 0 h 137"/>
                <a:gd name="T2" fmla="*/ 93 w 156"/>
                <a:gd name="T3" fmla="*/ 4 h 137"/>
                <a:gd name="T4" fmla="*/ 97 w 156"/>
                <a:gd name="T5" fmla="*/ 11 h 137"/>
                <a:gd name="T6" fmla="*/ 100 w 156"/>
                <a:gd name="T7" fmla="*/ 15 h 137"/>
                <a:gd name="T8" fmla="*/ 104 w 156"/>
                <a:gd name="T9" fmla="*/ 19 h 137"/>
                <a:gd name="T10" fmla="*/ 108 w 156"/>
                <a:gd name="T11" fmla="*/ 22 h 137"/>
                <a:gd name="T12" fmla="*/ 119 w 156"/>
                <a:gd name="T13" fmla="*/ 34 h 137"/>
                <a:gd name="T14" fmla="*/ 123 w 156"/>
                <a:gd name="T15" fmla="*/ 37 h 137"/>
                <a:gd name="T16" fmla="*/ 126 w 156"/>
                <a:gd name="T17" fmla="*/ 41 h 137"/>
                <a:gd name="T18" fmla="*/ 126 w 156"/>
                <a:gd name="T19" fmla="*/ 48 h 137"/>
                <a:gd name="T20" fmla="*/ 134 w 156"/>
                <a:gd name="T21" fmla="*/ 56 h 137"/>
                <a:gd name="T22" fmla="*/ 141 w 156"/>
                <a:gd name="T23" fmla="*/ 56 h 137"/>
                <a:gd name="T24" fmla="*/ 149 w 156"/>
                <a:gd name="T25" fmla="*/ 60 h 137"/>
                <a:gd name="T26" fmla="*/ 152 w 156"/>
                <a:gd name="T27" fmla="*/ 63 h 137"/>
                <a:gd name="T28" fmla="*/ 152 w 156"/>
                <a:gd name="T29" fmla="*/ 67 h 137"/>
                <a:gd name="T30" fmla="*/ 149 w 156"/>
                <a:gd name="T31" fmla="*/ 67 h 137"/>
                <a:gd name="T32" fmla="*/ 145 w 156"/>
                <a:gd name="T33" fmla="*/ 74 h 137"/>
                <a:gd name="T34" fmla="*/ 137 w 156"/>
                <a:gd name="T35" fmla="*/ 74 h 137"/>
                <a:gd name="T36" fmla="*/ 130 w 156"/>
                <a:gd name="T37" fmla="*/ 78 h 137"/>
                <a:gd name="T38" fmla="*/ 126 w 156"/>
                <a:gd name="T39" fmla="*/ 82 h 137"/>
                <a:gd name="T40" fmla="*/ 119 w 156"/>
                <a:gd name="T41" fmla="*/ 85 h 137"/>
                <a:gd name="T42" fmla="*/ 112 w 156"/>
                <a:gd name="T43" fmla="*/ 93 h 137"/>
                <a:gd name="T44" fmla="*/ 112 w 156"/>
                <a:gd name="T45" fmla="*/ 97 h 137"/>
                <a:gd name="T46" fmla="*/ 108 w 156"/>
                <a:gd name="T47" fmla="*/ 100 h 137"/>
                <a:gd name="T48" fmla="*/ 104 w 156"/>
                <a:gd name="T49" fmla="*/ 104 h 137"/>
                <a:gd name="T50" fmla="*/ 97 w 156"/>
                <a:gd name="T51" fmla="*/ 108 h 137"/>
                <a:gd name="T52" fmla="*/ 93 w 156"/>
                <a:gd name="T53" fmla="*/ 115 h 137"/>
                <a:gd name="T54" fmla="*/ 93 w 156"/>
                <a:gd name="T55" fmla="*/ 123 h 137"/>
                <a:gd name="T56" fmla="*/ 86 w 156"/>
                <a:gd name="T57" fmla="*/ 123 h 137"/>
                <a:gd name="T58" fmla="*/ 74 w 156"/>
                <a:gd name="T59" fmla="*/ 123 h 137"/>
                <a:gd name="T60" fmla="*/ 63 w 156"/>
                <a:gd name="T61" fmla="*/ 119 h 137"/>
                <a:gd name="T62" fmla="*/ 56 w 156"/>
                <a:gd name="T63" fmla="*/ 115 h 137"/>
                <a:gd name="T64" fmla="*/ 45 w 156"/>
                <a:gd name="T65" fmla="*/ 126 h 137"/>
                <a:gd name="T66" fmla="*/ 34 w 156"/>
                <a:gd name="T67" fmla="*/ 134 h 137"/>
                <a:gd name="T68" fmla="*/ 26 w 156"/>
                <a:gd name="T69" fmla="*/ 137 h 137"/>
                <a:gd name="T70" fmla="*/ 15 w 156"/>
                <a:gd name="T71" fmla="*/ 137 h 137"/>
                <a:gd name="T72" fmla="*/ 12 w 156"/>
                <a:gd name="T73" fmla="*/ 130 h 137"/>
                <a:gd name="T74" fmla="*/ 8 w 156"/>
                <a:gd name="T75" fmla="*/ 115 h 137"/>
                <a:gd name="T76" fmla="*/ 0 w 156"/>
                <a:gd name="T77" fmla="*/ 111 h 137"/>
                <a:gd name="T78" fmla="*/ 19 w 156"/>
                <a:gd name="T79" fmla="*/ 63 h 137"/>
                <a:gd name="T80" fmla="*/ 49 w 156"/>
                <a:gd name="T81" fmla="*/ 8 h 137"/>
                <a:gd name="T82" fmla="*/ 56 w 156"/>
                <a:gd name="T83" fmla="*/ 4 h 137"/>
                <a:gd name="T84" fmla="*/ 60 w 156"/>
                <a:gd name="T85" fmla="*/ 8 h 137"/>
                <a:gd name="T86" fmla="*/ 60 w 156"/>
                <a:gd name="T87" fmla="*/ 11 h 137"/>
                <a:gd name="T88" fmla="*/ 74 w 156"/>
                <a:gd name="T89" fmla="*/ 0 h 137"/>
                <a:gd name="T90" fmla="*/ 78 w 156"/>
                <a:gd name="T91" fmla="*/ 4 h 137"/>
                <a:gd name="T92" fmla="*/ 89 w 156"/>
                <a:gd name="T93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37">
                  <a:moveTo>
                    <a:pt x="89" y="0"/>
                  </a:moveTo>
                  <a:lnTo>
                    <a:pt x="89" y="0"/>
                  </a:lnTo>
                  <a:lnTo>
                    <a:pt x="89" y="0"/>
                  </a:lnTo>
                  <a:lnTo>
                    <a:pt x="89" y="4"/>
                  </a:lnTo>
                  <a:lnTo>
                    <a:pt x="89" y="4"/>
                  </a:lnTo>
                  <a:lnTo>
                    <a:pt x="93" y="4"/>
                  </a:lnTo>
                  <a:lnTo>
                    <a:pt x="93" y="8"/>
                  </a:lnTo>
                  <a:lnTo>
                    <a:pt x="97" y="8"/>
                  </a:lnTo>
                  <a:lnTo>
                    <a:pt x="97" y="11"/>
                  </a:lnTo>
                  <a:lnTo>
                    <a:pt x="97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lnTo>
                    <a:pt x="104" y="19"/>
                  </a:lnTo>
                  <a:lnTo>
                    <a:pt x="104" y="19"/>
                  </a:lnTo>
                  <a:lnTo>
                    <a:pt x="104" y="22"/>
                  </a:lnTo>
                  <a:lnTo>
                    <a:pt x="108" y="22"/>
                  </a:lnTo>
                  <a:lnTo>
                    <a:pt x="108" y="22"/>
                  </a:lnTo>
                  <a:lnTo>
                    <a:pt x="112" y="30"/>
                  </a:lnTo>
                  <a:lnTo>
                    <a:pt x="115" y="34"/>
                  </a:lnTo>
                  <a:lnTo>
                    <a:pt x="119" y="34"/>
                  </a:lnTo>
                  <a:lnTo>
                    <a:pt x="119" y="34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37"/>
                  </a:lnTo>
                  <a:lnTo>
                    <a:pt x="123" y="41"/>
                  </a:lnTo>
                  <a:lnTo>
                    <a:pt x="126" y="41"/>
                  </a:lnTo>
                  <a:lnTo>
                    <a:pt x="126" y="41"/>
                  </a:lnTo>
                  <a:lnTo>
                    <a:pt x="126" y="45"/>
                  </a:lnTo>
                  <a:lnTo>
                    <a:pt x="126" y="48"/>
                  </a:lnTo>
                  <a:lnTo>
                    <a:pt x="126" y="48"/>
                  </a:lnTo>
                  <a:lnTo>
                    <a:pt x="130" y="52"/>
                  </a:lnTo>
                  <a:lnTo>
                    <a:pt x="134" y="56"/>
                  </a:lnTo>
                  <a:lnTo>
                    <a:pt x="134" y="56"/>
                  </a:lnTo>
                  <a:lnTo>
                    <a:pt x="137" y="60"/>
                  </a:lnTo>
                  <a:lnTo>
                    <a:pt x="141" y="56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49" y="60"/>
                  </a:lnTo>
                  <a:lnTo>
                    <a:pt x="152" y="60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2" y="63"/>
                  </a:lnTo>
                  <a:lnTo>
                    <a:pt x="156" y="67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9" y="67"/>
                  </a:lnTo>
                  <a:lnTo>
                    <a:pt x="149" y="67"/>
                  </a:lnTo>
                  <a:lnTo>
                    <a:pt x="149" y="71"/>
                  </a:lnTo>
                  <a:lnTo>
                    <a:pt x="145" y="71"/>
                  </a:lnTo>
                  <a:lnTo>
                    <a:pt x="145" y="74"/>
                  </a:lnTo>
                  <a:lnTo>
                    <a:pt x="141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7" y="74"/>
                  </a:lnTo>
                  <a:lnTo>
                    <a:pt x="134" y="74"/>
                  </a:lnTo>
                  <a:lnTo>
                    <a:pt x="130" y="78"/>
                  </a:lnTo>
                  <a:lnTo>
                    <a:pt x="126" y="78"/>
                  </a:lnTo>
                  <a:lnTo>
                    <a:pt x="126" y="82"/>
                  </a:lnTo>
                  <a:lnTo>
                    <a:pt x="126" y="82"/>
                  </a:lnTo>
                  <a:lnTo>
                    <a:pt x="123" y="82"/>
                  </a:lnTo>
                  <a:lnTo>
                    <a:pt x="123" y="85"/>
                  </a:lnTo>
                  <a:lnTo>
                    <a:pt x="119" y="85"/>
                  </a:lnTo>
                  <a:lnTo>
                    <a:pt x="119" y="85"/>
                  </a:lnTo>
                  <a:lnTo>
                    <a:pt x="112" y="89"/>
                  </a:lnTo>
                  <a:lnTo>
                    <a:pt x="112" y="93"/>
                  </a:lnTo>
                  <a:lnTo>
                    <a:pt x="115" y="97"/>
                  </a:lnTo>
                  <a:lnTo>
                    <a:pt x="115" y="97"/>
                  </a:lnTo>
                  <a:lnTo>
                    <a:pt x="112" y="97"/>
                  </a:lnTo>
                  <a:lnTo>
                    <a:pt x="112" y="100"/>
                  </a:lnTo>
                  <a:lnTo>
                    <a:pt x="108" y="100"/>
                  </a:lnTo>
                  <a:lnTo>
                    <a:pt x="108" y="100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4" y="104"/>
                  </a:lnTo>
                  <a:lnTo>
                    <a:pt x="100" y="108"/>
                  </a:lnTo>
                  <a:lnTo>
                    <a:pt x="100" y="108"/>
                  </a:lnTo>
                  <a:lnTo>
                    <a:pt x="97" y="108"/>
                  </a:lnTo>
                  <a:lnTo>
                    <a:pt x="93" y="111"/>
                  </a:lnTo>
                  <a:lnTo>
                    <a:pt x="93" y="115"/>
                  </a:lnTo>
                  <a:lnTo>
                    <a:pt x="93" y="115"/>
                  </a:lnTo>
                  <a:lnTo>
                    <a:pt x="93" y="119"/>
                  </a:lnTo>
                  <a:lnTo>
                    <a:pt x="93" y="119"/>
                  </a:lnTo>
                  <a:lnTo>
                    <a:pt x="93" y="123"/>
                  </a:lnTo>
                  <a:lnTo>
                    <a:pt x="89" y="123"/>
                  </a:lnTo>
                  <a:lnTo>
                    <a:pt x="86" y="123"/>
                  </a:lnTo>
                  <a:lnTo>
                    <a:pt x="86" y="123"/>
                  </a:lnTo>
                  <a:lnTo>
                    <a:pt x="82" y="123"/>
                  </a:lnTo>
                  <a:lnTo>
                    <a:pt x="78" y="123"/>
                  </a:lnTo>
                  <a:lnTo>
                    <a:pt x="74" y="123"/>
                  </a:lnTo>
                  <a:lnTo>
                    <a:pt x="74" y="123"/>
                  </a:lnTo>
                  <a:lnTo>
                    <a:pt x="71" y="123"/>
                  </a:lnTo>
                  <a:lnTo>
                    <a:pt x="63" y="119"/>
                  </a:lnTo>
                  <a:lnTo>
                    <a:pt x="63" y="119"/>
                  </a:lnTo>
                  <a:lnTo>
                    <a:pt x="60" y="115"/>
                  </a:lnTo>
                  <a:lnTo>
                    <a:pt x="56" y="115"/>
                  </a:lnTo>
                  <a:lnTo>
                    <a:pt x="52" y="115"/>
                  </a:lnTo>
                  <a:lnTo>
                    <a:pt x="49" y="119"/>
                  </a:lnTo>
                  <a:lnTo>
                    <a:pt x="45" y="126"/>
                  </a:lnTo>
                  <a:lnTo>
                    <a:pt x="41" y="130"/>
                  </a:lnTo>
                  <a:lnTo>
                    <a:pt x="37" y="130"/>
                  </a:lnTo>
                  <a:lnTo>
                    <a:pt x="34" y="134"/>
                  </a:lnTo>
                  <a:lnTo>
                    <a:pt x="30" y="134"/>
                  </a:lnTo>
                  <a:lnTo>
                    <a:pt x="26" y="137"/>
                  </a:lnTo>
                  <a:lnTo>
                    <a:pt x="26" y="137"/>
                  </a:lnTo>
                  <a:lnTo>
                    <a:pt x="23" y="137"/>
                  </a:lnTo>
                  <a:lnTo>
                    <a:pt x="19" y="137"/>
                  </a:lnTo>
                  <a:lnTo>
                    <a:pt x="15" y="137"/>
                  </a:lnTo>
                  <a:lnTo>
                    <a:pt x="12" y="137"/>
                  </a:lnTo>
                  <a:lnTo>
                    <a:pt x="12" y="134"/>
                  </a:lnTo>
                  <a:lnTo>
                    <a:pt x="12" y="130"/>
                  </a:lnTo>
                  <a:lnTo>
                    <a:pt x="12" y="126"/>
                  </a:lnTo>
                  <a:lnTo>
                    <a:pt x="8" y="119"/>
                  </a:lnTo>
                  <a:lnTo>
                    <a:pt x="8" y="115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0" y="108"/>
                  </a:lnTo>
                  <a:lnTo>
                    <a:pt x="4" y="63"/>
                  </a:lnTo>
                  <a:lnTo>
                    <a:pt x="19" y="63"/>
                  </a:lnTo>
                  <a:lnTo>
                    <a:pt x="23" y="8"/>
                  </a:lnTo>
                  <a:lnTo>
                    <a:pt x="34" y="8"/>
                  </a:lnTo>
                  <a:lnTo>
                    <a:pt x="49" y="8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56" y="4"/>
                  </a:lnTo>
                  <a:lnTo>
                    <a:pt x="60" y="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7" y="8"/>
                  </a:lnTo>
                  <a:lnTo>
                    <a:pt x="71" y="4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78" y="4"/>
                  </a:lnTo>
                  <a:lnTo>
                    <a:pt x="78" y="4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5" name="Freeform 147"/>
            <p:cNvSpPr>
              <a:spLocks/>
            </p:cNvSpPr>
            <p:nvPr/>
          </p:nvSpPr>
          <p:spPr bwMode="auto">
            <a:xfrm>
              <a:off x="4531048" y="3505347"/>
              <a:ext cx="285632" cy="244460"/>
            </a:xfrm>
            <a:custGeom>
              <a:avLst/>
              <a:gdLst>
                <a:gd name="T0" fmla="*/ 137 w 222"/>
                <a:gd name="T1" fmla="*/ 78 h 190"/>
                <a:gd name="T2" fmla="*/ 167 w 222"/>
                <a:gd name="T3" fmla="*/ 23 h 190"/>
                <a:gd name="T4" fmla="*/ 189 w 222"/>
                <a:gd name="T5" fmla="*/ 19 h 190"/>
                <a:gd name="T6" fmla="*/ 193 w 222"/>
                <a:gd name="T7" fmla="*/ 23 h 190"/>
                <a:gd name="T8" fmla="*/ 193 w 222"/>
                <a:gd name="T9" fmla="*/ 26 h 190"/>
                <a:gd name="T10" fmla="*/ 204 w 222"/>
                <a:gd name="T11" fmla="*/ 19 h 190"/>
                <a:gd name="T12" fmla="*/ 211 w 222"/>
                <a:gd name="T13" fmla="*/ 19 h 190"/>
                <a:gd name="T14" fmla="*/ 219 w 222"/>
                <a:gd name="T15" fmla="*/ 15 h 190"/>
                <a:gd name="T16" fmla="*/ 219 w 222"/>
                <a:gd name="T17" fmla="*/ 11 h 190"/>
                <a:gd name="T18" fmla="*/ 215 w 222"/>
                <a:gd name="T19" fmla="*/ 8 h 190"/>
                <a:gd name="T20" fmla="*/ 211 w 222"/>
                <a:gd name="T21" fmla="*/ 11 h 190"/>
                <a:gd name="T22" fmla="*/ 167 w 222"/>
                <a:gd name="T23" fmla="*/ 19 h 190"/>
                <a:gd name="T24" fmla="*/ 163 w 222"/>
                <a:gd name="T25" fmla="*/ 19 h 190"/>
                <a:gd name="T26" fmla="*/ 159 w 222"/>
                <a:gd name="T27" fmla="*/ 15 h 190"/>
                <a:gd name="T28" fmla="*/ 156 w 222"/>
                <a:gd name="T29" fmla="*/ 15 h 190"/>
                <a:gd name="T30" fmla="*/ 148 w 222"/>
                <a:gd name="T31" fmla="*/ 19 h 190"/>
                <a:gd name="T32" fmla="*/ 141 w 222"/>
                <a:gd name="T33" fmla="*/ 15 h 190"/>
                <a:gd name="T34" fmla="*/ 137 w 222"/>
                <a:gd name="T35" fmla="*/ 15 h 190"/>
                <a:gd name="T36" fmla="*/ 130 w 222"/>
                <a:gd name="T37" fmla="*/ 15 h 190"/>
                <a:gd name="T38" fmla="*/ 122 w 222"/>
                <a:gd name="T39" fmla="*/ 15 h 190"/>
                <a:gd name="T40" fmla="*/ 115 w 222"/>
                <a:gd name="T41" fmla="*/ 11 h 190"/>
                <a:gd name="T42" fmla="*/ 111 w 222"/>
                <a:gd name="T43" fmla="*/ 8 h 190"/>
                <a:gd name="T44" fmla="*/ 48 w 222"/>
                <a:gd name="T45" fmla="*/ 8 h 190"/>
                <a:gd name="T46" fmla="*/ 41 w 222"/>
                <a:gd name="T47" fmla="*/ 8 h 190"/>
                <a:gd name="T48" fmla="*/ 33 w 222"/>
                <a:gd name="T49" fmla="*/ 4 h 190"/>
                <a:gd name="T50" fmla="*/ 30 w 222"/>
                <a:gd name="T51" fmla="*/ 0 h 190"/>
                <a:gd name="T52" fmla="*/ 26 w 222"/>
                <a:gd name="T53" fmla="*/ 0 h 190"/>
                <a:gd name="T54" fmla="*/ 22 w 222"/>
                <a:gd name="T55" fmla="*/ 0 h 190"/>
                <a:gd name="T56" fmla="*/ 15 w 222"/>
                <a:gd name="T57" fmla="*/ 8 h 190"/>
                <a:gd name="T58" fmla="*/ 8 w 222"/>
                <a:gd name="T59" fmla="*/ 4 h 190"/>
                <a:gd name="T60" fmla="*/ 4 w 222"/>
                <a:gd name="T61" fmla="*/ 8 h 190"/>
                <a:gd name="T62" fmla="*/ 4 w 222"/>
                <a:gd name="T63" fmla="*/ 19 h 190"/>
                <a:gd name="T64" fmla="*/ 26 w 222"/>
                <a:gd name="T65" fmla="*/ 52 h 190"/>
                <a:gd name="T66" fmla="*/ 33 w 222"/>
                <a:gd name="T67" fmla="*/ 75 h 190"/>
                <a:gd name="T68" fmla="*/ 41 w 222"/>
                <a:gd name="T69" fmla="*/ 93 h 190"/>
                <a:gd name="T70" fmla="*/ 48 w 222"/>
                <a:gd name="T71" fmla="*/ 123 h 190"/>
                <a:gd name="T72" fmla="*/ 48 w 222"/>
                <a:gd name="T73" fmla="*/ 134 h 190"/>
                <a:gd name="T74" fmla="*/ 52 w 222"/>
                <a:gd name="T75" fmla="*/ 145 h 190"/>
                <a:gd name="T76" fmla="*/ 52 w 222"/>
                <a:gd name="T77" fmla="*/ 152 h 190"/>
                <a:gd name="T78" fmla="*/ 59 w 222"/>
                <a:gd name="T79" fmla="*/ 167 h 190"/>
                <a:gd name="T80" fmla="*/ 67 w 222"/>
                <a:gd name="T81" fmla="*/ 178 h 190"/>
                <a:gd name="T82" fmla="*/ 78 w 222"/>
                <a:gd name="T83" fmla="*/ 178 h 190"/>
                <a:gd name="T84" fmla="*/ 82 w 222"/>
                <a:gd name="T85" fmla="*/ 175 h 190"/>
                <a:gd name="T86" fmla="*/ 89 w 222"/>
                <a:gd name="T87" fmla="*/ 175 h 190"/>
                <a:gd name="T88" fmla="*/ 96 w 222"/>
                <a:gd name="T89" fmla="*/ 186 h 190"/>
                <a:gd name="T90" fmla="*/ 104 w 222"/>
                <a:gd name="T91" fmla="*/ 186 h 190"/>
                <a:gd name="T92" fmla="*/ 111 w 222"/>
                <a:gd name="T93" fmla="*/ 186 h 190"/>
                <a:gd name="T94" fmla="*/ 115 w 222"/>
                <a:gd name="T95" fmla="*/ 190 h 190"/>
                <a:gd name="T96" fmla="*/ 119 w 222"/>
                <a:gd name="T97" fmla="*/ 182 h 190"/>
                <a:gd name="T98" fmla="*/ 130 w 222"/>
                <a:gd name="T99" fmla="*/ 178 h 190"/>
                <a:gd name="T100" fmla="*/ 133 w 222"/>
                <a:gd name="T101" fmla="*/ 126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22" h="190">
                  <a:moveTo>
                    <a:pt x="133" y="126"/>
                  </a:moveTo>
                  <a:lnTo>
                    <a:pt x="133" y="123"/>
                  </a:lnTo>
                  <a:lnTo>
                    <a:pt x="137" y="78"/>
                  </a:lnTo>
                  <a:lnTo>
                    <a:pt x="152" y="78"/>
                  </a:lnTo>
                  <a:lnTo>
                    <a:pt x="156" y="23"/>
                  </a:lnTo>
                  <a:lnTo>
                    <a:pt x="167" y="23"/>
                  </a:lnTo>
                  <a:lnTo>
                    <a:pt x="182" y="23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89" y="19"/>
                  </a:lnTo>
                  <a:lnTo>
                    <a:pt x="193" y="19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3"/>
                  </a:lnTo>
                  <a:lnTo>
                    <a:pt x="193" y="26"/>
                  </a:lnTo>
                  <a:lnTo>
                    <a:pt x="193" y="26"/>
                  </a:lnTo>
                  <a:lnTo>
                    <a:pt x="200" y="23"/>
                  </a:lnTo>
                  <a:lnTo>
                    <a:pt x="204" y="19"/>
                  </a:lnTo>
                  <a:lnTo>
                    <a:pt x="207" y="15"/>
                  </a:lnTo>
                  <a:lnTo>
                    <a:pt x="207" y="15"/>
                  </a:lnTo>
                  <a:lnTo>
                    <a:pt x="211" y="19"/>
                  </a:lnTo>
                  <a:lnTo>
                    <a:pt x="211" y="19"/>
                  </a:lnTo>
                  <a:lnTo>
                    <a:pt x="215" y="15"/>
                  </a:lnTo>
                  <a:lnTo>
                    <a:pt x="219" y="15"/>
                  </a:lnTo>
                  <a:lnTo>
                    <a:pt x="222" y="15"/>
                  </a:lnTo>
                  <a:lnTo>
                    <a:pt x="222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9" y="11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5" y="8"/>
                  </a:lnTo>
                  <a:lnTo>
                    <a:pt x="211" y="11"/>
                  </a:lnTo>
                  <a:lnTo>
                    <a:pt x="207" y="8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7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63" y="19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9" y="15"/>
                  </a:lnTo>
                  <a:lnTo>
                    <a:pt x="156" y="15"/>
                  </a:lnTo>
                  <a:lnTo>
                    <a:pt x="156" y="15"/>
                  </a:lnTo>
                  <a:lnTo>
                    <a:pt x="156" y="19"/>
                  </a:lnTo>
                  <a:lnTo>
                    <a:pt x="152" y="19"/>
                  </a:lnTo>
                  <a:lnTo>
                    <a:pt x="148" y="19"/>
                  </a:lnTo>
                  <a:lnTo>
                    <a:pt x="148" y="15"/>
                  </a:lnTo>
                  <a:lnTo>
                    <a:pt x="145" y="15"/>
                  </a:lnTo>
                  <a:lnTo>
                    <a:pt x="141" y="15"/>
                  </a:lnTo>
                  <a:lnTo>
                    <a:pt x="141" y="11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30" y="15"/>
                  </a:lnTo>
                  <a:lnTo>
                    <a:pt x="130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2" y="15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5" y="11"/>
                  </a:lnTo>
                  <a:lnTo>
                    <a:pt x="115" y="11"/>
                  </a:lnTo>
                  <a:lnTo>
                    <a:pt x="111" y="8"/>
                  </a:lnTo>
                  <a:lnTo>
                    <a:pt x="111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5" y="8"/>
                  </a:lnTo>
                  <a:lnTo>
                    <a:pt x="45" y="8"/>
                  </a:lnTo>
                  <a:lnTo>
                    <a:pt x="41" y="8"/>
                  </a:lnTo>
                  <a:lnTo>
                    <a:pt x="37" y="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1" y="4"/>
                  </a:lnTo>
                  <a:lnTo>
                    <a:pt x="8" y="4"/>
                  </a:lnTo>
                  <a:lnTo>
                    <a:pt x="8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0" y="8"/>
                  </a:lnTo>
                  <a:lnTo>
                    <a:pt x="0" y="8"/>
                  </a:lnTo>
                  <a:lnTo>
                    <a:pt x="4" y="19"/>
                  </a:lnTo>
                  <a:lnTo>
                    <a:pt x="11" y="30"/>
                  </a:lnTo>
                  <a:lnTo>
                    <a:pt x="19" y="37"/>
                  </a:lnTo>
                  <a:lnTo>
                    <a:pt x="26" y="52"/>
                  </a:lnTo>
                  <a:lnTo>
                    <a:pt x="26" y="60"/>
                  </a:lnTo>
                  <a:lnTo>
                    <a:pt x="33" y="71"/>
                  </a:lnTo>
                  <a:lnTo>
                    <a:pt x="33" y="75"/>
                  </a:lnTo>
                  <a:lnTo>
                    <a:pt x="45" y="86"/>
                  </a:lnTo>
                  <a:lnTo>
                    <a:pt x="45" y="93"/>
                  </a:lnTo>
                  <a:lnTo>
                    <a:pt x="41" y="93"/>
                  </a:lnTo>
                  <a:lnTo>
                    <a:pt x="45" y="100"/>
                  </a:lnTo>
                  <a:lnTo>
                    <a:pt x="45" y="112"/>
                  </a:lnTo>
                  <a:lnTo>
                    <a:pt x="48" y="123"/>
                  </a:lnTo>
                  <a:lnTo>
                    <a:pt x="48" y="130"/>
                  </a:lnTo>
                  <a:lnTo>
                    <a:pt x="52" y="134"/>
                  </a:lnTo>
                  <a:lnTo>
                    <a:pt x="48" y="134"/>
                  </a:lnTo>
                  <a:lnTo>
                    <a:pt x="52" y="138"/>
                  </a:lnTo>
                  <a:lnTo>
                    <a:pt x="52" y="145"/>
                  </a:lnTo>
                  <a:lnTo>
                    <a:pt x="52" y="145"/>
                  </a:lnTo>
                  <a:lnTo>
                    <a:pt x="56" y="149"/>
                  </a:lnTo>
                  <a:lnTo>
                    <a:pt x="52" y="149"/>
                  </a:lnTo>
                  <a:lnTo>
                    <a:pt x="52" y="152"/>
                  </a:lnTo>
                  <a:lnTo>
                    <a:pt x="56" y="156"/>
                  </a:lnTo>
                  <a:lnTo>
                    <a:pt x="56" y="164"/>
                  </a:lnTo>
                  <a:lnTo>
                    <a:pt x="59" y="167"/>
                  </a:lnTo>
                  <a:lnTo>
                    <a:pt x="63" y="171"/>
                  </a:lnTo>
                  <a:lnTo>
                    <a:pt x="67" y="175"/>
                  </a:lnTo>
                  <a:lnTo>
                    <a:pt x="67" y="178"/>
                  </a:lnTo>
                  <a:lnTo>
                    <a:pt x="74" y="182"/>
                  </a:lnTo>
                  <a:lnTo>
                    <a:pt x="78" y="182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82" y="175"/>
                  </a:lnTo>
                  <a:lnTo>
                    <a:pt x="85" y="175"/>
                  </a:lnTo>
                  <a:lnTo>
                    <a:pt x="85" y="175"/>
                  </a:lnTo>
                  <a:lnTo>
                    <a:pt x="89" y="175"/>
                  </a:lnTo>
                  <a:lnTo>
                    <a:pt x="89" y="178"/>
                  </a:lnTo>
                  <a:lnTo>
                    <a:pt x="89" y="186"/>
                  </a:lnTo>
                  <a:lnTo>
                    <a:pt x="96" y="186"/>
                  </a:lnTo>
                  <a:lnTo>
                    <a:pt x="100" y="186"/>
                  </a:lnTo>
                  <a:lnTo>
                    <a:pt x="100" y="186"/>
                  </a:lnTo>
                  <a:lnTo>
                    <a:pt x="104" y="186"/>
                  </a:lnTo>
                  <a:lnTo>
                    <a:pt x="108" y="186"/>
                  </a:lnTo>
                  <a:lnTo>
                    <a:pt x="108" y="186"/>
                  </a:lnTo>
                  <a:lnTo>
                    <a:pt x="111" y="186"/>
                  </a:lnTo>
                  <a:lnTo>
                    <a:pt x="111" y="190"/>
                  </a:lnTo>
                  <a:lnTo>
                    <a:pt x="115" y="190"/>
                  </a:lnTo>
                  <a:lnTo>
                    <a:pt x="115" y="190"/>
                  </a:lnTo>
                  <a:lnTo>
                    <a:pt x="115" y="186"/>
                  </a:lnTo>
                  <a:lnTo>
                    <a:pt x="119" y="182"/>
                  </a:lnTo>
                  <a:lnTo>
                    <a:pt x="119" y="182"/>
                  </a:lnTo>
                  <a:lnTo>
                    <a:pt x="122" y="182"/>
                  </a:lnTo>
                  <a:lnTo>
                    <a:pt x="126" y="178"/>
                  </a:lnTo>
                  <a:lnTo>
                    <a:pt x="130" y="178"/>
                  </a:lnTo>
                  <a:lnTo>
                    <a:pt x="133" y="178"/>
                  </a:lnTo>
                  <a:lnTo>
                    <a:pt x="133" y="126"/>
                  </a:lnTo>
                  <a:lnTo>
                    <a:pt x="133" y="1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6" name="Freeform 148"/>
            <p:cNvSpPr>
              <a:spLocks/>
            </p:cNvSpPr>
            <p:nvPr/>
          </p:nvSpPr>
          <p:spPr bwMode="auto">
            <a:xfrm>
              <a:off x="5450989" y="3586403"/>
              <a:ext cx="14153" cy="10293"/>
            </a:xfrm>
            <a:custGeom>
              <a:avLst/>
              <a:gdLst>
                <a:gd name="T0" fmla="*/ 0 w 11"/>
                <a:gd name="T1" fmla="*/ 0 h 8"/>
                <a:gd name="T2" fmla="*/ 0 w 11"/>
                <a:gd name="T3" fmla="*/ 4 h 8"/>
                <a:gd name="T4" fmla="*/ 3 w 11"/>
                <a:gd name="T5" fmla="*/ 8 h 8"/>
                <a:gd name="T6" fmla="*/ 3 w 11"/>
                <a:gd name="T7" fmla="*/ 8 h 8"/>
                <a:gd name="T8" fmla="*/ 11 w 11"/>
                <a:gd name="T9" fmla="*/ 4 h 8"/>
                <a:gd name="T10" fmla="*/ 7 w 11"/>
                <a:gd name="T11" fmla="*/ 4 h 8"/>
                <a:gd name="T12" fmla="*/ 7 w 11"/>
                <a:gd name="T13" fmla="*/ 0 h 8"/>
                <a:gd name="T14" fmla="*/ 3 w 11"/>
                <a:gd name="T15" fmla="*/ 0 h 8"/>
                <a:gd name="T16" fmla="*/ 0 w 1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lnTo>
                    <a:pt x="0" y="4"/>
                  </a:lnTo>
                  <a:lnTo>
                    <a:pt x="3" y="8"/>
                  </a:lnTo>
                  <a:lnTo>
                    <a:pt x="3" y="8"/>
                  </a:lnTo>
                  <a:lnTo>
                    <a:pt x="11" y="4"/>
                  </a:lnTo>
                  <a:lnTo>
                    <a:pt x="7" y="4"/>
                  </a:lnTo>
                  <a:lnTo>
                    <a:pt x="7" y="0"/>
                  </a:lnTo>
                  <a:lnTo>
                    <a:pt x="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7" name="Freeform 149"/>
            <p:cNvSpPr>
              <a:spLocks noEditPoints="1"/>
            </p:cNvSpPr>
            <p:nvPr/>
          </p:nvSpPr>
          <p:spPr bwMode="auto">
            <a:xfrm>
              <a:off x="5188516" y="3410136"/>
              <a:ext cx="162115" cy="272766"/>
            </a:xfrm>
            <a:custGeom>
              <a:avLst/>
              <a:gdLst>
                <a:gd name="T0" fmla="*/ 37 w 126"/>
                <a:gd name="T1" fmla="*/ 208 h 212"/>
                <a:gd name="T2" fmla="*/ 59 w 126"/>
                <a:gd name="T3" fmla="*/ 204 h 212"/>
                <a:gd name="T4" fmla="*/ 67 w 126"/>
                <a:gd name="T5" fmla="*/ 193 h 212"/>
                <a:gd name="T6" fmla="*/ 70 w 126"/>
                <a:gd name="T7" fmla="*/ 182 h 212"/>
                <a:gd name="T8" fmla="*/ 74 w 126"/>
                <a:gd name="T9" fmla="*/ 174 h 212"/>
                <a:gd name="T10" fmla="*/ 85 w 126"/>
                <a:gd name="T11" fmla="*/ 152 h 212"/>
                <a:gd name="T12" fmla="*/ 96 w 126"/>
                <a:gd name="T13" fmla="*/ 123 h 212"/>
                <a:gd name="T14" fmla="*/ 104 w 126"/>
                <a:gd name="T15" fmla="*/ 104 h 212"/>
                <a:gd name="T16" fmla="*/ 111 w 126"/>
                <a:gd name="T17" fmla="*/ 85 h 212"/>
                <a:gd name="T18" fmla="*/ 111 w 126"/>
                <a:gd name="T19" fmla="*/ 71 h 212"/>
                <a:gd name="T20" fmla="*/ 115 w 126"/>
                <a:gd name="T21" fmla="*/ 63 h 212"/>
                <a:gd name="T22" fmla="*/ 115 w 126"/>
                <a:gd name="T23" fmla="*/ 52 h 212"/>
                <a:gd name="T24" fmla="*/ 122 w 126"/>
                <a:gd name="T25" fmla="*/ 59 h 212"/>
                <a:gd name="T26" fmla="*/ 126 w 126"/>
                <a:gd name="T27" fmla="*/ 52 h 212"/>
                <a:gd name="T28" fmla="*/ 122 w 126"/>
                <a:gd name="T29" fmla="*/ 41 h 212"/>
                <a:gd name="T30" fmla="*/ 122 w 126"/>
                <a:gd name="T31" fmla="*/ 34 h 212"/>
                <a:gd name="T32" fmla="*/ 119 w 126"/>
                <a:gd name="T33" fmla="*/ 11 h 212"/>
                <a:gd name="T34" fmla="*/ 111 w 126"/>
                <a:gd name="T35" fmla="*/ 8 h 212"/>
                <a:gd name="T36" fmla="*/ 107 w 126"/>
                <a:gd name="T37" fmla="*/ 4 h 212"/>
                <a:gd name="T38" fmla="*/ 104 w 126"/>
                <a:gd name="T39" fmla="*/ 8 h 212"/>
                <a:gd name="T40" fmla="*/ 104 w 126"/>
                <a:gd name="T41" fmla="*/ 15 h 212"/>
                <a:gd name="T42" fmla="*/ 96 w 126"/>
                <a:gd name="T43" fmla="*/ 26 h 212"/>
                <a:gd name="T44" fmla="*/ 93 w 126"/>
                <a:gd name="T45" fmla="*/ 26 h 212"/>
                <a:gd name="T46" fmla="*/ 93 w 126"/>
                <a:gd name="T47" fmla="*/ 34 h 212"/>
                <a:gd name="T48" fmla="*/ 85 w 126"/>
                <a:gd name="T49" fmla="*/ 37 h 212"/>
                <a:gd name="T50" fmla="*/ 89 w 126"/>
                <a:gd name="T51" fmla="*/ 41 h 212"/>
                <a:gd name="T52" fmla="*/ 78 w 126"/>
                <a:gd name="T53" fmla="*/ 48 h 212"/>
                <a:gd name="T54" fmla="*/ 74 w 126"/>
                <a:gd name="T55" fmla="*/ 45 h 212"/>
                <a:gd name="T56" fmla="*/ 74 w 126"/>
                <a:gd name="T57" fmla="*/ 52 h 212"/>
                <a:gd name="T58" fmla="*/ 70 w 126"/>
                <a:gd name="T59" fmla="*/ 56 h 212"/>
                <a:gd name="T60" fmla="*/ 70 w 126"/>
                <a:gd name="T61" fmla="*/ 48 h 212"/>
                <a:gd name="T62" fmla="*/ 63 w 126"/>
                <a:gd name="T63" fmla="*/ 63 h 212"/>
                <a:gd name="T64" fmla="*/ 59 w 126"/>
                <a:gd name="T65" fmla="*/ 56 h 212"/>
                <a:gd name="T66" fmla="*/ 48 w 126"/>
                <a:gd name="T67" fmla="*/ 59 h 212"/>
                <a:gd name="T68" fmla="*/ 45 w 126"/>
                <a:gd name="T69" fmla="*/ 59 h 212"/>
                <a:gd name="T70" fmla="*/ 33 w 126"/>
                <a:gd name="T71" fmla="*/ 67 h 212"/>
                <a:gd name="T72" fmla="*/ 26 w 126"/>
                <a:gd name="T73" fmla="*/ 67 h 212"/>
                <a:gd name="T74" fmla="*/ 19 w 126"/>
                <a:gd name="T75" fmla="*/ 82 h 212"/>
                <a:gd name="T76" fmla="*/ 19 w 126"/>
                <a:gd name="T77" fmla="*/ 93 h 212"/>
                <a:gd name="T78" fmla="*/ 26 w 126"/>
                <a:gd name="T79" fmla="*/ 111 h 212"/>
                <a:gd name="T80" fmla="*/ 22 w 126"/>
                <a:gd name="T81" fmla="*/ 123 h 212"/>
                <a:gd name="T82" fmla="*/ 15 w 126"/>
                <a:gd name="T83" fmla="*/ 134 h 212"/>
                <a:gd name="T84" fmla="*/ 8 w 126"/>
                <a:gd name="T85" fmla="*/ 141 h 212"/>
                <a:gd name="T86" fmla="*/ 4 w 126"/>
                <a:gd name="T87" fmla="*/ 156 h 212"/>
                <a:gd name="T88" fmla="*/ 8 w 126"/>
                <a:gd name="T89" fmla="*/ 171 h 212"/>
                <a:gd name="T90" fmla="*/ 11 w 126"/>
                <a:gd name="T91" fmla="*/ 174 h 212"/>
                <a:gd name="T92" fmla="*/ 8 w 126"/>
                <a:gd name="T93" fmla="*/ 186 h 212"/>
                <a:gd name="T94" fmla="*/ 8 w 126"/>
                <a:gd name="T95" fmla="*/ 197 h 212"/>
                <a:gd name="T96" fmla="*/ 15 w 126"/>
                <a:gd name="T97" fmla="*/ 204 h 212"/>
                <a:gd name="T98" fmla="*/ 26 w 126"/>
                <a:gd name="T99" fmla="*/ 208 h 212"/>
                <a:gd name="T100" fmla="*/ 26 w 126"/>
                <a:gd name="T101" fmla="*/ 212 h 212"/>
                <a:gd name="T102" fmla="*/ 100 w 126"/>
                <a:gd name="T103" fmla="*/ 11 h 212"/>
                <a:gd name="T104" fmla="*/ 100 w 126"/>
                <a:gd name="T105" fmla="*/ 19 h 212"/>
                <a:gd name="T106" fmla="*/ 100 w 126"/>
                <a:gd name="T107" fmla="*/ 19 h 212"/>
                <a:gd name="T108" fmla="*/ 96 w 126"/>
                <a:gd name="T109" fmla="*/ 19 h 212"/>
                <a:gd name="T110" fmla="*/ 93 w 126"/>
                <a:gd name="T111" fmla="*/ 19 h 212"/>
                <a:gd name="T112" fmla="*/ 115 w 126"/>
                <a:gd name="T113" fmla="*/ 74 h 212"/>
                <a:gd name="T114" fmla="*/ 119 w 126"/>
                <a:gd name="T115" fmla="*/ 74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26" h="212">
                  <a:moveTo>
                    <a:pt x="26" y="212"/>
                  </a:moveTo>
                  <a:lnTo>
                    <a:pt x="30" y="212"/>
                  </a:lnTo>
                  <a:lnTo>
                    <a:pt x="33" y="212"/>
                  </a:lnTo>
                  <a:lnTo>
                    <a:pt x="37" y="208"/>
                  </a:lnTo>
                  <a:lnTo>
                    <a:pt x="41" y="204"/>
                  </a:lnTo>
                  <a:lnTo>
                    <a:pt x="52" y="204"/>
                  </a:lnTo>
                  <a:lnTo>
                    <a:pt x="56" y="204"/>
                  </a:lnTo>
                  <a:lnTo>
                    <a:pt x="59" y="204"/>
                  </a:lnTo>
                  <a:lnTo>
                    <a:pt x="59" y="200"/>
                  </a:lnTo>
                  <a:lnTo>
                    <a:pt x="63" y="200"/>
                  </a:lnTo>
                  <a:lnTo>
                    <a:pt x="67" y="197"/>
                  </a:lnTo>
                  <a:lnTo>
                    <a:pt x="67" y="193"/>
                  </a:lnTo>
                  <a:lnTo>
                    <a:pt x="67" y="189"/>
                  </a:lnTo>
                  <a:lnTo>
                    <a:pt x="70" y="186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0" y="182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4" y="174"/>
                  </a:lnTo>
                  <a:lnTo>
                    <a:pt x="78" y="171"/>
                  </a:lnTo>
                  <a:lnTo>
                    <a:pt x="82" y="160"/>
                  </a:lnTo>
                  <a:lnTo>
                    <a:pt x="82" y="156"/>
                  </a:lnTo>
                  <a:lnTo>
                    <a:pt x="85" y="152"/>
                  </a:lnTo>
                  <a:lnTo>
                    <a:pt x="85" y="145"/>
                  </a:lnTo>
                  <a:lnTo>
                    <a:pt x="89" y="137"/>
                  </a:lnTo>
                  <a:lnTo>
                    <a:pt x="93" y="126"/>
                  </a:lnTo>
                  <a:lnTo>
                    <a:pt x="96" y="123"/>
                  </a:lnTo>
                  <a:lnTo>
                    <a:pt x="96" y="119"/>
                  </a:lnTo>
                  <a:lnTo>
                    <a:pt x="100" y="111"/>
                  </a:lnTo>
                  <a:lnTo>
                    <a:pt x="100" y="111"/>
                  </a:lnTo>
                  <a:lnTo>
                    <a:pt x="104" y="104"/>
                  </a:lnTo>
                  <a:lnTo>
                    <a:pt x="107" y="97"/>
                  </a:lnTo>
                  <a:lnTo>
                    <a:pt x="107" y="89"/>
                  </a:lnTo>
                  <a:lnTo>
                    <a:pt x="111" y="89"/>
                  </a:lnTo>
                  <a:lnTo>
                    <a:pt x="111" y="85"/>
                  </a:lnTo>
                  <a:lnTo>
                    <a:pt x="107" y="82"/>
                  </a:lnTo>
                  <a:lnTo>
                    <a:pt x="111" y="78"/>
                  </a:lnTo>
                  <a:lnTo>
                    <a:pt x="115" y="74"/>
                  </a:lnTo>
                  <a:lnTo>
                    <a:pt x="111" y="71"/>
                  </a:lnTo>
                  <a:lnTo>
                    <a:pt x="115" y="71"/>
                  </a:lnTo>
                  <a:lnTo>
                    <a:pt x="115" y="67"/>
                  </a:lnTo>
                  <a:lnTo>
                    <a:pt x="115" y="63"/>
                  </a:lnTo>
                  <a:lnTo>
                    <a:pt x="115" y="63"/>
                  </a:lnTo>
                  <a:lnTo>
                    <a:pt x="115" y="59"/>
                  </a:lnTo>
                  <a:lnTo>
                    <a:pt x="115" y="59"/>
                  </a:lnTo>
                  <a:lnTo>
                    <a:pt x="115" y="56"/>
                  </a:lnTo>
                  <a:lnTo>
                    <a:pt x="115" y="52"/>
                  </a:lnTo>
                  <a:lnTo>
                    <a:pt x="119" y="56"/>
                  </a:lnTo>
                  <a:lnTo>
                    <a:pt x="119" y="56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9"/>
                  </a:lnTo>
                  <a:lnTo>
                    <a:pt x="122" y="56"/>
                  </a:lnTo>
                  <a:lnTo>
                    <a:pt x="126" y="56"/>
                  </a:lnTo>
                  <a:lnTo>
                    <a:pt x="126" y="52"/>
                  </a:lnTo>
                  <a:lnTo>
                    <a:pt x="126" y="52"/>
                  </a:lnTo>
                  <a:lnTo>
                    <a:pt x="126" y="48"/>
                  </a:lnTo>
                  <a:lnTo>
                    <a:pt x="122" y="4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122" y="37"/>
                  </a:lnTo>
                  <a:lnTo>
                    <a:pt x="122" y="34"/>
                  </a:lnTo>
                  <a:lnTo>
                    <a:pt x="122" y="34"/>
                  </a:lnTo>
                  <a:lnTo>
                    <a:pt x="122" y="26"/>
                  </a:lnTo>
                  <a:lnTo>
                    <a:pt x="122" y="22"/>
                  </a:lnTo>
                  <a:lnTo>
                    <a:pt x="122" y="15"/>
                  </a:lnTo>
                  <a:lnTo>
                    <a:pt x="119" y="11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8"/>
                  </a:lnTo>
                  <a:lnTo>
                    <a:pt x="115" y="4"/>
                  </a:lnTo>
                  <a:lnTo>
                    <a:pt x="111" y="0"/>
                  </a:lnTo>
                  <a:lnTo>
                    <a:pt x="107" y="4"/>
                  </a:lnTo>
                  <a:lnTo>
                    <a:pt x="107" y="4"/>
                  </a:lnTo>
                  <a:lnTo>
                    <a:pt x="107" y="8"/>
                  </a:lnTo>
                  <a:lnTo>
                    <a:pt x="104" y="4"/>
                  </a:lnTo>
                  <a:lnTo>
                    <a:pt x="100" y="4"/>
                  </a:lnTo>
                  <a:lnTo>
                    <a:pt x="104" y="8"/>
                  </a:lnTo>
                  <a:lnTo>
                    <a:pt x="104" y="11"/>
                  </a:lnTo>
                  <a:lnTo>
                    <a:pt x="107" y="11"/>
                  </a:lnTo>
                  <a:lnTo>
                    <a:pt x="107" y="15"/>
                  </a:lnTo>
                  <a:lnTo>
                    <a:pt x="104" y="15"/>
                  </a:lnTo>
                  <a:lnTo>
                    <a:pt x="104" y="22"/>
                  </a:lnTo>
                  <a:lnTo>
                    <a:pt x="100" y="22"/>
                  </a:lnTo>
                  <a:lnTo>
                    <a:pt x="100" y="22"/>
                  </a:lnTo>
                  <a:lnTo>
                    <a:pt x="96" y="26"/>
                  </a:lnTo>
                  <a:lnTo>
                    <a:pt x="96" y="30"/>
                  </a:lnTo>
                  <a:lnTo>
                    <a:pt x="93" y="30"/>
                  </a:lnTo>
                  <a:lnTo>
                    <a:pt x="93" y="30"/>
                  </a:lnTo>
                  <a:lnTo>
                    <a:pt x="93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89" y="30"/>
                  </a:lnTo>
                  <a:lnTo>
                    <a:pt x="93" y="34"/>
                  </a:lnTo>
                  <a:lnTo>
                    <a:pt x="93" y="34"/>
                  </a:lnTo>
                  <a:lnTo>
                    <a:pt x="89" y="34"/>
                  </a:lnTo>
                  <a:lnTo>
                    <a:pt x="89" y="34"/>
                  </a:lnTo>
                  <a:lnTo>
                    <a:pt x="85" y="37"/>
                  </a:lnTo>
                  <a:lnTo>
                    <a:pt x="85" y="37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9" y="41"/>
                  </a:lnTo>
                  <a:lnTo>
                    <a:pt x="85" y="41"/>
                  </a:lnTo>
                  <a:lnTo>
                    <a:pt x="85" y="41"/>
                  </a:lnTo>
                  <a:lnTo>
                    <a:pt x="85" y="45"/>
                  </a:lnTo>
                  <a:lnTo>
                    <a:pt x="78" y="48"/>
                  </a:lnTo>
                  <a:lnTo>
                    <a:pt x="78" y="45"/>
                  </a:lnTo>
                  <a:lnTo>
                    <a:pt x="82" y="45"/>
                  </a:lnTo>
                  <a:lnTo>
                    <a:pt x="78" y="41"/>
                  </a:lnTo>
                  <a:lnTo>
                    <a:pt x="74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4" y="48"/>
                  </a:lnTo>
                  <a:lnTo>
                    <a:pt x="74" y="52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4" y="52"/>
                  </a:lnTo>
                  <a:lnTo>
                    <a:pt x="70" y="56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48"/>
                  </a:lnTo>
                  <a:lnTo>
                    <a:pt x="63" y="56"/>
                  </a:lnTo>
                  <a:lnTo>
                    <a:pt x="63" y="59"/>
                  </a:lnTo>
                  <a:lnTo>
                    <a:pt x="63" y="59"/>
                  </a:lnTo>
                  <a:lnTo>
                    <a:pt x="63" y="63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6" y="59"/>
                  </a:lnTo>
                  <a:lnTo>
                    <a:pt x="48" y="56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63"/>
                  </a:lnTo>
                  <a:lnTo>
                    <a:pt x="48" y="63"/>
                  </a:lnTo>
                  <a:lnTo>
                    <a:pt x="45" y="63"/>
                  </a:lnTo>
                  <a:lnTo>
                    <a:pt x="45" y="59"/>
                  </a:lnTo>
                  <a:lnTo>
                    <a:pt x="45" y="59"/>
                  </a:lnTo>
                  <a:lnTo>
                    <a:pt x="41" y="63"/>
                  </a:lnTo>
                  <a:lnTo>
                    <a:pt x="41" y="59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0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6" y="71"/>
                  </a:lnTo>
                  <a:lnTo>
                    <a:pt x="22" y="78"/>
                  </a:lnTo>
                  <a:lnTo>
                    <a:pt x="22" y="78"/>
                  </a:lnTo>
                  <a:lnTo>
                    <a:pt x="19" y="82"/>
                  </a:lnTo>
                  <a:lnTo>
                    <a:pt x="19" y="85"/>
                  </a:lnTo>
                  <a:lnTo>
                    <a:pt x="19" y="89"/>
                  </a:lnTo>
                  <a:lnTo>
                    <a:pt x="19" y="89"/>
                  </a:lnTo>
                  <a:lnTo>
                    <a:pt x="19" y="93"/>
                  </a:lnTo>
                  <a:lnTo>
                    <a:pt x="19" y="97"/>
                  </a:lnTo>
                  <a:lnTo>
                    <a:pt x="22" y="108"/>
                  </a:lnTo>
                  <a:lnTo>
                    <a:pt x="22" y="108"/>
                  </a:lnTo>
                  <a:lnTo>
                    <a:pt x="26" y="111"/>
                  </a:lnTo>
                  <a:lnTo>
                    <a:pt x="26" y="111"/>
                  </a:lnTo>
                  <a:lnTo>
                    <a:pt x="26" y="115"/>
                  </a:lnTo>
                  <a:lnTo>
                    <a:pt x="26" y="115"/>
                  </a:lnTo>
                  <a:lnTo>
                    <a:pt x="22" y="123"/>
                  </a:lnTo>
                  <a:lnTo>
                    <a:pt x="19" y="126"/>
                  </a:lnTo>
                  <a:lnTo>
                    <a:pt x="19" y="130"/>
                  </a:lnTo>
                  <a:lnTo>
                    <a:pt x="19" y="130"/>
                  </a:lnTo>
                  <a:lnTo>
                    <a:pt x="15" y="134"/>
                  </a:lnTo>
                  <a:lnTo>
                    <a:pt x="15" y="134"/>
                  </a:lnTo>
                  <a:lnTo>
                    <a:pt x="15" y="141"/>
                  </a:lnTo>
                  <a:lnTo>
                    <a:pt x="11" y="141"/>
                  </a:lnTo>
                  <a:lnTo>
                    <a:pt x="8" y="141"/>
                  </a:lnTo>
                  <a:lnTo>
                    <a:pt x="4" y="145"/>
                  </a:lnTo>
                  <a:lnTo>
                    <a:pt x="4" y="149"/>
                  </a:lnTo>
                  <a:lnTo>
                    <a:pt x="0" y="152"/>
                  </a:lnTo>
                  <a:lnTo>
                    <a:pt x="4" y="156"/>
                  </a:lnTo>
                  <a:lnTo>
                    <a:pt x="0" y="160"/>
                  </a:lnTo>
                  <a:lnTo>
                    <a:pt x="4" y="160"/>
                  </a:lnTo>
                  <a:lnTo>
                    <a:pt x="4" y="167"/>
                  </a:lnTo>
                  <a:lnTo>
                    <a:pt x="8" y="171"/>
                  </a:lnTo>
                  <a:lnTo>
                    <a:pt x="8" y="174"/>
                  </a:lnTo>
                  <a:lnTo>
                    <a:pt x="8" y="174"/>
                  </a:lnTo>
                  <a:lnTo>
                    <a:pt x="8" y="178"/>
                  </a:lnTo>
                  <a:lnTo>
                    <a:pt x="11" y="174"/>
                  </a:lnTo>
                  <a:lnTo>
                    <a:pt x="8" y="178"/>
                  </a:lnTo>
                  <a:lnTo>
                    <a:pt x="4" y="178"/>
                  </a:lnTo>
                  <a:lnTo>
                    <a:pt x="4" y="182"/>
                  </a:lnTo>
                  <a:lnTo>
                    <a:pt x="8" y="186"/>
                  </a:lnTo>
                  <a:lnTo>
                    <a:pt x="4" y="193"/>
                  </a:lnTo>
                  <a:lnTo>
                    <a:pt x="8" y="193"/>
                  </a:lnTo>
                  <a:lnTo>
                    <a:pt x="8" y="197"/>
                  </a:lnTo>
                  <a:lnTo>
                    <a:pt x="8" y="197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9" y="204"/>
                  </a:lnTo>
                  <a:lnTo>
                    <a:pt x="19" y="204"/>
                  </a:lnTo>
                  <a:lnTo>
                    <a:pt x="22" y="204"/>
                  </a:lnTo>
                  <a:lnTo>
                    <a:pt x="26" y="208"/>
                  </a:lnTo>
                  <a:lnTo>
                    <a:pt x="26" y="208"/>
                  </a:lnTo>
                  <a:lnTo>
                    <a:pt x="26" y="212"/>
                  </a:lnTo>
                  <a:lnTo>
                    <a:pt x="26" y="212"/>
                  </a:lnTo>
                  <a:lnTo>
                    <a:pt x="26" y="212"/>
                  </a:lnTo>
                  <a:close/>
                  <a:moveTo>
                    <a:pt x="100" y="15"/>
                  </a:moveTo>
                  <a:lnTo>
                    <a:pt x="100" y="15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5"/>
                  </a:lnTo>
                  <a:close/>
                  <a:moveTo>
                    <a:pt x="100" y="19"/>
                  </a:moveTo>
                  <a:lnTo>
                    <a:pt x="100" y="19"/>
                  </a:lnTo>
                  <a:lnTo>
                    <a:pt x="100" y="19"/>
                  </a:lnTo>
                  <a:lnTo>
                    <a:pt x="100" y="22"/>
                  </a:lnTo>
                  <a:lnTo>
                    <a:pt x="100" y="19"/>
                  </a:lnTo>
                  <a:lnTo>
                    <a:pt x="100" y="19"/>
                  </a:lnTo>
                  <a:close/>
                  <a:moveTo>
                    <a:pt x="93" y="19"/>
                  </a:moveTo>
                  <a:lnTo>
                    <a:pt x="93" y="19"/>
                  </a:lnTo>
                  <a:lnTo>
                    <a:pt x="93" y="19"/>
                  </a:lnTo>
                  <a:lnTo>
                    <a:pt x="96" y="19"/>
                  </a:lnTo>
                  <a:lnTo>
                    <a:pt x="96" y="22"/>
                  </a:lnTo>
                  <a:lnTo>
                    <a:pt x="93" y="22"/>
                  </a:lnTo>
                  <a:lnTo>
                    <a:pt x="93" y="22"/>
                  </a:lnTo>
                  <a:lnTo>
                    <a:pt x="93" y="19"/>
                  </a:lnTo>
                  <a:lnTo>
                    <a:pt x="93" y="19"/>
                  </a:lnTo>
                  <a:close/>
                  <a:moveTo>
                    <a:pt x="115" y="78"/>
                  </a:moveTo>
                  <a:lnTo>
                    <a:pt x="115" y="78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19" y="74"/>
                  </a:lnTo>
                  <a:lnTo>
                    <a:pt x="119" y="71"/>
                  </a:lnTo>
                  <a:lnTo>
                    <a:pt x="119" y="74"/>
                  </a:lnTo>
                  <a:lnTo>
                    <a:pt x="119" y="74"/>
                  </a:lnTo>
                  <a:lnTo>
                    <a:pt x="115" y="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8" name="Freeform 150"/>
            <p:cNvSpPr>
              <a:spLocks/>
            </p:cNvSpPr>
            <p:nvPr/>
          </p:nvSpPr>
          <p:spPr bwMode="auto">
            <a:xfrm>
              <a:off x="4931190" y="3381830"/>
              <a:ext cx="218727" cy="319084"/>
            </a:xfrm>
            <a:custGeom>
              <a:avLst/>
              <a:gdLst>
                <a:gd name="T0" fmla="*/ 30 w 170"/>
                <a:gd name="T1" fmla="*/ 156 h 248"/>
                <a:gd name="T2" fmla="*/ 33 w 170"/>
                <a:gd name="T3" fmla="*/ 148 h 248"/>
                <a:gd name="T4" fmla="*/ 37 w 170"/>
                <a:gd name="T5" fmla="*/ 137 h 248"/>
                <a:gd name="T6" fmla="*/ 37 w 170"/>
                <a:gd name="T7" fmla="*/ 126 h 248"/>
                <a:gd name="T8" fmla="*/ 37 w 170"/>
                <a:gd name="T9" fmla="*/ 119 h 248"/>
                <a:gd name="T10" fmla="*/ 41 w 170"/>
                <a:gd name="T11" fmla="*/ 107 h 248"/>
                <a:gd name="T12" fmla="*/ 41 w 170"/>
                <a:gd name="T13" fmla="*/ 96 h 248"/>
                <a:gd name="T14" fmla="*/ 22 w 170"/>
                <a:gd name="T15" fmla="*/ 89 h 248"/>
                <a:gd name="T16" fmla="*/ 8 w 170"/>
                <a:gd name="T17" fmla="*/ 85 h 248"/>
                <a:gd name="T18" fmla="*/ 0 w 170"/>
                <a:gd name="T19" fmla="*/ 70 h 248"/>
                <a:gd name="T20" fmla="*/ 30 w 170"/>
                <a:gd name="T21" fmla="*/ 59 h 248"/>
                <a:gd name="T22" fmla="*/ 52 w 170"/>
                <a:gd name="T23" fmla="*/ 56 h 248"/>
                <a:gd name="T24" fmla="*/ 59 w 170"/>
                <a:gd name="T25" fmla="*/ 59 h 248"/>
                <a:gd name="T26" fmla="*/ 71 w 170"/>
                <a:gd name="T27" fmla="*/ 67 h 248"/>
                <a:gd name="T28" fmla="*/ 63 w 170"/>
                <a:gd name="T29" fmla="*/ 81 h 248"/>
                <a:gd name="T30" fmla="*/ 71 w 170"/>
                <a:gd name="T31" fmla="*/ 93 h 248"/>
                <a:gd name="T32" fmla="*/ 78 w 170"/>
                <a:gd name="T33" fmla="*/ 100 h 248"/>
                <a:gd name="T34" fmla="*/ 82 w 170"/>
                <a:gd name="T35" fmla="*/ 85 h 248"/>
                <a:gd name="T36" fmla="*/ 85 w 170"/>
                <a:gd name="T37" fmla="*/ 74 h 248"/>
                <a:gd name="T38" fmla="*/ 89 w 170"/>
                <a:gd name="T39" fmla="*/ 67 h 248"/>
                <a:gd name="T40" fmla="*/ 85 w 170"/>
                <a:gd name="T41" fmla="*/ 56 h 248"/>
                <a:gd name="T42" fmla="*/ 74 w 170"/>
                <a:gd name="T43" fmla="*/ 44 h 248"/>
                <a:gd name="T44" fmla="*/ 89 w 170"/>
                <a:gd name="T45" fmla="*/ 15 h 248"/>
                <a:gd name="T46" fmla="*/ 96 w 170"/>
                <a:gd name="T47" fmla="*/ 15 h 248"/>
                <a:gd name="T48" fmla="*/ 108 w 170"/>
                <a:gd name="T49" fmla="*/ 15 h 248"/>
                <a:gd name="T50" fmla="*/ 115 w 170"/>
                <a:gd name="T51" fmla="*/ 15 h 248"/>
                <a:gd name="T52" fmla="*/ 126 w 170"/>
                <a:gd name="T53" fmla="*/ 11 h 248"/>
                <a:gd name="T54" fmla="*/ 137 w 170"/>
                <a:gd name="T55" fmla="*/ 11 h 248"/>
                <a:gd name="T56" fmla="*/ 152 w 170"/>
                <a:gd name="T57" fmla="*/ 7 h 248"/>
                <a:gd name="T58" fmla="*/ 163 w 170"/>
                <a:gd name="T59" fmla="*/ 0 h 248"/>
                <a:gd name="T60" fmla="*/ 170 w 170"/>
                <a:gd name="T61" fmla="*/ 4 h 248"/>
                <a:gd name="T62" fmla="*/ 167 w 170"/>
                <a:gd name="T63" fmla="*/ 15 h 248"/>
                <a:gd name="T64" fmla="*/ 167 w 170"/>
                <a:gd name="T65" fmla="*/ 26 h 248"/>
                <a:gd name="T66" fmla="*/ 167 w 170"/>
                <a:gd name="T67" fmla="*/ 37 h 248"/>
                <a:gd name="T68" fmla="*/ 163 w 170"/>
                <a:gd name="T69" fmla="*/ 56 h 248"/>
                <a:gd name="T70" fmla="*/ 170 w 170"/>
                <a:gd name="T71" fmla="*/ 63 h 248"/>
                <a:gd name="T72" fmla="*/ 163 w 170"/>
                <a:gd name="T73" fmla="*/ 67 h 248"/>
                <a:gd name="T74" fmla="*/ 163 w 170"/>
                <a:gd name="T75" fmla="*/ 74 h 248"/>
                <a:gd name="T76" fmla="*/ 156 w 170"/>
                <a:gd name="T77" fmla="*/ 85 h 248"/>
                <a:gd name="T78" fmla="*/ 141 w 170"/>
                <a:gd name="T79" fmla="*/ 96 h 248"/>
                <a:gd name="T80" fmla="*/ 111 w 170"/>
                <a:gd name="T81" fmla="*/ 107 h 248"/>
                <a:gd name="T82" fmla="*/ 104 w 170"/>
                <a:gd name="T83" fmla="*/ 111 h 248"/>
                <a:gd name="T84" fmla="*/ 93 w 170"/>
                <a:gd name="T85" fmla="*/ 122 h 248"/>
                <a:gd name="T86" fmla="*/ 78 w 170"/>
                <a:gd name="T87" fmla="*/ 133 h 248"/>
                <a:gd name="T88" fmla="*/ 67 w 170"/>
                <a:gd name="T89" fmla="*/ 137 h 248"/>
                <a:gd name="T90" fmla="*/ 67 w 170"/>
                <a:gd name="T91" fmla="*/ 145 h 248"/>
                <a:gd name="T92" fmla="*/ 67 w 170"/>
                <a:gd name="T93" fmla="*/ 159 h 248"/>
                <a:gd name="T94" fmla="*/ 71 w 170"/>
                <a:gd name="T95" fmla="*/ 178 h 248"/>
                <a:gd name="T96" fmla="*/ 78 w 170"/>
                <a:gd name="T97" fmla="*/ 178 h 248"/>
                <a:gd name="T98" fmla="*/ 74 w 170"/>
                <a:gd name="T99" fmla="*/ 189 h 248"/>
                <a:gd name="T100" fmla="*/ 71 w 170"/>
                <a:gd name="T101" fmla="*/ 200 h 248"/>
                <a:gd name="T102" fmla="*/ 71 w 170"/>
                <a:gd name="T103" fmla="*/ 211 h 248"/>
                <a:gd name="T104" fmla="*/ 30 w 170"/>
                <a:gd name="T105" fmla="*/ 230 h 248"/>
                <a:gd name="T106" fmla="*/ 22 w 170"/>
                <a:gd name="T107" fmla="*/ 237 h 248"/>
                <a:gd name="T108" fmla="*/ 30 w 170"/>
                <a:gd name="T109" fmla="*/ 241 h 248"/>
                <a:gd name="T110" fmla="*/ 30 w 170"/>
                <a:gd name="T111" fmla="*/ 248 h 248"/>
                <a:gd name="T112" fmla="*/ 19 w 170"/>
                <a:gd name="T113" fmla="*/ 248 h 248"/>
                <a:gd name="T114" fmla="*/ 15 w 170"/>
                <a:gd name="T115" fmla="*/ 237 h 248"/>
                <a:gd name="T116" fmla="*/ 15 w 170"/>
                <a:gd name="T117" fmla="*/ 222 h 248"/>
                <a:gd name="T118" fmla="*/ 15 w 170"/>
                <a:gd name="T119" fmla="*/ 200 h 248"/>
                <a:gd name="T120" fmla="*/ 11 w 170"/>
                <a:gd name="T121" fmla="*/ 182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0" h="248">
                  <a:moveTo>
                    <a:pt x="11" y="182"/>
                  </a:moveTo>
                  <a:lnTo>
                    <a:pt x="30" y="167"/>
                  </a:lnTo>
                  <a:lnTo>
                    <a:pt x="30" y="163"/>
                  </a:lnTo>
                  <a:lnTo>
                    <a:pt x="30" y="159"/>
                  </a:lnTo>
                  <a:lnTo>
                    <a:pt x="30" y="156"/>
                  </a:lnTo>
                  <a:lnTo>
                    <a:pt x="30" y="152"/>
                  </a:lnTo>
                  <a:lnTo>
                    <a:pt x="30" y="152"/>
                  </a:lnTo>
                  <a:lnTo>
                    <a:pt x="30" y="148"/>
                  </a:lnTo>
                  <a:lnTo>
                    <a:pt x="33" y="148"/>
                  </a:lnTo>
                  <a:lnTo>
                    <a:pt x="33" y="148"/>
                  </a:lnTo>
                  <a:lnTo>
                    <a:pt x="37" y="145"/>
                  </a:lnTo>
                  <a:lnTo>
                    <a:pt x="37" y="141"/>
                  </a:lnTo>
                  <a:lnTo>
                    <a:pt x="37" y="141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37" y="133"/>
                  </a:lnTo>
                  <a:lnTo>
                    <a:pt x="37" y="133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7" y="126"/>
                  </a:lnTo>
                  <a:lnTo>
                    <a:pt x="37" y="126"/>
                  </a:lnTo>
                  <a:lnTo>
                    <a:pt x="37" y="122"/>
                  </a:lnTo>
                  <a:lnTo>
                    <a:pt x="37" y="119"/>
                  </a:lnTo>
                  <a:lnTo>
                    <a:pt x="41" y="119"/>
                  </a:lnTo>
                  <a:lnTo>
                    <a:pt x="37" y="119"/>
                  </a:lnTo>
                  <a:lnTo>
                    <a:pt x="37" y="119"/>
                  </a:lnTo>
                  <a:lnTo>
                    <a:pt x="37" y="115"/>
                  </a:lnTo>
                  <a:lnTo>
                    <a:pt x="37" y="111"/>
                  </a:lnTo>
                  <a:lnTo>
                    <a:pt x="41" y="107"/>
                  </a:lnTo>
                  <a:lnTo>
                    <a:pt x="41" y="107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0"/>
                  </a:lnTo>
                  <a:lnTo>
                    <a:pt x="41" y="96"/>
                  </a:lnTo>
                  <a:lnTo>
                    <a:pt x="41" y="96"/>
                  </a:lnTo>
                  <a:lnTo>
                    <a:pt x="37" y="96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26" y="89"/>
                  </a:lnTo>
                  <a:lnTo>
                    <a:pt x="22" y="89"/>
                  </a:lnTo>
                  <a:lnTo>
                    <a:pt x="22" y="85"/>
                  </a:lnTo>
                  <a:lnTo>
                    <a:pt x="15" y="85"/>
                  </a:lnTo>
                  <a:lnTo>
                    <a:pt x="11" y="81"/>
                  </a:lnTo>
                  <a:lnTo>
                    <a:pt x="11" y="85"/>
                  </a:lnTo>
                  <a:lnTo>
                    <a:pt x="8" y="85"/>
                  </a:lnTo>
                  <a:lnTo>
                    <a:pt x="8" y="81"/>
                  </a:lnTo>
                  <a:lnTo>
                    <a:pt x="8" y="81"/>
                  </a:lnTo>
                  <a:lnTo>
                    <a:pt x="0" y="81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8" y="67"/>
                  </a:lnTo>
                  <a:lnTo>
                    <a:pt x="11" y="67"/>
                  </a:lnTo>
                  <a:lnTo>
                    <a:pt x="26" y="59"/>
                  </a:lnTo>
                  <a:lnTo>
                    <a:pt x="30" y="59"/>
                  </a:lnTo>
                  <a:lnTo>
                    <a:pt x="41" y="56"/>
                  </a:lnTo>
                  <a:lnTo>
                    <a:pt x="45" y="56"/>
                  </a:lnTo>
                  <a:lnTo>
                    <a:pt x="48" y="52"/>
                  </a:lnTo>
                  <a:lnTo>
                    <a:pt x="48" y="56"/>
                  </a:lnTo>
                  <a:lnTo>
                    <a:pt x="52" y="56"/>
                  </a:lnTo>
                  <a:lnTo>
                    <a:pt x="52" y="59"/>
                  </a:lnTo>
                  <a:lnTo>
                    <a:pt x="52" y="59"/>
                  </a:lnTo>
                  <a:lnTo>
                    <a:pt x="56" y="59"/>
                  </a:lnTo>
                  <a:lnTo>
                    <a:pt x="56" y="59"/>
                  </a:lnTo>
                  <a:lnTo>
                    <a:pt x="59" y="59"/>
                  </a:lnTo>
                  <a:lnTo>
                    <a:pt x="59" y="59"/>
                  </a:lnTo>
                  <a:lnTo>
                    <a:pt x="63" y="59"/>
                  </a:lnTo>
                  <a:lnTo>
                    <a:pt x="67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67" y="70"/>
                  </a:lnTo>
                  <a:lnTo>
                    <a:pt x="63" y="74"/>
                  </a:lnTo>
                  <a:lnTo>
                    <a:pt x="63" y="78"/>
                  </a:lnTo>
                  <a:lnTo>
                    <a:pt x="63" y="78"/>
                  </a:lnTo>
                  <a:lnTo>
                    <a:pt x="63" y="81"/>
                  </a:lnTo>
                  <a:lnTo>
                    <a:pt x="63" y="85"/>
                  </a:lnTo>
                  <a:lnTo>
                    <a:pt x="63" y="89"/>
                  </a:lnTo>
                  <a:lnTo>
                    <a:pt x="67" y="89"/>
                  </a:lnTo>
                  <a:lnTo>
                    <a:pt x="71" y="93"/>
                  </a:lnTo>
                  <a:lnTo>
                    <a:pt x="71" y="93"/>
                  </a:lnTo>
                  <a:lnTo>
                    <a:pt x="74" y="96"/>
                  </a:lnTo>
                  <a:lnTo>
                    <a:pt x="74" y="96"/>
                  </a:lnTo>
                  <a:lnTo>
                    <a:pt x="74" y="100"/>
                  </a:lnTo>
                  <a:lnTo>
                    <a:pt x="74" y="100"/>
                  </a:lnTo>
                  <a:lnTo>
                    <a:pt x="78" y="100"/>
                  </a:lnTo>
                  <a:lnTo>
                    <a:pt x="78" y="100"/>
                  </a:lnTo>
                  <a:lnTo>
                    <a:pt x="78" y="96"/>
                  </a:lnTo>
                  <a:lnTo>
                    <a:pt x="82" y="93"/>
                  </a:lnTo>
                  <a:lnTo>
                    <a:pt x="82" y="89"/>
                  </a:lnTo>
                  <a:lnTo>
                    <a:pt x="82" y="85"/>
                  </a:lnTo>
                  <a:lnTo>
                    <a:pt x="85" y="85"/>
                  </a:lnTo>
                  <a:lnTo>
                    <a:pt x="89" y="81"/>
                  </a:lnTo>
                  <a:lnTo>
                    <a:pt x="89" y="81"/>
                  </a:lnTo>
                  <a:lnTo>
                    <a:pt x="89" y="74"/>
                  </a:lnTo>
                  <a:lnTo>
                    <a:pt x="85" y="74"/>
                  </a:lnTo>
                  <a:lnTo>
                    <a:pt x="89" y="70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3" y="67"/>
                  </a:lnTo>
                  <a:lnTo>
                    <a:pt x="89" y="63"/>
                  </a:lnTo>
                  <a:lnTo>
                    <a:pt x="89" y="59"/>
                  </a:lnTo>
                  <a:lnTo>
                    <a:pt x="85" y="56"/>
                  </a:lnTo>
                  <a:lnTo>
                    <a:pt x="85" y="52"/>
                  </a:lnTo>
                  <a:lnTo>
                    <a:pt x="78" y="48"/>
                  </a:lnTo>
                  <a:lnTo>
                    <a:pt x="78" y="48"/>
                  </a:lnTo>
                  <a:lnTo>
                    <a:pt x="74" y="44"/>
                  </a:lnTo>
                  <a:lnTo>
                    <a:pt x="74" y="44"/>
                  </a:lnTo>
                  <a:lnTo>
                    <a:pt x="67" y="41"/>
                  </a:lnTo>
                  <a:lnTo>
                    <a:pt x="67" y="30"/>
                  </a:lnTo>
                  <a:lnTo>
                    <a:pt x="71" y="15"/>
                  </a:lnTo>
                  <a:lnTo>
                    <a:pt x="85" y="15"/>
                  </a:lnTo>
                  <a:lnTo>
                    <a:pt x="89" y="15"/>
                  </a:lnTo>
                  <a:lnTo>
                    <a:pt x="89" y="11"/>
                  </a:lnTo>
                  <a:lnTo>
                    <a:pt x="93" y="11"/>
                  </a:lnTo>
                  <a:lnTo>
                    <a:pt x="93" y="15"/>
                  </a:lnTo>
                  <a:lnTo>
                    <a:pt x="93" y="15"/>
                  </a:lnTo>
                  <a:lnTo>
                    <a:pt x="96" y="15"/>
                  </a:lnTo>
                  <a:lnTo>
                    <a:pt x="96" y="15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8" y="15"/>
                  </a:lnTo>
                  <a:lnTo>
                    <a:pt x="108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1" y="15"/>
                  </a:lnTo>
                  <a:lnTo>
                    <a:pt x="115" y="15"/>
                  </a:lnTo>
                  <a:lnTo>
                    <a:pt x="115" y="18"/>
                  </a:lnTo>
                  <a:lnTo>
                    <a:pt x="119" y="15"/>
                  </a:lnTo>
                  <a:lnTo>
                    <a:pt x="126" y="15"/>
                  </a:lnTo>
                  <a:lnTo>
                    <a:pt x="126" y="15"/>
                  </a:lnTo>
                  <a:lnTo>
                    <a:pt x="126" y="11"/>
                  </a:lnTo>
                  <a:lnTo>
                    <a:pt x="126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7" y="11"/>
                  </a:lnTo>
                  <a:lnTo>
                    <a:pt x="137" y="11"/>
                  </a:lnTo>
                  <a:lnTo>
                    <a:pt x="145" y="7"/>
                  </a:lnTo>
                  <a:lnTo>
                    <a:pt x="148" y="11"/>
                  </a:lnTo>
                  <a:lnTo>
                    <a:pt x="148" y="7"/>
                  </a:lnTo>
                  <a:lnTo>
                    <a:pt x="152" y="7"/>
                  </a:lnTo>
                  <a:lnTo>
                    <a:pt x="156" y="7"/>
                  </a:lnTo>
                  <a:lnTo>
                    <a:pt x="156" y="4"/>
                  </a:lnTo>
                  <a:lnTo>
                    <a:pt x="159" y="4"/>
                  </a:lnTo>
                  <a:lnTo>
                    <a:pt x="163" y="4"/>
                  </a:lnTo>
                  <a:lnTo>
                    <a:pt x="163" y="0"/>
                  </a:lnTo>
                  <a:lnTo>
                    <a:pt x="167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0" y="4"/>
                  </a:lnTo>
                  <a:lnTo>
                    <a:pt x="170" y="7"/>
                  </a:lnTo>
                  <a:lnTo>
                    <a:pt x="170" y="7"/>
                  </a:lnTo>
                  <a:lnTo>
                    <a:pt x="167" y="11"/>
                  </a:lnTo>
                  <a:lnTo>
                    <a:pt x="167" y="11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15"/>
                  </a:lnTo>
                  <a:lnTo>
                    <a:pt x="167" y="22"/>
                  </a:lnTo>
                  <a:lnTo>
                    <a:pt x="167" y="22"/>
                  </a:lnTo>
                  <a:lnTo>
                    <a:pt x="167" y="26"/>
                  </a:lnTo>
                  <a:lnTo>
                    <a:pt x="167" y="30"/>
                  </a:lnTo>
                  <a:lnTo>
                    <a:pt x="167" y="30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67" y="37"/>
                  </a:lnTo>
                  <a:lnTo>
                    <a:pt x="167" y="44"/>
                  </a:lnTo>
                  <a:lnTo>
                    <a:pt x="167" y="44"/>
                  </a:lnTo>
                  <a:lnTo>
                    <a:pt x="167" y="48"/>
                  </a:lnTo>
                  <a:lnTo>
                    <a:pt x="167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3" y="56"/>
                  </a:lnTo>
                  <a:lnTo>
                    <a:pt x="167" y="56"/>
                  </a:lnTo>
                  <a:lnTo>
                    <a:pt x="170" y="56"/>
                  </a:lnTo>
                  <a:lnTo>
                    <a:pt x="170" y="63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7" y="67"/>
                  </a:lnTo>
                  <a:lnTo>
                    <a:pt x="163" y="67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3" y="70"/>
                  </a:lnTo>
                  <a:lnTo>
                    <a:pt x="167" y="70"/>
                  </a:lnTo>
                  <a:lnTo>
                    <a:pt x="163" y="74"/>
                  </a:lnTo>
                  <a:lnTo>
                    <a:pt x="163" y="78"/>
                  </a:lnTo>
                  <a:lnTo>
                    <a:pt x="163" y="78"/>
                  </a:lnTo>
                  <a:lnTo>
                    <a:pt x="159" y="81"/>
                  </a:lnTo>
                  <a:lnTo>
                    <a:pt x="159" y="81"/>
                  </a:lnTo>
                  <a:lnTo>
                    <a:pt x="156" y="85"/>
                  </a:lnTo>
                  <a:lnTo>
                    <a:pt x="152" y="85"/>
                  </a:lnTo>
                  <a:lnTo>
                    <a:pt x="152" y="89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41" y="96"/>
                  </a:lnTo>
                  <a:lnTo>
                    <a:pt x="130" y="104"/>
                  </a:lnTo>
                  <a:lnTo>
                    <a:pt x="126" y="100"/>
                  </a:lnTo>
                  <a:lnTo>
                    <a:pt x="126" y="104"/>
                  </a:lnTo>
                  <a:lnTo>
                    <a:pt x="119" y="104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08" y="115"/>
                  </a:lnTo>
                  <a:lnTo>
                    <a:pt x="104" y="115"/>
                  </a:lnTo>
                  <a:lnTo>
                    <a:pt x="104" y="111"/>
                  </a:lnTo>
                  <a:lnTo>
                    <a:pt x="104" y="115"/>
                  </a:lnTo>
                  <a:lnTo>
                    <a:pt x="100" y="115"/>
                  </a:lnTo>
                  <a:lnTo>
                    <a:pt x="100" y="119"/>
                  </a:lnTo>
                  <a:lnTo>
                    <a:pt x="93" y="122"/>
                  </a:lnTo>
                  <a:lnTo>
                    <a:pt x="93" y="122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93" y="126"/>
                  </a:lnTo>
                  <a:lnTo>
                    <a:pt x="89" y="126"/>
                  </a:lnTo>
                  <a:lnTo>
                    <a:pt x="78" y="133"/>
                  </a:lnTo>
                  <a:lnTo>
                    <a:pt x="78" y="137"/>
                  </a:lnTo>
                  <a:lnTo>
                    <a:pt x="78" y="137"/>
                  </a:lnTo>
                  <a:lnTo>
                    <a:pt x="71" y="137"/>
                  </a:lnTo>
                  <a:lnTo>
                    <a:pt x="71" y="141"/>
                  </a:lnTo>
                  <a:lnTo>
                    <a:pt x="67" y="137"/>
                  </a:lnTo>
                  <a:lnTo>
                    <a:pt x="67" y="137"/>
                  </a:lnTo>
                  <a:lnTo>
                    <a:pt x="67" y="141"/>
                  </a:lnTo>
                  <a:lnTo>
                    <a:pt x="67" y="141"/>
                  </a:lnTo>
                  <a:lnTo>
                    <a:pt x="67" y="145"/>
                  </a:lnTo>
                  <a:lnTo>
                    <a:pt x="67" y="145"/>
                  </a:lnTo>
                  <a:lnTo>
                    <a:pt x="67" y="148"/>
                  </a:lnTo>
                  <a:lnTo>
                    <a:pt x="63" y="148"/>
                  </a:lnTo>
                  <a:lnTo>
                    <a:pt x="71" y="156"/>
                  </a:lnTo>
                  <a:lnTo>
                    <a:pt x="71" y="159"/>
                  </a:lnTo>
                  <a:lnTo>
                    <a:pt x="67" y="159"/>
                  </a:lnTo>
                  <a:lnTo>
                    <a:pt x="71" y="159"/>
                  </a:lnTo>
                  <a:lnTo>
                    <a:pt x="71" y="163"/>
                  </a:lnTo>
                  <a:lnTo>
                    <a:pt x="71" y="167"/>
                  </a:lnTo>
                  <a:lnTo>
                    <a:pt x="74" y="171"/>
                  </a:lnTo>
                  <a:lnTo>
                    <a:pt x="71" y="178"/>
                  </a:lnTo>
                  <a:lnTo>
                    <a:pt x="74" y="182"/>
                  </a:lnTo>
                  <a:lnTo>
                    <a:pt x="74" y="182"/>
                  </a:lnTo>
                  <a:lnTo>
                    <a:pt x="74" y="178"/>
                  </a:lnTo>
                  <a:lnTo>
                    <a:pt x="74" y="174"/>
                  </a:lnTo>
                  <a:lnTo>
                    <a:pt x="78" y="178"/>
                  </a:lnTo>
                  <a:lnTo>
                    <a:pt x="78" y="178"/>
                  </a:lnTo>
                  <a:lnTo>
                    <a:pt x="78" y="182"/>
                  </a:lnTo>
                  <a:lnTo>
                    <a:pt x="74" y="185"/>
                  </a:lnTo>
                  <a:lnTo>
                    <a:pt x="74" y="189"/>
                  </a:lnTo>
                  <a:lnTo>
                    <a:pt x="74" y="189"/>
                  </a:lnTo>
                  <a:lnTo>
                    <a:pt x="74" y="193"/>
                  </a:lnTo>
                  <a:lnTo>
                    <a:pt x="74" y="196"/>
                  </a:lnTo>
                  <a:lnTo>
                    <a:pt x="74" y="196"/>
                  </a:lnTo>
                  <a:lnTo>
                    <a:pt x="71" y="200"/>
                  </a:lnTo>
                  <a:lnTo>
                    <a:pt x="71" y="200"/>
                  </a:lnTo>
                  <a:lnTo>
                    <a:pt x="71" y="204"/>
                  </a:lnTo>
                  <a:lnTo>
                    <a:pt x="74" y="200"/>
                  </a:lnTo>
                  <a:lnTo>
                    <a:pt x="74" y="204"/>
                  </a:lnTo>
                  <a:lnTo>
                    <a:pt x="74" y="208"/>
                  </a:lnTo>
                  <a:lnTo>
                    <a:pt x="71" y="211"/>
                  </a:lnTo>
                  <a:lnTo>
                    <a:pt x="67" y="215"/>
                  </a:lnTo>
                  <a:lnTo>
                    <a:pt x="56" y="219"/>
                  </a:lnTo>
                  <a:lnTo>
                    <a:pt x="41" y="222"/>
                  </a:lnTo>
                  <a:lnTo>
                    <a:pt x="37" y="226"/>
                  </a:lnTo>
                  <a:lnTo>
                    <a:pt x="30" y="230"/>
                  </a:lnTo>
                  <a:lnTo>
                    <a:pt x="30" y="230"/>
                  </a:lnTo>
                  <a:lnTo>
                    <a:pt x="30" y="234"/>
                  </a:lnTo>
                  <a:lnTo>
                    <a:pt x="26" y="237"/>
                  </a:lnTo>
                  <a:lnTo>
                    <a:pt x="26" y="237"/>
                  </a:lnTo>
                  <a:lnTo>
                    <a:pt x="22" y="237"/>
                  </a:lnTo>
                  <a:lnTo>
                    <a:pt x="22" y="237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26" y="241"/>
                  </a:lnTo>
                  <a:lnTo>
                    <a:pt x="30" y="241"/>
                  </a:lnTo>
                  <a:lnTo>
                    <a:pt x="30" y="241"/>
                  </a:lnTo>
                  <a:lnTo>
                    <a:pt x="30" y="237"/>
                  </a:lnTo>
                  <a:lnTo>
                    <a:pt x="30" y="241"/>
                  </a:lnTo>
                  <a:lnTo>
                    <a:pt x="30" y="245"/>
                  </a:lnTo>
                  <a:lnTo>
                    <a:pt x="30" y="248"/>
                  </a:lnTo>
                  <a:lnTo>
                    <a:pt x="30" y="248"/>
                  </a:lnTo>
                  <a:lnTo>
                    <a:pt x="26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8"/>
                  </a:lnTo>
                  <a:lnTo>
                    <a:pt x="19" y="245"/>
                  </a:lnTo>
                  <a:lnTo>
                    <a:pt x="19" y="245"/>
                  </a:lnTo>
                  <a:lnTo>
                    <a:pt x="19" y="241"/>
                  </a:lnTo>
                  <a:lnTo>
                    <a:pt x="19" y="241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7"/>
                  </a:lnTo>
                  <a:lnTo>
                    <a:pt x="15" y="234"/>
                  </a:lnTo>
                  <a:lnTo>
                    <a:pt x="15" y="226"/>
                  </a:lnTo>
                  <a:lnTo>
                    <a:pt x="15" y="222"/>
                  </a:lnTo>
                  <a:lnTo>
                    <a:pt x="15" y="211"/>
                  </a:lnTo>
                  <a:lnTo>
                    <a:pt x="15" y="208"/>
                  </a:lnTo>
                  <a:lnTo>
                    <a:pt x="15" y="204"/>
                  </a:lnTo>
                  <a:lnTo>
                    <a:pt x="15" y="204"/>
                  </a:lnTo>
                  <a:lnTo>
                    <a:pt x="15" y="200"/>
                  </a:lnTo>
                  <a:lnTo>
                    <a:pt x="15" y="196"/>
                  </a:lnTo>
                  <a:lnTo>
                    <a:pt x="11" y="193"/>
                  </a:lnTo>
                  <a:lnTo>
                    <a:pt x="11" y="185"/>
                  </a:lnTo>
                  <a:lnTo>
                    <a:pt x="11" y="182"/>
                  </a:lnTo>
                  <a:lnTo>
                    <a:pt x="11" y="18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49" name="Freeform 151"/>
            <p:cNvSpPr>
              <a:spLocks/>
            </p:cNvSpPr>
            <p:nvPr/>
          </p:nvSpPr>
          <p:spPr bwMode="auto">
            <a:xfrm>
              <a:off x="4926044" y="3682902"/>
              <a:ext cx="29593" cy="28306"/>
            </a:xfrm>
            <a:custGeom>
              <a:avLst/>
              <a:gdLst>
                <a:gd name="T0" fmla="*/ 19 w 23"/>
                <a:gd name="T1" fmla="*/ 3 h 22"/>
                <a:gd name="T2" fmla="*/ 19 w 23"/>
                <a:gd name="T3" fmla="*/ 3 h 22"/>
                <a:gd name="T4" fmla="*/ 19 w 23"/>
                <a:gd name="T5" fmla="*/ 3 h 22"/>
                <a:gd name="T6" fmla="*/ 23 w 23"/>
                <a:gd name="T7" fmla="*/ 7 h 22"/>
                <a:gd name="T8" fmla="*/ 23 w 23"/>
                <a:gd name="T9" fmla="*/ 7 h 22"/>
                <a:gd name="T10" fmla="*/ 23 w 23"/>
                <a:gd name="T11" fmla="*/ 11 h 22"/>
                <a:gd name="T12" fmla="*/ 23 w 23"/>
                <a:gd name="T13" fmla="*/ 11 h 22"/>
                <a:gd name="T14" fmla="*/ 23 w 23"/>
                <a:gd name="T15" fmla="*/ 14 h 22"/>
                <a:gd name="T16" fmla="*/ 23 w 23"/>
                <a:gd name="T17" fmla="*/ 14 h 22"/>
                <a:gd name="T18" fmla="*/ 23 w 23"/>
                <a:gd name="T19" fmla="*/ 14 h 22"/>
                <a:gd name="T20" fmla="*/ 19 w 23"/>
                <a:gd name="T21" fmla="*/ 14 h 22"/>
                <a:gd name="T22" fmla="*/ 19 w 23"/>
                <a:gd name="T23" fmla="*/ 18 h 22"/>
                <a:gd name="T24" fmla="*/ 19 w 23"/>
                <a:gd name="T25" fmla="*/ 22 h 22"/>
                <a:gd name="T26" fmla="*/ 15 w 23"/>
                <a:gd name="T27" fmla="*/ 22 h 22"/>
                <a:gd name="T28" fmla="*/ 12 w 23"/>
                <a:gd name="T29" fmla="*/ 22 h 22"/>
                <a:gd name="T30" fmla="*/ 4 w 23"/>
                <a:gd name="T31" fmla="*/ 18 h 22"/>
                <a:gd name="T32" fmla="*/ 4 w 23"/>
                <a:gd name="T33" fmla="*/ 14 h 22"/>
                <a:gd name="T34" fmla="*/ 0 w 23"/>
                <a:gd name="T35" fmla="*/ 14 h 22"/>
                <a:gd name="T36" fmla="*/ 0 w 23"/>
                <a:gd name="T37" fmla="*/ 11 h 22"/>
                <a:gd name="T38" fmla="*/ 0 w 23"/>
                <a:gd name="T39" fmla="*/ 7 h 22"/>
                <a:gd name="T40" fmla="*/ 4 w 23"/>
                <a:gd name="T41" fmla="*/ 3 h 22"/>
                <a:gd name="T42" fmla="*/ 8 w 23"/>
                <a:gd name="T43" fmla="*/ 0 h 22"/>
                <a:gd name="T44" fmla="*/ 8 w 23"/>
                <a:gd name="T45" fmla="*/ 0 h 22"/>
                <a:gd name="T46" fmla="*/ 12 w 23"/>
                <a:gd name="T47" fmla="*/ 0 h 22"/>
                <a:gd name="T48" fmla="*/ 15 w 23"/>
                <a:gd name="T49" fmla="*/ 3 h 22"/>
                <a:gd name="T50" fmla="*/ 19 w 23"/>
                <a:gd name="T51" fmla="*/ 3 h 22"/>
                <a:gd name="T52" fmla="*/ 19 w 23"/>
                <a:gd name="T53" fmla="*/ 3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3" h="22">
                  <a:moveTo>
                    <a:pt x="19" y="3"/>
                  </a:moveTo>
                  <a:lnTo>
                    <a:pt x="19" y="3"/>
                  </a:lnTo>
                  <a:lnTo>
                    <a:pt x="19" y="3"/>
                  </a:lnTo>
                  <a:lnTo>
                    <a:pt x="23" y="7"/>
                  </a:lnTo>
                  <a:lnTo>
                    <a:pt x="23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23" y="14"/>
                  </a:lnTo>
                  <a:lnTo>
                    <a:pt x="19" y="14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2"/>
                  </a:lnTo>
                  <a:lnTo>
                    <a:pt x="4" y="18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8" y="0"/>
                  </a:lnTo>
                  <a:lnTo>
                    <a:pt x="8" y="0"/>
                  </a:lnTo>
                  <a:lnTo>
                    <a:pt x="12" y="0"/>
                  </a:lnTo>
                  <a:lnTo>
                    <a:pt x="15" y="3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0" name="Freeform 152"/>
            <p:cNvSpPr>
              <a:spLocks noEditPoints="1"/>
            </p:cNvSpPr>
            <p:nvPr/>
          </p:nvSpPr>
          <p:spPr bwMode="auto">
            <a:xfrm>
              <a:off x="4626258" y="3610850"/>
              <a:ext cx="343531" cy="262473"/>
            </a:xfrm>
            <a:custGeom>
              <a:avLst/>
              <a:gdLst>
                <a:gd name="T0" fmla="*/ 4 w 267"/>
                <a:gd name="T1" fmla="*/ 96 h 204"/>
                <a:gd name="T2" fmla="*/ 15 w 267"/>
                <a:gd name="T3" fmla="*/ 96 h 204"/>
                <a:gd name="T4" fmla="*/ 30 w 267"/>
                <a:gd name="T5" fmla="*/ 104 h 204"/>
                <a:gd name="T6" fmla="*/ 41 w 267"/>
                <a:gd name="T7" fmla="*/ 108 h 204"/>
                <a:gd name="T8" fmla="*/ 48 w 267"/>
                <a:gd name="T9" fmla="*/ 100 h 204"/>
                <a:gd name="T10" fmla="*/ 67 w 267"/>
                <a:gd name="T11" fmla="*/ 48 h 204"/>
                <a:gd name="T12" fmla="*/ 71 w 267"/>
                <a:gd name="T13" fmla="*/ 70 h 204"/>
                <a:gd name="T14" fmla="*/ 85 w 267"/>
                <a:gd name="T15" fmla="*/ 70 h 204"/>
                <a:gd name="T16" fmla="*/ 104 w 267"/>
                <a:gd name="T17" fmla="*/ 59 h 204"/>
                <a:gd name="T18" fmla="*/ 122 w 267"/>
                <a:gd name="T19" fmla="*/ 52 h 204"/>
                <a:gd name="T20" fmla="*/ 137 w 267"/>
                <a:gd name="T21" fmla="*/ 56 h 204"/>
                <a:gd name="T22" fmla="*/ 152 w 267"/>
                <a:gd name="T23" fmla="*/ 56 h 204"/>
                <a:gd name="T24" fmla="*/ 152 w 267"/>
                <a:gd name="T25" fmla="*/ 44 h 204"/>
                <a:gd name="T26" fmla="*/ 163 w 267"/>
                <a:gd name="T27" fmla="*/ 37 h 204"/>
                <a:gd name="T28" fmla="*/ 171 w 267"/>
                <a:gd name="T29" fmla="*/ 30 h 204"/>
                <a:gd name="T30" fmla="*/ 178 w 267"/>
                <a:gd name="T31" fmla="*/ 18 h 204"/>
                <a:gd name="T32" fmla="*/ 185 w 267"/>
                <a:gd name="T33" fmla="*/ 15 h 204"/>
                <a:gd name="T34" fmla="*/ 196 w 267"/>
                <a:gd name="T35" fmla="*/ 7 h 204"/>
                <a:gd name="T36" fmla="*/ 208 w 267"/>
                <a:gd name="T37" fmla="*/ 4 h 204"/>
                <a:gd name="T38" fmla="*/ 219 w 267"/>
                <a:gd name="T39" fmla="*/ 0 h 204"/>
                <a:gd name="T40" fmla="*/ 233 w 267"/>
                <a:gd name="T41" fmla="*/ 4 h 204"/>
                <a:gd name="T42" fmla="*/ 248 w 267"/>
                <a:gd name="T43" fmla="*/ 7 h 204"/>
                <a:gd name="T44" fmla="*/ 252 w 267"/>
                <a:gd name="T45" fmla="*/ 26 h 204"/>
                <a:gd name="T46" fmla="*/ 252 w 267"/>
                <a:gd name="T47" fmla="*/ 56 h 204"/>
                <a:gd name="T48" fmla="*/ 241 w 267"/>
                <a:gd name="T49" fmla="*/ 56 h 204"/>
                <a:gd name="T50" fmla="*/ 237 w 267"/>
                <a:gd name="T51" fmla="*/ 70 h 204"/>
                <a:gd name="T52" fmla="*/ 252 w 267"/>
                <a:gd name="T53" fmla="*/ 74 h 204"/>
                <a:gd name="T54" fmla="*/ 267 w 267"/>
                <a:gd name="T55" fmla="*/ 70 h 204"/>
                <a:gd name="T56" fmla="*/ 263 w 267"/>
                <a:gd name="T57" fmla="*/ 85 h 204"/>
                <a:gd name="T58" fmla="*/ 252 w 267"/>
                <a:gd name="T59" fmla="*/ 104 h 204"/>
                <a:gd name="T60" fmla="*/ 241 w 267"/>
                <a:gd name="T61" fmla="*/ 111 h 204"/>
                <a:gd name="T62" fmla="*/ 230 w 267"/>
                <a:gd name="T63" fmla="*/ 122 h 204"/>
                <a:gd name="T64" fmla="*/ 211 w 267"/>
                <a:gd name="T65" fmla="*/ 148 h 204"/>
                <a:gd name="T66" fmla="*/ 185 w 267"/>
                <a:gd name="T67" fmla="*/ 167 h 204"/>
                <a:gd name="T68" fmla="*/ 167 w 267"/>
                <a:gd name="T69" fmla="*/ 182 h 204"/>
                <a:gd name="T70" fmla="*/ 152 w 267"/>
                <a:gd name="T71" fmla="*/ 185 h 204"/>
                <a:gd name="T72" fmla="*/ 141 w 267"/>
                <a:gd name="T73" fmla="*/ 193 h 204"/>
                <a:gd name="T74" fmla="*/ 130 w 267"/>
                <a:gd name="T75" fmla="*/ 193 h 204"/>
                <a:gd name="T76" fmla="*/ 104 w 267"/>
                <a:gd name="T77" fmla="*/ 193 h 204"/>
                <a:gd name="T78" fmla="*/ 89 w 267"/>
                <a:gd name="T79" fmla="*/ 193 h 204"/>
                <a:gd name="T80" fmla="*/ 82 w 267"/>
                <a:gd name="T81" fmla="*/ 197 h 204"/>
                <a:gd name="T82" fmla="*/ 63 w 267"/>
                <a:gd name="T83" fmla="*/ 197 h 204"/>
                <a:gd name="T84" fmla="*/ 52 w 267"/>
                <a:gd name="T85" fmla="*/ 204 h 204"/>
                <a:gd name="T86" fmla="*/ 37 w 267"/>
                <a:gd name="T87" fmla="*/ 197 h 204"/>
                <a:gd name="T88" fmla="*/ 30 w 267"/>
                <a:gd name="T89" fmla="*/ 193 h 204"/>
                <a:gd name="T90" fmla="*/ 26 w 267"/>
                <a:gd name="T91" fmla="*/ 189 h 204"/>
                <a:gd name="T92" fmla="*/ 19 w 267"/>
                <a:gd name="T93" fmla="*/ 171 h 204"/>
                <a:gd name="T94" fmla="*/ 26 w 267"/>
                <a:gd name="T95" fmla="*/ 167 h 204"/>
                <a:gd name="T96" fmla="*/ 19 w 267"/>
                <a:gd name="T97" fmla="*/ 145 h 204"/>
                <a:gd name="T98" fmla="*/ 8 w 267"/>
                <a:gd name="T99" fmla="*/ 108 h 204"/>
                <a:gd name="T100" fmla="*/ 174 w 267"/>
                <a:gd name="T101" fmla="*/ 130 h 204"/>
                <a:gd name="T102" fmla="*/ 185 w 267"/>
                <a:gd name="T103" fmla="*/ 133 h 204"/>
                <a:gd name="T104" fmla="*/ 196 w 267"/>
                <a:gd name="T105" fmla="*/ 126 h 204"/>
                <a:gd name="T106" fmla="*/ 200 w 267"/>
                <a:gd name="T107" fmla="*/ 119 h 204"/>
                <a:gd name="T108" fmla="*/ 200 w 267"/>
                <a:gd name="T109" fmla="*/ 104 h 204"/>
                <a:gd name="T110" fmla="*/ 193 w 267"/>
                <a:gd name="T111" fmla="*/ 100 h 204"/>
                <a:gd name="T112" fmla="*/ 178 w 267"/>
                <a:gd name="T113" fmla="*/ 108 h 204"/>
                <a:gd name="T114" fmla="*/ 174 w 267"/>
                <a:gd name="T115" fmla="*/ 12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67" h="204">
                  <a:moveTo>
                    <a:pt x="0" y="100"/>
                  </a:moveTo>
                  <a:lnTo>
                    <a:pt x="4" y="100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4" y="96"/>
                  </a:lnTo>
                  <a:lnTo>
                    <a:pt x="8" y="93"/>
                  </a:lnTo>
                  <a:lnTo>
                    <a:pt x="11" y="93"/>
                  </a:lnTo>
                  <a:lnTo>
                    <a:pt x="11" y="93"/>
                  </a:lnTo>
                  <a:lnTo>
                    <a:pt x="15" y="93"/>
                  </a:lnTo>
                  <a:lnTo>
                    <a:pt x="15" y="96"/>
                  </a:lnTo>
                  <a:lnTo>
                    <a:pt x="15" y="104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30" y="104"/>
                  </a:lnTo>
                  <a:lnTo>
                    <a:pt x="34" y="104"/>
                  </a:lnTo>
                  <a:lnTo>
                    <a:pt x="34" y="104"/>
                  </a:lnTo>
                  <a:lnTo>
                    <a:pt x="37" y="104"/>
                  </a:lnTo>
                  <a:lnTo>
                    <a:pt x="37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1" y="104"/>
                  </a:lnTo>
                  <a:lnTo>
                    <a:pt x="45" y="100"/>
                  </a:lnTo>
                  <a:lnTo>
                    <a:pt x="45" y="100"/>
                  </a:lnTo>
                  <a:lnTo>
                    <a:pt x="48" y="100"/>
                  </a:lnTo>
                  <a:lnTo>
                    <a:pt x="52" y="96"/>
                  </a:lnTo>
                  <a:lnTo>
                    <a:pt x="56" y="96"/>
                  </a:lnTo>
                  <a:lnTo>
                    <a:pt x="59" y="96"/>
                  </a:lnTo>
                  <a:lnTo>
                    <a:pt x="59" y="44"/>
                  </a:lnTo>
                  <a:lnTo>
                    <a:pt x="67" y="48"/>
                  </a:lnTo>
                  <a:lnTo>
                    <a:pt x="67" y="52"/>
                  </a:lnTo>
                  <a:lnTo>
                    <a:pt x="71" y="59"/>
                  </a:lnTo>
                  <a:lnTo>
                    <a:pt x="71" y="63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4" y="70"/>
                  </a:lnTo>
                  <a:lnTo>
                    <a:pt x="78" y="70"/>
                  </a:lnTo>
                  <a:lnTo>
                    <a:pt x="82" y="70"/>
                  </a:lnTo>
                  <a:lnTo>
                    <a:pt x="85" y="70"/>
                  </a:lnTo>
                  <a:lnTo>
                    <a:pt x="85" y="70"/>
                  </a:lnTo>
                  <a:lnTo>
                    <a:pt x="89" y="67"/>
                  </a:lnTo>
                  <a:lnTo>
                    <a:pt x="93" y="67"/>
                  </a:lnTo>
                  <a:lnTo>
                    <a:pt x="96" y="63"/>
                  </a:lnTo>
                  <a:lnTo>
                    <a:pt x="100" y="63"/>
                  </a:lnTo>
                  <a:lnTo>
                    <a:pt x="104" y="59"/>
                  </a:lnTo>
                  <a:lnTo>
                    <a:pt x="108" y="52"/>
                  </a:lnTo>
                  <a:lnTo>
                    <a:pt x="111" y="48"/>
                  </a:lnTo>
                  <a:lnTo>
                    <a:pt x="115" y="48"/>
                  </a:lnTo>
                  <a:lnTo>
                    <a:pt x="119" y="48"/>
                  </a:lnTo>
                  <a:lnTo>
                    <a:pt x="122" y="52"/>
                  </a:lnTo>
                  <a:lnTo>
                    <a:pt x="122" y="52"/>
                  </a:lnTo>
                  <a:lnTo>
                    <a:pt x="130" y="56"/>
                  </a:lnTo>
                  <a:lnTo>
                    <a:pt x="133" y="56"/>
                  </a:lnTo>
                  <a:lnTo>
                    <a:pt x="133" y="56"/>
                  </a:lnTo>
                  <a:lnTo>
                    <a:pt x="137" y="56"/>
                  </a:lnTo>
                  <a:lnTo>
                    <a:pt x="141" y="56"/>
                  </a:lnTo>
                  <a:lnTo>
                    <a:pt x="145" y="56"/>
                  </a:lnTo>
                  <a:lnTo>
                    <a:pt x="145" y="56"/>
                  </a:lnTo>
                  <a:lnTo>
                    <a:pt x="148" y="56"/>
                  </a:lnTo>
                  <a:lnTo>
                    <a:pt x="152" y="56"/>
                  </a:lnTo>
                  <a:lnTo>
                    <a:pt x="152" y="52"/>
                  </a:lnTo>
                  <a:lnTo>
                    <a:pt x="152" y="52"/>
                  </a:lnTo>
                  <a:lnTo>
                    <a:pt x="152" y="48"/>
                  </a:lnTo>
                  <a:lnTo>
                    <a:pt x="152" y="48"/>
                  </a:lnTo>
                  <a:lnTo>
                    <a:pt x="152" y="44"/>
                  </a:lnTo>
                  <a:lnTo>
                    <a:pt x="156" y="41"/>
                  </a:lnTo>
                  <a:lnTo>
                    <a:pt x="159" y="41"/>
                  </a:lnTo>
                  <a:lnTo>
                    <a:pt x="159" y="41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3" y="37"/>
                  </a:lnTo>
                  <a:lnTo>
                    <a:pt x="167" y="33"/>
                  </a:lnTo>
                  <a:lnTo>
                    <a:pt x="167" y="33"/>
                  </a:lnTo>
                  <a:lnTo>
                    <a:pt x="171" y="33"/>
                  </a:lnTo>
                  <a:lnTo>
                    <a:pt x="171" y="30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71" y="26"/>
                  </a:lnTo>
                  <a:lnTo>
                    <a:pt x="171" y="22"/>
                  </a:lnTo>
                  <a:lnTo>
                    <a:pt x="178" y="18"/>
                  </a:lnTo>
                  <a:lnTo>
                    <a:pt x="178" y="18"/>
                  </a:lnTo>
                  <a:lnTo>
                    <a:pt x="182" y="18"/>
                  </a:lnTo>
                  <a:lnTo>
                    <a:pt x="182" y="15"/>
                  </a:lnTo>
                  <a:lnTo>
                    <a:pt x="185" y="15"/>
                  </a:lnTo>
                  <a:lnTo>
                    <a:pt x="185" y="15"/>
                  </a:lnTo>
                  <a:lnTo>
                    <a:pt x="185" y="11"/>
                  </a:lnTo>
                  <a:lnTo>
                    <a:pt x="189" y="11"/>
                  </a:lnTo>
                  <a:lnTo>
                    <a:pt x="193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196" y="7"/>
                  </a:lnTo>
                  <a:lnTo>
                    <a:pt x="200" y="7"/>
                  </a:lnTo>
                  <a:lnTo>
                    <a:pt x="204" y="7"/>
                  </a:lnTo>
                  <a:lnTo>
                    <a:pt x="204" y="4"/>
                  </a:lnTo>
                  <a:lnTo>
                    <a:pt x="208" y="4"/>
                  </a:lnTo>
                  <a:lnTo>
                    <a:pt x="208" y="0"/>
                  </a:lnTo>
                  <a:lnTo>
                    <a:pt x="208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219" y="0"/>
                  </a:lnTo>
                  <a:lnTo>
                    <a:pt x="222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30" y="4"/>
                  </a:lnTo>
                  <a:lnTo>
                    <a:pt x="233" y="4"/>
                  </a:lnTo>
                  <a:lnTo>
                    <a:pt x="233" y="4"/>
                  </a:lnTo>
                  <a:lnTo>
                    <a:pt x="237" y="0"/>
                  </a:lnTo>
                  <a:lnTo>
                    <a:pt x="245" y="4"/>
                  </a:lnTo>
                  <a:lnTo>
                    <a:pt x="248" y="4"/>
                  </a:lnTo>
                  <a:lnTo>
                    <a:pt x="248" y="7"/>
                  </a:lnTo>
                  <a:lnTo>
                    <a:pt x="248" y="15"/>
                  </a:lnTo>
                  <a:lnTo>
                    <a:pt x="252" y="18"/>
                  </a:lnTo>
                  <a:lnTo>
                    <a:pt x="252" y="22"/>
                  </a:lnTo>
                  <a:lnTo>
                    <a:pt x="252" y="26"/>
                  </a:lnTo>
                  <a:lnTo>
                    <a:pt x="252" y="26"/>
                  </a:lnTo>
                  <a:lnTo>
                    <a:pt x="252" y="30"/>
                  </a:lnTo>
                  <a:lnTo>
                    <a:pt x="252" y="33"/>
                  </a:lnTo>
                  <a:lnTo>
                    <a:pt x="252" y="44"/>
                  </a:lnTo>
                  <a:lnTo>
                    <a:pt x="252" y="48"/>
                  </a:lnTo>
                  <a:lnTo>
                    <a:pt x="252" y="56"/>
                  </a:lnTo>
                  <a:lnTo>
                    <a:pt x="252" y="59"/>
                  </a:lnTo>
                  <a:lnTo>
                    <a:pt x="248" y="59"/>
                  </a:lnTo>
                  <a:lnTo>
                    <a:pt x="245" y="56"/>
                  </a:lnTo>
                  <a:lnTo>
                    <a:pt x="241" y="56"/>
                  </a:lnTo>
                  <a:lnTo>
                    <a:pt x="241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33" y="67"/>
                  </a:lnTo>
                  <a:lnTo>
                    <a:pt x="233" y="70"/>
                  </a:lnTo>
                  <a:lnTo>
                    <a:pt x="237" y="70"/>
                  </a:lnTo>
                  <a:lnTo>
                    <a:pt x="237" y="74"/>
                  </a:lnTo>
                  <a:lnTo>
                    <a:pt x="245" y="78"/>
                  </a:lnTo>
                  <a:lnTo>
                    <a:pt x="248" y="78"/>
                  </a:lnTo>
                  <a:lnTo>
                    <a:pt x="252" y="78"/>
                  </a:lnTo>
                  <a:lnTo>
                    <a:pt x="252" y="74"/>
                  </a:lnTo>
                  <a:lnTo>
                    <a:pt x="252" y="70"/>
                  </a:lnTo>
                  <a:lnTo>
                    <a:pt x="256" y="70"/>
                  </a:lnTo>
                  <a:lnTo>
                    <a:pt x="256" y="70"/>
                  </a:lnTo>
                  <a:lnTo>
                    <a:pt x="263" y="70"/>
                  </a:lnTo>
                  <a:lnTo>
                    <a:pt x="267" y="70"/>
                  </a:lnTo>
                  <a:lnTo>
                    <a:pt x="267" y="70"/>
                  </a:lnTo>
                  <a:lnTo>
                    <a:pt x="263" y="74"/>
                  </a:lnTo>
                  <a:lnTo>
                    <a:pt x="267" y="74"/>
                  </a:lnTo>
                  <a:lnTo>
                    <a:pt x="263" y="82"/>
                  </a:lnTo>
                  <a:lnTo>
                    <a:pt x="263" y="85"/>
                  </a:lnTo>
                  <a:lnTo>
                    <a:pt x="259" y="89"/>
                  </a:lnTo>
                  <a:lnTo>
                    <a:pt x="259" y="96"/>
                  </a:lnTo>
                  <a:lnTo>
                    <a:pt x="256" y="96"/>
                  </a:lnTo>
                  <a:lnTo>
                    <a:pt x="256" y="100"/>
                  </a:lnTo>
                  <a:lnTo>
                    <a:pt x="252" y="104"/>
                  </a:lnTo>
                  <a:lnTo>
                    <a:pt x="248" y="104"/>
                  </a:lnTo>
                  <a:lnTo>
                    <a:pt x="248" y="108"/>
                  </a:lnTo>
                  <a:lnTo>
                    <a:pt x="245" y="108"/>
                  </a:lnTo>
                  <a:lnTo>
                    <a:pt x="245" y="111"/>
                  </a:lnTo>
                  <a:lnTo>
                    <a:pt x="241" y="111"/>
                  </a:lnTo>
                  <a:lnTo>
                    <a:pt x="237" y="115"/>
                  </a:lnTo>
                  <a:lnTo>
                    <a:pt x="233" y="119"/>
                  </a:lnTo>
                  <a:lnTo>
                    <a:pt x="233" y="119"/>
                  </a:lnTo>
                  <a:lnTo>
                    <a:pt x="233" y="122"/>
                  </a:lnTo>
                  <a:lnTo>
                    <a:pt x="230" y="122"/>
                  </a:lnTo>
                  <a:lnTo>
                    <a:pt x="226" y="126"/>
                  </a:lnTo>
                  <a:lnTo>
                    <a:pt x="219" y="137"/>
                  </a:lnTo>
                  <a:lnTo>
                    <a:pt x="215" y="141"/>
                  </a:lnTo>
                  <a:lnTo>
                    <a:pt x="215" y="148"/>
                  </a:lnTo>
                  <a:lnTo>
                    <a:pt x="211" y="148"/>
                  </a:lnTo>
                  <a:lnTo>
                    <a:pt x="208" y="152"/>
                  </a:lnTo>
                  <a:lnTo>
                    <a:pt x="208" y="152"/>
                  </a:lnTo>
                  <a:lnTo>
                    <a:pt x="204" y="152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5" y="171"/>
                  </a:lnTo>
                  <a:lnTo>
                    <a:pt x="185" y="171"/>
                  </a:lnTo>
                  <a:lnTo>
                    <a:pt x="171" y="178"/>
                  </a:lnTo>
                  <a:lnTo>
                    <a:pt x="171" y="182"/>
                  </a:lnTo>
                  <a:lnTo>
                    <a:pt x="167" y="182"/>
                  </a:lnTo>
                  <a:lnTo>
                    <a:pt x="167" y="182"/>
                  </a:lnTo>
                  <a:lnTo>
                    <a:pt x="159" y="185"/>
                  </a:lnTo>
                  <a:lnTo>
                    <a:pt x="156" y="185"/>
                  </a:lnTo>
                  <a:lnTo>
                    <a:pt x="152" y="185"/>
                  </a:lnTo>
                  <a:lnTo>
                    <a:pt x="152" y="185"/>
                  </a:lnTo>
                  <a:lnTo>
                    <a:pt x="145" y="185"/>
                  </a:lnTo>
                  <a:lnTo>
                    <a:pt x="141" y="185"/>
                  </a:lnTo>
                  <a:lnTo>
                    <a:pt x="141" y="189"/>
                  </a:lnTo>
                  <a:lnTo>
                    <a:pt x="141" y="193"/>
                  </a:lnTo>
                  <a:lnTo>
                    <a:pt x="141" y="193"/>
                  </a:lnTo>
                  <a:lnTo>
                    <a:pt x="137" y="193"/>
                  </a:lnTo>
                  <a:lnTo>
                    <a:pt x="133" y="189"/>
                  </a:lnTo>
                  <a:lnTo>
                    <a:pt x="130" y="189"/>
                  </a:lnTo>
                  <a:lnTo>
                    <a:pt x="126" y="193"/>
                  </a:lnTo>
                  <a:lnTo>
                    <a:pt x="130" y="193"/>
                  </a:lnTo>
                  <a:lnTo>
                    <a:pt x="126" y="197"/>
                  </a:lnTo>
                  <a:lnTo>
                    <a:pt x="119" y="193"/>
                  </a:lnTo>
                  <a:lnTo>
                    <a:pt x="119" y="193"/>
                  </a:lnTo>
                  <a:lnTo>
                    <a:pt x="111" y="189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4" y="193"/>
                  </a:lnTo>
                  <a:lnTo>
                    <a:pt x="100" y="193"/>
                  </a:lnTo>
                  <a:lnTo>
                    <a:pt x="89" y="193"/>
                  </a:lnTo>
                  <a:lnTo>
                    <a:pt x="89" y="193"/>
                  </a:lnTo>
                  <a:lnTo>
                    <a:pt x="85" y="197"/>
                  </a:lnTo>
                  <a:lnTo>
                    <a:pt x="85" y="193"/>
                  </a:lnTo>
                  <a:lnTo>
                    <a:pt x="82" y="193"/>
                  </a:lnTo>
                  <a:lnTo>
                    <a:pt x="82" y="197"/>
                  </a:lnTo>
                  <a:lnTo>
                    <a:pt x="82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67" y="197"/>
                  </a:lnTo>
                  <a:lnTo>
                    <a:pt x="63" y="197"/>
                  </a:lnTo>
                  <a:lnTo>
                    <a:pt x="63" y="197"/>
                  </a:lnTo>
                  <a:lnTo>
                    <a:pt x="59" y="197"/>
                  </a:lnTo>
                  <a:lnTo>
                    <a:pt x="56" y="200"/>
                  </a:lnTo>
                  <a:lnTo>
                    <a:pt x="52" y="200"/>
                  </a:lnTo>
                  <a:lnTo>
                    <a:pt x="52" y="204"/>
                  </a:lnTo>
                  <a:lnTo>
                    <a:pt x="52" y="204"/>
                  </a:lnTo>
                  <a:lnTo>
                    <a:pt x="48" y="204"/>
                  </a:lnTo>
                  <a:lnTo>
                    <a:pt x="41" y="200"/>
                  </a:lnTo>
                  <a:lnTo>
                    <a:pt x="41" y="200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3"/>
                  </a:lnTo>
                  <a:lnTo>
                    <a:pt x="30" y="193"/>
                  </a:lnTo>
                  <a:lnTo>
                    <a:pt x="26" y="193"/>
                  </a:lnTo>
                  <a:lnTo>
                    <a:pt x="26" y="197"/>
                  </a:lnTo>
                  <a:lnTo>
                    <a:pt x="22" y="197"/>
                  </a:lnTo>
                  <a:lnTo>
                    <a:pt x="22" y="193"/>
                  </a:lnTo>
                  <a:lnTo>
                    <a:pt x="26" y="189"/>
                  </a:lnTo>
                  <a:lnTo>
                    <a:pt x="22" y="185"/>
                  </a:lnTo>
                  <a:lnTo>
                    <a:pt x="26" y="182"/>
                  </a:lnTo>
                  <a:lnTo>
                    <a:pt x="22" y="178"/>
                  </a:lnTo>
                  <a:lnTo>
                    <a:pt x="22" y="174"/>
                  </a:lnTo>
                  <a:lnTo>
                    <a:pt x="19" y="171"/>
                  </a:lnTo>
                  <a:lnTo>
                    <a:pt x="19" y="167"/>
                  </a:lnTo>
                  <a:lnTo>
                    <a:pt x="19" y="167"/>
                  </a:lnTo>
                  <a:lnTo>
                    <a:pt x="22" y="167"/>
                  </a:lnTo>
                  <a:lnTo>
                    <a:pt x="22" y="167"/>
                  </a:lnTo>
                  <a:lnTo>
                    <a:pt x="26" y="167"/>
                  </a:lnTo>
                  <a:lnTo>
                    <a:pt x="26" y="163"/>
                  </a:lnTo>
                  <a:lnTo>
                    <a:pt x="22" y="156"/>
                  </a:lnTo>
                  <a:lnTo>
                    <a:pt x="26" y="156"/>
                  </a:lnTo>
                  <a:lnTo>
                    <a:pt x="19" y="148"/>
                  </a:lnTo>
                  <a:lnTo>
                    <a:pt x="19" y="145"/>
                  </a:lnTo>
                  <a:lnTo>
                    <a:pt x="15" y="137"/>
                  </a:lnTo>
                  <a:lnTo>
                    <a:pt x="11" y="130"/>
                  </a:lnTo>
                  <a:lnTo>
                    <a:pt x="8" y="122"/>
                  </a:lnTo>
                  <a:lnTo>
                    <a:pt x="11" y="119"/>
                  </a:lnTo>
                  <a:lnTo>
                    <a:pt x="8" y="108"/>
                  </a:lnTo>
                  <a:lnTo>
                    <a:pt x="0" y="104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0" y="100"/>
                  </a:lnTo>
                  <a:close/>
                  <a:moveTo>
                    <a:pt x="174" y="130"/>
                  </a:moveTo>
                  <a:lnTo>
                    <a:pt x="178" y="130"/>
                  </a:lnTo>
                  <a:lnTo>
                    <a:pt x="178" y="133"/>
                  </a:lnTo>
                  <a:lnTo>
                    <a:pt x="182" y="133"/>
                  </a:lnTo>
                  <a:lnTo>
                    <a:pt x="185" y="133"/>
                  </a:lnTo>
                  <a:lnTo>
                    <a:pt x="185" y="133"/>
                  </a:lnTo>
                  <a:lnTo>
                    <a:pt x="189" y="130"/>
                  </a:lnTo>
                  <a:lnTo>
                    <a:pt x="189" y="126"/>
                  </a:lnTo>
                  <a:lnTo>
                    <a:pt x="193" y="126"/>
                  </a:lnTo>
                  <a:lnTo>
                    <a:pt x="193" y="126"/>
                  </a:lnTo>
                  <a:lnTo>
                    <a:pt x="196" y="126"/>
                  </a:lnTo>
                  <a:lnTo>
                    <a:pt x="200" y="126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19"/>
                  </a:lnTo>
                  <a:lnTo>
                    <a:pt x="200" y="119"/>
                  </a:lnTo>
                  <a:lnTo>
                    <a:pt x="204" y="119"/>
                  </a:lnTo>
                  <a:lnTo>
                    <a:pt x="208" y="115"/>
                  </a:lnTo>
                  <a:lnTo>
                    <a:pt x="208" y="111"/>
                  </a:lnTo>
                  <a:lnTo>
                    <a:pt x="204" y="104"/>
                  </a:lnTo>
                  <a:lnTo>
                    <a:pt x="200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6" y="104"/>
                  </a:lnTo>
                  <a:lnTo>
                    <a:pt x="193" y="100"/>
                  </a:lnTo>
                  <a:lnTo>
                    <a:pt x="193" y="100"/>
                  </a:lnTo>
                  <a:lnTo>
                    <a:pt x="189" y="104"/>
                  </a:lnTo>
                  <a:lnTo>
                    <a:pt x="189" y="104"/>
                  </a:lnTo>
                  <a:lnTo>
                    <a:pt x="185" y="104"/>
                  </a:lnTo>
                  <a:lnTo>
                    <a:pt x="182" y="108"/>
                  </a:lnTo>
                  <a:lnTo>
                    <a:pt x="178" y="108"/>
                  </a:lnTo>
                  <a:lnTo>
                    <a:pt x="174" y="115"/>
                  </a:lnTo>
                  <a:lnTo>
                    <a:pt x="171" y="115"/>
                  </a:lnTo>
                  <a:lnTo>
                    <a:pt x="171" y="119"/>
                  </a:lnTo>
                  <a:lnTo>
                    <a:pt x="171" y="119"/>
                  </a:lnTo>
                  <a:lnTo>
                    <a:pt x="174" y="122"/>
                  </a:lnTo>
                  <a:lnTo>
                    <a:pt x="174" y="122"/>
                  </a:lnTo>
                  <a:lnTo>
                    <a:pt x="174" y="126"/>
                  </a:lnTo>
                  <a:lnTo>
                    <a:pt x="174" y="1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1" name="Freeform 153"/>
            <p:cNvSpPr>
              <a:spLocks/>
            </p:cNvSpPr>
            <p:nvPr/>
          </p:nvSpPr>
          <p:spPr bwMode="auto">
            <a:xfrm>
              <a:off x="4846271" y="3739514"/>
              <a:ext cx="47606" cy="42459"/>
            </a:xfrm>
            <a:custGeom>
              <a:avLst/>
              <a:gdLst>
                <a:gd name="T0" fmla="*/ 3 w 37"/>
                <a:gd name="T1" fmla="*/ 30 h 33"/>
                <a:gd name="T2" fmla="*/ 3 w 37"/>
                <a:gd name="T3" fmla="*/ 26 h 33"/>
                <a:gd name="T4" fmla="*/ 3 w 37"/>
                <a:gd name="T5" fmla="*/ 22 h 33"/>
                <a:gd name="T6" fmla="*/ 3 w 37"/>
                <a:gd name="T7" fmla="*/ 22 h 33"/>
                <a:gd name="T8" fmla="*/ 0 w 37"/>
                <a:gd name="T9" fmla="*/ 19 h 33"/>
                <a:gd name="T10" fmla="*/ 0 w 37"/>
                <a:gd name="T11" fmla="*/ 19 h 33"/>
                <a:gd name="T12" fmla="*/ 0 w 37"/>
                <a:gd name="T13" fmla="*/ 15 h 33"/>
                <a:gd name="T14" fmla="*/ 3 w 37"/>
                <a:gd name="T15" fmla="*/ 15 h 33"/>
                <a:gd name="T16" fmla="*/ 7 w 37"/>
                <a:gd name="T17" fmla="*/ 8 h 33"/>
                <a:gd name="T18" fmla="*/ 11 w 37"/>
                <a:gd name="T19" fmla="*/ 8 h 33"/>
                <a:gd name="T20" fmla="*/ 14 w 37"/>
                <a:gd name="T21" fmla="*/ 4 h 33"/>
                <a:gd name="T22" fmla="*/ 18 w 37"/>
                <a:gd name="T23" fmla="*/ 4 h 33"/>
                <a:gd name="T24" fmla="*/ 18 w 37"/>
                <a:gd name="T25" fmla="*/ 4 h 33"/>
                <a:gd name="T26" fmla="*/ 22 w 37"/>
                <a:gd name="T27" fmla="*/ 0 h 33"/>
                <a:gd name="T28" fmla="*/ 22 w 37"/>
                <a:gd name="T29" fmla="*/ 0 h 33"/>
                <a:gd name="T30" fmla="*/ 25 w 37"/>
                <a:gd name="T31" fmla="*/ 4 h 33"/>
                <a:gd name="T32" fmla="*/ 25 w 37"/>
                <a:gd name="T33" fmla="*/ 4 h 33"/>
                <a:gd name="T34" fmla="*/ 25 w 37"/>
                <a:gd name="T35" fmla="*/ 4 h 33"/>
                <a:gd name="T36" fmla="*/ 29 w 37"/>
                <a:gd name="T37" fmla="*/ 4 h 33"/>
                <a:gd name="T38" fmla="*/ 33 w 37"/>
                <a:gd name="T39" fmla="*/ 4 h 33"/>
                <a:gd name="T40" fmla="*/ 37 w 37"/>
                <a:gd name="T41" fmla="*/ 11 h 33"/>
                <a:gd name="T42" fmla="*/ 37 w 37"/>
                <a:gd name="T43" fmla="*/ 15 h 33"/>
                <a:gd name="T44" fmla="*/ 33 w 37"/>
                <a:gd name="T45" fmla="*/ 19 h 33"/>
                <a:gd name="T46" fmla="*/ 29 w 37"/>
                <a:gd name="T47" fmla="*/ 19 h 33"/>
                <a:gd name="T48" fmla="*/ 29 w 37"/>
                <a:gd name="T49" fmla="*/ 19 h 33"/>
                <a:gd name="T50" fmla="*/ 33 w 37"/>
                <a:gd name="T51" fmla="*/ 22 h 33"/>
                <a:gd name="T52" fmla="*/ 33 w 37"/>
                <a:gd name="T53" fmla="*/ 22 h 33"/>
                <a:gd name="T54" fmla="*/ 29 w 37"/>
                <a:gd name="T55" fmla="*/ 26 h 33"/>
                <a:gd name="T56" fmla="*/ 25 w 37"/>
                <a:gd name="T57" fmla="*/ 26 h 33"/>
                <a:gd name="T58" fmla="*/ 22 w 37"/>
                <a:gd name="T59" fmla="*/ 26 h 33"/>
                <a:gd name="T60" fmla="*/ 22 w 37"/>
                <a:gd name="T61" fmla="*/ 26 h 33"/>
                <a:gd name="T62" fmla="*/ 18 w 37"/>
                <a:gd name="T63" fmla="*/ 26 h 33"/>
                <a:gd name="T64" fmla="*/ 18 w 37"/>
                <a:gd name="T65" fmla="*/ 30 h 33"/>
                <a:gd name="T66" fmla="*/ 14 w 37"/>
                <a:gd name="T67" fmla="*/ 33 h 33"/>
                <a:gd name="T68" fmla="*/ 14 w 37"/>
                <a:gd name="T69" fmla="*/ 33 h 33"/>
                <a:gd name="T70" fmla="*/ 11 w 37"/>
                <a:gd name="T71" fmla="*/ 33 h 33"/>
                <a:gd name="T72" fmla="*/ 7 w 37"/>
                <a:gd name="T73" fmla="*/ 33 h 33"/>
                <a:gd name="T74" fmla="*/ 7 w 37"/>
                <a:gd name="T75" fmla="*/ 30 h 33"/>
                <a:gd name="T76" fmla="*/ 3 w 37"/>
                <a:gd name="T77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3">
                  <a:moveTo>
                    <a:pt x="3" y="30"/>
                  </a:moveTo>
                  <a:lnTo>
                    <a:pt x="3" y="26"/>
                  </a:lnTo>
                  <a:lnTo>
                    <a:pt x="3" y="22"/>
                  </a:lnTo>
                  <a:lnTo>
                    <a:pt x="3" y="22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3" y="15"/>
                  </a:lnTo>
                  <a:lnTo>
                    <a:pt x="7" y="8"/>
                  </a:lnTo>
                  <a:lnTo>
                    <a:pt x="11" y="8"/>
                  </a:lnTo>
                  <a:lnTo>
                    <a:pt x="14" y="4"/>
                  </a:lnTo>
                  <a:lnTo>
                    <a:pt x="18" y="4"/>
                  </a:lnTo>
                  <a:lnTo>
                    <a:pt x="18" y="4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5" y="4"/>
                  </a:lnTo>
                  <a:lnTo>
                    <a:pt x="29" y="4"/>
                  </a:lnTo>
                  <a:lnTo>
                    <a:pt x="33" y="4"/>
                  </a:lnTo>
                  <a:lnTo>
                    <a:pt x="37" y="11"/>
                  </a:lnTo>
                  <a:lnTo>
                    <a:pt x="37" y="15"/>
                  </a:lnTo>
                  <a:lnTo>
                    <a:pt x="33" y="19"/>
                  </a:lnTo>
                  <a:lnTo>
                    <a:pt x="29" y="19"/>
                  </a:lnTo>
                  <a:lnTo>
                    <a:pt x="29" y="19"/>
                  </a:lnTo>
                  <a:lnTo>
                    <a:pt x="33" y="22"/>
                  </a:lnTo>
                  <a:lnTo>
                    <a:pt x="33" y="22"/>
                  </a:lnTo>
                  <a:lnTo>
                    <a:pt x="29" y="26"/>
                  </a:lnTo>
                  <a:lnTo>
                    <a:pt x="25" y="26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8" y="26"/>
                  </a:lnTo>
                  <a:lnTo>
                    <a:pt x="18" y="30"/>
                  </a:lnTo>
                  <a:lnTo>
                    <a:pt x="14" y="33"/>
                  </a:lnTo>
                  <a:lnTo>
                    <a:pt x="14" y="33"/>
                  </a:lnTo>
                  <a:lnTo>
                    <a:pt x="11" y="33"/>
                  </a:lnTo>
                  <a:lnTo>
                    <a:pt x="7" y="33"/>
                  </a:lnTo>
                  <a:lnTo>
                    <a:pt x="7" y="30"/>
                  </a:lnTo>
                  <a:lnTo>
                    <a:pt x="3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2" name="Freeform 154"/>
            <p:cNvSpPr>
              <a:spLocks noEditPoints="1"/>
            </p:cNvSpPr>
            <p:nvPr/>
          </p:nvSpPr>
          <p:spPr bwMode="auto">
            <a:xfrm>
              <a:off x="6646269" y="3386976"/>
              <a:ext cx="862043" cy="829877"/>
            </a:xfrm>
            <a:custGeom>
              <a:avLst/>
              <a:gdLst>
                <a:gd name="T0" fmla="*/ 179 w 181"/>
                <a:gd name="T1" fmla="*/ 73 h 174"/>
                <a:gd name="T2" fmla="*/ 154 w 181"/>
                <a:gd name="T3" fmla="*/ 37 h 174"/>
                <a:gd name="T4" fmla="*/ 123 w 181"/>
                <a:gd name="T5" fmla="*/ 29 h 174"/>
                <a:gd name="T6" fmla="*/ 111 w 181"/>
                <a:gd name="T7" fmla="*/ 16 h 174"/>
                <a:gd name="T8" fmla="*/ 112 w 181"/>
                <a:gd name="T9" fmla="*/ 17 h 174"/>
                <a:gd name="T10" fmla="*/ 110 w 181"/>
                <a:gd name="T11" fmla="*/ 7 h 174"/>
                <a:gd name="T12" fmla="*/ 86 w 181"/>
                <a:gd name="T13" fmla="*/ 4 h 174"/>
                <a:gd name="T14" fmla="*/ 86 w 181"/>
                <a:gd name="T15" fmla="*/ 4 h 174"/>
                <a:gd name="T16" fmla="*/ 58 w 181"/>
                <a:gd name="T17" fmla="*/ 22 h 174"/>
                <a:gd name="T18" fmla="*/ 1 w 181"/>
                <a:gd name="T19" fmla="*/ 65 h 174"/>
                <a:gd name="T20" fmla="*/ 98 w 181"/>
                <a:gd name="T21" fmla="*/ 124 h 174"/>
                <a:gd name="T22" fmla="*/ 133 w 181"/>
                <a:gd name="T23" fmla="*/ 144 h 174"/>
                <a:gd name="T24" fmla="*/ 122 w 181"/>
                <a:gd name="T25" fmla="*/ 154 h 174"/>
                <a:gd name="T26" fmla="*/ 137 w 181"/>
                <a:gd name="T27" fmla="*/ 150 h 174"/>
                <a:gd name="T28" fmla="*/ 132 w 181"/>
                <a:gd name="T29" fmla="*/ 168 h 174"/>
                <a:gd name="T30" fmla="*/ 120 w 181"/>
                <a:gd name="T31" fmla="*/ 167 h 174"/>
                <a:gd name="T32" fmla="*/ 123 w 181"/>
                <a:gd name="T33" fmla="*/ 156 h 174"/>
                <a:gd name="T34" fmla="*/ 135 w 181"/>
                <a:gd name="T35" fmla="*/ 157 h 174"/>
                <a:gd name="T36" fmla="*/ 130 w 181"/>
                <a:gd name="T37" fmla="*/ 169 h 174"/>
                <a:gd name="T38" fmla="*/ 125 w 181"/>
                <a:gd name="T39" fmla="*/ 173 h 174"/>
                <a:gd name="T40" fmla="*/ 9 w 181"/>
                <a:gd name="T41" fmla="*/ 115 h 174"/>
                <a:gd name="T42" fmla="*/ 22 w 181"/>
                <a:gd name="T43" fmla="*/ 111 h 174"/>
                <a:gd name="T44" fmla="*/ 38 w 181"/>
                <a:gd name="T45" fmla="*/ 110 h 174"/>
                <a:gd name="T46" fmla="*/ 58 w 181"/>
                <a:gd name="T47" fmla="*/ 102 h 174"/>
                <a:gd name="T48" fmla="*/ 83 w 181"/>
                <a:gd name="T49" fmla="*/ 102 h 174"/>
                <a:gd name="T50" fmla="*/ 91 w 181"/>
                <a:gd name="T51" fmla="*/ 115 h 174"/>
                <a:gd name="T52" fmla="*/ 99 w 181"/>
                <a:gd name="T53" fmla="*/ 111 h 174"/>
                <a:gd name="T54" fmla="*/ 100 w 181"/>
                <a:gd name="T55" fmla="*/ 116 h 174"/>
                <a:gd name="T56" fmla="*/ 102 w 181"/>
                <a:gd name="T57" fmla="*/ 123 h 174"/>
                <a:gd name="T58" fmla="*/ 106 w 181"/>
                <a:gd name="T59" fmla="*/ 133 h 174"/>
                <a:gd name="T60" fmla="*/ 120 w 181"/>
                <a:gd name="T61" fmla="*/ 143 h 174"/>
                <a:gd name="T62" fmla="*/ 130 w 181"/>
                <a:gd name="T63" fmla="*/ 141 h 174"/>
                <a:gd name="T64" fmla="*/ 139 w 181"/>
                <a:gd name="T65" fmla="*/ 140 h 174"/>
                <a:gd name="T66" fmla="*/ 153 w 181"/>
                <a:gd name="T67" fmla="*/ 129 h 174"/>
                <a:gd name="T68" fmla="*/ 167 w 181"/>
                <a:gd name="T69" fmla="*/ 110 h 174"/>
                <a:gd name="T70" fmla="*/ 176 w 181"/>
                <a:gd name="T71" fmla="*/ 92 h 174"/>
                <a:gd name="T72" fmla="*/ 178 w 181"/>
                <a:gd name="T73" fmla="*/ 71 h 174"/>
                <a:gd name="T74" fmla="*/ 170 w 181"/>
                <a:gd name="T75" fmla="*/ 59 h 174"/>
                <a:gd name="T76" fmla="*/ 166 w 181"/>
                <a:gd name="T77" fmla="*/ 53 h 174"/>
                <a:gd name="T78" fmla="*/ 159 w 181"/>
                <a:gd name="T79" fmla="*/ 43 h 174"/>
                <a:gd name="T80" fmla="*/ 152 w 181"/>
                <a:gd name="T81" fmla="*/ 31 h 174"/>
                <a:gd name="T82" fmla="*/ 146 w 181"/>
                <a:gd name="T83" fmla="*/ 18 h 174"/>
                <a:gd name="T84" fmla="*/ 141 w 181"/>
                <a:gd name="T85" fmla="*/ 5 h 174"/>
                <a:gd name="T86" fmla="*/ 135 w 181"/>
                <a:gd name="T87" fmla="*/ 13 h 174"/>
                <a:gd name="T88" fmla="*/ 130 w 181"/>
                <a:gd name="T89" fmla="*/ 33 h 174"/>
                <a:gd name="T90" fmla="*/ 113 w 181"/>
                <a:gd name="T91" fmla="*/ 25 h 174"/>
                <a:gd name="T92" fmla="*/ 110 w 181"/>
                <a:gd name="T93" fmla="*/ 13 h 174"/>
                <a:gd name="T94" fmla="*/ 112 w 181"/>
                <a:gd name="T95" fmla="*/ 9 h 174"/>
                <a:gd name="T96" fmla="*/ 105 w 181"/>
                <a:gd name="T97" fmla="*/ 7 h 174"/>
                <a:gd name="T98" fmla="*/ 93 w 181"/>
                <a:gd name="T99" fmla="*/ 4 h 174"/>
                <a:gd name="T100" fmla="*/ 88 w 181"/>
                <a:gd name="T101" fmla="*/ 9 h 174"/>
                <a:gd name="T102" fmla="*/ 82 w 181"/>
                <a:gd name="T103" fmla="*/ 15 h 174"/>
                <a:gd name="T104" fmla="*/ 79 w 181"/>
                <a:gd name="T105" fmla="*/ 20 h 174"/>
                <a:gd name="T106" fmla="*/ 74 w 181"/>
                <a:gd name="T107" fmla="*/ 22 h 174"/>
                <a:gd name="T108" fmla="*/ 65 w 181"/>
                <a:gd name="T109" fmla="*/ 17 h 174"/>
                <a:gd name="T110" fmla="*/ 60 w 181"/>
                <a:gd name="T111" fmla="*/ 22 h 174"/>
                <a:gd name="T112" fmla="*/ 56 w 181"/>
                <a:gd name="T113" fmla="*/ 27 h 174"/>
                <a:gd name="T114" fmla="*/ 51 w 181"/>
                <a:gd name="T115" fmla="*/ 28 h 174"/>
                <a:gd name="T116" fmla="*/ 43 w 181"/>
                <a:gd name="T117" fmla="*/ 37 h 174"/>
                <a:gd name="T118" fmla="*/ 21 w 181"/>
                <a:gd name="T119" fmla="*/ 45 h 174"/>
                <a:gd name="T120" fmla="*/ 7 w 181"/>
                <a:gd name="T121" fmla="*/ 52 h 174"/>
                <a:gd name="T122" fmla="*/ 4 w 181"/>
                <a:gd name="T123" fmla="*/ 69 h 174"/>
                <a:gd name="T124" fmla="*/ 7 w 181"/>
                <a:gd name="T125" fmla="*/ 92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1" h="174">
                  <a:moveTo>
                    <a:pt x="178" y="83"/>
                  </a:moveTo>
                  <a:cubicBezTo>
                    <a:pt x="179" y="81"/>
                    <a:pt x="179" y="81"/>
                    <a:pt x="179" y="81"/>
                  </a:cubicBezTo>
                  <a:cubicBezTo>
                    <a:pt x="179" y="82"/>
                    <a:pt x="179" y="82"/>
                    <a:pt x="179" y="82"/>
                  </a:cubicBezTo>
                  <a:cubicBezTo>
                    <a:pt x="178" y="83"/>
                    <a:pt x="178" y="83"/>
                    <a:pt x="178" y="83"/>
                  </a:cubicBezTo>
                  <a:close/>
                  <a:moveTo>
                    <a:pt x="179" y="73"/>
                  </a:moveTo>
                  <a:cubicBezTo>
                    <a:pt x="178" y="72"/>
                    <a:pt x="178" y="72"/>
                    <a:pt x="178" y="72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0"/>
                    <a:pt x="179" y="70"/>
                    <a:pt x="179" y="70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0" y="67"/>
                    <a:pt x="180" y="67"/>
                    <a:pt x="180" y="67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79" y="71"/>
                    <a:pt x="179" y="71"/>
                    <a:pt x="179" y="71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3"/>
                    <a:pt x="179" y="73"/>
                    <a:pt x="179" y="73"/>
                  </a:cubicBezTo>
                  <a:cubicBezTo>
                    <a:pt x="179" y="73"/>
                    <a:pt x="179" y="73"/>
                    <a:pt x="179" y="73"/>
                  </a:cubicBezTo>
                  <a:close/>
                  <a:moveTo>
                    <a:pt x="171" y="61"/>
                  </a:moveTo>
                  <a:cubicBezTo>
                    <a:pt x="172" y="62"/>
                    <a:pt x="172" y="62"/>
                    <a:pt x="172" y="62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2"/>
                    <a:pt x="173" y="62"/>
                    <a:pt x="173" y="62"/>
                  </a:cubicBezTo>
                  <a:cubicBezTo>
                    <a:pt x="173" y="61"/>
                    <a:pt x="173" y="61"/>
                    <a:pt x="173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2" y="61"/>
                    <a:pt x="172" y="61"/>
                    <a:pt x="172" y="61"/>
                  </a:cubicBezTo>
                  <a:cubicBezTo>
                    <a:pt x="171" y="61"/>
                    <a:pt x="171" y="61"/>
                    <a:pt x="171" y="61"/>
                  </a:cubicBezTo>
                  <a:close/>
                  <a:moveTo>
                    <a:pt x="170" y="55"/>
                  </a:move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ubicBezTo>
                    <a:pt x="170" y="55"/>
                    <a:pt x="170" y="55"/>
                    <a:pt x="170" y="55"/>
                  </a:cubicBezTo>
                  <a:close/>
                  <a:moveTo>
                    <a:pt x="153" y="38"/>
                  </a:moveTo>
                  <a:cubicBezTo>
                    <a:pt x="154" y="37"/>
                    <a:pt x="154" y="37"/>
                    <a:pt x="154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7"/>
                    <a:pt x="154" y="37"/>
                    <a:pt x="154" y="37"/>
                  </a:cubicBezTo>
                  <a:cubicBezTo>
                    <a:pt x="154" y="38"/>
                    <a:pt x="154" y="38"/>
                    <a:pt x="154" y="38"/>
                  </a:cubicBezTo>
                  <a:cubicBezTo>
                    <a:pt x="153" y="38"/>
                    <a:pt x="153" y="38"/>
                    <a:pt x="153" y="38"/>
                  </a:cubicBezTo>
                  <a:close/>
                  <a:moveTo>
                    <a:pt x="139" y="0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39" y="0"/>
                    <a:pt x="139" y="0"/>
                  </a:cubicBezTo>
                  <a:close/>
                  <a:moveTo>
                    <a:pt x="138" y="2"/>
                  </a:moveTo>
                  <a:cubicBezTo>
                    <a:pt x="138" y="3"/>
                    <a:pt x="138" y="3"/>
                    <a:pt x="138" y="3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9" y="2"/>
                    <a:pt x="139" y="2"/>
                    <a:pt x="139" y="2"/>
                  </a:cubicBezTo>
                  <a:cubicBezTo>
                    <a:pt x="138" y="2"/>
                    <a:pt x="138" y="2"/>
                    <a:pt x="138" y="2"/>
                  </a:cubicBezTo>
                  <a:close/>
                  <a:moveTo>
                    <a:pt x="124" y="30"/>
                  </a:moveTo>
                  <a:cubicBezTo>
                    <a:pt x="124" y="31"/>
                    <a:pt x="124" y="31"/>
                    <a:pt x="124" y="31"/>
                  </a:cubicBezTo>
                  <a:cubicBezTo>
                    <a:pt x="125" y="31"/>
                    <a:pt x="125" y="31"/>
                    <a:pt x="125" y="31"/>
                  </a:cubicBezTo>
                  <a:cubicBezTo>
                    <a:pt x="125" y="30"/>
                    <a:pt x="125" y="30"/>
                    <a:pt x="125" y="30"/>
                  </a:cubicBezTo>
                  <a:cubicBezTo>
                    <a:pt x="124" y="30"/>
                    <a:pt x="124" y="30"/>
                    <a:pt x="124" y="30"/>
                  </a:cubicBezTo>
                  <a:close/>
                  <a:moveTo>
                    <a:pt x="123" y="29"/>
                  </a:moveTo>
                  <a:cubicBezTo>
                    <a:pt x="123" y="29"/>
                    <a:pt x="123" y="29"/>
                    <a:pt x="123" y="29"/>
                  </a:cubicBezTo>
                  <a:cubicBezTo>
                    <a:pt x="124" y="29"/>
                    <a:pt x="124" y="29"/>
                    <a:pt x="124" y="29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4" y="28"/>
                    <a:pt x="124" y="28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3" y="28"/>
                    <a:pt x="123" y="29"/>
                    <a:pt x="123" y="29"/>
                  </a:cubicBezTo>
                  <a:close/>
                  <a:moveTo>
                    <a:pt x="114" y="25"/>
                  </a:move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4"/>
                    <a:pt x="114" y="24"/>
                    <a:pt x="114" y="24"/>
                  </a:cubicBezTo>
                  <a:cubicBezTo>
                    <a:pt x="114" y="25"/>
                    <a:pt x="114" y="25"/>
                    <a:pt x="114" y="25"/>
                  </a:cubicBezTo>
                  <a:close/>
                  <a:moveTo>
                    <a:pt x="111" y="16"/>
                  </a:move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1" y="16"/>
                    <a:pt x="111" y="16"/>
                    <a:pt x="111" y="16"/>
                  </a:cubicBezTo>
                  <a:close/>
                  <a:moveTo>
                    <a:pt x="112" y="17"/>
                  </a:moveTo>
                  <a:cubicBezTo>
                    <a:pt x="112" y="18"/>
                    <a:pt x="112" y="18"/>
                    <a:pt x="112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8"/>
                    <a:pt x="114" y="18"/>
                    <a:pt x="114" y="18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5"/>
                    <a:pt x="113" y="15"/>
                    <a:pt x="113" y="15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7"/>
                    <a:pt x="112" y="17"/>
                    <a:pt x="112" y="17"/>
                  </a:cubicBezTo>
                  <a:close/>
                  <a:moveTo>
                    <a:pt x="113" y="5"/>
                  </a:moveTo>
                  <a:cubicBezTo>
                    <a:pt x="113" y="5"/>
                    <a:pt x="113" y="5"/>
                    <a:pt x="113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5"/>
                    <a:pt x="113" y="5"/>
                    <a:pt x="113" y="5"/>
                  </a:cubicBezTo>
                  <a:close/>
                  <a:moveTo>
                    <a:pt x="112" y="6"/>
                  </a:moveTo>
                  <a:cubicBezTo>
                    <a:pt x="112" y="6"/>
                    <a:pt x="112" y="6"/>
                    <a:pt x="112" y="6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2" y="6"/>
                    <a:pt x="112" y="6"/>
                    <a:pt x="112" y="6"/>
                  </a:cubicBezTo>
                  <a:close/>
                  <a:moveTo>
                    <a:pt x="111" y="6"/>
                  </a:moveTo>
                  <a:cubicBezTo>
                    <a:pt x="111" y="6"/>
                    <a:pt x="111" y="6"/>
                    <a:pt x="111" y="6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lose/>
                  <a:moveTo>
                    <a:pt x="110" y="7"/>
                  </a:moveTo>
                  <a:cubicBezTo>
                    <a:pt x="110" y="7"/>
                    <a:pt x="110" y="7"/>
                    <a:pt x="110" y="7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0" y="7"/>
                    <a:pt x="110" y="7"/>
                    <a:pt x="110" y="7"/>
                  </a:cubicBezTo>
                  <a:close/>
                  <a:moveTo>
                    <a:pt x="108" y="8"/>
                  </a:moveTo>
                  <a:cubicBezTo>
                    <a:pt x="108" y="7"/>
                    <a:pt x="108" y="7"/>
                    <a:pt x="108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10" y="7"/>
                    <a:pt x="110" y="7"/>
                    <a:pt x="110" y="7"/>
                  </a:cubicBezTo>
                  <a:cubicBezTo>
                    <a:pt x="109" y="7"/>
                    <a:pt x="109" y="7"/>
                    <a:pt x="109" y="7"/>
                  </a:cubicBezTo>
                  <a:cubicBezTo>
                    <a:pt x="108" y="8"/>
                    <a:pt x="108" y="8"/>
                    <a:pt x="108" y="8"/>
                  </a:cubicBezTo>
                  <a:close/>
                  <a:moveTo>
                    <a:pt x="107" y="8"/>
                  </a:move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8"/>
                    <a:pt x="107" y="8"/>
                    <a:pt x="107" y="8"/>
                  </a:cubicBezTo>
                  <a:close/>
                  <a:moveTo>
                    <a:pt x="96" y="5"/>
                  </a:moveTo>
                  <a:cubicBezTo>
                    <a:pt x="95" y="4"/>
                    <a:pt x="95" y="4"/>
                    <a:pt x="95" y="4"/>
                  </a:cubicBezTo>
                  <a:cubicBezTo>
                    <a:pt x="95" y="4"/>
                    <a:pt x="95" y="4"/>
                    <a:pt x="95" y="4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6" y="4"/>
                    <a:pt x="96" y="4"/>
                    <a:pt x="96" y="4"/>
                  </a:cubicBezTo>
                  <a:cubicBezTo>
                    <a:pt x="96" y="5"/>
                    <a:pt x="96" y="5"/>
                    <a:pt x="96" y="5"/>
                  </a:cubicBezTo>
                  <a:close/>
                  <a:moveTo>
                    <a:pt x="86" y="4"/>
                  </a:moveTo>
                  <a:cubicBezTo>
                    <a:pt x="86" y="5"/>
                    <a:pt x="86" y="5"/>
                    <a:pt x="86" y="5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89" y="7"/>
                    <a:pt x="89" y="7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0" y="6"/>
                    <a:pt x="90" y="6"/>
                    <a:pt x="90" y="6"/>
                  </a:cubicBezTo>
                  <a:cubicBezTo>
                    <a:pt x="91" y="6"/>
                    <a:pt x="91" y="6"/>
                    <a:pt x="91" y="6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1" y="5"/>
                    <a:pt x="91" y="5"/>
                    <a:pt x="91" y="5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90" y="4"/>
                    <a:pt x="90" y="4"/>
                    <a:pt x="90" y="4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lose/>
                  <a:moveTo>
                    <a:pt x="86" y="5"/>
                  </a:moveTo>
                  <a:cubicBezTo>
                    <a:pt x="86" y="6"/>
                    <a:pt x="86" y="6"/>
                    <a:pt x="86" y="6"/>
                  </a:cubicBezTo>
                  <a:cubicBezTo>
                    <a:pt x="87" y="6"/>
                    <a:pt x="87" y="6"/>
                    <a:pt x="87" y="6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6" y="5"/>
                    <a:pt x="86" y="5"/>
                    <a:pt x="86" y="5"/>
                  </a:cubicBezTo>
                  <a:close/>
                  <a:moveTo>
                    <a:pt x="57" y="22"/>
                  </a:moveTo>
                  <a:cubicBezTo>
                    <a:pt x="58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58" y="21"/>
                    <a:pt x="57" y="22"/>
                    <a:pt x="57" y="22"/>
                  </a:cubicBezTo>
                  <a:close/>
                  <a:moveTo>
                    <a:pt x="57" y="25"/>
                  </a:moveTo>
                  <a:cubicBezTo>
                    <a:pt x="57" y="24"/>
                    <a:pt x="57" y="24"/>
                    <a:pt x="57" y="24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4"/>
                    <a:pt x="57" y="24"/>
                    <a:pt x="57" y="24"/>
                  </a:cubicBezTo>
                  <a:cubicBezTo>
                    <a:pt x="57" y="25"/>
                    <a:pt x="57" y="25"/>
                    <a:pt x="57" y="25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1" y="19"/>
                    <a:pt x="61" y="19"/>
                    <a:pt x="61" y="19"/>
                  </a:cubicBezTo>
                  <a:close/>
                  <a:moveTo>
                    <a:pt x="14" y="46"/>
                  </a:moveTo>
                  <a:cubicBezTo>
                    <a:pt x="14" y="46"/>
                    <a:pt x="14" y="46"/>
                    <a:pt x="14" y="46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4" y="46"/>
                    <a:pt x="14" y="46"/>
                    <a:pt x="14" y="46"/>
                  </a:cubicBezTo>
                  <a:close/>
                  <a:moveTo>
                    <a:pt x="1" y="67"/>
                  </a:move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lose/>
                  <a:moveTo>
                    <a:pt x="1" y="7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1" y="70"/>
                    <a:pt x="1" y="70"/>
                    <a:pt x="1" y="70"/>
                  </a:cubicBezTo>
                  <a:close/>
                  <a:moveTo>
                    <a:pt x="99" y="122"/>
                  </a:moveTo>
                  <a:cubicBezTo>
                    <a:pt x="99" y="123"/>
                    <a:pt x="99" y="123"/>
                    <a:pt x="99" y="123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1" y="123"/>
                    <a:pt x="101" y="123"/>
                    <a:pt x="101" y="123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101" y="124"/>
                    <a:pt x="101" y="124"/>
                    <a:pt x="101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9" y="124"/>
                    <a:pt x="99" y="124"/>
                    <a:pt x="99" y="124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5"/>
                    <a:pt x="98" y="125"/>
                    <a:pt x="98" y="125"/>
                  </a:cubicBezTo>
                  <a:cubicBezTo>
                    <a:pt x="98" y="124"/>
                    <a:pt x="98" y="124"/>
                    <a:pt x="98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5" y="124"/>
                    <a:pt x="95" y="124"/>
                    <a:pt x="95" y="124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4" y="123"/>
                    <a:pt x="94" y="123"/>
                    <a:pt x="94" y="123"/>
                  </a:cubicBezTo>
                  <a:cubicBezTo>
                    <a:pt x="95" y="123"/>
                    <a:pt x="95" y="123"/>
                    <a:pt x="95" y="123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8" y="141"/>
                  </a:moveTo>
                  <a:cubicBezTo>
                    <a:pt x="129" y="141"/>
                    <a:pt x="129" y="141"/>
                    <a:pt x="129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1"/>
                    <a:pt x="128" y="141"/>
                    <a:pt x="128" y="141"/>
                  </a:cubicBezTo>
                  <a:close/>
                  <a:moveTo>
                    <a:pt x="133" y="144"/>
                  </a:move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ubicBezTo>
                    <a:pt x="133" y="144"/>
                    <a:pt x="133" y="144"/>
                    <a:pt x="133" y="144"/>
                  </a:cubicBezTo>
                  <a:close/>
                  <a:moveTo>
                    <a:pt x="122" y="155"/>
                  </a:moveTo>
                  <a:cubicBezTo>
                    <a:pt x="122" y="155"/>
                    <a:pt x="122" y="155"/>
                    <a:pt x="122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5"/>
                    <a:pt x="123" y="155"/>
                    <a:pt x="123" y="155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2" y="155"/>
                    <a:pt x="122" y="155"/>
                    <a:pt x="122" y="155"/>
                  </a:cubicBezTo>
                  <a:close/>
                  <a:moveTo>
                    <a:pt x="122" y="153"/>
                  </a:moveTo>
                  <a:cubicBezTo>
                    <a:pt x="122" y="154"/>
                    <a:pt x="122" y="154"/>
                    <a:pt x="122" y="154"/>
                  </a:cubicBezTo>
                  <a:cubicBezTo>
                    <a:pt x="123" y="154"/>
                    <a:pt x="123" y="154"/>
                    <a:pt x="123" y="154"/>
                  </a:cubicBezTo>
                  <a:cubicBezTo>
                    <a:pt x="123" y="153"/>
                    <a:pt x="123" y="153"/>
                    <a:pt x="123" y="153"/>
                  </a:cubicBezTo>
                  <a:cubicBezTo>
                    <a:pt x="122" y="153"/>
                    <a:pt x="122" y="153"/>
                    <a:pt x="122" y="153"/>
                  </a:cubicBezTo>
                  <a:close/>
                  <a:moveTo>
                    <a:pt x="122" y="154"/>
                  </a:moveTo>
                  <a:cubicBezTo>
                    <a:pt x="121" y="154"/>
                    <a:pt x="121" y="154"/>
                    <a:pt x="121" y="154"/>
                  </a:cubicBezTo>
                  <a:cubicBezTo>
                    <a:pt x="121" y="153"/>
                    <a:pt x="121" y="153"/>
                    <a:pt x="121" y="153"/>
                  </a:cubicBezTo>
                  <a:cubicBezTo>
                    <a:pt x="122" y="153"/>
                    <a:pt x="122" y="153"/>
                    <a:pt x="122" y="153"/>
                  </a:cubicBezTo>
                  <a:cubicBezTo>
                    <a:pt x="122" y="154"/>
                    <a:pt x="122" y="154"/>
                    <a:pt x="122" y="154"/>
                  </a:cubicBezTo>
                  <a:cubicBezTo>
                    <a:pt x="122" y="154"/>
                    <a:pt x="122" y="154"/>
                    <a:pt x="122" y="154"/>
                  </a:cubicBezTo>
                  <a:close/>
                  <a:moveTo>
                    <a:pt x="119" y="151"/>
                  </a:moveTo>
                  <a:cubicBezTo>
                    <a:pt x="119" y="151"/>
                    <a:pt x="119" y="151"/>
                    <a:pt x="119" y="151"/>
                  </a:cubicBezTo>
                  <a:cubicBezTo>
                    <a:pt x="119" y="150"/>
                    <a:pt x="119" y="150"/>
                    <a:pt x="119" y="150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19" y="149"/>
                    <a:pt x="119" y="149"/>
                    <a:pt x="119" y="149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50"/>
                    <a:pt x="121" y="150"/>
                    <a:pt x="121" y="150"/>
                  </a:cubicBezTo>
                  <a:cubicBezTo>
                    <a:pt x="120" y="150"/>
                    <a:pt x="120" y="150"/>
                    <a:pt x="120" y="150"/>
                  </a:cubicBezTo>
                  <a:cubicBezTo>
                    <a:pt x="120" y="151"/>
                    <a:pt x="120" y="151"/>
                    <a:pt x="120" y="151"/>
                  </a:cubicBezTo>
                  <a:cubicBezTo>
                    <a:pt x="119" y="151"/>
                    <a:pt x="119" y="151"/>
                    <a:pt x="119" y="151"/>
                  </a:cubicBezTo>
                  <a:cubicBezTo>
                    <a:pt x="119" y="151"/>
                    <a:pt x="119" y="151"/>
                    <a:pt x="119" y="151"/>
                  </a:cubicBezTo>
                  <a:close/>
                  <a:moveTo>
                    <a:pt x="136" y="153"/>
                  </a:move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1"/>
                    <a:pt x="136" y="151"/>
                    <a:pt x="136" y="151"/>
                  </a:cubicBezTo>
                  <a:cubicBezTo>
                    <a:pt x="136" y="152"/>
                    <a:pt x="136" y="152"/>
                    <a:pt x="136" y="152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3"/>
                    <a:pt x="136" y="153"/>
                    <a:pt x="136" y="153"/>
                  </a:cubicBezTo>
                  <a:close/>
                  <a:moveTo>
                    <a:pt x="136" y="154"/>
                  </a:moveTo>
                  <a:cubicBezTo>
                    <a:pt x="136" y="155"/>
                    <a:pt x="136" y="155"/>
                    <a:pt x="136" y="155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8" y="155"/>
                    <a:pt x="138" y="155"/>
                    <a:pt x="138" y="155"/>
                  </a:cubicBezTo>
                  <a:cubicBezTo>
                    <a:pt x="138" y="154"/>
                    <a:pt x="138" y="154"/>
                    <a:pt x="138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lose/>
                  <a:moveTo>
                    <a:pt x="136" y="156"/>
                  </a:moveTo>
                  <a:cubicBezTo>
                    <a:pt x="136" y="156"/>
                    <a:pt x="136" y="156"/>
                    <a:pt x="136" y="156"/>
                  </a:cubicBezTo>
                  <a:cubicBezTo>
                    <a:pt x="137" y="155"/>
                    <a:pt x="137" y="155"/>
                    <a:pt x="137" y="155"/>
                  </a:cubicBezTo>
                  <a:cubicBezTo>
                    <a:pt x="136" y="156"/>
                    <a:pt x="136" y="156"/>
                    <a:pt x="136" y="156"/>
                  </a:cubicBezTo>
                  <a:close/>
                  <a:moveTo>
                    <a:pt x="132" y="169"/>
                  </a:moveTo>
                  <a:cubicBezTo>
                    <a:pt x="132" y="168"/>
                    <a:pt x="132" y="168"/>
                    <a:pt x="132" y="168"/>
                  </a:cubicBezTo>
                  <a:cubicBezTo>
                    <a:pt x="132" y="169"/>
                    <a:pt x="132" y="169"/>
                    <a:pt x="132" y="169"/>
                  </a:cubicBezTo>
                  <a:cubicBezTo>
                    <a:pt x="132" y="169"/>
                    <a:pt x="132" y="169"/>
                    <a:pt x="132" y="169"/>
                  </a:cubicBezTo>
                  <a:close/>
                  <a:moveTo>
                    <a:pt x="127" y="174"/>
                  </a:moveTo>
                  <a:cubicBezTo>
                    <a:pt x="126" y="173"/>
                    <a:pt x="126" y="173"/>
                    <a:pt x="126" y="173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2"/>
                    <a:pt x="127" y="172"/>
                    <a:pt x="127" y="172"/>
                  </a:cubicBezTo>
                  <a:cubicBezTo>
                    <a:pt x="127" y="174"/>
                    <a:pt x="127" y="174"/>
                    <a:pt x="127" y="174"/>
                  </a:cubicBezTo>
                  <a:close/>
                  <a:moveTo>
                    <a:pt x="121" y="173"/>
                  </a:moveTo>
                  <a:cubicBezTo>
                    <a:pt x="121" y="172"/>
                    <a:pt x="121" y="172"/>
                    <a:pt x="121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0" y="172"/>
                    <a:pt x="120" y="172"/>
                    <a:pt x="120" y="172"/>
                  </a:cubicBezTo>
                  <a:cubicBezTo>
                    <a:pt x="120" y="171"/>
                    <a:pt x="120" y="171"/>
                    <a:pt x="120" y="171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70"/>
                    <a:pt x="120" y="170"/>
                    <a:pt x="120" y="170"/>
                  </a:cubicBezTo>
                  <a:cubicBezTo>
                    <a:pt x="120" y="168"/>
                    <a:pt x="120" y="168"/>
                    <a:pt x="120" y="168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20" y="167"/>
                    <a:pt x="120" y="167"/>
                    <a:pt x="120" y="167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20" y="165"/>
                    <a:pt x="120" y="165"/>
                    <a:pt x="120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2" y="165"/>
                    <a:pt x="122" y="165"/>
                    <a:pt x="122" y="165"/>
                  </a:cubicBezTo>
                  <a:cubicBezTo>
                    <a:pt x="121" y="165"/>
                    <a:pt x="121" y="165"/>
                    <a:pt x="121" y="165"/>
                  </a:cubicBezTo>
                  <a:cubicBezTo>
                    <a:pt x="121" y="164"/>
                    <a:pt x="121" y="164"/>
                    <a:pt x="121" y="164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59"/>
                    <a:pt x="120" y="159"/>
                    <a:pt x="120" y="159"/>
                  </a:cubicBezTo>
                  <a:cubicBezTo>
                    <a:pt x="120" y="157"/>
                    <a:pt x="120" y="157"/>
                    <a:pt x="120" y="157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0" y="156"/>
                    <a:pt x="120" y="156"/>
                    <a:pt x="120" y="156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1" y="155"/>
                    <a:pt x="121" y="155"/>
                    <a:pt x="121" y="155"/>
                  </a:cubicBezTo>
                  <a:cubicBezTo>
                    <a:pt x="122" y="155"/>
                    <a:pt x="122" y="155"/>
                    <a:pt x="122" y="155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3" y="156"/>
                    <a:pt x="123" y="156"/>
                    <a:pt x="123" y="156"/>
                  </a:cubicBezTo>
                  <a:cubicBezTo>
                    <a:pt x="124" y="155"/>
                    <a:pt x="124" y="155"/>
                    <a:pt x="124" y="155"/>
                  </a:cubicBezTo>
                  <a:cubicBezTo>
                    <a:pt x="124" y="156"/>
                    <a:pt x="124" y="156"/>
                    <a:pt x="124" y="156"/>
                  </a:cubicBezTo>
                  <a:cubicBezTo>
                    <a:pt x="125" y="157"/>
                    <a:pt x="125" y="157"/>
                    <a:pt x="125" y="157"/>
                  </a:cubicBezTo>
                  <a:cubicBezTo>
                    <a:pt x="126" y="158"/>
                    <a:pt x="126" y="158"/>
                    <a:pt x="126" y="158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8" y="158"/>
                    <a:pt x="128" y="158"/>
                    <a:pt x="128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3" y="158"/>
                    <a:pt x="133" y="158"/>
                    <a:pt x="133" y="158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4" y="157"/>
                    <a:pt x="134" y="157"/>
                    <a:pt x="134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5" y="157"/>
                    <a:pt x="135" y="157"/>
                    <a:pt x="135" y="157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6" y="158"/>
                    <a:pt x="136" y="158"/>
                    <a:pt x="136" y="158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1"/>
                    <a:pt x="135" y="161"/>
                    <a:pt x="135" y="161"/>
                  </a:cubicBezTo>
                  <a:cubicBezTo>
                    <a:pt x="135" y="163"/>
                    <a:pt x="135" y="163"/>
                    <a:pt x="135" y="163"/>
                  </a:cubicBezTo>
                  <a:cubicBezTo>
                    <a:pt x="134" y="163"/>
                    <a:pt x="134" y="163"/>
                    <a:pt x="134" y="163"/>
                  </a:cubicBezTo>
                  <a:cubicBezTo>
                    <a:pt x="134" y="164"/>
                    <a:pt x="134" y="164"/>
                    <a:pt x="134" y="164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5"/>
                    <a:pt x="134" y="165"/>
                    <a:pt x="134" y="165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4" y="166"/>
                    <a:pt x="134" y="166"/>
                    <a:pt x="134" y="166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7"/>
                    <a:pt x="132" y="167"/>
                    <a:pt x="132" y="167"/>
                  </a:cubicBezTo>
                  <a:cubicBezTo>
                    <a:pt x="132" y="168"/>
                    <a:pt x="132" y="168"/>
                    <a:pt x="132" y="168"/>
                  </a:cubicBezTo>
                  <a:cubicBezTo>
                    <a:pt x="131" y="168"/>
                    <a:pt x="131" y="168"/>
                    <a:pt x="131" y="168"/>
                  </a:cubicBezTo>
                  <a:cubicBezTo>
                    <a:pt x="131" y="169"/>
                    <a:pt x="131" y="169"/>
                    <a:pt x="131" y="169"/>
                  </a:cubicBezTo>
                  <a:cubicBezTo>
                    <a:pt x="130" y="169"/>
                    <a:pt x="130" y="169"/>
                    <a:pt x="130" y="169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1" y="170"/>
                    <a:pt x="131" y="170"/>
                    <a:pt x="131" y="170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29" y="172"/>
                    <a:pt x="129" y="172"/>
                    <a:pt x="129" y="172"/>
                  </a:cubicBezTo>
                  <a:cubicBezTo>
                    <a:pt x="129" y="171"/>
                    <a:pt x="129" y="171"/>
                    <a:pt x="129" y="171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30" y="170"/>
                    <a:pt x="130" y="170"/>
                    <a:pt x="130" y="170"/>
                  </a:cubicBezTo>
                  <a:cubicBezTo>
                    <a:pt x="129" y="170"/>
                    <a:pt x="129" y="170"/>
                    <a:pt x="129" y="170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1"/>
                    <a:pt x="128" y="171"/>
                    <a:pt x="128" y="171"/>
                  </a:cubicBezTo>
                  <a:cubicBezTo>
                    <a:pt x="128" y="170"/>
                    <a:pt x="128" y="170"/>
                    <a:pt x="128" y="170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6" y="172"/>
                    <a:pt x="126" y="172"/>
                    <a:pt x="126" y="172"/>
                  </a:cubicBezTo>
                  <a:cubicBezTo>
                    <a:pt x="126" y="171"/>
                    <a:pt x="126" y="171"/>
                    <a:pt x="126" y="171"/>
                  </a:cubicBezTo>
                  <a:cubicBezTo>
                    <a:pt x="125" y="172"/>
                    <a:pt x="125" y="172"/>
                    <a:pt x="125" y="172"/>
                  </a:cubicBezTo>
                  <a:cubicBezTo>
                    <a:pt x="125" y="173"/>
                    <a:pt x="125" y="173"/>
                    <a:pt x="125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22" y="173"/>
                    <a:pt x="122" y="173"/>
                    <a:pt x="122" y="173"/>
                  </a:cubicBezTo>
                  <a:cubicBezTo>
                    <a:pt x="121" y="173"/>
                    <a:pt x="121" y="173"/>
                    <a:pt x="121" y="173"/>
                  </a:cubicBezTo>
                  <a:cubicBezTo>
                    <a:pt x="121" y="173"/>
                    <a:pt x="121" y="173"/>
                    <a:pt x="121" y="173"/>
                  </a:cubicBezTo>
                  <a:close/>
                  <a:moveTo>
                    <a:pt x="2" y="110"/>
                  </a:moveTo>
                  <a:cubicBezTo>
                    <a:pt x="3" y="111"/>
                    <a:pt x="3" y="111"/>
                    <a:pt x="3" y="111"/>
                  </a:cubicBezTo>
                  <a:cubicBezTo>
                    <a:pt x="4" y="111"/>
                    <a:pt x="4" y="111"/>
                    <a:pt x="4" y="111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7" y="114"/>
                    <a:pt x="7" y="114"/>
                    <a:pt x="7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5"/>
                    <a:pt x="13" y="115"/>
                    <a:pt x="13" y="115"/>
                  </a:cubicBezTo>
                  <a:cubicBezTo>
                    <a:pt x="14" y="115"/>
                    <a:pt x="14" y="115"/>
                    <a:pt x="14" y="115"/>
                  </a:cubicBezTo>
                  <a:cubicBezTo>
                    <a:pt x="15" y="115"/>
                    <a:pt x="15" y="115"/>
                    <a:pt x="15" y="115"/>
                  </a:cubicBezTo>
                  <a:cubicBezTo>
                    <a:pt x="15" y="114"/>
                    <a:pt x="15" y="114"/>
                    <a:pt x="15" y="114"/>
                  </a:cubicBezTo>
                  <a:cubicBezTo>
                    <a:pt x="16" y="114"/>
                    <a:pt x="16" y="114"/>
                    <a:pt x="16" y="114"/>
                  </a:cubicBezTo>
                  <a:cubicBezTo>
                    <a:pt x="16" y="113"/>
                    <a:pt x="16" y="113"/>
                    <a:pt x="16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8" y="113"/>
                    <a:pt x="18" y="113"/>
                    <a:pt x="18" y="113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19" y="112"/>
                    <a:pt x="19" y="112"/>
                    <a:pt x="19" y="112"/>
                  </a:cubicBezTo>
                  <a:cubicBezTo>
                    <a:pt x="20" y="113"/>
                    <a:pt x="20" y="113"/>
                    <a:pt x="20" y="113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1" y="112"/>
                    <a:pt x="21" y="112"/>
                    <a:pt x="21" y="112"/>
                  </a:cubicBezTo>
                  <a:cubicBezTo>
                    <a:pt x="22" y="111"/>
                    <a:pt x="22" y="111"/>
                    <a:pt x="22" y="111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25" y="110"/>
                    <a:pt x="25" y="110"/>
                    <a:pt x="25" y="110"/>
                  </a:cubicBezTo>
                  <a:cubicBezTo>
                    <a:pt x="26" y="110"/>
                    <a:pt x="26" y="110"/>
                    <a:pt x="26" y="110"/>
                  </a:cubicBezTo>
                  <a:cubicBezTo>
                    <a:pt x="26" y="109"/>
                    <a:pt x="26" y="109"/>
                    <a:pt x="26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29" y="109"/>
                    <a:pt x="29" y="109"/>
                    <a:pt x="29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2" y="109"/>
                    <a:pt x="32" y="109"/>
                    <a:pt x="32" y="109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3" y="110"/>
                    <a:pt x="33" y="110"/>
                    <a:pt x="33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4" y="110"/>
                    <a:pt x="34" y="110"/>
                    <a:pt x="34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5" y="110"/>
                    <a:pt x="35" y="110"/>
                    <a:pt x="35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39" y="110"/>
                    <a:pt x="39" y="110"/>
                    <a:pt x="39" y="110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1" y="108"/>
                    <a:pt x="41" y="108"/>
                    <a:pt x="41" y="108"/>
                  </a:cubicBezTo>
                  <a:cubicBezTo>
                    <a:pt x="42" y="107"/>
                    <a:pt x="42" y="107"/>
                    <a:pt x="42" y="107"/>
                  </a:cubicBezTo>
                  <a:cubicBezTo>
                    <a:pt x="43" y="106"/>
                    <a:pt x="43" y="106"/>
                    <a:pt x="43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5"/>
                    <a:pt x="45" y="105"/>
                    <a:pt x="45" y="105"/>
                  </a:cubicBezTo>
                  <a:cubicBezTo>
                    <a:pt x="46" y="105"/>
                    <a:pt x="46" y="105"/>
                    <a:pt x="46" y="105"/>
                  </a:cubicBezTo>
                  <a:cubicBezTo>
                    <a:pt x="47" y="104"/>
                    <a:pt x="47" y="104"/>
                    <a:pt x="47" y="104"/>
                  </a:cubicBezTo>
                  <a:cubicBezTo>
                    <a:pt x="50" y="103"/>
                    <a:pt x="50" y="103"/>
                    <a:pt x="50" y="103"/>
                  </a:cubicBezTo>
                  <a:cubicBezTo>
                    <a:pt x="51" y="102"/>
                    <a:pt x="51" y="102"/>
                    <a:pt x="51" y="102"/>
                  </a:cubicBezTo>
                  <a:cubicBezTo>
                    <a:pt x="52" y="102"/>
                    <a:pt x="52" y="102"/>
                    <a:pt x="52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3" y="102"/>
                    <a:pt x="53" y="102"/>
                    <a:pt x="53" y="102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2" y="101"/>
                    <a:pt x="62" y="101"/>
                    <a:pt x="62" y="101"/>
                  </a:cubicBezTo>
                  <a:cubicBezTo>
                    <a:pt x="63" y="100"/>
                    <a:pt x="63" y="100"/>
                    <a:pt x="63" y="100"/>
                  </a:cubicBezTo>
                  <a:cubicBezTo>
                    <a:pt x="64" y="100"/>
                    <a:pt x="64" y="100"/>
                    <a:pt x="64" y="100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72" y="99"/>
                    <a:pt x="72" y="99"/>
                    <a:pt x="72" y="99"/>
                  </a:cubicBezTo>
                  <a:cubicBezTo>
                    <a:pt x="74" y="99"/>
                    <a:pt x="74" y="99"/>
                    <a:pt x="74" y="99"/>
                  </a:cubicBezTo>
                  <a:cubicBezTo>
                    <a:pt x="75" y="99"/>
                    <a:pt x="75" y="99"/>
                    <a:pt x="75" y="99"/>
                  </a:cubicBezTo>
                  <a:cubicBezTo>
                    <a:pt x="76" y="99"/>
                    <a:pt x="76" y="99"/>
                    <a:pt x="76" y="99"/>
                  </a:cubicBezTo>
                  <a:cubicBezTo>
                    <a:pt x="77" y="99"/>
                    <a:pt x="77" y="99"/>
                    <a:pt x="77" y="99"/>
                  </a:cubicBezTo>
                  <a:cubicBezTo>
                    <a:pt x="78" y="100"/>
                    <a:pt x="78" y="100"/>
                    <a:pt x="78" y="100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80" y="102"/>
                    <a:pt x="80" y="102"/>
                    <a:pt x="80" y="102"/>
                  </a:cubicBezTo>
                  <a:cubicBezTo>
                    <a:pt x="81" y="102"/>
                    <a:pt x="81" y="102"/>
                    <a:pt x="81" y="102"/>
                  </a:cubicBezTo>
                  <a:cubicBezTo>
                    <a:pt x="81" y="101"/>
                    <a:pt x="81" y="101"/>
                    <a:pt x="81" y="101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2" y="102"/>
                    <a:pt x="82" y="102"/>
                    <a:pt x="82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3"/>
                    <a:pt x="85" y="103"/>
                    <a:pt x="85" y="103"/>
                  </a:cubicBezTo>
                  <a:cubicBezTo>
                    <a:pt x="86" y="103"/>
                    <a:pt x="86" y="103"/>
                    <a:pt x="86" y="103"/>
                  </a:cubicBezTo>
                  <a:cubicBezTo>
                    <a:pt x="88" y="104"/>
                    <a:pt x="88" y="104"/>
                    <a:pt x="88" y="104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6"/>
                    <a:pt x="88" y="106"/>
                    <a:pt x="88" y="106"/>
                  </a:cubicBezTo>
                  <a:cubicBezTo>
                    <a:pt x="88" y="107"/>
                    <a:pt x="88" y="107"/>
                    <a:pt x="88" y="107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90" y="109"/>
                    <a:pt x="90" y="109"/>
                    <a:pt x="90" y="109"/>
                  </a:cubicBezTo>
                  <a:cubicBezTo>
                    <a:pt x="90" y="110"/>
                    <a:pt x="90" y="110"/>
                    <a:pt x="90" y="110"/>
                  </a:cubicBezTo>
                  <a:cubicBezTo>
                    <a:pt x="90" y="111"/>
                    <a:pt x="90" y="111"/>
                    <a:pt x="90" y="111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5"/>
                    <a:pt x="91" y="115"/>
                    <a:pt x="91" y="115"/>
                  </a:cubicBezTo>
                  <a:cubicBezTo>
                    <a:pt x="91" y="116"/>
                    <a:pt x="91" y="116"/>
                    <a:pt x="91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0" y="116"/>
                    <a:pt x="90" y="116"/>
                    <a:pt x="90" y="116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1" y="117"/>
                    <a:pt x="91" y="117"/>
                    <a:pt x="91" y="117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2" y="118"/>
                    <a:pt x="92" y="118"/>
                    <a:pt x="92" y="118"/>
                  </a:cubicBezTo>
                  <a:cubicBezTo>
                    <a:pt x="93" y="118"/>
                    <a:pt x="93" y="118"/>
                    <a:pt x="93" y="118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3" y="116"/>
                    <a:pt x="93" y="116"/>
                    <a:pt x="93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4" y="115"/>
                    <a:pt x="94" y="115"/>
                    <a:pt x="94" y="115"/>
                  </a:cubicBezTo>
                  <a:cubicBezTo>
                    <a:pt x="95" y="115"/>
                    <a:pt x="95" y="115"/>
                    <a:pt x="95" y="115"/>
                  </a:cubicBezTo>
                  <a:cubicBezTo>
                    <a:pt x="95" y="114"/>
                    <a:pt x="95" y="114"/>
                    <a:pt x="95" y="114"/>
                  </a:cubicBezTo>
                  <a:cubicBezTo>
                    <a:pt x="96" y="114"/>
                    <a:pt x="96" y="114"/>
                    <a:pt x="96" y="114"/>
                  </a:cubicBezTo>
                  <a:cubicBezTo>
                    <a:pt x="97" y="113"/>
                    <a:pt x="97" y="113"/>
                    <a:pt x="97" y="113"/>
                  </a:cubicBezTo>
                  <a:cubicBezTo>
                    <a:pt x="98" y="112"/>
                    <a:pt x="98" y="112"/>
                    <a:pt x="98" y="112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99" y="111"/>
                    <a:pt x="99" y="111"/>
                    <a:pt x="99" y="111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0"/>
                    <a:pt x="101" y="110"/>
                    <a:pt x="101" y="110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4" y="106"/>
                    <a:pt x="104" y="106"/>
                    <a:pt x="104" y="106"/>
                  </a:cubicBezTo>
                  <a:cubicBezTo>
                    <a:pt x="104" y="107"/>
                    <a:pt x="104" y="107"/>
                    <a:pt x="104" y="107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2"/>
                    <a:pt x="102" y="112"/>
                    <a:pt x="102" y="112"/>
                  </a:cubicBez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1" y="114"/>
                    <a:pt x="101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100" y="116"/>
                    <a:pt x="100" y="116"/>
                    <a:pt x="100" y="116"/>
                  </a:cubicBezTo>
                  <a:cubicBezTo>
                    <a:pt x="99" y="118"/>
                    <a:pt x="99" y="118"/>
                    <a:pt x="99" y="118"/>
                  </a:cubicBezTo>
                  <a:cubicBezTo>
                    <a:pt x="97" y="118"/>
                    <a:pt x="97" y="118"/>
                    <a:pt x="97" y="118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100" y="120"/>
                    <a:pt x="100" y="120"/>
                    <a:pt x="100" y="120"/>
                  </a:cubicBezTo>
                  <a:cubicBezTo>
                    <a:pt x="102" y="118"/>
                    <a:pt x="102" y="118"/>
                    <a:pt x="102" y="118"/>
                  </a:cubicBezTo>
                  <a:cubicBezTo>
                    <a:pt x="102" y="116"/>
                    <a:pt x="102" y="116"/>
                    <a:pt x="102" y="116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7"/>
                    <a:pt x="104" y="117"/>
                    <a:pt x="104" y="117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18"/>
                    <a:pt x="104" y="118"/>
                    <a:pt x="104" y="118"/>
                  </a:cubicBezTo>
                  <a:cubicBezTo>
                    <a:pt x="104" y="120"/>
                    <a:pt x="104" y="120"/>
                    <a:pt x="104" y="120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01" y="122"/>
                    <a:pt x="101" y="122"/>
                    <a:pt x="101" y="122"/>
                  </a:cubicBezTo>
                  <a:cubicBezTo>
                    <a:pt x="102" y="123"/>
                    <a:pt x="102" y="123"/>
                    <a:pt x="102" y="123"/>
                  </a:cubicBezTo>
                  <a:cubicBezTo>
                    <a:pt x="103" y="123"/>
                    <a:pt x="103" y="123"/>
                    <a:pt x="103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2"/>
                    <a:pt x="104" y="122"/>
                    <a:pt x="104" y="122"/>
                  </a:cubicBezTo>
                  <a:cubicBezTo>
                    <a:pt x="105" y="122"/>
                    <a:pt x="105" y="122"/>
                    <a:pt x="105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7" y="121"/>
                    <a:pt x="107" y="121"/>
                    <a:pt x="107" y="121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6" y="123"/>
                    <a:pt x="106" y="123"/>
                    <a:pt x="106" y="123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6" y="124"/>
                    <a:pt x="106" y="124"/>
                    <a:pt x="106" y="124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07" y="126"/>
                    <a:pt x="107" y="126"/>
                    <a:pt x="107" y="126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107" y="130"/>
                    <a:pt x="107" y="130"/>
                    <a:pt x="107" y="130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1"/>
                    <a:pt x="106" y="131"/>
                    <a:pt x="106" y="131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7" y="134"/>
                    <a:pt x="107" y="134"/>
                    <a:pt x="107" y="134"/>
                  </a:cubicBezTo>
                  <a:cubicBezTo>
                    <a:pt x="108" y="136"/>
                    <a:pt x="108" y="136"/>
                    <a:pt x="108" y="136"/>
                  </a:cubicBezTo>
                  <a:cubicBezTo>
                    <a:pt x="109" y="138"/>
                    <a:pt x="109" y="138"/>
                    <a:pt x="109" y="138"/>
                  </a:cubicBezTo>
                  <a:cubicBezTo>
                    <a:pt x="110" y="138"/>
                    <a:pt x="110" y="138"/>
                    <a:pt x="110" y="138"/>
                  </a:cubicBezTo>
                  <a:cubicBezTo>
                    <a:pt x="111" y="138"/>
                    <a:pt x="111" y="138"/>
                    <a:pt x="111" y="138"/>
                  </a:cubicBezTo>
                  <a:cubicBezTo>
                    <a:pt x="112" y="139"/>
                    <a:pt x="112" y="139"/>
                    <a:pt x="112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4" y="139"/>
                    <a:pt x="114" y="139"/>
                    <a:pt x="114" y="139"/>
                  </a:cubicBezTo>
                  <a:cubicBezTo>
                    <a:pt x="115" y="140"/>
                    <a:pt x="115" y="140"/>
                    <a:pt x="115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7" y="141"/>
                    <a:pt x="117" y="141"/>
                    <a:pt x="117" y="141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8" y="142"/>
                    <a:pt x="118" y="142"/>
                    <a:pt x="118" y="142"/>
                  </a:cubicBezTo>
                  <a:cubicBezTo>
                    <a:pt x="119" y="143"/>
                    <a:pt x="119" y="143"/>
                    <a:pt x="119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0" y="143"/>
                    <a:pt x="120" y="143"/>
                    <a:pt x="120" y="143"/>
                  </a:cubicBezTo>
                  <a:cubicBezTo>
                    <a:pt x="122" y="142"/>
                    <a:pt x="122" y="142"/>
                    <a:pt x="122" y="142"/>
                  </a:cubicBezTo>
                  <a:cubicBezTo>
                    <a:pt x="123" y="141"/>
                    <a:pt x="123" y="141"/>
                    <a:pt x="123" y="141"/>
                  </a:cubicBezTo>
                  <a:cubicBezTo>
                    <a:pt x="124" y="141"/>
                    <a:pt x="124" y="141"/>
                    <a:pt x="124" y="141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5" y="139"/>
                    <a:pt x="125" y="139"/>
                    <a:pt x="125" y="139"/>
                  </a:cubicBezTo>
                  <a:cubicBezTo>
                    <a:pt x="127" y="138"/>
                    <a:pt x="127" y="138"/>
                    <a:pt x="127" y="138"/>
                  </a:cubicBezTo>
                  <a:cubicBezTo>
                    <a:pt x="128" y="139"/>
                    <a:pt x="128" y="139"/>
                    <a:pt x="128" y="139"/>
                  </a:cubicBezTo>
                  <a:cubicBezTo>
                    <a:pt x="128" y="140"/>
                    <a:pt x="128" y="140"/>
                    <a:pt x="128" y="140"/>
                  </a:cubicBezTo>
                  <a:cubicBezTo>
                    <a:pt x="127" y="140"/>
                    <a:pt x="127" y="140"/>
                    <a:pt x="127" y="140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7" y="141"/>
                    <a:pt x="127" y="141"/>
                    <a:pt x="127" y="141"/>
                  </a:cubicBezTo>
                  <a:cubicBezTo>
                    <a:pt x="128" y="141"/>
                    <a:pt x="128" y="141"/>
                    <a:pt x="128" y="141"/>
                  </a:cubicBezTo>
                  <a:cubicBezTo>
                    <a:pt x="129" y="140"/>
                    <a:pt x="129" y="140"/>
                    <a:pt x="129" y="140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29" y="141"/>
                    <a:pt x="129" y="141"/>
                    <a:pt x="129" y="141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30" y="143"/>
                    <a:pt x="130" y="143"/>
                    <a:pt x="130" y="143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2" y="146"/>
                    <a:pt x="132" y="146"/>
                    <a:pt x="132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1" y="145"/>
                    <a:pt x="131" y="145"/>
                    <a:pt x="131" y="145"/>
                  </a:cubicBezTo>
                  <a:cubicBezTo>
                    <a:pt x="131" y="144"/>
                    <a:pt x="131" y="144"/>
                    <a:pt x="131" y="144"/>
                  </a:cubicBezTo>
                  <a:cubicBezTo>
                    <a:pt x="132" y="144"/>
                    <a:pt x="132" y="144"/>
                    <a:pt x="132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4" y="144"/>
                    <a:pt x="134" y="144"/>
                    <a:pt x="134" y="144"/>
                  </a:cubicBezTo>
                  <a:cubicBezTo>
                    <a:pt x="135" y="144"/>
                    <a:pt x="135" y="144"/>
                    <a:pt x="135" y="144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7" y="140"/>
                    <a:pt x="137" y="140"/>
                    <a:pt x="137" y="140"/>
                  </a:cubicBezTo>
                  <a:cubicBezTo>
                    <a:pt x="138" y="140"/>
                    <a:pt x="138" y="140"/>
                    <a:pt x="138" y="140"/>
                  </a:cubicBezTo>
                  <a:cubicBezTo>
                    <a:pt x="139" y="140"/>
                    <a:pt x="139" y="140"/>
                    <a:pt x="139" y="140"/>
                  </a:cubicBezTo>
                  <a:cubicBezTo>
                    <a:pt x="141" y="139"/>
                    <a:pt x="141" y="139"/>
                    <a:pt x="141" y="139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7" y="139"/>
                    <a:pt x="147" y="139"/>
                    <a:pt x="147" y="139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8" y="138"/>
                    <a:pt x="148" y="138"/>
                    <a:pt x="148" y="138"/>
                  </a:cubicBezTo>
                  <a:cubicBezTo>
                    <a:pt x="149" y="138"/>
                    <a:pt x="149" y="138"/>
                    <a:pt x="149" y="138"/>
                  </a:cubicBezTo>
                  <a:cubicBezTo>
                    <a:pt x="150" y="137"/>
                    <a:pt x="150" y="137"/>
                    <a:pt x="150" y="137"/>
                  </a:cubicBezTo>
                  <a:cubicBezTo>
                    <a:pt x="151" y="136"/>
                    <a:pt x="151" y="136"/>
                    <a:pt x="151" y="136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0" y="133"/>
                    <a:pt x="150" y="133"/>
                    <a:pt x="150" y="133"/>
                  </a:cubicBezTo>
                  <a:cubicBezTo>
                    <a:pt x="152" y="132"/>
                    <a:pt x="152" y="132"/>
                    <a:pt x="152" y="132"/>
                  </a:cubicBezTo>
                  <a:cubicBezTo>
                    <a:pt x="152" y="130"/>
                    <a:pt x="152" y="130"/>
                    <a:pt x="152" y="130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3" y="127"/>
                    <a:pt x="153" y="127"/>
                    <a:pt x="153" y="127"/>
                  </a:cubicBezTo>
                  <a:cubicBezTo>
                    <a:pt x="154" y="127"/>
                    <a:pt x="154" y="127"/>
                    <a:pt x="154" y="127"/>
                  </a:cubicBezTo>
                  <a:cubicBezTo>
                    <a:pt x="154" y="126"/>
                    <a:pt x="154" y="126"/>
                    <a:pt x="154" y="126"/>
                  </a:cubicBezTo>
                  <a:cubicBezTo>
                    <a:pt x="156" y="123"/>
                    <a:pt x="156" y="123"/>
                    <a:pt x="156" y="123"/>
                  </a:cubicBezTo>
                  <a:cubicBezTo>
                    <a:pt x="157" y="123"/>
                    <a:pt x="157" y="123"/>
                    <a:pt x="157" y="123"/>
                  </a:cubicBezTo>
                  <a:cubicBezTo>
                    <a:pt x="158" y="121"/>
                    <a:pt x="158" y="121"/>
                    <a:pt x="158" y="121"/>
                  </a:cubicBezTo>
                  <a:cubicBezTo>
                    <a:pt x="159" y="120"/>
                    <a:pt x="159" y="120"/>
                    <a:pt x="159" y="120"/>
                  </a:cubicBezTo>
                  <a:cubicBezTo>
                    <a:pt x="159" y="118"/>
                    <a:pt x="159" y="118"/>
                    <a:pt x="159" y="118"/>
                  </a:cubicBezTo>
                  <a:cubicBezTo>
                    <a:pt x="161" y="117"/>
                    <a:pt x="161" y="117"/>
                    <a:pt x="161" y="117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61" y="116"/>
                    <a:pt x="161" y="116"/>
                    <a:pt x="161" y="116"/>
                  </a:cubicBezTo>
                  <a:cubicBezTo>
                    <a:pt x="162" y="115"/>
                    <a:pt x="162" y="115"/>
                    <a:pt x="162" y="115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0"/>
                    <a:pt x="165" y="110"/>
                    <a:pt x="165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4"/>
                    <a:pt x="171" y="104"/>
                    <a:pt x="171" y="104"/>
                  </a:cubicBezTo>
                  <a:cubicBezTo>
                    <a:pt x="172" y="104"/>
                    <a:pt x="172" y="104"/>
                    <a:pt x="172" y="104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2"/>
                    <a:pt x="173" y="102"/>
                    <a:pt x="173" y="102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4" y="97"/>
                    <a:pt x="174" y="97"/>
                    <a:pt x="174" y="97"/>
                  </a:cubicBezTo>
                  <a:cubicBezTo>
                    <a:pt x="174" y="95"/>
                    <a:pt x="174" y="95"/>
                    <a:pt x="174" y="95"/>
                  </a:cubicBezTo>
                  <a:cubicBezTo>
                    <a:pt x="176" y="93"/>
                    <a:pt x="176" y="93"/>
                    <a:pt x="176" y="93"/>
                  </a:cubicBezTo>
                  <a:cubicBezTo>
                    <a:pt x="176" y="92"/>
                    <a:pt x="176" y="92"/>
                    <a:pt x="176" y="92"/>
                  </a:cubicBezTo>
                  <a:cubicBezTo>
                    <a:pt x="177" y="90"/>
                    <a:pt x="177" y="90"/>
                    <a:pt x="177" y="90"/>
                  </a:cubicBezTo>
                  <a:cubicBezTo>
                    <a:pt x="178" y="89"/>
                    <a:pt x="178" y="89"/>
                    <a:pt x="178" y="89"/>
                  </a:cubicBezTo>
                  <a:cubicBezTo>
                    <a:pt x="178" y="88"/>
                    <a:pt x="178" y="88"/>
                    <a:pt x="178" y="88"/>
                  </a:cubicBezTo>
                  <a:cubicBezTo>
                    <a:pt x="178" y="87"/>
                    <a:pt x="178" y="87"/>
                    <a:pt x="178" y="87"/>
                  </a:cubicBezTo>
                  <a:cubicBezTo>
                    <a:pt x="179" y="86"/>
                    <a:pt x="179" y="86"/>
                    <a:pt x="179" y="86"/>
                  </a:cubicBezTo>
                  <a:cubicBezTo>
                    <a:pt x="178" y="84"/>
                    <a:pt x="178" y="84"/>
                    <a:pt x="178" y="84"/>
                  </a:cubicBezTo>
                  <a:cubicBezTo>
                    <a:pt x="178" y="83"/>
                    <a:pt x="178" y="83"/>
                    <a:pt x="178" y="83"/>
                  </a:cubicBezTo>
                  <a:cubicBezTo>
                    <a:pt x="178" y="82"/>
                    <a:pt x="178" y="82"/>
                    <a:pt x="178" y="82"/>
                  </a:cubicBezTo>
                  <a:cubicBezTo>
                    <a:pt x="177" y="81"/>
                    <a:pt x="177" y="81"/>
                    <a:pt x="177" y="81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78" y="80"/>
                    <a:pt x="178" y="80"/>
                    <a:pt x="178" y="80"/>
                  </a:cubicBezTo>
                  <a:cubicBezTo>
                    <a:pt x="178" y="79"/>
                    <a:pt x="178" y="79"/>
                    <a:pt x="178" y="79"/>
                  </a:cubicBezTo>
                  <a:cubicBezTo>
                    <a:pt x="178" y="78"/>
                    <a:pt x="178" y="78"/>
                    <a:pt x="178" y="78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8" y="75"/>
                    <a:pt x="178" y="75"/>
                    <a:pt x="178" y="75"/>
                  </a:cubicBezTo>
                  <a:cubicBezTo>
                    <a:pt x="179" y="74"/>
                    <a:pt x="179" y="74"/>
                    <a:pt x="179" y="74"/>
                  </a:cubicBezTo>
                  <a:cubicBezTo>
                    <a:pt x="178" y="74"/>
                    <a:pt x="178" y="74"/>
                    <a:pt x="178" y="74"/>
                  </a:cubicBezTo>
                  <a:cubicBezTo>
                    <a:pt x="178" y="73"/>
                    <a:pt x="178" y="73"/>
                    <a:pt x="178" y="73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1"/>
                    <a:pt x="178" y="71"/>
                    <a:pt x="178" y="71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7" y="69"/>
                    <a:pt x="177" y="69"/>
                    <a:pt x="177" y="69"/>
                  </a:cubicBezTo>
                  <a:cubicBezTo>
                    <a:pt x="177" y="68"/>
                    <a:pt x="177" y="68"/>
                    <a:pt x="177" y="68"/>
                  </a:cubicBezTo>
                  <a:cubicBezTo>
                    <a:pt x="176" y="68"/>
                    <a:pt x="176" y="68"/>
                    <a:pt x="176" y="68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65"/>
                    <a:pt x="175" y="65"/>
                    <a:pt x="175" y="65"/>
                  </a:cubicBezTo>
                  <a:cubicBezTo>
                    <a:pt x="175" y="64"/>
                    <a:pt x="175" y="64"/>
                    <a:pt x="175" y="64"/>
                  </a:cubicBezTo>
                  <a:cubicBezTo>
                    <a:pt x="174" y="64"/>
                    <a:pt x="174" y="64"/>
                    <a:pt x="174" y="64"/>
                  </a:cubicBezTo>
                  <a:cubicBezTo>
                    <a:pt x="173" y="65"/>
                    <a:pt x="173" y="65"/>
                    <a:pt x="173" y="65"/>
                  </a:cubicBezTo>
                  <a:cubicBezTo>
                    <a:pt x="173" y="64"/>
                    <a:pt x="173" y="64"/>
                    <a:pt x="173" y="64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2" y="62"/>
                    <a:pt x="172" y="62"/>
                    <a:pt x="172" y="62"/>
                  </a:cubicBezTo>
                  <a:cubicBezTo>
                    <a:pt x="171" y="61"/>
                    <a:pt x="171" y="61"/>
                    <a:pt x="171" y="61"/>
                  </a:cubicBezTo>
                  <a:cubicBezTo>
                    <a:pt x="170" y="61"/>
                    <a:pt x="170" y="61"/>
                    <a:pt x="170" y="61"/>
                  </a:cubicBezTo>
                  <a:cubicBezTo>
                    <a:pt x="171" y="60"/>
                    <a:pt x="171" y="60"/>
                    <a:pt x="171" y="60"/>
                  </a:cubicBezTo>
                  <a:cubicBezTo>
                    <a:pt x="170" y="59"/>
                    <a:pt x="170" y="59"/>
                    <a:pt x="170" y="59"/>
                  </a:cubicBezTo>
                  <a:cubicBezTo>
                    <a:pt x="171" y="58"/>
                    <a:pt x="171" y="58"/>
                    <a:pt x="171" y="58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7"/>
                    <a:pt x="171" y="57"/>
                    <a:pt x="171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8" y="57"/>
                    <a:pt x="168" y="57"/>
                    <a:pt x="168" y="57"/>
                  </a:cubicBezTo>
                  <a:cubicBezTo>
                    <a:pt x="167" y="56"/>
                    <a:pt x="167" y="56"/>
                    <a:pt x="167" y="56"/>
                  </a:cubicBezTo>
                  <a:cubicBezTo>
                    <a:pt x="166" y="56"/>
                    <a:pt x="166" y="56"/>
                    <a:pt x="166" y="56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5"/>
                    <a:pt x="166" y="55"/>
                    <a:pt x="166" y="55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5" y="50"/>
                    <a:pt x="165" y="50"/>
                    <a:pt x="165" y="50"/>
                  </a:cubicBezTo>
                  <a:cubicBezTo>
                    <a:pt x="165" y="49"/>
                    <a:pt x="165" y="49"/>
                    <a:pt x="165" y="49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3" y="47"/>
                    <a:pt x="163" y="47"/>
                    <a:pt x="163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3" y="45"/>
                    <a:pt x="163" y="45"/>
                    <a:pt x="163" y="45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0" y="44"/>
                    <a:pt x="160" y="44"/>
                    <a:pt x="160" y="44"/>
                  </a:cubicBezTo>
                  <a:cubicBezTo>
                    <a:pt x="160" y="43"/>
                    <a:pt x="160" y="43"/>
                    <a:pt x="160" y="43"/>
                  </a:cubicBezTo>
                  <a:cubicBezTo>
                    <a:pt x="159" y="44"/>
                    <a:pt x="159" y="44"/>
                    <a:pt x="159" y="44"/>
                  </a:cubicBezTo>
                  <a:cubicBezTo>
                    <a:pt x="159" y="43"/>
                    <a:pt x="159" y="43"/>
                    <a:pt x="159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7" y="43"/>
                    <a:pt x="157" y="43"/>
                    <a:pt x="157" y="43"/>
                  </a:cubicBezTo>
                  <a:cubicBezTo>
                    <a:pt x="158" y="43"/>
                    <a:pt x="158" y="43"/>
                    <a:pt x="158" y="43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158" y="41"/>
                    <a:pt x="158" y="41"/>
                    <a:pt x="158" y="41"/>
                  </a:cubicBezTo>
                  <a:cubicBezTo>
                    <a:pt x="157" y="42"/>
                    <a:pt x="157" y="42"/>
                    <a:pt x="157" y="42"/>
                  </a:cubicBezTo>
                  <a:cubicBezTo>
                    <a:pt x="157" y="41"/>
                    <a:pt x="157" y="41"/>
                    <a:pt x="157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3" y="39"/>
                    <a:pt x="153" y="39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5"/>
                    <a:pt x="153" y="35"/>
                    <a:pt x="153" y="35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3" y="32"/>
                    <a:pt x="153" y="32"/>
                    <a:pt x="153" y="32"/>
                  </a:cubicBezTo>
                  <a:cubicBezTo>
                    <a:pt x="152" y="31"/>
                    <a:pt x="152" y="31"/>
                    <a:pt x="152" y="31"/>
                  </a:cubicBezTo>
                  <a:cubicBezTo>
                    <a:pt x="153" y="30"/>
                    <a:pt x="153" y="30"/>
                    <a:pt x="153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28"/>
                    <a:pt x="151" y="28"/>
                    <a:pt x="151" y="28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6"/>
                    <a:pt x="151" y="26"/>
                    <a:pt x="151" y="26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22"/>
                    <a:pt x="151" y="22"/>
                    <a:pt x="151" y="22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1"/>
                    <a:pt x="151" y="21"/>
                    <a:pt x="151" y="21"/>
                  </a:cubicBezTo>
                  <a:cubicBezTo>
                    <a:pt x="151" y="20"/>
                    <a:pt x="151" y="20"/>
                    <a:pt x="151" y="20"/>
                  </a:cubicBezTo>
                  <a:cubicBezTo>
                    <a:pt x="149" y="19"/>
                    <a:pt x="149" y="19"/>
                    <a:pt x="149" y="19"/>
                  </a:cubicBezTo>
                  <a:cubicBezTo>
                    <a:pt x="148" y="19"/>
                    <a:pt x="148" y="19"/>
                    <a:pt x="148" y="19"/>
                  </a:cubicBezTo>
                  <a:cubicBezTo>
                    <a:pt x="149" y="18"/>
                    <a:pt x="149" y="18"/>
                    <a:pt x="149" y="18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7" y="18"/>
                    <a:pt x="147" y="18"/>
                    <a:pt x="147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6" y="18"/>
                    <a:pt x="146" y="18"/>
                    <a:pt x="146" y="18"/>
                  </a:cubicBezTo>
                  <a:cubicBezTo>
                    <a:pt x="145" y="19"/>
                    <a:pt x="145" y="19"/>
                    <a:pt x="145" y="19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7"/>
                    <a:pt x="144" y="17"/>
                    <a:pt x="144" y="17"/>
                  </a:cubicBezTo>
                  <a:cubicBezTo>
                    <a:pt x="144" y="15"/>
                    <a:pt x="144" y="15"/>
                    <a:pt x="144" y="15"/>
                  </a:cubicBezTo>
                  <a:cubicBezTo>
                    <a:pt x="144" y="14"/>
                    <a:pt x="144" y="14"/>
                    <a:pt x="144" y="14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3" y="12"/>
                    <a:pt x="143" y="12"/>
                    <a:pt x="143" y="12"/>
                  </a:cubicBezTo>
                  <a:cubicBezTo>
                    <a:pt x="144" y="11"/>
                    <a:pt x="144" y="11"/>
                    <a:pt x="144" y="11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3" y="9"/>
                    <a:pt x="143" y="9"/>
                    <a:pt x="143" y="9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7"/>
                    <a:pt x="142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1" y="7"/>
                    <a:pt x="141" y="7"/>
                    <a:pt x="141" y="7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5"/>
                    <a:pt x="141" y="5"/>
                    <a:pt x="141" y="5"/>
                  </a:cubicBezTo>
                  <a:cubicBezTo>
                    <a:pt x="141" y="4"/>
                    <a:pt x="141" y="4"/>
                    <a:pt x="141" y="4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40" y="3"/>
                    <a:pt x="140" y="3"/>
                    <a:pt x="140" y="3"/>
                  </a:cubicBezTo>
                  <a:cubicBezTo>
                    <a:pt x="139" y="3"/>
                    <a:pt x="139" y="3"/>
                    <a:pt x="139" y="3"/>
                  </a:cubicBezTo>
                  <a:cubicBezTo>
                    <a:pt x="138" y="4"/>
                    <a:pt x="138" y="4"/>
                    <a:pt x="138" y="4"/>
                  </a:cubicBezTo>
                  <a:cubicBezTo>
                    <a:pt x="138" y="5"/>
                    <a:pt x="138" y="5"/>
                    <a:pt x="138" y="5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7"/>
                    <a:pt x="138" y="7"/>
                    <a:pt x="138" y="7"/>
                  </a:cubicBezTo>
                  <a:cubicBezTo>
                    <a:pt x="138" y="8"/>
                    <a:pt x="138" y="8"/>
                    <a:pt x="138" y="8"/>
                  </a:cubicBezTo>
                  <a:cubicBezTo>
                    <a:pt x="137" y="8"/>
                    <a:pt x="137" y="8"/>
                    <a:pt x="137" y="8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5" y="13"/>
                    <a:pt x="135" y="13"/>
                    <a:pt x="135" y="13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5" y="15"/>
                    <a:pt x="135" y="15"/>
                    <a:pt x="135" y="15"/>
                  </a:cubicBezTo>
                  <a:cubicBezTo>
                    <a:pt x="135" y="17"/>
                    <a:pt x="135" y="17"/>
                    <a:pt x="135" y="17"/>
                  </a:cubicBezTo>
                  <a:cubicBezTo>
                    <a:pt x="135" y="18"/>
                    <a:pt x="135" y="18"/>
                    <a:pt x="135" y="18"/>
                  </a:cubicBezTo>
                  <a:cubicBezTo>
                    <a:pt x="135" y="19"/>
                    <a:pt x="135" y="19"/>
                    <a:pt x="135" y="19"/>
                  </a:cubicBezTo>
                  <a:cubicBezTo>
                    <a:pt x="135" y="20"/>
                    <a:pt x="135" y="20"/>
                    <a:pt x="135" y="20"/>
                  </a:cubicBezTo>
                  <a:cubicBezTo>
                    <a:pt x="135" y="22"/>
                    <a:pt x="135" y="22"/>
                    <a:pt x="135" y="22"/>
                  </a:cubicBezTo>
                  <a:cubicBezTo>
                    <a:pt x="134" y="22"/>
                    <a:pt x="134" y="22"/>
                    <a:pt x="134" y="22"/>
                  </a:cubicBezTo>
                  <a:cubicBezTo>
                    <a:pt x="134" y="23"/>
                    <a:pt x="134" y="23"/>
                    <a:pt x="134" y="23"/>
                  </a:cubicBezTo>
                  <a:cubicBezTo>
                    <a:pt x="133" y="24"/>
                    <a:pt x="133" y="24"/>
                    <a:pt x="133" y="24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8"/>
                    <a:pt x="132" y="28"/>
                    <a:pt x="132" y="28"/>
                  </a:cubicBezTo>
                  <a:cubicBezTo>
                    <a:pt x="133" y="28"/>
                    <a:pt x="133" y="28"/>
                    <a:pt x="133" y="28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27" y="34"/>
                    <a:pt x="127" y="34"/>
                    <a:pt x="127" y="34"/>
                  </a:cubicBezTo>
                  <a:cubicBezTo>
                    <a:pt x="126" y="33"/>
                    <a:pt x="126" y="33"/>
                    <a:pt x="126" y="33"/>
                  </a:cubicBezTo>
                  <a:cubicBezTo>
                    <a:pt x="125" y="33"/>
                    <a:pt x="125" y="33"/>
                    <a:pt x="125" y="33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3" y="31"/>
                    <a:pt x="123" y="31"/>
                    <a:pt x="123" y="31"/>
                  </a:cubicBezTo>
                  <a:cubicBezTo>
                    <a:pt x="122" y="30"/>
                    <a:pt x="122" y="30"/>
                    <a:pt x="122" y="30"/>
                  </a:cubicBezTo>
                  <a:cubicBezTo>
                    <a:pt x="121" y="30"/>
                    <a:pt x="121" y="30"/>
                    <a:pt x="121" y="30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19" y="29"/>
                    <a:pt x="119" y="29"/>
                    <a:pt x="119" y="29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8" y="28"/>
                    <a:pt x="118" y="28"/>
                    <a:pt x="118" y="28"/>
                  </a:cubicBezTo>
                  <a:cubicBezTo>
                    <a:pt x="117" y="27"/>
                    <a:pt x="117" y="27"/>
                    <a:pt x="117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5" y="26"/>
                    <a:pt x="115" y="26"/>
                    <a:pt x="115" y="26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4" y="25"/>
                    <a:pt x="114" y="25"/>
                    <a:pt x="114" y="25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2" y="25"/>
                    <a:pt x="112" y="25"/>
                    <a:pt x="112" y="25"/>
                  </a:cubicBezTo>
                  <a:cubicBezTo>
                    <a:pt x="111" y="24"/>
                    <a:pt x="111" y="24"/>
                    <a:pt x="111" y="24"/>
                  </a:cubicBezTo>
                  <a:cubicBezTo>
                    <a:pt x="111" y="23"/>
                    <a:pt x="111" y="23"/>
                    <a:pt x="111" y="23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8" y="20"/>
                    <a:pt x="108" y="20"/>
                    <a:pt x="108" y="20"/>
                  </a:cubicBezTo>
                  <a:cubicBezTo>
                    <a:pt x="108" y="19"/>
                    <a:pt x="108" y="19"/>
                    <a:pt x="108" y="19"/>
                  </a:cubicBezTo>
                  <a:cubicBezTo>
                    <a:pt x="109" y="18"/>
                    <a:pt x="109" y="18"/>
                    <a:pt x="109" y="18"/>
                  </a:cubicBezTo>
                  <a:cubicBezTo>
                    <a:pt x="110" y="17"/>
                    <a:pt x="110" y="17"/>
                    <a:pt x="110" y="17"/>
                  </a:cubicBezTo>
                  <a:cubicBezTo>
                    <a:pt x="110" y="16"/>
                    <a:pt x="110" y="16"/>
                    <a:pt x="110" y="16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09" y="16"/>
                    <a:pt x="109" y="16"/>
                    <a:pt x="109" y="16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0" y="13"/>
                    <a:pt x="110" y="13"/>
                    <a:pt x="110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3" y="11"/>
                    <a:pt x="113" y="11"/>
                    <a:pt x="113" y="11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8"/>
                    <a:pt x="115" y="8"/>
                    <a:pt x="115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3" y="8"/>
                    <a:pt x="113" y="8"/>
                    <a:pt x="113" y="8"/>
                  </a:cubicBezTo>
                  <a:cubicBezTo>
                    <a:pt x="113" y="7"/>
                    <a:pt x="113" y="7"/>
                    <a:pt x="113" y="7"/>
                  </a:cubicBezTo>
                  <a:cubicBezTo>
                    <a:pt x="112" y="7"/>
                    <a:pt x="112" y="7"/>
                    <a:pt x="112" y="7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2" y="9"/>
                    <a:pt x="112" y="9"/>
                    <a:pt x="112" y="9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2" y="7"/>
                    <a:pt x="102" y="7"/>
                    <a:pt x="102" y="7"/>
                  </a:cubicBezTo>
                  <a:cubicBezTo>
                    <a:pt x="101" y="6"/>
                    <a:pt x="101" y="6"/>
                    <a:pt x="101" y="6"/>
                  </a:cubicBezTo>
                  <a:cubicBezTo>
                    <a:pt x="100" y="7"/>
                    <a:pt x="100" y="7"/>
                    <a:pt x="100" y="7"/>
                  </a:cubicBezTo>
                  <a:cubicBezTo>
                    <a:pt x="99" y="7"/>
                    <a:pt x="99" y="7"/>
                    <a:pt x="99" y="7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5"/>
                    <a:pt x="98" y="5"/>
                    <a:pt x="98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5"/>
                    <a:pt x="96" y="5"/>
                    <a:pt x="96" y="5"/>
                  </a:cubicBezTo>
                  <a:cubicBezTo>
                    <a:pt x="95" y="5"/>
                    <a:pt x="95" y="5"/>
                    <a:pt x="95" y="5"/>
                  </a:cubicBezTo>
                  <a:cubicBezTo>
                    <a:pt x="94" y="4"/>
                    <a:pt x="94" y="4"/>
                    <a:pt x="94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3" y="4"/>
                    <a:pt x="93" y="4"/>
                    <a:pt x="93" y="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4" y="5"/>
                    <a:pt x="94" y="5"/>
                    <a:pt x="94" y="5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5" y="7"/>
                    <a:pt x="95" y="7"/>
                    <a:pt x="95" y="7"/>
                  </a:cubicBezTo>
                  <a:cubicBezTo>
                    <a:pt x="96" y="8"/>
                    <a:pt x="96" y="8"/>
                    <a:pt x="96" y="8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4" y="9"/>
                    <a:pt x="94" y="9"/>
                    <a:pt x="94" y="9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88" y="10"/>
                    <a:pt x="88" y="10"/>
                    <a:pt x="88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14"/>
                    <a:pt x="85" y="14"/>
                    <a:pt x="85" y="14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3" y="14"/>
                    <a:pt x="83" y="14"/>
                    <a:pt x="83" y="14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2"/>
                    <a:pt x="82" y="22"/>
                    <a:pt x="82" y="22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5" y="20"/>
                    <a:pt x="75" y="20"/>
                    <a:pt x="75" y="20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5" y="22"/>
                    <a:pt x="75" y="22"/>
                    <a:pt x="75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2" y="23"/>
                    <a:pt x="72" y="23"/>
                    <a:pt x="72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3" y="19"/>
                    <a:pt x="73" y="19"/>
                    <a:pt x="73" y="19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5"/>
                    <a:pt x="69" y="15"/>
                    <a:pt x="69" y="1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9"/>
                    <a:pt x="65" y="19"/>
                    <a:pt x="65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4" y="18"/>
                    <a:pt x="64" y="18"/>
                    <a:pt x="64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2"/>
                    <a:pt x="61" y="22"/>
                    <a:pt x="61" y="22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4"/>
                    <a:pt x="58" y="24"/>
                    <a:pt x="58" y="24"/>
                  </a:cubicBezTo>
                  <a:cubicBezTo>
                    <a:pt x="58" y="25"/>
                    <a:pt x="58" y="25"/>
                    <a:pt x="58" y="25"/>
                  </a:cubicBezTo>
                  <a:cubicBezTo>
                    <a:pt x="58" y="26"/>
                    <a:pt x="58" y="26"/>
                    <a:pt x="58" y="26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8" y="27"/>
                    <a:pt x="58" y="27"/>
                    <a:pt x="58" y="27"/>
                  </a:cubicBezTo>
                  <a:cubicBezTo>
                    <a:pt x="57" y="27"/>
                    <a:pt x="57" y="27"/>
                    <a:pt x="57" y="27"/>
                  </a:cubicBezTo>
                  <a:cubicBezTo>
                    <a:pt x="57" y="28"/>
                    <a:pt x="57" y="28"/>
                    <a:pt x="57" y="28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6" y="27"/>
                    <a:pt x="56" y="27"/>
                    <a:pt x="56" y="27"/>
                  </a:cubicBezTo>
                  <a:cubicBezTo>
                    <a:pt x="55" y="26"/>
                    <a:pt x="55" y="26"/>
                    <a:pt x="55" y="2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5" y="29"/>
                    <a:pt x="55" y="29"/>
                    <a:pt x="55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51" y="28"/>
                    <a:pt x="51" y="28"/>
                    <a:pt x="51" y="28"/>
                  </a:cubicBezTo>
                  <a:cubicBezTo>
                    <a:pt x="50" y="28"/>
                    <a:pt x="50" y="28"/>
                    <a:pt x="50" y="28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49" y="29"/>
                    <a:pt x="49" y="29"/>
                    <a:pt x="4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7" y="29"/>
                    <a:pt x="47" y="29"/>
                    <a:pt x="47" y="29"/>
                  </a:cubicBezTo>
                  <a:cubicBezTo>
                    <a:pt x="47" y="30"/>
                    <a:pt x="47" y="30"/>
                    <a:pt x="47" y="30"/>
                  </a:cubicBezTo>
                  <a:cubicBezTo>
                    <a:pt x="46" y="30"/>
                    <a:pt x="46" y="30"/>
                    <a:pt x="46" y="30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6"/>
                    <a:pt x="46" y="36"/>
                    <a:pt x="46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39" y="42"/>
                    <a:pt x="39" y="42"/>
                    <a:pt x="39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7"/>
                    <a:pt x="18" y="47"/>
                    <a:pt x="18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10" y="52"/>
                    <a:pt x="10" y="52"/>
                    <a:pt x="10" y="52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9" y="52"/>
                    <a:pt x="9" y="52"/>
                    <a:pt x="9" y="52"/>
                  </a:cubicBezTo>
                  <a:cubicBezTo>
                    <a:pt x="8" y="52"/>
                    <a:pt x="8" y="52"/>
                    <a:pt x="8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6"/>
                    <a:pt x="6" y="56"/>
                    <a:pt x="6" y="56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4" y="62"/>
                    <a:pt x="4" y="62"/>
                    <a:pt x="4" y="62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4" y="73"/>
                    <a:pt x="4" y="73"/>
                    <a:pt x="4" y="73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7" y="92"/>
                    <a:pt x="7" y="92"/>
                    <a:pt x="7" y="92"/>
                  </a:cubicBezTo>
                  <a:cubicBezTo>
                    <a:pt x="6" y="93"/>
                    <a:pt x="6" y="93"/>
                    <a:pt x="6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7" y="95"/>
                    <a:pt x="7" y="95"/>
                    <a:pt x="7" y="95"/>
                  </a:cubicBezTo>
                  <a:cubicBezTo>
                    <a:pt x="8" y="97"/>
                    <a:pt x="8" y="97"/>
                    <a:pt x="8" y="97"/>
                  </a:cubicBezTo>
                  <a:cubicBezTo>
                    <a:pt x="8" y="98"/>
                    <a:pt x="8" y="98"/>
                    <a:pt x="8" y="98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99"/>
                    <a:pt x="7" y="99"/>
                    <a:pt x="7" y="99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7" y="102"/>
                    <a:pt x="7" y="102"/>
                    <a:pt x="7" y="102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6" y="104"/>
                    <a:pt x="6" y="104"/>
                    <a:pt x="6" y="104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6" y="106"/>
                    <a:pt x="6" y="106"/>
                    <a:pt x="6" y="106"/>
                  </a:cubicBezTo>
                  <a:cubicBezTo>
                    <a:pt x="4" y="107"/>
                    <a:pt x="4" y="107"/>
                    <a:pt x="4" y="107"/>
                  </a:cubicBezTo>
                  <a:cubicBezTo>
                    <a:pt x="3" y="106"/>
                    <a:pt x="3" y="106"/>
                    <a:pt x="3" y="106"/>
                  </a:cubicBezTo>
                  <a:cubicBezTo>
                    <a:pt x="2" y="108"/>
                    <a:pt x="2" y="108"/>
                    <a:pt x="2" y="108"/>
                  </a:cubicBezTo>
                  <a:lnTo>
                    <a:pt x="2" y="11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3" name="Freeform 155"/>
            <p:cNvSpPr>
              <a:spLocks noEditPoints="1"/>
            </p:cNvSpPr>
            <p:nvPr/>
          </p:nvSpPr>
          <p:spPr bwMode="auto">
            <a:xfrm>
              <a:off x="3868432" y="1644879"/>
              <a:ext cx="186562" cy="104218"/>
            </a:xfrm>
            <a:custGeom>
              <a:avLst/>
              <a:gdLst>
                <a:gd name="T0" fmla="*/ 52 w 145"/>
                <a:gd name="T1" fmla="*/ 81 h 81"/>
                <a:gd name="T2" fmla="*/ 49 w 145"/>
                <a:gd name="T3" fmla="*/ 70 h 81"/>
                <a:gd name="T4" fmla="*/ 63 w 145"/>
                <a:gd name="T5" fmla="*/ 78 h 81"/>
                <a:gd name="T6" fmla="*/ 78 w 145"/>
                <a:gd name="T7" fmla="*/ 74 h 81"/>
                <a:gd name="T8" fmla="*/ 93 w 145"/>
                <a:gd name="T9" fmla="*/ 70 h 81"/>
                <a:gd name="T10" fmla="*/ 97 w 145"/>
                <a:gd name="T11" fmla="*/ 66 h 81"/>
                <a:gd name="T12" fmla="*/ 104 w 145"/>
                <a:gd name="T13" fmla="*/ 66 h 81"/>
                <a:gd name="T14" fmla="*/ 123 w 145"/>
                <a:gd name="T15" fmla="*/ 55 h 81"/>
                <a:gd name="T16" fmla="*/ 134 w 145"/>
                <a:gd name="T17" fmla="*/ 52 h 81"/>
                <a:gd name="T18" fmla="*/ 134 w 145"/>
                <a:gd name="T19" fmla="*/ 44 h 81"/>
                <a:gd name="T20" fmla="*/ 141 w 145"/>
                <a:gd name="T21" fmla="*/ 44 h 81"/>
                <a:gd name="T22" fmla="*/ 137 w 145"/>
                <a:gd name="T23" fmla="*/ 29 h 81"/>
                <a:gd name="T24" fmla="*/ 137 w 145"/>
                <a:gd name="T25" fmla="*/ 26 h 81"/>
                <a:gd name="T26" fmla="*/ 130 w 145"/>
                <a:gd name="T27" fmla="*/ 22 h 81"/>
                <a:gd name="T28" fmla="*/ 134 w 145"/>
                <a:gd name="T29" fmla="*/ 11 h 81"/>
                <a:gd name="T30" fmla="*/ 130 w 145"/>
                <a:gd name="T31" fmla="*/ 7 h 81"/>
                <a:gd name="T32" fmla="*/ 123 w 145"/>
                <a:gd name="T33" fmla="*/ 7 h 81"/>
                <a:gd name="T34" fmla="*/ 119 w 145"/>
                <a:gd name="T35" fmla="*/ 3 h 81"/>
                <a:gd name="T36" fmla="*/ 108 w 145"/>
                <a:gd name="T37" fmla="*/ 3 h 81"/>
                <a:gd name="T38" fmla="*/ 100 w 145"/>
                <a:gd name="T39" fmla="*/ 7 h 81"/>
                <a:gd name="T40" fmla="*/ 89 w 145"/>
                <a:gd name="T41" fmla="*/ 7 h 81"/>
                <a:gd name="T42" fmla="*/ 86 w 145"/>
                <a:gd name="T43" fmla="*/ 18 h 81"/>
                <a:gd name="T44" fmla="*/ 78 w 145"/>
                <a:gd name="T45" fmla="*/ 11 h 81"/>
                <a:gd name="T46" fmla="*/ 71 w 145"/>
                <a:gd name="T47" fmla="*/ 14 h 81"/>
                <a:gd name="T48" fmla="*/ 63 w 145"/>
                <a:gd name="T49" fmla="*/ 7 h 81"/>
                <a:gd name="T50" fmla="*/ 56 w 145"/>
                <a:gd name="T51" fmla="*/ 22 h 81"/>
                <a:gd name="T52" fmla="*/ 49 w 145"/>
                <a:gd name="T53" fmla="*/ 26 h 81"/>
                <a:gd name="T54" fmla="*/ 41 w 145"/>
                <a:gd name="T55" fmla="*/ 26 h 81"/>
                <a:gd name="T56" fmla="*/ 41 w 145"/>
                <a:gd name="T57" fmla="*/ 14 h 81"/>
                <a:gd name="T58" fmla="*/ 45 w 145"/>
                <a:gd name="T59" fmla="*/ 11 h 81"/>
                <a:gd name="T60" fmla="*/ 34 w 145"/>
                <a:gd name="T61" fmla="*/ 3 h 81"/>
                <a:gd name="T62" fmla="*/ 23 w 145"/>
                <a:gd name="T63" fmla="*/ 0 h 81"/>
                <a:gd name="T64" fmla="*/ 30 w 145"/>
                <a:gd name="T65" fmla="*/ 3 h 81"/>
                <a:gd name="T66" fmla="*/ 26 w 145"/>
                <a:gd name="T67" fmla="*/ 3 h 81"/>
                <a:gd name="T68" fmla="*/ 30 w 145"/>
                <a:gd name="T69" fmla="*/ 11 h 81"/>
                <a:gd name="T70" fmla="*/ 19 w 145"/>
                <a:gd name="T71" fmla="*/ 7 h 81"/>
                <a:gd name="T72" fmla="*/ 15 w 145"/>
                <a:gd name="T73" fmla="*/ 7 h 81"/>
                <a:gd name="T74" fmla="*/ 15 w 145"/>
                <a:gd name="T75" fmla="*/ 14 h 81"/>
                <a:gd name="T76" fmla="*/ 15 w 145"/>
                <a:gd name="T77" fmla="*/ 18 h 81"/>
                <a:gd name="T78" fmla="*/ 8 w 145"/>
                <a:gd name="T79" fmla="*/ 14 h 81"/>
                <a:gd name="T80" fmla="*/ 4 w 145"/>
                <a:gd name="T81" fmla="*/ 18 h 81"/>
                <a:gd name="T82" fmla="*/ 12 w 145"/>
                <a:gd name="T83" fmla="*/ 26 h 81"/>
                <a:gd name="T84" fmla="*/ 19 w 145"/>
                <a:gd name="T85" fmla="*/ 22 h 81"/>
                <a:gd name="T86" fmla="*/ 26 w 145"/>
                <a:gd name="T87" fmla="*/ 22 h 81"/>
                <a:gd name="T88" fmla="*/ 34 w 145"/>
                <a:gd name="T89" fmla="*/ 22 h 81"/>
                <a:gd name="T90" fmla="*/ 37 w 145"/>
                <a:gd name="T91" fmla="*/ 26 h 81"/>
                <a:gd name="T92" fmla="*/ 26 w 145"/>
                <a:gd name="T93" fmla="*/ 33 h 81"/>
                <a:gd name="T94" fmla="*/ 37 w 145"/>
                <a:gd name="T95" fmla="*/ 33 h 81"/>
                <a:gd name="T96" fmla="*/ 23 w 145"/>
                <a:gd name="T97" fmla="*/ 37 h 81"/>
                <a:gd name="T98" fmla="*/ 19 w 145"/>
                <a:gd name="T99" fmla="*/ 33 h 81"/>
                <a:gd name="T100" fmla="*/ 8 w 145"/>
                <a:gd name="T101" fmla="*/ 37 h 81"/>
                <a:gd name="T102" fmla="*/ 12 w 145"/>
                <a:gd name="T103" fmla="*/ 44 h 81"/>
                <a:gd name="T104" fmla="*/ 26 w 145"/>
                <a:gd name="T105" fmla="*/ 44 h 81"/>
                <a:gd name="T106" fmla="*/ 30 w 145"/>
                <a:gd name="T107" fmla="*/ 52 h 81"/>
                <a:gd name="T108" fmla="*/ 30 w 145"/>
                <a:gd name="T109" fmla="*/ 55 h 81"/>
                <a:gd name="T110" fmla="*/ 34 w 145"/>
                <a:gd name="T111" fmla="*/ 55 h 81"/>
                <a:gd name="T112" fmla="*/ 26 w 145"/>
                <a:gd name="T113" fmla="*/ 59 h 81"/>
                <a:gd name="T114" fmla="*/ 19 w 145"/>
                <a:gd name="T115" fmla="*/ 59 h 81"/>
                <a:gd name="T116" fmla="*/ 23 w 145"/>
                <a:gd name="T117" fmla="*/ 70 h 81"/>
                <a:gd name="T118" fmla="*/ 37 w 145"/>
                <a:gd name="T119" fmla="*/ 6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5" h="81">
                  <a:moveTo>
                    <a:pt x="52" y="81"/>
                  </a:moveTo>
                  <a:lnTo>
                    <a:pt x="52" y="81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81"/>
                  </a:lnTo>
                  <a:lnTo>
                    <a:pt x="52" y="81"/>
                  </a:lnTo>
                  <a:lnTo>
                    <a:pt x="52" y="81"/>
                  </a:lnTo>
                  <a:close/>
                  <a:moveTo>
                    <a:pt x="45" y="70"/>
                  </a:moveTo>
                  <a:lnTo>
                    <a:pt x="49" y="66"/>
                  </a:lnTo>
                  <a:lnTo>
                    <a:pt x="49" y="70"/>
                  </a:lnTo>
                  <a:lnTo>
                    <a:pt x="52" y="74"/>
                  </a:lnTo>
                  <a:lnTo>
                    <a:pt x="52" y="74"/>
                  </a:lnTo>
                  <a:lnTo>
                    <a:pt x="56" y="74"/>
                  </a:lnTo>
                  <a:lnTo>
                    <a:pt x="60" y="74"/>
                  </a:lnTo>
                  <a:lnTo>
                    <a:pt x="63" y="78"/>
                  </a:lnTo>
                  <a:lnTo>
                    <a:pt x="71" y="78"/>
                  </a:lnTo>
                  <a:lnTo>
                    <a:pt x="75" y="78"/>
                  </a:lnTo>
                  <a:lnTo>
                    <a:pt x="78" y="78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78" y="74"/>
                  </a:lnTo>
                  <a:lnTo>
                    <a:pt x="82" y="78"/>
                  </a:lnTo>
                  <a:lnTo>
                    <a:pt x="86" y="74"/>
                  </a:lnTo>
                  <a:lnTo>
                    <a:pt x="86" y="70"/>
                  </a:lnTo>
                  <a:lnTo>
                    <a:pt x="93" y="70"/>
                  </a:lnTo>
                  <a:lnTo>
                    <a:pt x="89" y="70"/>
                  </a:lnTo>
                  <a:lnTo>
                    <a:pt x="89" y="70"/>
                  </a:lnTo>
                  <a:lnTo>
                    <a:pt x="93" y="70"/>
                  </a:lnTo>
                  <a:lnTo>
                    <a:pt x="93" y="70"/>
                  </a:lnTo>
                  <a:lnTo>
                    <a:pt x="97" y="66"/>
                  </a:lnTo>
                  <a:lnTo>
                    <a:pt x="100" y="66"/>
                  </a:lnTo>
                  <a:lnTo>
                    <a:pt x="100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04" y="66"/>
                  </a:lnTo>
                  <a:lnTo>
                    <a:pt x="112" y="63"/>
                  </a:lnTo>
                  <a:lnTo>
                    <a:pt x="115" y="59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5"/>
                  </a:lnTo>
                  <a:lnTo>
                    <a:pt x="123" y="52"/>
                  </a:lnTo>
                  <a:lnTo>
                    <a:pt x="126" y="52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4" y="52"/>
                  </a:lnTo>
                  <a:lnTo>
                    <a:pt x="134" y="52"/>
                  </a:lnTo>
                  <a:lnTo>
                    <a:pt x="130" y="52"/>
                  </a:lnTo>
                  <a:lnTo>
                    <a:pt x="130" y="48"/>
                  </a:lnTo>
                  <a:lnTo>
                    <a:pt x="134" y="48"/>
                  </a:lnTo>
                  <a:lnTo>
                    <a:pt x="134" y="44"/>
                  </a:lnTo>
                  <a:lnTo>
                    <a:pt x="134" y="44"/>
                  </a:lnTo>
                  <a:lnTo>
                    <a:pt x="137" y="44"/>
                  </a:lnTo>
                  <a:lnTo>
                    <a:pt x="137" y="48"/>
                  </a:lnTo>
                  <a:lnTo>
                    <a:pt x="141" y="48"/>
                  </a:lnTo>
                  <a:lnTo>
                    <a:pt x="141" y="44"/>
                  </a:lnTo>
                  <a:lnTo>
                    <a:pt x="141" y="40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41" y="29"/>
                  </a:lnTo>
                  <a:lnTo>
                    <a:pt x="145" y="29"/>
                  </a:lnTo>
                  <a:lnTo>
                    <a:pt x="145" y="29"/>
                  </a:lnTo>
                  <a:lnTo>
                    <a:pt x="145" y="26"/>
                  </a:lnTo>
                  <a:lnTo>
                    <a:pt x="137" y="26"/>
                  </a:lnTo>
                  <a:lnTo>
                    <a:pt x="134" y="26"/>
                  </a:lnTo>
                  <a:lnTo>
                    <a:pt x="137" y="22"/>
                  </a:lnTo>
                  <a:lnTo>
                    <a:pt x="137" y="22"/>
                  </a:lnTo>
                  <a:lnTo>
                    <a:pt x="134" y="22"/>
                  </a:lnTo>
                  <a:lnTo>
                    <a:pt x="130" y="22"/>
                  </a:lnTo>
                  <a:lnTo>
                    <a:pt x="130" y="18"/>
                  </a:lnTo>
                  <a:lnTo>
                    <a:pt x="134" y="18"/>
                  </a:lnTo>
                  <a:lnTo>
                    <a:pt x="134" y="14"/>
                  </a:lnTo>
                  <a:lnTo>
                    <a:pt x="134" y="11"/>
                  </a:lnTo>
                  <a:lnTo>
                    <a:pt x="134" y="11"/>
                  </a:lnTo>
                  <a:lnTo>
                    <a:pt x="130" y="11"/>
                  </a:lnTo>
                  <a:lnTo>
                    <a:pt x="126" y="11"/>
                  </a:lnTo>
                  <a:lnTo>
                    <a:pt x="126" y="7"/>
                  </a:lnTo>
                  <a:lnTo>
                    <a:pt x="130" y="7"/>
                  </a:lnTo>
                  <a:lnTo>
                    <a:pt x="130" y="7"/>
                  </a:lnTo>
                  <a:lnTo>
                    <a:pt x="130" y="3"/>
                  </a:lnTo>
                  <a:lnTo>
                    <a:pt x="134" y="3"/>
                  </a:lnTo>
                  <a:lnTo>
                    <a:pt x="130" y="3"/>
                  </a:lnTo>
                  <a:lnTo>
                    <a:pt x="130" y="3"/>
                  </a:lnTo>
                  <a:lnTo>
                    <a:pt x="123" y="7"/>
                  </a:lnTo>
                  <a:lnTo>
                    <a:pt x="123" y="11"/>
                  </a:lnTo>
                  <a:lnTo>
                    <a:pt x="119" y="11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3"/>
                  </a:lnTo>
                  <a:lnTo>
                    <a:pt x="119" y="0"/>
                  </a:lnTo>
                  <a:lnTo>
                    <a:pt x="115" y="0"/>
                  </a:lnTo>
                  <a:lnTo>
                    <a:pt x="112" y="3"/>
                  </a:lnTo>
                  <a:lnTo>
                    <a:pt x="112" y="0"/>
                  </a:lnTo>
                  <a:lnTo>
                    <a:pt x="108" y="3"/>
                  </a:lnTo>
                  <a:lnTo>
                    <a:pt x="108" y="7"/>
                  </a:lnTo>
                  <a:lnTo>
                    <a:pt x="108" y="7"/>
                  </a:lnTo>
                  <a:lnTo>
                    <a:pt x="104" y="7"/>
                  </a:lnTo>
                  <a:lnTo>
                    <a:pt x="100" y="11"/>
                  </a:lnTo>
                  <a:lnTo>
                    <a:pt x="100" y="7"/>
                  </a:lnTo>
                  <a:lnTo>
                    <a:pt x="100" y="7"/>
                  </a:lnTo>
                  <a:lnTo>
                    <a:pt x="97" y="11"/>
                  </a:lnTo>
                  <a:lnTo>
                    <a:pt x="97" y="14"/>
                  </a:lnTo>
                  <a:lnTo>
                    <a:pt x="93" y="14"/>
                  </a:lnTo>
                  <a:lnTo>
                    <a:pt x="89" y="7"/>
                  </a:lnTo>
                  <a:lnTo>
                    <a:pt x="89" y="7"/>
                  </a:lnTo>
                  <a:lnTo>
                    <a:pt x="86" y="7"/>
                  </a:lnTo>
                  <a:lnTo>
                    <a:pt x="86" y="7"/>
                  </a:lnTo>
                  <a:lnTo>
                    <a:pt x="82" y="14"/>
                  </a:lnTo>
                  <a:lnTo>
                    <a:pt x="86" y="18"/>
                  </a:lnTo>
                  <a:lnTo>
                    <a:pt x="82" y="26"/>
                  </a:lnTo>
                  <a:lnTo>
                    <a:pt x="86" y="18"/>
                  </a:lnTo>
                  <a:lnTo>
                    <a:pt x="82" y="14"/>
                  </a:lnTo>
                  <a:lnTo>
                    <a:pt x="82" y="11"/>
                  </a:lnTo>
                  <a:lnTo>
                    <a:pt x="78" y="11"/>
                  </a:lnTo>
                  <a:lnTo>
                    <a:pt x="78" y="7"/>
                  </a:lnTo>
                  <a:lnTo>
                    <a:pt x="78" y="7"/>
                  </a:lnTo>
                  <a:lnTo>
                    <a:pt x="71" y="11"/>
                  </a:lnTo>
                  <a:lnTo>
                    <a:pt x="71" y="14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63" y="18"/>
                  </a:lnTo>
                  <a:lnTo>
                    <a:pt x="63" y="14"/>
                  </a:lnTo>
                  <a:lnTo>
                    <a:pt x="63" y="14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56" y="11"/>
                  </a:lnTo>
                  <a:lnTo>
                    <a:pt x="56" y="18"/>
                  </a:lnTo>
                  <a:lnTo>
                    <a:pt x="60" y="18"/>
                  </a:lnTo>
                  <a:lnTo>
                    <a:pt x="56" y="22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9" y="26"/>
                  </a:lnTo>
                  <a:lnTo>
                    <a:pt x="49" y="26"/>
                  </a:lnTo>
                  <a:lnTo>
                    <a:pt x="45" y="29"/>
                  </a:lnTo>
                  <a:lnTo>
                    <a:pt x="45" y="33"/>
                  </a:lnTo>
                  <a:lnTo>
                    <a:pt x="45" y="29"/>
                  </a:lnTo>
                  <a:lnTo>
                    <a:pt x="41" y="29"/>
                  </a:lnTo>
                  <a:lnTo>
                    <a:pt x="41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1" y="22"/>
                  </a:lnTo>
                  <a:lnTo>
                    <a:pt x="41" y="18"/>
                  </a:lnTo>
                  <a:lnTo>
                    <a:pt x="41" y="14"/>
                  </a:lnTo>
                  <a:lnTo>
                    <a:pt x="41" y="18"/>
                  </a:lnTo>
                  <a:lnTo>
                    <a:pt x="45" y="14"/>
                  </a:lnTo>
                  <a:lnTo>
                    <a:pt x="45" y="14"/>
                  </a:lnTo>
                  <a:lnTo>
                    <a:pt x="41" y="11"/>
                  </a:lnTo>
                  <a:lnTo>
                    <a:pt x="45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37" y="7"/>
                  </a:lnTo>
                  <a:lnTo>
                    <a:pt x="34" y="3"/>
                  </a:lnTo>
                  <a:lnTo>
                    <a:pt x="34" y="3"/>
                  </a:lnTo>
                  <a:lnTo>
                    <a:pt x="34" y="0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3" y="0"/>
                  </a:lnTo>
                  <a:lnTo>
                    <a:pt x="23" y="0"/>
                  </a:lnTo>
                  <a:lnTo>
                    <a:pt x="23" y="3"/>
                  </a:lnTo>
                  <a:lnTo>
                    <a:pt x="23" y="3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30" y="3"/>
                  </a:lnTo>
                  <a:lnTo>
                    <a:pt x="26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6" y="7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3" y="7"/>
                  </a:lnTo>
                  <a:lnTo>
                    <a:pt x="19" y="7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9" y="7"/>
                  </a:lnTo>
                  <a:lnTo>
                    <a:pt x="15" y="11"/>
                  </a:lnTo>
                  <a:lnTo>
                    <a:pt x="15" y="7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2" y="11"/>
                  </a:lnTo>
                  <a:lnTo>
                    <a:pt x="15" y="11"/>
                  </a:lnTo>
                  <a:lnTo>
                    <a:pt x="15" y="14"/>
                  </a:lnTo>
                  <a:lnTo>
                    <a:pt x="12" y="11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15" y="14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5" y="18"/>
                  </a:lnTo>
                  <a:lnTo>
                    <a:pt x="12" y="18"/>
                  </a:lnTo>
                  <a:lnTo>
                    <a:pt x="8" y="14"/>
                  </a:lnTo>
                  <a:lnTo>
                    <a:pt x="8" y="14"/>
                  </a:lnTo>
                  <a:lnTo>
                    <a:pt x="4" y="18"/>
                  </a:lnTo>
                  <a:lnTo>
                    <a:pt x="8" y="18"/>
                  </a:lnTo>
                  <a:lnTo>
                    <a:pt x="8" y="22"/>
                  </a:lnTo>
                  <a:lnTo>
                    <a:pt x="8" y="22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0" y="22"/>
                  </a:lnTo>
                  <a:lnTo>
                    <a:pt x="4" y="22"/>
                  </a:lnTo>
                  <a:lnTo>
                    <a:pt x="8" y="26"/>
                  </a:lnTo>
                  <a:lnTo>
                    <a:pt x="12" y="26"/>
                  </a:lnTo>
                  <a:lnTo>
                    <a:pt x="12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23" y="22"/>
                  </a:lnTo>
                  <a:lnTo>
                    <a:pt x="23" y="26"/>
                  </a:lnTo>
                  <a:lnTo>
                    <a:pt x="26" y="26"/>
                  </a:lnTo>
                  <a:lnTo>
                    <a:pt x="26" y="22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4" y="22"/>
                  </a:lnTo>
                  <a:lnTo>
                    <a:pt x="34" y="22"/>
                  </a:lnTo>
                  <a:lnTo>
                    <a:pt x="30" y="26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4" y="26"/>
                  </a:lnTo>
                  <a:lnTo>
                    <a:pt x="34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33"/>
                  </a:lnTo>
                  <a:lnTo>
                    <a:pt x="30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7" y="29"/>
                  </a:lnTo>
                  <a:lnTo>
                    <a:pt x="37" y="33"/>
                  </a:lnTo>
                  <a:lnTo>
                    <a:pt x="34" y="33"/>
                  </a:lnTo>
                  <a:lnTo>
                    <a:pt x="30" y="37"/>
                  </a:lnTo>
                  <a:lnTo>
                    <a:pt x="26" y="33"/>
                  </a:lnTo>
                  <a:lnTo>
                    <a:pt x="26" y="37"/>
                  </a:lnTo>
                  <a:lnTo>
                    <a:pt x="23" y="37"/>
                  </a:lnTo>
                  <a:lnTo>
                    <a:pt x="23" y="33"/>
                  </a:lnTo>
                  <a:lnTo>
                    <a:pt x="23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3"/>
                  </a:lnTo>
                  <a:lnTo>
                    <a:pt x="19" y="37"/>
                  </a:lnTo>
                  <a:lnTo>
                    <a:pt x="15" y="37"/>
                  </a:lnTo>
                  <a:lnTo>
                    <a:pt x="15" y="37"/>
                  </a:lnTo>
                  <a:lnTo>
                    <a:pt x="12" y="37"/>
                  </a:lnTo>
                  <a:lnTo>
                    <a:pt x="8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40"/>
                  </a:lnTo>
                  <a:lnTo>
                    <a:pt x="8" y="40"/>
                  </a:lnTo>
                  <a:lnTo>
                    <a:pt x="12" y="44"/>
                  </a:lnTo>
                  <a:lnTo>
                    <a:pt x="12" y="40"/>
                  </a:lnTo>
                  <a:lnTo>
                    <a:pt x="15" y="44"/>
                  </a:lnTo>
                  <a:lnTo>
                    <a:pt x="23" y="44"/>
                  </a:lnTo>
                  <a:lnTo>
                    <a:pt x="26" y="44"/>
                  </a:lnTo>
                  <a:lnTo>
                    <a:pt x="26" y="44"/>
                  </a:lnTo>
                  <a:lnTo>
                    <a:pt x="23" y="44"/>
                  </a:lnTo>
                  <a:lnTo>
                    <a:pt x="23" y="48"/>
                  </a:lnTo>
                  <a:lnTo>
                    <a:pt x="26" y="48"/>
                  </a:lnTo>
                  <a:lnTo>
                    <a:pt x="26" y="52"/>
                  </a:lnTo>
                  <a:lnTo>
                    <a:pt x="30" y="52"/>
                  </a:lnTo>
                  <a:lnTo>
                    <a:pt x="34" y="48"/>
                  </a:lnTo>
                  <a:lnTo>
                    <a:pt x="34" y="48"/>
                  </a:lnTo>
                  <a:lnTo>
                    <a:pt x="30" y="52"/>
                  </a:lnTo>
                  <a:lnTo>
                    <a:pt x="30" y="55"/>
                  </a:lnTo>
                  <a:lnTo>
                    <a:pt x="30" y="55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1" y="55"/>
                  </a:lnTo>
                  <a:lnTo>
                    <a:pt x="37" y="55"/>
                  </a:lnTo>
                  <a:lnTo>
                    <a:pt x="34" y="55"/>
                  </a:lnTo>
                  <a:lnTo>
                    <a:pt x="34" y="55"/>
                  </a:lnTo>
                  <a:lnTo>
                    <a:pt x="30" y="55"/>
                  </a:lnTo>
                  <a:lnTo>
                    <a:pt x="30" y="59"/>
                  </a:lnTo>
                  <a:lnTo>
                    <a:pt x="26" y="59"/>
                  </a:lnTo>
                  <a:lnTo>
                    <a:pt x="26" y="59"/>
                  </a:lnTo>
                  <a:lnTo>
                    <a:pt x="23" y="63"/>
                  </a:lnTo>
                  <a:lnTo>
                    <a:pt x="23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59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63"/>
                  </a:lnTo>
                  <a:lnTo>
                    <a:pt x="19" y="70"/>
                  </a:lnTo>
                  <a:lnTo>
                    <a:pt x="23" y="70"/>
                  </a:lnTo>
                  <a:lnTo>
                    <a:pt x="23" y="66"/>
                  </a:lnTo>
                  <a:lnTo>
                    <a:pt x="26" y="70"/>
                  </a:lnTo>
                  <a:lnTo>
                    <a:pt x="30" y="70"/>
                  </a:lnTo>
                  <a:lnTo>
                    <a:pt x="37" y="66"/>
                  </a:lnTo>
                  <a:lnTo>
                    <a:pt x="37" y="66"/>
                  </a:lnTo>
                  <a:lnTo>
                    <a:pt x="41" y="66"/>
                  </a:lnTo>
                  <a:lnTo>
                    <a:pt x="41" y="70"/>
                  </a:lnTo>
                  <a:lnTo>
                    <a:pt x="45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4" name="Freeform 156"/>
            <p:cNvSpPr>
              <a:spLocks noEditPoints="1"/>
            </p:cNvSpPr>
            <p:nvPr/>
          </p:nvSpPr>
          <p:spPr bwMode="auto">
            <a:xfrm>
              <a:off x="2373366" y="3181116"/>
              <a:ext cx="42459" cy="24446"/>
            </a:xfrm>
            <a:custGeom>
              <a:avLst/>
              <a:gdLst>
                <a:gd name="T0" fmla="*/ 33 w 33"/>
                <a:gd name="T1" fmla="*/ 15 h 19"/>
                <a:gd name="T2" fmla="*/ 29 w 33"/>
                <a:gd name="T3" fmla="*/ 15 h 19"/>
                <a:gd name="T4" fmla="*/ 29 w 33"/>
                <a:gd name="T5" fmla="*/ 19 h 19"/>
                <a:gd name="T6" fmla="*/ 33 w 33"/>
                <a:gd name="T7" fmla="*/ 15 h 19"/>
                <a:gd name="T8" fmla="*/ 33 w 33"/>
                <a:gd name="T9" fmla="*/ 15 h 19"/>
                <a:gd name="T10" fmla="*/ 33 w 33"/>
                <a:gd name="T11" fmla="*/ 15 h 19"/>
                <a:gd name="T12" fmla="*/ 33 w 33"/>
                <a:gd name="T13" fmla="*/ 15 h 19"/>
                <a:gd name="T14" fmla="*/ 18 w 33"/>
                <a:gd name="T15" fmla="*/ 11 h 19"/>
                <a:gd name="T16" fmla="*/ 22 w 33"/>
                <a:gd name="T17" fmla="*/ 11 h 19"/>
                <a:gd name="T18" fmla="*/ 22 w 33"/>
                <a:gd name="T19" fmla="*/ 11 h 19"/>
                <a:gd name="T20" fmla="*/ 22 w 33"/>
                <a:gd name="T21" fmla="*/ 15 h 19"/>
                <a:gd name="T22" fmla="*/ 18 w 33"/>
                <a:gd name="T23" fmla="*/ 11 h 19"/>
                <a:gd name="T24" fmla="*/ 18 w 33"/>
                <a:gd name="T25" fmla="*/ 11 h 19"/>
                <a:gd name="T26" fmla="*/ 15 w 33"/>
                <a:gd name="T27" fmla="*/ 4 h 19"/>
                <a:gd name="T28" fmla="*/ 15 w 33"/>
                <a:gd name="T29" fmla="*/ 8 h 19"/>
                <a:gd name="T30" fmla="*/ 15 w 33"/>
                <a:gd name="T31" fmla="*/ 8 h 19"/>
                <a:gd name="T32" fmla="*/ 15 w 33"/>
                <a:gd name="T33" fmla="*/ 4 h 19"/>
                <a:gd name="T34" fmla="*/ 15 w 33"/>
                <a:gd name="T35" fmla="*/ 4 h 19"/>
                <a:gd name="T36" fmla="*/ 0 w 33"/>
                <a:gd name="T37" fmla="*/ 8 h 19"/>
                <a:gd name="T38" fmla="*/ 4 w 33"/>
                <a:gd name="T39" fmla="*/ 8 h 19"/>
                <a:gd name="T40" fmla="*/ 4 w 33"/>
                <a:gd name="T41" fmla="*/ 11 h 19"/>
                <a:gd name="T42" fmla="*/ 0 w 33"/>
                <a:gd name="T43" fmla="*/ 11 h 19"/>
                <a:gd name="T44" fmla="*/ 0 w 33"/>
                <a:gd name="T45" fmla="*/ 8 h 19"/>
                <a:gd name="T46" fmla="*/ 0 w 33"/>
                <a:gd name="T47" fmla="*/ 8 h 19"/>
                <a:gd name="T48" fmla="*/ 0 w 33"/>
                <a:gd name="T49" fmla="*/ 8 h 19"/>
                <a:gd name="T50" fmla="*/ 4 w 33"/>
                <a:gd name="T51" fmla="*/ 4 h 19"/>
                <a:gd name="T52" fmla="*/ 4 w 33"/>
                <a:gd name="T53" fmla="*/ 4 h 19"/>
                <a:gd name="T54" fmla="*/ 7 w 33"/>
                <a:gd name="T55" fmla="*/ 8 h 19"/>
                <a:gd name="T56" fmla="*/ 7 w 33"/>
                <a:gd name="T57" fmla="*/ 11 h 19"/>
                <a:gd name="T58" fmla="*/ 7 w 33"/>
                <a:gd name="T59" fmla="*/ 15 h 19"/>
                <a:gd name="T60" fmla="*/ 4 w 33"/>
                <a:gd name="T61" fmla="*/ 15 h 19"/>
                <a:gd name="T62" fmla="*/ 7 w 33"/>
                <a:gd name="T63" fmla="*/ 19 h 19"/>
                <a:gd name="T64" fmla="*/ 11 w 33"/>
                <a:gd name="T65" fmla="*/ 19 h 19"/>
                <a:gd name="T66" fmla="*/ 11 w 33"/>
                <a:gd name="T67" fmla="*/ 15 h 19"/>
                <a:gd name="T68" fmla="*/ 11 w 33"/>
                <a:gd name="T69" fmla="*/ 11 h 19"/>
                <a:gd name="T70" fmla="*/ 11 w 33"/>
                <a:gd name="T71" fmla="*/ 8 h 19"/>
                <a:gd name="T72" fmla="*/ 7 w 33"/>
                <a:gd name="T73" fmla="*/ 4 h 19"/>
                <a:gd name="T74" fmla="*/ 7 w 33"/>
                <a:gd name="T75" fmla="*/ 0 h 19"/>
                <a:gd name="T76" fmla="*/ 7 w 33"/>
                <a:gd name="T77" fmla="*/ 0 h 19"/>
                <a:gd name="T78" fmla="*/ 4 w 33"/>
                <a:gd name="T79" fmla="*/ 0 h 19"/>
                <a:gd name="T80" fmla="*/ 4 w 33"/>
                <a:gd name="T8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3" h="19">
                  <a:moveTo>
                    <a:pt x="33" y="15"/>
                  </a:moveTo>
                  <a:lnTo>
                    <a:pt x="29" y="15"/>
                  </a:lnTo>
                  <a:lnTo>
                    <a:pt x="29" y="19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lnTo>
                    <a:pt x="33" y="15"/>
                  </a:lnTo>
                  <a:close/>
                  <a:moveTo>
                    <a:pt x="18" y="11"/>
                  </a:moveTo>
                  <a:lnTo>
                    <a:pt x="22" y="11"/>
                  </a:lnTo>
                  <a:lnTo>
                    <a:pt x="22" y="11"/>
                  </a:lnTo>
                  <a:lnTo>
                    <a:pt x="22" y="15"/>
                  </a:lnTo>
                  <a:lnTo>
                    <a:pt x="18" y="11"/>
                  </a:lnTo>
                  <a:lnTo>
                    <a:pt x="18" y="11"/>
                  </a:lnTo>
                  <a:close/>
                  <a:moveTo>
                    <a:pt x="15" y="4"/>
                  </a:moveTo>
                  <a:lnTo>
                    <a:pt x="15" y="8"/>
                  </a:lnTo>
                  <a:lnTo>
                    <a:pt x="15" y="8"/>
                  </a:lnTo>
                  <a:lnTo>
                    <a:pt x="15" y="4"/>
                  </a:lnTo>
                  <a:lnTo>
                    <a:pt x="15" y="4"/>
                  </a:lnTo>
                  <a:close/>
                  <a:moveTo>
                    <a:pt x="0" y="8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8"/>
                  </a:lnTo>
                  <a:lnTo>
                    <a:pt x="0" y="8"/>
                  </a:lnTo>
                  <a:lnTo>
                    <a:pt x="0" y="8"/>
                  </a:lnTo>
                  <a:close/>
                  <a:moveTo>
                    <a:pt x="4" y="4"/>
                  </a:moveTo>
                  <a:lnTo>
                    <a:pt x="4" y="4"/>
                  </a:lnTo>
                  <a:lnTo>
                    <a:pt x="7" y="8"/>
                  </a:lnTo>
                  <a:lnTo>
                    <a:pt x="7" y="11"/>
                  </a:lnTo>
                  <a:lnTo>
                    <a:pt x="7" y="15"/>
                  </a:lnTo>
                  <a:lnTo>
                    <a:pt x="4" y="15"/>
                  </a:lnTo>
                  <a:lnTo>
                    <a:pt x="7" y="19"/>
                  </a:lnTo>
                  <a:lnTo>
                    <a:pt x="11" y="19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7" y="4"/>
                  </a:lnTo>
                  <a:lnTo>
                    <a:pt x="7" y="0"/>
                  </a:lnTo>
                  <a:lnTo>
                    <a:pt x="7" y="0"/>
                  </a:lnTo>
                  <a:lnTo>
                    <a:pt x="4" y="0"/>
                  </a:ln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5" name="Freeform 157"/>
            <p:cNvSpPr>
              <a:spLocks noEditPoints="1"/>
            </p:cNvSpPr>
            <p:nvPr/>
          </p:nvSpPr>
          <p:spPr bwMode="auto">
            <a:xfrm>
              <a:off x="2949777" y="2818286"/>
              <a:ext cx="66905" cy="24446"/>
            </a:xfrm>
            <a:custGeom>
              <a:avLst/>
              <a:gdLst>
                <a:gd name="T0" fmla="*/ 44 w 52"/>
                <a:gd name="T1" fmla="*/ 15 h 19"/>
                <a:gd name="T2" fmla="*/ 52 w 52"/>
                <a:gd name="T3" fmla="*/ 19 h 19"/>
                <a:gd name="T4" fmla="*/ 48 w 52"/>
                <a:gd name="T5" fmla="*/ 19 h 19"/>
                <a:gd name="T6" fmla="*/ 44 w 52"/>
                <a:gd name="T7" fmla="*/ 19 h 19"/>
                <a:gd name="T8" fmla="*/ 44 w 52"/>
                <a:gd name="T9" fmla="*/ 15 h 19"/>
                <a:gd name="T10" fmla="*/ 44 w 52"/>
                <a:gd name="T11" fmla="*/ 15 h 19"/>
                <a:gd name="T12" fmla="*/ 48 w 52"/>
                <a:gd name="T13" fmla="*/ 8 h 19"/>
                <a:gd name="T14" fmla="*/ 44 w 52"/>
                <a:gd name="T15" fmla="*/ 8 h 19"/>
                <a:gd name="T16" fmla="*/ 48 w 52"/>
                <a:gd name="T17" fmla="*/ 11 h 19"/>
                <a:gd name="T18" fmla="*/ 48 w 52"/>
                <a:gd name="T19" fmla="*/ 8 h 19"/>
                <a:gd name="T20" fmla="*/ 48 w 52"/>
                <a:gd name="T21" fmla="*/ 8 h 19"/>
                <a:gd name="T22" fmla="*/ 48 w 52"/>
                <a:gd name="T23" fmla="*/ 8 h 19"/>
                <a:gd name="T24" fmla="*/ 29 w 52"/>
                <a:gd name="T25" fmla="*/ 11 h 19"/>
                <a:gd name="T26" fmla="*/ 29 w 52"/>
                <a:gd name="T27" fmla="*/ 11 h 19"/>
                <a:gd name="T28" fmla="*/ 29 w 52"/>
                <a:gd name="T29" fmla="*/ 15 h 19"/>
                <a:gd name="T30" fmla="*/ 33 w 52"/>
                <a:gd name="T31" fmla="*/ 15 h 19"/>
                <a:gd name="T32" fmla="*/ 29 w 52"/>
                <a:gd name="T33" fmla="*/ 11 h 19"/>
                <a:gd name="T34" fmla="*/ 29 w 52"/>
                <a:gd name="T35" fmla="*/ 11 h 19"/>
                <a:gd name="T36" fmla="*/ 22 w 52"/>
                <a:gd name="T37" fmla="*/ 0 h 19"/>
                <a:gd name="T38" fmla="*/ 26 w 52"/>
                <a:gd name="T39" fmla="*/ 0 h 19"/>
                <a:gd name="T40" fmla="*/ 29 w 52"/>
                <a:gd name="T41" fmla="*/ 0 h 19"/>
                <a:gd name="T42" fmla="*/ 29 w 52"/>
                <a:gd name="T43" fmla="*/ 4 h 19"/>
                <a:gd name="T44" fmla="*/ 29 w 52"/>
                <a:gd name="T45" fmla="*/ 4 h 19"/>
                <a:gd name="T46" fmla="*/ 26 w 52"/>
                <a:gd name="T47" fmla="*/ 4 h 19"/>
                <a:gd name="T48" fmla="*/ 22 w 52"/>
                <a:gd name="T49" fmla="*/ 0 h 19"/>
                <a:gd name="T50" fmla="*/ 22 w 52"/>
                <a:gd name="T51" fmla="*/ 0 h 19"/>
                <a:gd name="T52" fmla="*/ 4 w 52"/>
                <a:gd name="T53" fmla="*/ 8 h 19"/>
                <a:gd name="T54" fmla="*/ 4 w 52"/>
                <a:gd name="T55" fmla="*/ 8 h 19"/>
                <a:gd name="T56" fmla="*/ 0 w 52"/>
                <a:gd name="T57" fmla="*/ 8 h 19"/>
                <a:gd name="T58" fmla="*/ 4 w 52"/>
                <a:gd name="T5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2" h="19">
                  <a:moveTo>
                    <a:pt x="44" y="15"/>
                  </a:moveTo>
                  <a:lnTo>
                    <a:pt x="52" y="19"/>
                  </a:lnTo>
                  <a:lnTo>
                    <a:pt x="48" y="19"/>
                  </a:lnTo>
                  <a:lnTo>
                    <a:pt x="44" y="19"/>
                  </a:lnTo>
                  <a:lnTo>
                    <a:pt x="44" y="15"/>
                  </a:lnTo>
                  <a:lnTo>
                    <a:pt x="44" y="15"/>
                  </a:lnTo>
                  <a:close/>
                  <a:moveTo>
                    <a:pt x="48" y="8"/>
                  </a:moveTo>
                  <a:lnTo>
                    <a:pt x="44" y="8"/>
                  </a:lnTo>
                  <a:lnTo>
                    <a:pt x="48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8" y="8"/>
                  </a:lnTo>
                  <a:close/>
                  <a:moveTo>
                    <a:pt x="29" y="11"/>
                  </a:moveTo>
                  <a:lnTo>
                    <a:pt x="29" y="11"/>
                  </a:lnTo>
                  <a:lnTo>
                    <a:pt x="29" y="15"/>
                  </a:lnTo>
                  <a:lnTo>
                    <a:pt x="33" y="15"/>
                  </a:lnTo>
                  <a:lnTo>
                    <a:pt x="29" y="11"/>
                  </a:lnTo>
                  <a:lnTo>
                    <a:pt x="29" y="11"/>
                  </a:lnTo>
                  <a:close/>
                  <a:moveTo>
                    <a:pt x="22" y="0"/>
                  </a:moveTo>
                  <a:lnTo>
                    <a:pt x="26" y="0"/>
                  </a:lnTo>
                  <a:lnTo>
                    <a:pt x="29" y="0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6" y="4"/>
                  </a:lnTo>
                  <a:lnTo>
                    <a:pt x="22" y="0"/>
                  </a:lnTo>
                  <a:lnTo>
                    <a:pt x="22" y="0"/>
                  </a:lnTo>
                  <a:close/>
                  <a:moveTo>
                    <a:pt x="4" y="8"/>
                  </a:moveTo>
                  <a:lnTo>
                    <a:pt x="4" y="8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6" name="Freeform 158"/>
            <p:cNvSpPr>
              <a:spLocks noEditPoints="1"/>
            </p:cNvSpPr>
            <p:nvPr/>
          </p:nvSpPr>
          <p:spPr bwMode="auto">
            <a:xfrm>
              <a:off x="2897025" y="2813139"/>
              <a:ext cx="47606" cy="15440"/>
            </a:xfrm>
            <a:custGeom>
              <a:avLst/>
              <a:gdLst>
                <a:gd name="T0" fmla="*/ 30 w 37"/>
                <a:gd name="T1" fmla="*/ 8 h 12"/>
                <a:gd name="T2" fmla="*/ 30 w 37"/>
                <a:gd name="T3" fmla="*/ 8 h 12"/>
                <a:gd name="T4" fmla="*/ 37 w 37"/>
                <a:gd name="T5" fmla="*/ 8 h 12"/>
                <a:gd name="T6" fmla="*/ 33 w 37"/>
                <a:gd name="T7" fmla="*/ 8 h 12"/>
                <a:gd name="T8" fmla="*/ 30 w 37"/>
                <a:gd name="T9" fmla="*/ 8 h 12"/>
                <a:gd name="T10" fmla="*/ 30 w 37"/>
                <a:gd name="T11" fmla="*/ 8 h 12"/>
                <a:gd name="T12" fmla="*/ 26 w 37"/>
                <a:gd name="T13" fmla="*/ 0 h 12"/>
                <a:gd name="T14" fmla="*/ 22 w 37"/>
                <a:gd name="T15" fmla="*/ 0 h 12"/>
                <a:gd name="T16" fmla="*/ 15 w 37"/>
                <a:gd name="T17" fmla="*/ 0 h 12"/>
                <a:gd name="T18" fmla="*/ 4 w 37"/>
                <a:gd name="T19" fmla="*/ 0 h 12"/>
                <a:gd name="T20" fmla="*/ 4 w 37"/>
                <a:gd name="T21" fmla="*/ 4 h 12"/>
                <a:gd name="T22" fmla="*/ 0 w 37"/>
                <a:gd name="T23" fmla="*/ 4 h 12"/>
                <a:gd name="T24" fmla="*/ 0 w 37"/>
                <a:gd name="T25" fmla="*/ 4 h 12"/>
                <a:gd name="T26" fmla="*/ 0 w 37"/>
                <a:gd name="T27" fmla="*/ 8 h 12"/>
                <a:gd name="T28" fmla="*/ 0 w 37"/>
                <a:gd name="T29" fmla="*/ 12 h 12"/>
                <a:gd name="T30" fmla="*/ 11 w 37"/>
                <a:gd name="T31" fmla="*/ 12 h 12"/>
                <a:gd name="T32" fmla="*/ 11 w 37"/>
                <a:gd name="T33" fmla="*/ 12 h 12"/>
                <a:gd name="T34" fmla="*/ 19 w 37"/>
                <a:gd name="T35" fmla="*/ 8 h 12"/>
                <a:gd name="T36" fmla="*/ 19 w 37"/>
                <a:gd name="T37" fmla="*/ 12 h 12"/>
                <a:gd name="T38" fmla="*/ 26 w 37"/>
                <a:gd name="T39" fmla="*/ 8 h 12"/>
                <a:gd name="T40" fmla="*/ 30 w 37"/>
                <a:gd name="T41" fmla="*/ 4 h 12"/>
                <a:gd name="T42" fmla="*/ 26 w 37"/>
                <a:gd name="T43" fmla="*/ 4 h 12"/>
                <a:gd name="T44" fmla="*/ 26 w 37"/>
                <a:gd name="T4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2">
                  <a:moveTo>
                    <a:pt x="30" y="8"/>
                  </a:moveTo>
                  <a:lnTo>
                    <a:pt x="30" y="8"/>
                  </a:lnTo>
                  <a:lnTo>
                    <a:pt x="37" y="8"/>
                  </a:lnTo>
                  <a:lnTo>
                    <a:pt x="33" y="8"/>
                  </a:lnTo>
                  <a:lnTo>
                    <a:pt x="30" y="8"/>
                  </a:lnTo>
                  <a:lnTo>
                    <a:pt x="30" y="8"/>
                  </a:lnTo>
                  <a:close/>
                  <a:moveTo>
                    <a:pt x="26" y="0"/>
                  </a:moveTo>
                  <a:lnTo>
                    <a:pt x="22" y="0"/>
                  </a:lnTo>
                  <a:lnTo>
                    <a:pt x="15" y="0"/>
                  </a:lnTo>
                  <a:lnTo>
                    <a:pt x="4" y="0"/>
                  </a:lnTo>
                  <a:lnTo>
                    <a:pt x="4" y="4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8"/>
                  </a:lnTo>
                  <a:lnTo>
                    <a:pt x="0" y="12"/>
                  </a:lnTo>
                  <a:lnTo>
                    <a:pt x="11" y="12"/>
                  </a:lnTo>
                  <a:lnTo>
                    <a:pt x="11" y="12"/>
                  </a:lnTo>
                  <a:lnTo>
                    <a:pt x="19" y="8"/>
                  </a:lnTo>
                  <a:lnTo>
                    <a:pt x="19" y="12"/>
                  </a:lnTo>
                  <a:lnTo>
                    <a:pt x="26" y="8"/>
                  </a:lnTo>
                  <a:lnTo>
                    <a:pt x="30" y="4"/>
                  </a:lnTo>
                  <a:lnTo>
                    <a:pt x="26" y="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7" name="Freeform 159"/>
            <p:cNvSpPr>
              <a:spLocks noEditPoints="1"/>
            </p:cNvSpPr>
            <p:nvPr/>
          </p:nvSpPr>
          <p:spPr bwMode="auto">
            <a:xfrm>
              <a:off x="2796669" y="2784834"/>
              <a:ext cx="81058" cy="47606"/>
            </a:xfrm>
            <a:custGeom>
              <a:avLst/>
              <a:gdLst>
                <a:gd name="T0" fmla="*/ 60 w 63"/>
                <a:gd name="T1" fmla="*/ 30 h 37"/>
                <a:gd name="T2" fmla="*/ 60 w 63"/>
                <a:gd name="T3" fmla="*/ 30 h 37"/>
                <a:gd name="T4" fmla="*/ 56 w 63"/>
                <a:gd name="T5" fmla="*/ 26 h 37"/>
                <a:gd name="T6" fmla="*/ 56 w 63"/>
                <a:gd name="T7" fmla="*/ 26 h 37"/>
                <a:gd name="T8" fmla="*/ 8 w 63"/>
                <a:gd name="T9" fmla="*/ 4 h 37"/>
                <a:gd name="T10" fmla="*/ 8 w 63"/>
                <a:gd name="T11" fmla="*/ 11 h 37"/>
                <a:gd name="T12" fmla="*/ 4 w 63"/>
                <a:gd name="T13" fmla="*/ 15 h 37"/>
                <a:gd name="T14" fmla="*/ 4 w 63"/>
                <a:gd name="T15" fmla="*/ 19 h 37"/>
                <a:gd name="T16" fmla="*/ 4 w 63"/>
                <a:gd name="T17" fmla="*/ 22 h 37"/>
                <a:gd name="T18" fmla="*/ 0 w 63"/>
                <a:gd name="T19" fmla="*/ 30 h 37"/>
                <a:gd name="T20" fmla="*/ 4 w 63"/>
                <a:gd name="T21" fmla="*/ 34 h 37"/>
                <a:gd name="T22" fmla="*/ 8 w 63"/>
                <a:gd name="T23" fmla="*/ 37 h 37"/>
                <a:gd name="T24" fmla="*/ 8 w 63"/>
                <a:gd name="T25" fmla="*/ 37 h 37"/>
                <a:gd name="T26" fmla="*/ 15 w 63"/>
                <a:gd name="T27" fmla="*/ 30 h 37"/>
                <a:gd name="T28" fmla="*/ 15 w 63"/>
                <a:gd name="T29" fmla="*/ 26 h 37"/>
                <a:gd name="T30" fmla="*/ 19 w 63"/>
                <a:gd name="T31" fmla="*/ 26 h 37"/>
                <a:gd name="T32" fmla="*/ 26 w 63"/>
                <a:gd name="T33" fmla="*/ 26 h 37"/>
                <a:gd name="T34" fmla="*/ 26 w 63"/>
                <a:gd name="T35" fmla="*/ 30 h 37"/>
                <a:gd name="T36" fmla="*/ 34 w 63"/>
                <a:gd name="T37" fmla="*/ 22 h 37"/>
                <a:gd name="T38" fmla="*/ 45 w 63"/>
                <a:gd name="T39" fmla="*/ 22 h 37"/>
                <a:gd name="T40" fmla="*/ 52 w 63"/>
                <a:gd name="T41" fmla="*/ 26 h 37"/>
                <a:gd name="T42" fmla="*/ 60 w 63"/>
                <a:gd name="T43" fmla="*/ 26 h 37"/>
                <a:gd name="T44" fmla="*/ 63 w 63"/>
                <a:gd name="T45" fmla="*/ 22 h 37"/>
                <a:gd name="T46" fmla="*/ 63 w 63"/>
                <a:gd name="T47" fmla="*/ 19 h 37"/>
                <a:gd name="T48" fmla="*/ 52 w 63"/>
                <a:gd name="T49" fmla="*/ 15 h 37"/>
                <a:gd name="T50" fmla="*/ 45 w 63"/>
                <a:gd name="T51" fmla="*/ 15 h 37"/>
                <a:gd name="T52" fmla="*/ 37 w 63"/>
                <a:gd name="T53" fmla="*/ 11 h 37"/>
                <a:gd name="T54" fmla="*/ 37 w 63"/>
                <a:gd name="T55" fmla="*/ 8 h 37"/>
                <a:gd name="T56" fmla="*/ 48 w 63"/>
                <a:gd name="T57" fmla="*/ 11 h 37"/>
                <a:gd name="T58" fmla="*/ 48 w 63"/>
                <a:gd name="T59" fmla="*/ 8 h 37"/>
                <a:gd name="T60" fmla="*/ 41 w 63"/>
                <a:gd name="T61" fmla="*/ 8 h 37"/>
                <a:gd name="T62" fmla="*/ 37 w 63"/>
                <a:gd name="T63" fmla="*/ 4 h 37"/>
                <a:gd name="T64" fmla="*/ 34 w 63"/>
                <a:gd name="T65" fmla="*/ 4 h 37"/>
                <a:gd name="T66" fmla="*/ 19 w 63"/>
                <a:gd name="T67" fmla="*/ 0 h 37"/>
                <a:gd name="T68" fmla="*/ 8 w 63"/>
                <a:gd name="T6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3" h="37">
                  <a:moveTo>
                    <a:pt x="56" y="26"/>
                  </a:moveTo>
                  <a:lnTo>
                    <a:pt x="60" y="30"/>
                  </a:lnTo>
                  <a:lnTo>
                    <a:pt x="60" y="30"/>
                  </a:lnTo>
                  <a:lnTo>
                    <a:pt x="60" y="30"/>
                  </a:lnTo>
                  <a:lnTo>
                    <a:pt x="56" y="30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6" y="26"/>
                  </a:lnTo>
                  <a:close/>
                  <a:moveTo>
                    <a:pt x="8" y="4"/>
                  </a:moveTo>
                  <a:lnTo>
                    <a:pt x="8" y="4"/>
                  </a:lnTo>
                  <a:lnTo>
                    <a:pt x="4" y="8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22"/>
                  </a:lnTo>
                  <a:lnTo>
                    <a:pt x="4" y="22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4"/>
                  </a:lnTo>
                  <a:lnTo>
                    <a:pt x="15" y="30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9" y="26"/>
                  </a:lnTo>
                  <a:lnTo>
                    <a:pt x="19" y="26"/>
                  </a:lnTo>
                  <a:lnTo>
                    <a:pt x="23" y="2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6" y="30"/>
                  </a:lnTo>
                  <a:lnTo>
                    <a:pt x="30" y="26"/>
                  </a:lnTo>
                  <a:lnTo>
                    <a:pt x="34" y="22"/>
                  </a:lnTo>
                  <a:lnTo>
                    <a:pt x="41" y="22"/>
                  </a:lnTo>
                  <a:lnTo>
                    <a:pt x="45" y="22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60" y="26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3" y="19"/>
                  </a:lnTo>
                  <a:lnTo>
                    <a:pt x="56" y="15"/>
                  </a:lnTo>
                  <a:lnTo>
                    <a:pt x="52" y="15"/>
                  </a:lnTo>
                  <a:lnTo>
                    <a:pt x="48" y="15"/>
                  </a:lnTo>
                  <a:lnTo>
                    <a:pt x="45" y="15"/>
                  </a:lnTo>
                  <a:lnTo>
                    <a:pt x="41" y="11"/>
                  </a:lnTo>
                  <a:lnTo>
                    <a:pt x="37" y="11"/>
                  </a:lnTo>
                  <a:lnTo>
                    <a:pt x="34" y="11"/>
                  </a:lnTo>
                  <a:lnTo>
                    <a:pt x="37" y="8"/>
                  </a:lnTo>
                  <a:lnTo>
                    <a:pt x="41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48" y="8"/>
                  </a:lnTo>
                  <a:lnTo>
                    <a:pt x="48" y="8"/>
                  </a:lnTo>
                  <a:lnTo>
                    <a:pt x="41" y="8"/>
                  </a:lnTo>
                  <a:lnTo>
                    <a:pt x="37" y="4"/>
                  </a:lnTo>
                  <a:lnTo>
                    <a:pt x="37" y="4"/>
                  </a:lnTo>
                  <a:lnTo>
                    <a:pt x="34" y="4"/>
                  </a:lnTo>
                  <a:lnTo>
                    <a:pt x="34" y="4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8" name="Freeform 160"/>
            <p:cNvSpPr>
              <a:spLocks noEditPoints="1"/>
            </p:cNvSpPr>
            <p:nvPr/>
          </p:nvSpPr>
          <p:spPr bwMode="auto">
            <a:xfrm>
              <a:off x="3244415" y="799561"/>
              <a:ext cx="891636" cy="1040885"/>
            </a:xfrm>
            <a:custGeom>
              <a:avLst/>
              <a:gdLst>
                <a:gd name="T0" fmla="*/ 47 w 187"/>
                <a:gd name="T1" fmla="*/ 209 h 218"/>
                <a:gd name="T2" fmla="*/ 36 w 187"/>
                <a:gd name="T3" fmla="*/ 200 h 218"/>
                <a:gd name="T4" fmla="*/ 31 w 187"/>
                <a:gd name="T5" fmla="*/ 189 h 218"/>
                <a:gd name="T6" fmla="*/ 29 w 187"/>
                <a:gd name="T7" fmla="*/ 185 h 218"/>
                <a:gd name="T8" fmla="*/ 32 w 187"/>
                <a:gd name="T9" fmla="*/ 173 h 218"/>
                <a:gd name="T10" fmla="*/ 31 w 187"/>
                <a:gd name="T11" fmla="*/ 166 h 218"/>
                <a:gd name="T12" fmla="*/ 39 w 187"/>
                <a:gd name="T13" fmla="*/ 161 h 218"/>
                <a:gd name="T14" fmla="*/ 40 w 187"/>
                <a:gd name="T15" fmla="*/ 158 h 218"/>
                <a:gd name="T16" fmla="*/ 43 w 187"/>
                <a:gd name="T17" fmla="*/ 149 h 218"/>
                <a:gd name="T18" fmla="*/ 45 w 187"/>
                <a:gd name="T19" fmla="*/ 141 h 218"/>
                <a:gd name="T20" fmla="*/ 44 w 187"/>
                <a:gd name="T21" fmla="*/ 129 h 218"/>
                <a:gd name="T22" fmla="*/ 33 w 187"/>
                <a:gd name="T23" fmla="*/ 127 h 218"/>
                <a:gd name="T24" fmla="*/ 37 w 187"/>
                <a:gd name="T25" fmla="*/ 108 h 218"/>
                <a:gd name="T26" fmla="*/ 29 w 187"/>
                <a:gd name="T27" fmla="*/ 84 h 218"/>
                <a:gd name="T28" fmla="*/ 6 w 187"/>
                <a:gd name="T29" fmla="*/ 74 h 218"/>
                <a:gd name="T30" fmla="*/ 19 w 187"/>
                <a:gd name="T31" fmla="*/ 64 h 218"/>
                <a:gd name="T32" fmla="*/ 7 w 187"/>
                <a:gd name="T33" fmla="*/ 50 h 218"/>
                <a:gd name="T34" fmla="*/ 37 w 187"/>
                <a:gd name="T35" fmla="*/ 37 h 218"/>
                <a:gd name="T36" fmla="*/ 48 w 187"/>
                <a:gd name="T37" fmla="*/ 25 h 218"/>
                <a:gd name="T38" fmla="*/ 73 w 187"/>
                <a:gd name="T39" fmla="*/ 13 h 218"/>
                <a:gd name="T40" fmla="*/ 86 w 187"/>
                <a:gd name="T41" fmla="*/ 23 h 218"/>
                <a:gd name="T42" fmla="*/ 101 w 187"/>
                <a:gd name="T43" fmla="*/ 23 h 218"/>
                <a:gd name="T44" fmla="*/ 107 w 187"/>
                <a:gd name="T45" fmla="*/ 9 h 218"/>
                <a:gd name="T46" fmla="*/ 126 w 187"/>
                <a:gd name="T47" fmla="*/ 1 h 218"/>
                <a:gd name="T48" fmla="*/ 138 w 187"/>
                <a:gd name="T49" fmla="*/ 9 h 218"/>
                <a:gd name="T50" fmla="*/ 148 w 187"/>
                <a:gd name="T51" fmla="*/ 11 h 218"/>
                <a:gd name="T52" fmla="*/ 165 w 187"/>
                <a:gd name="T53" fmla="*/ 23 h 218"/>
                <a:gd name="T54" fmla="*/ 129 w 187"/>
                <a:gd name="T55" fmla="*/ 28 h 218"/>
                <a:gd name="T56" fmla="*/ 157 w 187"/>
                <a:gd name="T57" fmla="*/ 30 h 218"/>
                <a:gd name="T58" fmla="*/ 163 w 187"/>
                <a:gd name="T59" fmla="*/ 38 h 218"/>
                <a:gd name="T60" fmla="*/ 180 w 187"/>
                <a:gd name="T61" fmla="*/ 42 h 218"/>
                <a:gd name="T62" fmla="*/ 164 w 187"/>
                <a:gd name="T63" fmla="*/ 51 h 218"/>
                <a:gd name="T64" fmla="*/ 157 w 187"/>
                <a:gd name="T65" fmla="*/ 77 h 218"/>
                <a:gd name="T66" fmla="*/ 155 w 187"/>
                <a:gd name="T67" fmla="*/ 88 h 218"/>
                <a:gd name="T68" fmla="*/ 156 w 187"/>
                <a:gd name="T69" fmla="*/ 98 h 218"/>
                <a:gd name="T70" fmla="*/ 152 w 187"/>
                <a:gd name="T71" fmla="*/ 106 h 218"/>
                <a:gd name="T72" fmla="*/ 151 w 187"/>
                <a:gd name="T73" fmla="*/ 117 h 218"/>
                <a:gd name="T74" fmla="*/ 138 w 187"/>
                <a:gd name="T75" fmla="*/ 119 h 218"/>
                <a:gd name="T76" fmla="*/ 132 w 187"/>
                <a:gd name="T77" fmla="*/ 125 h 218"/>
                <a:gd name="T78" fmla="*/ 145 w 187"/>
                <a:gd name="T79" fmla="*/ 136 h 218"/>
                <a:gd name="T80" fmla="*/ 137 w 187"/>
                <a:gd name="T81" fmla="*/ 142 h 218"/>
                <a:gd name="T82" fmla="*/ 125 w 187"/>
                <a:gd name="T83" fmla="*/ 141 h 218"/>
                <a:gd name="T84" fmla="*/ 134 w 187"/>
                <a:gd name="T85" fmla="*/ 147 h 218"/>
                <a:gd name="T86" fmla="*/ 127 w 187"/>
                <a:gd name="T87" fmla="*/ 159 h 218"/>
                <a:gd name="T88" fmla="*/ 106 w 187"/>
                <a:gd name="T89" fmla="*/ 162 h 218"/>
                <a:gd name="T90" fmla="*/ 88 w 187"/>
                <a:gd name="T91" fmla="*/ 178 h 218"/>
                <a:gd name="T92" fmla="*/ 75 w 187"/>
                <a:gd name="T93" fmla="*/ 180 h 218"/>
                <a:gd name="T94" fmla="*/ 65 w 187"/>
                <a:gd name="T95" fmla="*/ 193 h 218"/>
                <a:gd name="T96" fmla="*/ 62 w 187"/>
                <a:gd name="T97" fmla="*/ 203 h 218"/>
                <a:gd name="T98" fmla="*/ 54 w 187"/>
                <a:gd name="T99" fmla="*/ 212 h 218"/>
                <a:gd name="T100" fmla="*/ 62 w 187"/>
                <a:gd name="T101" fmla="*/ 199 h 218"/>
                <a:gd name="T102" fmla="*/ 139 w 187"/>
                <a:gd name="T103" fmla="*/ 153 h 218"/>
                <a:gd name="T104" fmla="*/ 141 w 187"/>
                <a:gd name="T105" fmla="*/ 126 h 218"/>
                <a:gd name="T106" fmla="*/ 150 w 187"/>
                <a:gd name="T107" fmla="*/ 112 h 218"/>
                <a:gd name="T108" fmla="*/ 154 w 187"/>
                <a:gd name="T109" fmla="*/ 94 h 218"/>
                <a:gd name="T110" fmla="*/ 173 w 187"/>
                <a:gd name="T111" fmla="*/ 29 h 218"/>
                <a:gd name="T112" fmla="*/ 106 w 187"/>
                <a:gd name="T113" fmla="*/ 8 h 218"/>
                <a:gd name="T114" fmla="*/ 84 w 187"/>
                <a:gd name="T115" fmla="*/ 17 h 218"/>
                <a:gd name="T116" fmla="*/ 35 w 187"/>
                <a:gd name="T117" fmla="*/ 101 h 218"/>
                <a:gd name="T118" fmla="*/ 35 w 187"/>
                <a:gd name="T119" fmla="*/ 118 h 218"/>
                <a:gd name="T120" fmla="*/ 37 w 187"/>
                <a:gd name="T121" fmla="*/ 210 h 218"/>
                <a:gd name="T122" fmla="*/ 34 w 187"/>
                <a:gd name="T123" fmla="*/ 154 h 218"/>
                <a:gd name="T124" fmla="*/ 43 w 187"/>
                <a:gd name="T125" fmla="*/ 14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" h="218">
                  <a:moveTo>
                    <a:pt x="55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3" y="214"/>
                    <a:pt x="53" y="214"/>
                    <a:pt x="53" y="214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2" y="213"/>
                    <a:pt x="52" y="213"/>
                    <a:pt x="52" y="213"/>
                  </a:cubicBezTo>
                  <a:cubicBezTo>
                    <a:pt x="52" y="214"/>
                    <a:pt x="52" y="214"/>
                    <a:pt x="52" y="214"/>
                  </a:cubicBezTo>
                  <a:cubicBezTo>
                    <a:pt x="51" y="214"/>
                    <a:pt x="51" y="214"/>
                    <a:pt x="51" y="214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1" y="215"/>
                    <a:pt x="51" y="215"/>
                    <a:pt x="51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6"/>
                    <a:pt x="50" y="216"/>
                    <a:pt x="50" y="216"/>
                  </a:cubicBezTo>
                  <a:cubicBezTo>
                    <a:pt x="50" y="215"/>
                    <a:pt x="50" y="215"/>
                    <a:pt x="50" y="215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1" y="213"/>
                    <a:pt x="51" y="213"/>
                    <a:pt x="51" y="213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4"/>
                    <a:pt x="50" y="214"/>
                    <a:pt x="50" y="214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5"/>
                    <a:pt x="49" y="215"/>
                    <a:pt x="49" y="215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49" y="214"/>
                    <a:pt x="49" y="214"/>
                    <a:pt x="49" y="214"/>
                  </a:cubicBezTo>
                  <a:cubicBezTo>
                    <a:pt x="50" y="213"/>
                    <a:pt x="50" y="213"/>
                    <a:pt x="50" y="213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50" y="212"/>
                    <a:pt x="50" y="212"/>
                    <a:pt x="50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3"/>
                    <a:pt x="49" y="213"/>
                    <a:pt x="49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3"/>
                    <a:pt x="48" y="213"/>
                    <a:pt x="48" y="213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9" y="212"/>
                    <a:pt x="49" y="212"/>
                    <a:pt x="49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8" y="212"/>
                    <a:pt x="48" y="212"/>
                    <a:pt x="48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3"/>
                    <a:pt x="47" y="213"/>
                    <a:pt x="47" y="213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7" y="212"/>
                    <a:pt x="47" y="212"/>
                    <a:pt x="47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6" y="212"/>
                    <a:pt x="46" y="212"/>
                    <a:pt x="46" y="212"/>
                  </a:cubicBezTo>
                  <a:cubicBezTo>
                    <a:pt x="47" y="211"/>
                    <a:pt x="47" y="211"/>
                    <a:pt x="47" y="211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9" y="210"/>
                    <a:pt x="49" y="210"/>
                    <a:pt x="49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7" y="210"/>
                    <a:pt x="47" y="210"/>
                    <a:pt x="47" y="210"/>
                  </a:cubicBezTo>
                  <a:cubicBezTo>
                    <a:pt x="48" y="210"/>
                    <a:pt x="48" y="210"/>
                    <a:pt x="48" y="210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9" y="209"/>
                    <a:pt x="49" y="209"/>
                    <a:pt x="49" y="209"/>
                  </a:cubicBezTo>
                  <a:cubicBezTo>
                    <a:pt x="50" y="209"/>
                    <a:pt x="50" y="209"/>
                    <a:pt x="50" y="209"/>
                  </a:cubicBezTo>
                  <a:cubicBezTo>
                    <a:pt x="50" y="208"/>
                    <a:pt x="50" y="208"/>
                    <a:pt x="50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9" y="208"/>
                    <a:pt x="49" y="208"/>
                    <a:pt x="49" y="208"/>
                  </a:cubicBezTo>
                  <a:cubicBezTo>
                    <a:pt x="48" y="209"/>
                    <a:pt x="48" y="209"/>
                    <a:pt x="48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6" y="210"/>
                    <a:pt x="46" y="210"/>
                    <a:pt x="46" y="210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6" y="209"/>
                    <a:pt x="46" y="209"/>
                    <a:pt x="46" y="209"/>
                  </a:cubicBezTo>
                  <a:cubicBezTo>
                    <a:pt x="47" y="209"/>
                    <a:pt x="47" y="209"/>
                    <a:pt x="47" y="209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7" y="207"/>
                    <a:pt x="47" y="207"/>
                    <a:pt x="47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6" y="207"/>
                    <a:pt x="46" y="207"/>
                    <a:pt x="46" y="207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7" y="208"/>
                    <a:pt x="47" y="208"/>
                    <a:pt x="47" y="208"/>
                  </a:cubicBezTo>
                  <a:cubicBezTo>
                    <a:pt x="46" y="208"/>
                    <a:pt x="46" y="208"/>
                    <a:pt x="46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3" y="209"/>
                    <a:pt x="43" y="209"/>
                    <a:pt x="43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40" y="210"/>
                    <a:pt x="40" y="210"/>
                    <a:pt x="40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10"/>
                    <a:pt x="39" y="210"/>
                    <a:pt x="39" y="210"/>
                  </a:cubicBezTo>
                  <a:cubicBezTo>
                    <a:pt x="39" y="209"/>
                    <a:pt x="39" y="209"/>
                    <a:pt x="39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9"/>
                    <a:pt x="40" y="209"/>
                    <a:pt x="40" y="209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39" y="208"/>
                    <a:pt x="39" y="208"/>
                    <a:pt x="39" y="208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9" y="207"/>
                    <a:pt x="39" y="207"/>
                    <a:pt x="39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8" y="207"/>
                    <a:pt x="38" y="207"/>
                    <a:pt x="38" y="207"/>
                  </a:cubicBezTo>
                  <a:cubicBezTo>
                    <a:pt x="37" y="207"/>
                    <a:pt x="37" y="207"/>
                    <a:pt x="37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6" y="207"/>
                    <a:pt x="36" y="207"/>
                    <a:pt x="36" y="207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7" y="206"/>
                    <a:pt x="37" y="206"/>
                    <a:pt x="37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5"/>
                    <a:pt x="38" y="205"/>
                    <a:pt x="38" y="205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5" y="205"/>
                    <a:pt x="35" y="205"/>
                    <a:pt x="35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4" y="205"/>
                    <a:pt x="34" y="205"/>
                    <a:pt x="34" y="205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4"/>
                    <a:pt x="35" y="204"/>
                    <a:pt x="35" y="204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3"/>
                    <a:pt x="36" y="203"/>
                    <a:pt x="36" y="203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5" y="203"/>
                    <a:pt x="35" y="203"/>
                    <a:pt x="35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3"/>
                    <a:pt x="34" y="203"/>
                    <a:pt x="34" y="203"/>
                  </a:cubicBezTo>
                  <a:cubicBezTo>
                    <a:pt x="34" y="202"/>
                    <a:pt x="34" y="202"/>
                    <a:pt x="34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5" y="202"/>
                    <a:pt x="35" y="202"/>
                    <a:pt x="35" y="202"/>
                  </a:cubicBezTo>
                  <a:cubicBezTo>
                    <a:pt x="36" y="202"/>
                    <a:pt x="36" y="202"/>
                    <a:pt x="36" y="202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6" y="201"/>
                    <a:pt x="36" y="201"/>
                    <a:pt x="36" y="201"/>
                  </a:cubicBezTo>
                  <a:cubicBezTo>
                    <a:pt x="37" y="201"/>
                    <a:pt x="37" y="201"/>
                    <a:pt x="37" y="201"/>
                  </a:cubicBezTo>
                  <a:cubicBezTo>
                    <a:pt x="36" y="200"/>
                    <a:pt x="36" y="200"/>
                    <a:pt x="36" y="200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4" y="201"/>
                    <a:pt x="34" y="201"/>
                    <a:pt x="34" y="201"/>
                  </a:cubicBezTo>
                  <a:cubicBezTo>
                    <a:pt x="35" y="201"/>
                    <a:pt x="35" y="201"/>
                    <a:pt x="35" y="201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5" y="200"/>
                    <a:pt x="35" y="200"/>
                    <a:pt x="35" y="200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4" y="198"/>
                    <a:pt x="34" y="198"/>
                    <a:pt x="34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3" y="198"/>
                    <a:pt x="33" y="198"/>
                    <a:pt x="33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4" y="197"/>
                    <a:pt x="34" y="197"/>
                    <a:pt x="34" y="197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6"/>
                    <a:pt x="34" y="196"/>
                    <a:pt x="34" y="196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4" y="195"/>
                    <a:pt x="34" y="195"/>
                    <a:pt x="34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3" y="195"/>
                    <a:pt x="33" y="195"/>
                    <a:pt x="33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5"/>
                    <a:pt x="32" y="195"/>
                    <a:pt x="32" y="195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2" y="194"/>
                    <a:pt x="32" y="194"/>
                    <a:pt x="32" y="194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32" y="193"/>
                    <a:pt x="32" y="193"/>
                    <a:pt x="32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3" y="192"/>
                    <a:pt x="33" y="192"/>
                    <a:pt x="33" y="192"/>
                  </a:cubicBezTo>
                  <a:cubicBezTo>
                    <a:pt x="32" y="192"/>
                    <a:pt x="32" y="192"/>
                    <a:pt x="32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1" y="192"/>
                    <a:pt x="31" y="192"/>
                    <a:pt x="31" y="192"/>
                  </a:cubicBezTo>
                  <a:cubicBezTo>
                    <a:pt x="30" y="191"/>
                    <a:pt x="30" y="191"/>
                    <a:pt x="30" y="191"/>
                  </a:cubicBezTo>
                  <a:cubicBezTo>
                    <a:pt x="31" y="191"/>
                    <a:pt x="31" y="191"/>
                    <a:pt x="31" y="191"/>
                  </a:cubicBezTo>
                  <a:cubicBezTo>
                    <a:pt x="32" y="191"/>
                    <a:pt x="32" y="191"/>
                    <a:pt x="32" y="191"/>
                  </a:cubicBezTo>
                  <a:cubicBezTo>
                    <a:pt x="33" y="191"/>
                    <a:pt x="33" y="191"/>
                    <a:pt x="33" y="191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4" y="190"/>
                    <a:pt x="34" y="190"/>
                    <a:pt x="34" y="190"/>
                  </a:cubicBezTo>
                  <a:cubicBezTo>
                    <a:pt x="34" y="189"/>
                    <a:pt x="34" y="189"/>
                    <a:pt x="34" y="189"/>
                  </a:cubicBezTo>
                  <a:cubicBezTo>
                    <a:pt x="33" y="189"/>
                    <a:pt x="33" y="189"/>
                    <a:pt x="33" y="189"/>
                  </a:cubicBezTo>
                  <a:cubicBezTo>
                    <a:pt x="33" y="190"/>
                    <a:pt x="33" y="190"/>
                    <a:pt x="33" y="190"/>
                  </a:cubicBezTo>
                  <a:cubicBezTo>
                    <a:pt x="32" y="190"/>
                    <a:pt x="32" y="190"/>
                    <a:pt x="32" y="190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1" y="190"/>
                    <a:pt x="31" y="190"/>
                    <a:pt x="31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90"/>
                    <a:pt x="30" y="190"/>
                    <a:pt x="30" y="190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1" y="189"/>
                    <a:pt x="31" y="189"/>
                    <a:pt x="31" y="189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2" y="188"/>
                    <a:pt x="32" y="188"/>
                    <a:pt x="32" y="188"/>
                  </a:cubicBezTo>
                  <a:cubicBezTo>
                    <a:pt x="31" y="188"/>
                    <a:pt x="31" y="188"/>
                    <a:pt x="31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8"/>
                    <a:pt x="30" y="188"/>
                    <a:pt x="30" y="188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2" y="187"/>
                    <a:pt x="32" y="187"/>
                    <a:pt x="32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3" y="186"/>
                    <a:pt x="33" y="186"/>
                    <a:pt x="33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4" y="184"/>
                    <a:pt x="34" y="184"/>
                    <a:pt x="34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5" y="184"/>
                    <a:pt x="35" y="184"/>
                    <a:pt x="35" y="184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6" y="185"/>
                    <a:pt x="36" y="185"/>
                    <a:pt x="36" y="185"/>
                  </a:cubicBezTo>
                  <a:cubicBezTo>
                    <a:pt x="37" y="185"/>
                    <a:pt x="37" y="185"/>
                    <a:pt x="37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6" y="182"/>
                    <a:pt x="36" y="182"/>
                    <a:pt x="36" y="182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3"/>
                    <a:pt x="35" y="183"/>
                    <a:pt x="35" y="183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5"/>
                    <a:pt x="30" y="185"/>
                    <a:pt x="30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5"/>
                    <a:pt x="29" y="185"/>
                    <a:pt x="29" y="185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1" y="181"/>
                    <a:pt x="31" y="181"/>
                    <a:pt x="31" y="181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9" y="180"/>
                    <a:pt x="29" y="180"/>
                    <a:pt x="29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29" y="178"/>
                    <a:pt x="29" y="178"/>
                    <a:pt x="29" y="178"/>
                  </a:cubicBezTo>
                  <a:cubicBezTo>
                    <a:pt x="30" y="178"/>
                    <a:pt x="30" y="178"/>
                    <a:pt x="30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6"/>
                    <a:pt x="33" y="176"/>
                    <a:pt x="33" y="176"/>
                  </a:cubicBezTo>
                  <a:cubicBezTo>
                    <a:pt x="33" y="175"/>
                    <a:pt x="33" y="175"/>
                    <a:pt x="33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6"/>
                    <a:pt x="35" y="176"/>
                    <a:pt x="35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5" y="175"/>
                    <a:pt x="35" y="175"/>
                    <a:pt x="35" y="175"/>
                  </a:cubicBezTo>
                  <a:cubicBezTo>
                    <a:pt x="34" y="175"/>
                    <a:pt x="34" y="175"/>
                    <a:pt x="34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1" y="176"/>
                    <a:pt x="31" y="176"/>
                    <a:pt x="31" y="176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7"/>
                    <a:pt x="29" y="177"/>
                    <a:pt x="29" y="177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9" y="176"/>
                    <a:pt x="29" y="176"/>
                    <a:pt x="29" y="176"/>
                  </a:cubicBezTo>
                  <a:cubicBezTo>
                    <a:pt x="29" y="175"/>
                    <a:pt x="29" y="175"/>
                    <a:pt x="29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9" y="174"/>
                    <a:pt x="29" y="174"/>
                    <a:pt x="29" y="174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1" y="173"/>
                    <a:pt x="31" y="173"/>
                    <a:pt x="31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6" y="173"/>
                    <a:pt x="26" y="173"/>
                    <a:pt x="26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0" y="171"/>
                    <a:pt x="30" y="171"/>
                    <a:pt x="30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2" y="171"/>
                    <a:pt x="32" y="171"/>
                    <a:pt x="32" y="171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3" y="169"/>
                    <a:pt x="33" y="169"/>
                    <a:pt x="33" y="169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2" y="170"/>
                    <a:pt x="32" y="170"/>
                    <a:pt x="32" y="170"/>
                  </a:cubicBezTo>
                  <a:cubicBezTo>
                    <a:pt x="31" y="171"/>
                    <a:pt x="31" y="171"/>
                    <a:pt x="31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9" y="171"/>
                    <a:pt x="29" y="171"/>
                    <a:pt x="29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6" y="170"/>
                    <a:pt x="26" y="170"/>
                    <a:pt x="26" y="170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7" y="169"/>
                    <a:pt x="27" y="169"/>
                    <a:pt x="27" y="169"/>
                  </a:cubicBezTo>
                  <a:cubicBezTo>
                    <a:pt x="28" y="170"/>
                    <a:pt x="28" y="170"/>
                    <a:pt x="28" y="170"/>
                  </a:cubicBezTo>
                  <a:cubicBezTo>
                    <a:pt x="29" y="170"/>
                    <a:pt x="29" y="170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9"/>
                    <a:pt x="28" y="169"/>
                    <a:pt x="28" y="169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8" y="168"/>
                    <a:pt x="28" y="168"/>
                    <a:pt x="28" y="168"/>
                  </a:cubicBezTo>
                  <a:cubicBezTo>
                    <a:pt x="29" y="169"/>
                    <a:pt x="29" y="169"/>
                    <a:pt x="29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1" y="168"/>
                    <a:pt x="31" y="168"/>
                    <a:pt x="31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0" y="167"/>
                    <a:pt x="30" y="167"/>
                    <a:pt x="30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7"/>
                    <a:pt x="32" y="167"/>
                    <a:pt x="32" y="167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2" y="166"/>
                    <a:pt x="32" y="166"/>
                    <a:pt x="32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1" y="166"/>
                    <a:pt x="31" y="166"/>
                    <a:pt x="31" y="166"/>
                  </a:cubicBezTo>
                  <a:cubicBezTo>
                    <a:pt x="30" y="166"/>
                    <a:pt x="30" y="166"/>
                    <a:pt x="30" y="166"/>
                  </a:cubicBezTo>
                  <a:cubicBezTo>
                    <a:pt x="28" y="166"/>
                    <a:pt x="28" y="166"/>
                    <a:pt x="28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6"/>
                    <a:pt x="27" y="166"/>
                    <a:pt x="27" y="166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9" y="165"/>
                    <a:pt x="29" y="165"/>
                    <a:pt x="29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8" y="165"/>
                    <a:pt x="28" y="165"/>
                    <a:pt x="28" y="165"/>
                  </a:cubicBezTo>
                  <a:cubicBezTo>
                    <a:pt x="27" y="165"/>
                    <a:pt x="27" y="165"/>
                    <a:pt x="27" y="165"/>
                  </a:cubicBezTo>
                  <a:cubicBezTo>
                    <a:pt x="27" y="164"/>
                    <a:pt x="27" y="164"/>
                    <a:pt x="27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3" y="164"/>
                    <a:pt x="33" y="164"/>
                    <a:pt x="33" y="164"/>
                  </a:cubicBezTo>
                  <a:cubicBezTo>
                    <a:pt x="34" y="164"/>
                    <a:pt x="34" y="164"/>
                    <a:pt x="34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5" y="164"/>
                    <a:pt x="35" y="164"/>
                    <a:pt x="35" y="164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2" y="163"/>
                    <a:pt x="32" y="163"/>
                    <a:pt x="32" y="163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30" y="164"/>
                    <a:pt x="30" y="164"/>
                    <a:pt x="30" y="164"/>
                  </a:cubicBezTo>
                  <a:cubicBezTo>
                    <a:pt x="29" y="163"/>
                    <a:pt x="29" y="163"/>
                    <a:pt x="29" y="163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4"/>
                    <a:pt x="28" y="164"/>
                    <a:pt x="28" y="164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8" y="163"/>
                    <a:pt x="28" y="163"/>
                    <a:pt x="28" y="163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2" y="161"/>
                    <a:pt x="32" y="161"/>
                    <a:pt x="32" y="161"/>
                  </a:cubicBezTo>
                  <a:cubicBezTo>
                    <a:pt x="33" y="161"/>
                    <a:pt x="33" y="161"/>
                    <a:pt x="33" y="161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5" y="161"/>
                    <a:pt x="35" y="161"/>
                    <a:pt x="35" y="161"/>
                  </a:cubicBezTo>
                  <a:cubicBezTo>
                    <a:pt x="36" y="162"/>
                    <a:pt x="36" y="162"/>
                    <a:pt x="36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7" y="162"/>
                    <a:pt x="37" y="162"/>
                    <a:pt x="37" y="162"/>
                  </a:cubicBezTo>
                  <a:cubicBezTo>
                    <a:pt x="38" y="163"/>
                    <a:pt x="38" y="163"/>
                    <a:pt x="38" y="163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4"/>
                    <a:pt x="41" y="164"/>
                    <a:pt x="41" y="164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1" y="163"/>
                    <a:pt x="41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2"/>
                    <a:pt x="39" y="162"/>
                    <a:pt x="39" y="162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1" y="161"/>
                    <a:pt x="41" y="161"/>
                    <a:pt x="41" y="161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1" y="160"/>
                    <a:pt x="41" y="160"/>
                    <a:pt x="41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39" y="161"/>
                    <a:pt x="39" y="161"/>
                    <a:pt x="39" y="161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8" y="159"/>
                    <a:pt x="38" y="159"/>
                    <a:pt x="38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59"/>
                    <a:pt x="37" y="159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7" y="161"/>
                    <a:pt x="37" y="161"/>
                    <a:pt x="37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3" y="160"/>
                    <a:pt x="33" y="160"/>
                    <a:pt x="33" y="160"/>
                  </a:cubicBezTo>
                  <a:cubicBezTo>
                    <a:pt x="32" y="160"/>
                    <a:pt x="32" y="160"/>
                    <a:pt x="32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1" y="160"/>
                    <a:pt x="31" y="160"/>
                    <a:pt x="31" y="160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0" y="160"/>
                    <a:pt x="30" y="160"/>
                    <a:pt x="30" y="160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9"/>
                    <a:pt x="31" y="159"/>
                    <a:pt x="31" y="159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2" y="158"/>
                    <a:pt x="32" y="158"/>
                    <a:pt x="32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3" y="159"/>
                    <a:pt x="33" y="159"/>
                    <a:pt x="33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3" y="158"/>
                    <a:pt x="33" y="158"/>
                    <a:pt x="33" y="158"/>
                  </a:cubicBezTo>
                  <a:cubicBezTo>
                    <a:pt x="32" y="157"/>
                    <a:pt x="32" y="157"/>
                    <a:pt x="32" y="157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ubicBezTo>
                    <a:pt x="33" y="156"/>
                    <a:pt x="33" y="156"/>
                    <a:pt x="33" y="156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8"/>
                    <a:pt x="34" y="158"/>
                    <a:pt x="34" y="158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7"/>
                    <a:pt x="34" y="157"/>
                    <a:pt x="34" y="157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5" y="157"/>
                    <a:pt x="35" y="157"/>
                    <a:pt x="35" y="157"/>
                  </a:cubicBezTo>
                  <a:cubicBezTo>
                    <a:pt x="36" y="158"/>
                    <a:pt x="36" y="158"/>
                    <a:pt x="36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8" y="158"/>
                    <a:pt x="38" y="158"/>
                    <a:pt x="38" y="158"/>
                  </a:cubicBezTo>
                  <a:cubicBezTo>
                    <a:pt x="39" y="159"/>
                    <a:pt x="39" y="159"/>
                    <a:pt x="39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0" y="159"/>
                    <a:pt x="40" y="159"/>
                    <a:pt x="40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1" y="159"/>
                    <a:pt x="41" y="159"/>
                    <a:pt x="41" y="159"/>
                  </a:cubicBezTo>
                  <a:cubicBezTo>
                    <a:pt x="40" y="158"/>
                    <a:pt x="40" y="158"/>
                    <a:pt x="40" y="158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7"/>
                    <a:pt x="38" y="157"/>
                    <a:pt x="38" y="157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40" y="155"/>
                    <a:pt x="40" y="155"/>
                    <a:pt x="40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7" y="155"/>
                    <a:pt x="37" y="155"/>
                    <a:pt x="37" y="155"/>
                  </a:cubicBezTo>
                  <a:cubicBezTo>
                    <a:pt x="38" y="155"/>
                    <a:pt x="38" y="155"/>
                    <a:pt x="38" y="155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8" y="156"/>
                    <a:pt x="38" y="156"/>
                    <a:pt x="38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7" y="156"/>
                    <a:pt x="37" y="156"/>
                    <a:pt x="37" y="156"/>
                  </a:cubicBezTo>
                  <a:cubicBezTo>
                    <a:pt x="36" y="156"/>
                    <a:pt x="36" y="156"/>
                    <a:pt x="36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4" y="156"/>
                    <a:pt x="34" y="156"/>
                    <a:pt x="34" y="156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5" y="155"/>
                    <a:pt x="35" y="155"/>
                    <a:pt x="35" y="155"/>
                  </a:cubicBezTo>
                  <a:cubicBezTo>
                    <a:pt x="34" y="155"/>
                    <a:pt x="34" y="155"/>
                    <a:pt x="34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3" y="155"/>
                    <a:pt x="33" y="155"/>
                    <a:pt x="33" y="155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5" y="154"/>
                    <a:pt x="35" y="154"/>
                    <a:pt x="35" y="154"/>
                  </a:cubicBezTo>
                  <a:cubicBezTo>
                    <a:pt x="36" y="154"/>
                    <a:pt x="36" y="154"/>
                    <a:pt x="36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7" y="154"/>
                    <a:pt x="37" y="154"/>
                    <a:pt x="37" y="154"/>
                  </a:cubicBezTo>
                  <a:cubicBezTo>
                    <a:pt x="38" y="154"/>
                    <a:pt x="38" y="154"/>
                    <a:pt x="38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1" y="153"/>
                    <a:pt x="41" y="153"/>
                    <a:pt x="41" y="153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1" y="152"/>
                    <a:pt x="41" y="152"/>
                    <a:pt x="41" y="152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3"/>
                    <a:pt x="40" y="153"/>
                    <a:pt x="40" y="153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0" y="152"/>
                    <a:pt x="40" y="152"/>
                    <a:pt x="40" y="152"/>
                  </a:cubicBezTo>
                  <a:cubicBezTo>
                    <a:pt x="41" y="150"/>
                    <a:pt x="41" y="150"/>
                    <a:pt x="41" y="150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1" y="149"/>
                    <a:pt x="41" y="149"/>
                    <a:pt x="41" y="149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0"/>
                    <a:pt x="42" y="150"/>
                    <a:pt x="42" y="150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2" y="151"/>
                    <a:pt x="42" y="151"/>
                    <a:pt x="42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3" y="151"/>
                    <a:pt x="43" y="151"/>
                    <a:pt x="43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4" y="151"/>
                    <a:pt x="44" y="151"/>
                    <a:pt x="44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5" y="151"/>
                    <a:pt x="45" y="151"/>
                    <a:pt x="45" y="151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3" y="150"/>
                    <a:pt x="43" y="150"/>
                    <a:pt x="43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50"/>
                    <a:pt x="44" y="150"/>
                    <a:pt x="44" y="150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4" y="149"/>
                    <a:pt x="44" y="149"/>
                    <a:pt x="44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3" y="149"/>
                    <a:pt x="43" y="149"/>
                    <a:pt x="43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9"/>
                    <a:pt x="42" y="149"/>
                    <a:pt x="42" y="149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2" y="148"/>
                    <a:pt x="42" y="148"/>
                    <a:pt x="42" y="148"/>
                  </a:cubicBezTo>
                  <a:cubicBezTo>
                    <a:pt x="43" y="147"/>
                    <a:pt x="43" y="147"/>
                    <a:pt x="43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4" y="147"/>
                    <a:pt x="44" y="147"/>
                    <a:pt x="44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5" y="147"/>
                    <a:pt x="45" y="147"/>
                    <a:pt x="45" y="147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4" y="146"/>
                    <a:pt x="44" y="146"/>
                    <a:pt x="44" y="146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6" y="144"/>
                    <a:pt x="46" y="144"/>
                    <a:pt x="46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5" y="144"/>
                    <a:pt x="45" y="144"/>
                    <a:pt x="45" y="144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6" y="143"/>
                    <a:pt x="46" y="143"/>
                    <a:pt x="46" y="143"/>
                  </a:cubicBezTo>
                  <a:cubicBezTo>
                    <a:pt x="45" y="143"/>
                    <a:pt x="45" y="143"/>
                    <a:pt x="45" y="143"/>
                  </a:cubicBezTo>
                  <a:cubicBezTo>
                    <a:pt x="44" y="143"/>
                    <a:pt x="44" y="143"/>
                    <a:pt x="44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3" y="143"/>
                    <a:pt x="43" y="143"/>
                    <a:pt x="43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2" y="143"/>
                    <a:pt x="42" y="143"/>
                    <a:pt x="42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1" y="143"/>
                    <a:pt x="41" y="143"/>
                    <a:pt x="41" y="143"/>
                  </a:cubicBezTo>
                  <a:cubicBezTo>
                    <a:pt x="40" y="143"/>
                    <a:pt x="40" y="143"/>
                    <a:pt x="40" y="143"/>
                  </a:cubicBezTo>
                  <a:cubicBezTo>
                    <a:pt x="40" y="142"/>
                    <a:pt x="40" y="142"/>
                    <a:pt x="40" y="142"/>
                  </a:cubicBezTo>
                  <a:cubicBezTo>
                    <a:pt x="39" y="142"/>
                    <a:pt x="39" y="142"/>
                    <a:pt x="39" y="142"/>
                  </a:cubicBezTo>
                  <a:cubicBezTo>
                    <a:pt x="38" y="142"/>
                    <a:pt x="38" y="142"/>
                    <a:pt x="38" y="142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7" y="140"/>
                    <a:pt x="37" y="140"/>
                    <a:pt x="37" y="140"/>
                  </a:cubicBezTo>
                  <a:cubicBezTo>
                    <a:pt x="36" y="139"/>
                    <a:pt x="36" y="139"/>
                    <a:pt x="36" y="139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3" y="137"/>
                    <a:pt x="33" y="137"/>
                    <a:pt x="33" y="137"/>
                  </a:cubicBezTo>
                  <a:cubicBezTo>
                    <a:pt x="33" y="136"/>
                    <a:pt x="33" y="136"/>
                    <a:pt x="33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2" y="136"/>
                    <a:pt x="32" y="136"/>
                    <a:pt x="32" y="136"/>
                  </a:cubicBezTo>
                  <a:cubicBezTo>
                    <a:pt x="33" y="135"/>
                    <a:pt x="33" y="135"/>
                    <a:pt x="33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4" y="135"/>
                    <a:pt x="34" y="135"/>
                    <a:pt x="34" y="135"/>
                  </a:cubicBezTo>
                  <a:cubicBezTo>
                    <a:pt x="35" y="135"/>
                    <a:pt x="35" y="135"/>
                    <a:pt x="35" y="135"/>
                  </a:cubicBezTo>
                  <a:cubicBezTo>
                    <a:pt x="36" y="135"/>
                    <a:pt x="36" y="135"/>
                    <a:pt x="36" y="135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8" y="136"/>
                    <a:pt x="38" y="136"/>
                    <a:pt x="38" y="136"/>
                  </a:cubicBezTo>
                  <a:cubicBezTo>
                    <a:pt x="39" y="136"/>
                    <a:pt x="39" y="136"/>
                    <a:pt x="39" y="136"/>
                  </a:cubicBezTo>
                  <a:cubicBezTo>
                    <a:pt x="40" y="136"/>
                    <a:pt x="40" y="136"/>
                    <a:pt x="40" y="136"/>
                  </a:cubicBezTo>
                  <a:cubicBezTo>
                    <a:pt x="40" y="137"/>
                    <a:pt x="40" y="137"/>
                    <a:pt x="40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1" y="137"/>
                    <a:pt x="41" y="137"/>
                    <a:pt x="41" y="137"/>
                  </a:cubicBezTo>
                  <a:cubicBezTo>
                    <a:pt x="42" y="139"/>
                    <a:pt x="42" y="139"/>
                    <a:pt x="42" y="139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40"/>
                    <a:pt x="43" y="140"/>
                    <a:pt x="43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5" y="141"/>
                    <a:pt x="45" y="141"/>
                    <a:pt x="45" y="141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6" y="140"/>
                    <a:pt x="46" y="140"/>
                    <a:pt x="46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5" y="140"/>
                    <a:pt x="45" y="140"/>
                    <a:pt x="45" y="140"/>
                  </a:cubicBezTo>
                  <a:cubicBezTo>
                    <a:pt x="44" y="140"/>
                    <a:pt x="44" y="140"/>
                    <a:pt x="44" y="140"/>
                  </a:cubicBezTo>
                  <a:cubicBezTo>
                    <a:pt x="43" y="139"/>
                    <a:pt x="43" y="139"/>
                    <a:pt x="43" y="139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4" y="139"/>
                    <a:pt x="44" y="139"/>
                    <a:pt x="44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5" y="138"/>
                    <a:pt x="45" y="138"/>
                    <a:pt x="45" y="138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4" y="137"/>
                    <a:pt x="44" y="137"/>
                    <a:pt x="44" y="137"/>
                  </a:cubicBezTo>
                  <a:cubicBezTo>
                    <a:pt x="45" y="137"/>
                    <a:pt x="45" y="137"/>
                    <a:pt x="45" y="137"/>
                  </a:cubicBezTo>
                  <a:cubicBezTo>
                    <a:pt x="44" y="136"/>
                    <a:pt x="44" y="136"/>
                    <a:pt x="44" y="13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5" y="135"/>
                    <a:pt x="45" y="135"/>
                    <a:pt x="45" y="135"/>
                  </a:cubicBezTo>
                  <a:cubicBezTo>
                    <a:pt x="46" y="134"/>
                    <a:pt x="46" y="134"/>
                    <a:pt x="46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5" y="134"/>
                    <a:pt x="45" y="134"/>
                    <a:pt x="45" y="134"/>
                  </a:cubicBezTo>
                  <a:cubicBezTo>
                    <a:pt x="44" y="134"/>
                    <a:pt x="44" y="134"/>
                    <a:pt x="44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3" y="134"/>
                    <a:pt x="43" y="134"/>
                    <a:pt x="43" y="134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4" y="133"/>
                    <a:pt x="44" y="133"/>
                    <a:pt x="44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5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4" y="132"/>
                    <a:pt x="44" y="132"/>
                    <a:pt x="44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3" y="132"/>
                    <a:pt x="43" y="132"/>
                    <a:pt x="43" y="132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1" y="133"/>
                    <a:pt x="41" y="133"/>
                    <a:pt x="41" y="133"/>
                  </a:cubicBezTo>
                  <a:cubicBezTo>
                    <a:pt x="42" y="133"/>
                    <a:pt x="42" y="133"/>
                    <a:pt x="42" y="133"/>
                  </a:cubicBezTo>
                  <a:cubicBezTo>
                    <a:pt x="42" y="132"/>
                    <a:pt x="42" y="132"/>
                    <a:pt x="42" y="132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4" y="131"/>
                    <a:pt x="44" y="131"/>
                    <a:pt x="44" y="131"/>
                  </a:cubicBezTo>
                  <a:cubicBezTo>
                    <a:pt x="45" y="131"/>
                    <a:pt x="45" y="131"/>
                    <a:pt x="45" y="131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43" y="130"/>
                    <a:pt x="43" y="130"/>
                    <a:pt x="43" y="130"/>
                  </a:cubicBezTo>
                  <a:cubicBezTo>
                    <a:pt x="43" y="131"/>
                    <a:pt x="43" y="131"/>
                    <a:pt x="43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2" y="131"/>
                    <a:pt x="42" y="131"/>
                    <a:pt x="42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1" y="130"/>
                    <a:pt x="41" y="130"/>
                    <a:pt x="41" y="130"/>
                  </a:cubicBezTo>
                  <a:cubicBezTo>
                    <a:pt x="42" y="130"/>
                    <a:pt x="42" y="130"/>
                    <a:pt x="42" y="130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5" y="129"/>
                    <a:pt x="45" y="129"/>
                    <a:pt x="45" y="129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5" y="128"/>
                    <a:pt x="45" y="128"/>
                    <a:pt x="45" y="128"/>
                  </a:cubicBezTo>
                  <a:cubicBezTo>
                    <a:pt x="44" y="129"/>
                    <a:pt x="44" y="129"/>
                    <a:pt x="44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3" y="129"/>
                    <a:pt x="43" y="129"/>
                    <a:pt x="43" y="129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2" y="128"/>
                    <a:pt x="42" y="128"/>
                    <a:pt x="42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8"/>
                    <a:pt x="41" y="128"/>
                    <a:pt x="41" y="128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3" y="125"/>
                    <a:pt x="43" y="125"/>
                    <a:pt x="43" y="125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1" y="127"/>
                    <a:pt x="41" y="127"/>
                    <a:pt x="41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4"/>
                    <a:pt x="40" y="124"/>
                    <a:pt x="40" y="124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40" y="122"/>
                    <a:pt x="40" y="122"/>
                    <a:pt x="40" y="122"/>
                  </a:cubicBezTo>
                  <a:cubicBezTo>
                    <a:pt x="39" y="123"/>
                    <a:pt x="39" y="123"/>
                    <a:pt x="39" y="123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9" y="125"/>
                    <a:pt x="39" y="125"/>
                    <a:pt x="39" y="125"/>
                  </a:cubicBezTo>
                  <a:cubicBezTo>
                    <a:pt x="40" y="125"/>
                    <a:pt x="40" y="125"/>
                    <a:pt x="40" y="125"/>
                  </a:cubicBezTo>
                  <a:cubicBezTo>
                    <a:pt x="40" y="126"/>
                    <a:pt x="40" y="126"/>
                    <a:pt x="40" y="126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9" y="128"/>
                    <a:pt x="39" y="128"/>
                    <a:pt x="39" y="128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7"/>
                    <a:pt x="38" y="127"/>
                    <a:pt x="38" y="127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8" y="128"/>
                    <a:pt x="38" y="128"/>
                    <a:pt x="38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7" y="128"/>
                    <a:pt x="37" y="128"/>
                    <a:pt x="37" y="128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6" y="130"/>
                    <a:pt x="36" y="130"/>
                    <a:pt x="36" y="130"/>
                  </a:cubicBezTo>
                  <a:cubicBezTo>
                    <a:pt x="35" y="131"/>
                    <a:pt x="35" y="131"/>
                    <a:pt x="35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3" y="130"/>
                    <a:pt x="33" y="130"/>
                    <a:pt x="33" y="130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9"/>
                    <a:pt x="32" y="129"/>
                    <a:pt x="32" y="129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8"/>
                    <a:pt x="32" y="128"/>
                    <a:pt x="32" y="128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7"/>
                    <a:pt x="32" y="127"/>
                    <a:pt x="32" y="127"/>
                  </a:cubicBez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7"/>
                    <a:pt x="33" y="127"/>
                    <a:pt x="33" y="127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4" y="126"/>
                    <a:pt x="34" y="126"/>
                    <a:pt x="34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38" y="123"/>
                    <a:pt x="38" y="123"/>
                    <a:pt x="38" y="123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5"/>
                    <a:pt x="36" y="125"/>
                    <a:pt x="36" y="125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34" y="125"/>
                    <a:pt x="34" y="125"/>
                    <a:pt x="34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35" y="123"/>
                    <a:pt x="35" y="123"/>
                    <a:pt x="35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3"/>
                    <a:pt x="36" y="123"/>
                    <a:pt x="36" y="123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6" y="122"/>
                    <a:pt x="36" y="122"/>
                    <a:pt x="36" y="122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6" y="121"/>
                    <a:pt x="36" y="121"/>
                    <a:pt x="36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1"/>
                    <a:pt x="34" y="121"/>
                    <a:pt x="34" y="121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5" y="120"/>
                    <a:pt x="35" y="120"/>
                    <a:pt x="35" y="120"/>
                  </a:cubicBezTo>
                  <a:cubicBezTo>
                    <a:pt x="36" y="120"/>
                    <a:pt x="36" y="120"/>
                    <a:pt x="36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7" y="120"/>
                    <a:pt x="37" y="120"/>
                    <a:pt x="37" y="120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39" y="117"/>
                    <a:pt x="39" y="117"/>
                    <a:pt x="39" y="117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6" y="114"/>
                    <a:pt x="36" y="114"/>
                    <a:pt x="36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7" y="114"/>
                    <a:pt x="37" y="114"/>
                    <a:pt x="37" y="114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8" y="111"/>
                    <a:pt x="38" y="111"/>
                    <a:pt x="38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10"/>
                    <a:pt x="37" y="110"/>
                    <a:pt x="37" y="110"/>
                  </a:cubicBezTo>
                  <a:cubicBezTo>
                    <a:pt x="37" y="109"/>
                    <a:pt x="37" y="109"/>
                    <a:pt x="37" y="109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9"/>
                    <a:pt x="38" y="109"/>
                    <a:pt x="38" y="109"/>
                  </a:cubicBezTo>
                  <a:cubicBezTo>
                    <a:pt x="38" y="108"/>
                    <a:pt x="38" y="108"/>
                    <a:pt x="38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7" y="108"/>
                    <a:pt x="37" y="108"/>
                    <a:pt x="37" y="108"/>
                  </a:cubicBezTo>
                  <a:cubicBezTo>
                    <a:pt x="38" y="107"/>
                    <a:pt x="38" y="107"/>
                    <a:pt x="38" y="107"/>
                  </a:cubicBezTo>
                  <a:cubicBezTo>
                    <a:pt x="38" y="106"/>
                    <a:pt x="38" y="106"/>
                    <a:pt x="38" y="106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5"/>
                    <a:pt x="37" y="105"/>
                    <a:pt x="37" y="105"/>
                  </a:cubicBezTo>
                  <a:cubicBezTo>
                    <a:pt x="37" y="104"/>
                    <a:pt x="37" y="104"/>
                    <a:pt x="37" y="104"/>
                  </a:cubicBezTo>
                  <a:cubicBezTo>
                    <a:pt x="38" y="103"/>
                    <a:pt x="38" y="103"/>
                    <a:pt x="38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7" y="103"/>
                    <a:pt x="37" y="103"/>
                    <a:pt x="37" y="103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6" y="104"/>
                    <a:pt x="36" y="104"/>
                    <a:pt x="36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5" y="104"/>
                    <a:pt x="35" y="104"/>
                    <a:pt x="35" y="104"/>
                  </a:cubicBezTo>
                  <a:cubicBezTo>
                    <a:pt x="35" y="103"/>
                    <a:pt x="35" y="103"/>
                    <a:pt x="35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6" y="103"/>
                    <a:pt x="36" y="103"/>
                    <a:pt x="36" y="103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8" y="102"/>
                    <a:pt x="38" y="102"/>
                    <a:pt x="38" y="102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7" y="99"/>
                    <a:pt x="37" y="99"/>
                    <a:pt x="37" y="99"/>
                  </a:cubicBezTo>
                  <a:cubicBezTo>
                    <a:pt x="36" y="99"/>
                    <a:pt x="36" y="99"/>
                    <a:pt x="36" y="99"/>
                  </a:cubicBezTo>
                  <a:cubicBezTo>
                    <a:pt x="36" y="98"/>
                    <a:pt x="36" y="98"/>
                    <a:pt x="36" y="98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3" y="93"/>
                    <a:pt x="33" y="93"/>
                    <a:pt x="33" y="93"/>
                  </a:cubicBezTo>
                  <a:cubicBezTo>
                    <a:pt x="34" y="93"/>
                    <a:pt x="34" y="93"/>
                    <a:pt x="34" y="93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2"/>
                    <a:pt x="35" y="92"/>
                    <a:pt x="35" y="92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4" y="91"/>
                    <a:pt x="34" y="91"/>
                    <a:pt x="34" y="91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6" y="88"/>
                    <a:pt x="36" y="88"/>
                    <a:pt x="36" y="88"/>
                  </a:cubicBezTo>
                  <a:cubicBezTo>
                    <a:pt x="35" y="88"/>
                    <a:pt x="35" y="88"/>
                    <a:pt x="35" y="88"/>
                  </a:cubicBezTo>
                  <a:cubicBezTo>
                    <a:pt x="34" y="87"/>
                    <a:pt x="34" y="87"/>
                    <a:pt x="34" y="87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3" y="86"/>
                    <a:pt x="33" y="86"/>
                    <a:pt x="33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6"/>
                    <a:pt x="32" y="86"/>
                    <a:pt x="32" y="86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7" y="82"/>
                    <a:pt x="27" y="82"/>
                    <a:pt x="27" y="82"/>
                  </a:cubicBezTo>
                  <a:cubicBezTo>
                    <a:pt x="26" y="82"/>
                    <a:pt x="26" y="82"/>
                    <a:pt x="26" y="82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2" y="80"/>
                    <a:pt x="22" y="80"/>
                    <a:pt x="22" y="80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18" y="81"/>
                    <a:pt x="18" y="81"/>
                    <a:pt x="18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5" y="82"/>
                    <a:pt x="15" y="82"/>
                    <a:pt x="15" y="82"/>
                  </a:cubicBezTo>
                  <a:cubicBezTo>
                    <a:pt x="14" y="81"/>
                    <a:pt x="14" y="81"/>
                    <a:pt x="14" y="81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80"/>
                    <a:pt x="15" y="80"/>
                    <a:pt x="15" y="80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5" y="79"/>
                    <a:pt x="15" y="79"/>
                    <a:pt x="15" y="79"/>
                  </a:cubicBezTo>
                  <a:cubicBezTo>
                    <a:pt x="14" y="79"/>
                    <a:pt x="14" y="79"/>
                    <a:pt x="14" y="79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3" y="80"/>
                    <a:pt x="13" y="80"/>
                    <a:pt x="13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9"/>
                    <a:pt x="12" y="79"/>
                    <a:pt x="12" y="79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1" y="78"/>
                    <a:pt x="11" y="78"/>
                    <a:pt x="11" y="78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1" y="79"/>
                    <a:pt x="11" y="79"/>
                    <a:pt x="11" y="79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1" y="81"/>
                    <a:pt x="11" y="81"/>
                    <a:pt x="11" y="81"/>
                  </a:cubicBezTo>
                  <a:cubicBezTo>
                    <a:pt x="11" y="82"/>
                    <a:pt x="11" y="82"/>
                    <a:pt x="11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7" y="80"/>
                    <a:pt x="7" y="80"/>
                    <a:pt x="7" y="80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6" y="79"/>
                    <a:pt x="6" y="79"/>
                    <a:pt x="6" y="79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4" y="75"/>
                    <a:pt x="4" y="75"/>
                    <a:pt x="4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3" y="70"/>
                    <a:pt x="3" y="70"/>
                    <a:pt x="3" y="70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3" y="67"/>
                    <a:pt x="3" y="67"/>
                    <a:pt x="3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10" y="67"/>
                    <a:pt x="10" y="67"/>
                    <a:pt x="1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5" y="68"/>
                    <a:pt x="15" y="68"/>
                    <a:pt x="15" y="68"/>
                  </a:cubicBezTo>
                  <a:cubicBezTo>
                    <a:pt x="14" y="68"/>
                    <a:pt x="14" y="68"/>
                    <a:pt x="14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4" y="65"/>
                    <a:pt x="14" y="65"/>
                    <a:pt x="14" y="65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5"/>
                    <a:pt x="19" y="65"/>
                    <a:pt x="19" y="65"/>
                  </a:cubicBezTo>
                  <a:cubicBezTo>
                    <a:pt x="19" y="64"/>
                    <a:pt x="19" y="64"/>
                    <a:pt x="19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7" y="64"/>
                    <a:pt x="17" y="64"/>
                    <a:pt x="17" y="64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4"/>
                    <a:pt x="16" y="64"/>
                    <a:pt x="16" y="64"/>
                  </a:cubicBezTo>
                  <a:cubicBezTo>
                    <a:pt x="15" y="64"/>
                    <a:pt x="15" y="64"/>
                    <a:pt x="15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3" y="63"/>
                    <a:pt x="13" y="63"/>
                    <a:pt x="13" y="63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1" y="62"/>
                    <a:pt x="11" y="62"/>
                    <a:pt x="11" y="62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9" y="64"/>
                    <a:pt x="9" y="64"/>
                    <a:pt x="9" y="64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9" y="62"/>
                    <a:pt x="9" y="62"/>
                    <a:pt x="9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8" y="62"/>
                    <a:pt x="8" y="62"/>
                    <a:pt x="8" y="62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1"/>
                    <a:pt x="7" y="61"/>
                    <a:pt x="7" y="61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10" y="59"/>
                    <a:pt x="10" y="59"/>
                    <a:pt x="10" y="59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8" y="59"/>
                    <a:pt x="8" y="59"/>
                    <a:pt x="8" y="59"/>
                  </a:cubicBezTo>
                  <a:cubicBezTo>
                    <a:pt x="7" y="59"/>
                    <a:pt x="7" y="59"/>
                    <a:pt x="7" y="59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6" y="59"/>
                    <a:pt x="6" y="59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6" y="57"/>
                    <a:pt x="6" y="57"/>
                    <a:pt x="6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3" y="52"/>
                    <a:pt x="3" y="52"/>
                    <a:pt x="3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8" y="50"/>
                    <a:pt x="8" y="50"/>
                    <a:pt x="8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9" y="50"/>
                    <a:pt x="9" y="50"/>
                    <a:pt x="9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3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38" y="40"/>
                    <a:pt x="38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7" y="39"/>
                    <a:pt x="37" y="39"/>
                    <a:pt x="37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5"/>
                    <a:pt x="45" y="25"/>
                    <a:pt x="45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4"/>
                    <a:pt x="47" y="24"/>
                    <a:pt x="47" y="24"/>
                  </a:cubicBezTo>
                  <a:cubicBezTo>
                    <a:pt x="47" y="25"/>
                    <a:pt x="47" y="25"/>
                    <a:pt x="47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7"/>
                    <a:pt x="49" y="27"/>
                    <a:pt x="49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5" y="21"/>
                    <a:pt x="55" y="21"/>
                    <a:pt x="55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0" y="19"/>
                    <a:pt x="60" y="19"/>
                    <a:pt x="60" y="19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61" y="23"/>
                    <a:pt x="61" y="23"/>
                    <a:pt x="61" y="23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1" y="17"/>
                    <a:pt x="61" y="17"/>
                    <a:pt x="61" y="1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2" y="14"/>
                    <a:pt x="62" y="14"/>
                    <a:pt x="62" y="14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69" y="14"/>
                    <a:pt x="69" y="14"/>
                    <a:pt x="69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2" y="16"/>
                    <a:pt x="72" y="16"/>
                    <a:pt x="72" y="16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5"/>
                    <a:pt x="72" y="15"/>
                    <a:pt x="72" y="15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3" y="13"/>
                    <a:pt x="73" y="13"/>
                    <a:pt x="73" y="13"/>
                  </a:cubicBezTo>
                  <a:cubicBezTo>
                    <a:pt x="74" y="13"/>
                    <a:pt x="74" y="13"/>
                    <a:pt x="74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5"/>
                    <a:pt x="75" y="15"/>
                    <a:pt x="75" y="15"/>
                  </a:cubicBezTo>
                  <a:cubicBezTo>
                    <a:pt x="75" y="14"/>
                    <a:pt x="75" y="14"/>
                    <a:pt x="75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2"/>
                    <a:pt x="74" y="12"/>
                    <a:pt x="74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5" y="12"/>
                    <a:pt x="75" y="12"/>
                    <a:pt x="75" y="12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13"/>
                    <a:pt x="79" y="13"/>
                    <a:pt x="79" y="13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8"/>
                    <a:pt x="78" y="18"/>
                    <a:pt x="78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0"/>
                    <a:pt x="77" y="20"/>
                    <a:pt x="77" y="20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7" y="21"/>
                    <a:pt x="77" y="21"/>
                    <a:pt x="77" y="21"/>
                  </a:cubicBezTo>
                  <a:cubicBezTo>
                    <a:pt x="76" y="22"/>
                    <a:pt x="76" y="22"/>
                    <a:pt x="76" y="22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4" y="26"/>
                    <a:pt x="74" y="26"/>
                    <a:pt x="74" y="26"/>
                  </a:cubicBezTo>
                  <a:cubicBezTo>
                    <a:pt x="75" y="25"/>
                    <a:pt x="75" y="25"/>
                    <a:pt x="75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7" y="23"/>
                    <a:pt x="77" y="23"/>
                    <a:pt x="77" y="23"/>
                  </a:cubicBezTo>
                  <a:cubicBezTo>
                    <a:pt x="77" y="22"/>
                    <a:pt x="77" y="22"/>
                    <a:pt x="77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8" y="22"/>
                    <a:pt x="78" y="22"/>
                    <a:pt x="78" y="22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1"/>
                    <a:pt x="79" y="21"/>
                    <a:pt x="79" y="21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79" y="20"/>
                    <a:pt x="79" y="20"/>
                    <a:pt x="79" y="20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0" y="20"/>
                    <a:pt x="80" y="20"/>
                    <a:pt x="80" y="20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82" y="23"/>
                    <a:pt x="82" y="23"/>
                    <a:pt x="82" y="23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3" y="25"/>
                    <a:pt x="83" y="25"/>
                    <a:pt x="83" y="25"/>
                  </a:cubicBezTo>
                  <a:cubicBezTo>
                    <a:pt x="84" y="25"/>
                    <a:pt x="84" y="25"/>
                    <a:pt x="84" y="25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4" y="24"/>
                    <a:pt x="84" y="24"/>
                    <a:pt x="84" y="24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3" y="23"/>
                    <a:pt x="83" y="23"/>
                    <a:pt x="83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85" y="23"/>
                    <a:pt x="85" y="23"/>
                    <a:pt x="85" y="23"/>
                  </a:cubicBezTo>
                  <a:cubicBezTo>
                    <a:pt x="86" y="23"/>
                    <a:pt x="86" y="23"/>
                    <a:pt x="86" y="23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3"/>
                    <a:pt x="87" y="23"/>
                    <a:pt x="87" y="23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8" y="24"/>
                    <a:pt x="88" y="24"/>
                    <a:pt x="88" y="24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2"/>
                    <a:pt x="88" y="22"/>
                    <a:pt x="88" y="22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8" y="19"/>
                    <a:pt x="88" y="19"/>
                    <a:pt x="88" y="19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88" y="17"/>
                    <a:pt x="88" y="17"/>
                    <a:pt x="88" y="17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4"/>
                    <a:pt x="88" y="14"/>
                    <a:pt x="88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3" y="15"/>
                    <a:pt x="93" y="15"/>
                    <a:pt x="93" y="15"/>
                  </a:cubicBezTo>
                  <a:cubicBezTo>
                    <a:pt x="93" y="16"/>
                    <a:pt x="93" y="16"/>
                    <a:pt x="93" y="16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4" y="18"/>
                    <a:pt x="94" y="18"/>
                    <a:pt x="94" y="18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5" y="21"/>
                    <a:pt x="95" y="21"/>
                    <a:pt x="95" y="21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5" y="24"/>
                    <a:pt x="95" y="24"/>
                    <a:pt x="95" y="24"/>
                  </a:cubicBezTo>
                  <a:cubicBezTo>
                    <a:pt x="95" y="25"/>
                    <a:pt x="95" y="25"/>
                    <a:pt x="95" y="25"/>
                  </a:cubicBezTo>
                  <a:cubicBezTo>
                    <a:pt x="95" y="26"/>
                    <a:pt x="95" y="26"/>
                    <a:pt x="95" y="26"/>
                  </a:cubicBezTo>
                  <a:cubicBezTo>
                    <a:pt x="95" y="27"/>
                    <a:pt x="95" y="27"/>
                    <a:pt x="95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6" y="27"/>
                    <a:pt x="96" y="27"/>
                    <a:pt x="96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0" y="27"/>
                    <a:pt x="100" y="27"/>
                    <a:pt x="100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8"/>
                    <a:pt x="102" y="28"/>
                    <a:pt x="102" y="28"/>
                  </a:cubicBezTo>
                  <a:cubicBezTo>
                    <a:pt x="102" y="29"/>
                    <a:pt x="102" y="29"/>
                    <a:pt x="102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8"/>
                    <a:pt x="103" y="28"/>
                    <a:pt x="103" y="28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7"/>
                    <a:pt x="102" y="27"/>
                    <a:pt x="102" y="27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0" y="22"/>
                    <a:pt x="100" y="22"/>
                    <a:pt x="100" y="22"/>
                  </a:cubicBezTo>
                  <a:cubicBezTo>
                    <a:pt x="100" y="21"/>
                    <a:pt x="100" y="21"/>
                    <a:pt x="100" y="21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9"/>
                    <a:pt x="100" y="19"/>
                    <a:pt x="100" y="19"/>
                  </a:cubicBezTo>
                  <a:cubicBezTo>
                    <a:pt x="100" y="18"/>
                    <a:pt x="100" y="18"/>
                    <a:pt x="100" y="18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7"/>
                    <a:pt x="99" y="17"/>
                    <a:pt x="99" y="17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15"/>
                    <a:pt x="99" y="15"/>
                    <a:pt x="99" y="15"/>
                  </a:cubicBezTo>
                  <a:cubicBezTo>
                    <a:pt x="98" y="14"/>
                    <a:pt x="98" y="14"/>
                    <a:pt x="98" y="14"/>
                  </a:cubicBezTo>
                  <a:cubicBezTo>
                    <a:pt x="99" y="14"/>
                    <a:pt x="99" y="14"/>
                    <a:pt x="99" y="14"/>
                  </a:cubicBezTo>
                  <a:cubicBezTo>
                    <a:pt x="98" y="13"/>
                    <a:pt x="98" y="13"/>
                    <a:pt x="98" y="13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3" y="13"/>
                    <a:pt x="103" y="13"/>
                    <a:pt x="103" y="13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2"/>
                    <a:pt x="106" y="12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10" y="12"/>
                    <a:pt x="110" y="12"/>
                  </a:cubicBezTo>
                  <a:cubicBezTo>
                    <a:pt x="111" y="13"/>
                    <a:pt x="111" y="13"/>
                    <a:pt x="111" y="13"/>
                  </a:cubicBezTo>
                  <a:cubicBezTo>
                    <a:pt x="111" y="14"/>
                    <a:pt x="111" y="14"/>
                    <a:pt x="111" y="14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11" y="16"/>
                    <a:pt x="111" y="16"/>
                    <a:pt x="111" y="16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6" y="20"/>
                    <a:pt x="116" y="20"/>
                    <a:pt x="116" y="20"/>
                  </a:cubicBezTo>
                  <a:cubicBezTo>
                    <a:pt x="115" y="19"/>
                    <a:pt x="115" y="19"/>
                    <a:pt x="115" y="19"/>
                  </a:cubicBezTo>
                  <a:cubicBezTo>
                    <a:pt x="114" y="19"/>
                    <a:pt x="114" y="19"/>
                    <a:pt x="114" y="19"/>
                  </a:cubicBezTo>
                  <a:cubicBezTo>
                    <a:pt x="113" y="19"/>
                    <a:pt x="113" y="19"/>
                    <a:pt x="113" y="19"/>
                  </a:cubicBezTo>
                  <a:cubicBezTo>
                    <a:pt x="113" y="18"/>
                    <a:pt x="113" y="18"/>
                    <a:pt x="113" y="18"/>
                  </a:cubicBezTo>
                  <a:cubicBezTo>
                    <a:pt x="112" y="18"/>
                    <a:pt x="112" y="18"/>
                    <a:pt x="112" y="18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12" y="15"/>
                    <a:pt x="112" y="15"/>
                    <a:pt x="112" y="15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10" y="10"/>
                    <a:pt x="110" y="10"/>
                    <a:pt x="110" y="10"/>
                  </a:cubicBezTo>
                  <a:cubicBezTo>
                    <a:pt x="109" y="10"/>
                    <a:pt x="109" y="10"/>
                    <a:pt x="109" y="10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8" y="11"/>
                    <a:pt x="108" y="11"/>
                    <a:pt x="108" y="11"/>
                  </a:cubicBezTo>
                  <a:cubicBezTo>
                    <a:pt x="107" y="10"/>
                    <a:pt x="107" y="10"/>
                    <a:pt x="107" y="10"/>
                  </a:cubicBezTo>
                  <a:cubicBezTo>
                    <a:pt x="107" y="9"/>
                    <a:pt x="107" y="9"/>
                    <a:pt x="107" y="9"/>
                  </a:cubicBezTo>
                  <a:cubicBezTo>
                    <a:pt x="107" y="8"/>
                    <a:pt x="107" y="8"/>
                    <a:pt x="107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8" y="8"/>
                    <a:pt x="108" y="8"/>
                    <a:pt x="108" y="8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7" y="5"/>
                    <a:pt x="107" y="5"/>
                    <a:pt x="107" y="5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7"/>
                    <a:pt x="108" y="7"/>
                    <a:pt x="108" y="7"/>
                  </a:cubicBezTo>
                  <a:cubicBezTo>
                    <a:pt x="109" y="6"/>
                    <a:pt x="109" y="6"/>
                    <a:pt x="109" y="6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0" y="5"/>
                    <a:pt x="110" y="5"/>
                    <a:pt x="110" y="5"/>
                  </a:cubicBezTo>
                  <a:cubicBezTo>
                    <a:pt x="111" y="5"/>
                    <a:pt x="111" y="5"/>
                    <a:pt x="111" y="5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2" y="3"/>
                    <a:pt x="112" y="3"/>
                    <a:pt x="112" y="3"/>
                  </a:cubicBezTo>
                  <a:cubicBezTo>
                    <a:pt x="113" y="3"/>
                    <a:pt x="113" y="3"/>
                    <a:pt x="113" y="3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5"/>
                    <a:pt x="112" y="5"/>
                    <a:pt x="112" y="5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4" y="5"/>
                    <a:pt x="114" y="5"/>
                    <a:pt x="114" y="5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4" y="7"/>
                    <a:pt x="114" y="7"/>
                    <a:pt x="114" y="7"/>
                  </a:cubicBezTo>
                  <a:cubicBezTo>
                    <a:pt x="115" y="7"/>
                    <a:pt x="115" y="7"/>
                    <a:pt x="115" y="7"/>
                  </a:cubicBezTo>
                  <a:cubicBezTo>
                    <a:pt x="115" y="6"/>
                    <a:pt x="115" y="6"/>
                    <a:pt x="115" y="6"/>
                  </a:cubicBezTo>
                  <a:cubicBezTo>
                    <a:pt x="116" y="6"/>
                    <a:pt x="116" y="6"/>
                    <a:pt x="116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10"/>
                    <a:pt x="118" y="10"/>
                    <a:pt x="118" y="10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8"/>
                    <a:pt x="118" y="8"/>
                    <a:pt x="118" y="8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7"/>
                    <a:pt x="118" y="7"/>
                    <a:pt x="118" y="7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21" y="9"/>
                    <a:pt x="121" y="9"/>
                    <a:pt x="121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9"/>
                    <a:pt x="123" y="9"/>
                    <a:pt x="123" y="9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1" y="8"/>
                    <a:pt x="121" y="8"/>
                    <a:pt x="121" y="8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2" y="5"/>
                    <a:pt x="122" y="5"/>
                    <a:pt x="122" y="5"/>
                  </a:cubicBezTo>
                  <a:cubicBezTo>
                    <a:pt x="123" y="6"/>
                    <a:pt x="123" y="6"/>
                    <a:pt x="123" y="6"/>
                  </a:cubicBezTo>
                  <a:cubicBezTo>
                    <a:pt x="124" y="6"/>
                    <a:pt x="124" y="6"/>
                    <a:pt x="124" y="6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5"/>
                    <a:pt x="124" y="5"/>
                    <a:pt x="124" y="5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5" y="3"/>
                    <a:pt x="125" y="3"/>
                    <a:pt x="125" y="3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5" y="2"/>
                    <a:pt x="125" y="2"/>
                    <a:pt x="125" y="2"/>
                  </a:cubicBezTo>
                  <a:cubicBezTo>
                    <a:pt x="125" y="1"/>
                    <a:pt x="125" y="1"/>
                    <a:pt x="125" y="1"/>
                  </a:cubicBezTo>
                  <a:cubicBezTo>
                    <a:pt x="126" y="2"/>
                    <a:pt x="126" y="2"/>
                    <a:pt x="126" y="2"/>
                  </a:cubicBezTo>
                  <a:cubicBezTo>
                    <a:pt x="126" y="1"/>
                    <a:pt x="126" y="1"/>
                    <a:pt x="126" y="1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1"/>
                    <a:pt x="128" y="1"/>
                    <a:pt x="128" y="1"/>
                  </a:cubicBezTo>
                  <a:cubicBezTo>
                    <a:pt x="128" y="2"/>
                    <a:pt x="128" y="2"/>
                    <a:pt x="128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2"/>
                    <a:pt x="129" y="2"/>
                    <a:pt x="129" y="2"/>
                  </a:cubicBezTo>
                  <a:cubicBezTo>
                    <a:pt x="129" y="1"/>
                    <a:pt x="129" y="1"/>
                    <a:pt x="129" y="1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1"/>
                    <a:pt x="133" y="1"/>
                    <a:pt x="133" y="1"/>
                  </a:cubicBezTo>
                  <a:cubicBezTo>
                    <a:pt x="134" y="1"/>
                    <a:pt x="134" y="1"/>
                    <a:pt x="134" y="1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7" y="1"/>
                    <a:pt x="137" y="1"/>
                    <a:pt x="137" y="1"/>
                  </a:cubicBezTo>
                  <a:cubicBezTo>
                    <a:pt x="138" y="1"/>
                    <a:pt x="138" y="1"/>
                    <a:pt x="138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0" y="2"/>
                    <a:pt x="140" y="2"/>
                    <a:pt x="140" y="2"/>
                  </a:cubicBezTo>
                  <a:cubicBezTo>
                    <a:pt x="141" y="2"/>
                    <a:pt x="141" y="2"/>
                    <a:pt x="141" y="2"/>
                  </a:cubicBezTo>
                  <a:cubicBezTo>
                    <a:pt x="142" y="2"/>
                    <a:pt x="142" y="2"/>
                    <a:pt x="142" y="2"/>
                  </a:cubicBezTo>
                  <a:cubicBezTo>
                    <a:pt x="143" y="2"/>
                    <a:pt x="143" y="2"/>
                    <a:pt x="143" y="2"/>
                  </a:cubicBezTo>
                  <a:cubicBezTo>
                    <a:pt x="144" y="3"/>
                    <a:pt x="144" y="3"/>
                    <a:pt x="144" y="3"/>
                  </a:cubicBezTo>
                  <a:cubicBezTo>
                    <a:pt x="146" y="3"/>
                    <a:pt x="146" y="3"/>
                    <a:pt x="146" y="3"/>
                  </a:cubicBezTo>
                  <a:cubicBezTo>
                    <a:pt x="146" y="4"/>
                    <a:pt x="146" y="4"/>
                    <a:pt x="146" y="4"/>
                  </a:cubicBezTo>
                  <a:cubicBezTo>
                    <a:pt x="147" y="3"/>
                    <a:pt x="147" y="3"/>
                    <a:pt x="147" y="3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8" y="4"/>
                    <a:pt x="148" y="4"/>
                    <a:pt x="148" y="4"/>
                  </a:cubicBezTo>
                  <a:cubicBezTo>
                    <a:pt x="149" y="4"/>
                    <a:pt x="149" y="4"/>
                    <a:pt x="149" y="4"/>
                  </a:cubicBezTo>
                  <a:cubicBezTo>
                    <a:pt x="150" y="5"/>
                    <a:pt x="150" y="5"/>
                    <a:pt x="150" y="5"/>
                  </a:cubicBezTo>
                  <a:cubicBezTo>
                    <a:pt x="151" y="5"/>
                    <a:pt x="151" y="5"/>
                    <a:pt x="151" y="5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3" y="6"/>
                    <a:pt x="153" y="6"/>
                    <a:pt x="153" y="6"/>
                  </a:cubicBezTo>
                  <a:cubicBezTo>
                    <a:pt x="153" y="7"/>
                    <a:pt x="153" y="7"/>
                    <a:pt x="153" y="7"/>
                  </a:cubicBezTo>
                  <a:cubicBezTo>
                    <a:pt x="154" y="7"/>
                    <a:pt x="154" y="7"/>
                    <a:pt x="154" y="7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3" y="8"/>
                    <a:pt x="153" y="8"/>
                    <a:pt x="153" y="8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49" y="9"/>
                    <a:pt x="149" y="9"/>
                    <a:pt x="149" y="9"/>
                  </a:cubicBezTo>
                  <a:cubicBezTo>
                    <a:pt x="147" y="8"/>
                    <a:pt x="147" y="8"/>
                    <a:pt x="147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6" y="8"/>
                    <a:pt x="146" y="8"/>
                    <a:pt x="146" y="8"/>
                  </a:cubicBezTo>
                  <a:cubicBezTo>
                    <a:pt x="145" y="8"/>
                    <a:pt x="145" y="8"/>
                    <a:pt x="145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3" y="8"/>
                    <a:pt x="143" y="8"/>
                    <a:pt x="143" y="8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9" y="9"/>
                  </a:cubicBezTo>
                  <a:cubicBezTo>
                    <a:pt x="138" y="9"/>
                    <a:pt x="138" y="9"/>
                    <a:pt x="138" y="9"/>
                  </a:cubicBezTo>
                  <a:cubicBezTo>
                    <a:pt x="137" y="9"/>
                    <a:pt x="137" y="9"/>
                    <a:pt x="137" y="9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6" y="8"/>
                    <a:pt x="136" y="8"/>
                    <a:pt x="136" y="8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7" y="7"/>
                    <a:pt x="137" y="7"/>
                    <a:pt x="137" y="7"/>
                  </a:cubicBezTo>
                  <a:cubicBezTo>
                    <a:pt x="136" y="7"/>
                    <a:pt x="136" y="7"/>
                    <a:pt x="136" y="7"/>
                  </a:cubicBezTo>
                  <a:cubicBezTo>
                    <a:pt x="136" y="6"/>
                    <a:pt x="136" y="6"/>
                    <a:pt x="136" y="6"/>
                  </a:cubicBezTo>
                  <a:cubicBezTo>
                    <a:pt x="135" y="7"/>
                    <a:pt x="135" y="7"/>
                    <a:pt x="135" y="7"/>
                  </a:cubicBezTo>
                  <a:cubicBezTo>
                    <a:pt x="134" y="7"/>
                    <a:pt x="134" y="7"/>
                    <a:pt x="134" y="7"/>
                  </a:cubicBezTo>
                  <a:cubicBezTo>
                    <a:pt x="134" y="8"/>
                    <a:pt x="134" y="8"/>
                    <a:pt x="134" y="8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5" y="9"/>
                    <a:pt x="135" y="9"/>
                    <a:pt x="135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4" y="9"/>
                    <a:pt x="134" y="9"/>
                    <a:pt x="134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2" y="9"/>
                    <a:pt x="132" y="9"/>
                    <a:pt x="132" y="9"/>
                  </a:cubicBezTo>
                  <a:cubicBezTo>
                    <a:pt x="132" y="10"/>
                    <a:pt x="132" y="10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30" y="9"/>
                    <a:pt x="130" y="9"/>
                    <a:pt x="130" y="9"/>
                  </a:cubicBezTo>
                  <a:cubicBezTo>
                    <a:pt x="129" y="9"/>
                    <a:pt x="129" y="9"/>
                    <a:pt x="129" y="9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1"/>
                    <a:pt x="126" y="11"/>
                    <a:pt x="126" y="11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3"/>
                    <a:pt x="126" y="13"/>
                    <a:pt x="126" y="13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6" y="14"/>
                    <a:pt x="126" y="14"/>
                    <a:pt x="126" y="14"/>
                  </a:cubicBezTo>
                  <a:cubicBezTo>
                    <a:pt x="127" y="14"/>
                    <a:pt x="127" y="14"/>
                    <a:pt x="127" y="14"/>
                  </a:cubicBezTo>
                  <a:cubicBezTo>
                    <a:pt x="127" y="13"/>
                    <a:pt x="127" y="13"/>
                    <a:pt x="127" y="13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7" y="12"/>
                    <a:pt x="127" y="12"/>
                    <a:pt x="127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2"/>
                    <a:pt x="129" y="12"/>
                    <a:pt x="129" y="12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29" y="13"/>
                    <a:pt x="129" y="13"/>
                    <a:pt x="129" y="13"/>
                  </a:cubicBezTo>
                  <a:cubicBezTo>
                    <a:pt x="130" y="12"/>
                    <a:pt x="130" y="12"/>
                    <a:pt x="130" y="12"/>
                  </a:cubicBezTo>
                  <a:cubicBezTo>
                    <a:pt x="130" y="12"/>
                    <a:pt x="130" y="11"/>
                    <a:pt x="130" y="11"/>
                  </a:cubicBezTo>
                  <a:cubicBezTo>
                    <a:pt x="130" y="11"/>
                    <a:pt x="131" y="11"/>
                    <a:pt x="131" y="11"/>
                  </a:cubicBezTo>
                  <a:cubicBezTo>
                    <a:pt x="132" y="11"/>
                    <a:pt x="132" y="11"/>
                    <a:pt x="132" y="11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4" y="10"/>
                    <a:pt x="134" y="10"/>
                    <a:pt x="134" y="10"/>
                  </a:cubicBezTo>
                  <a:cubicBezTo>
                    <a:pt x="135" y="10"/>
                    <a:pt x="135" y="10"/>
                    <a:pt x="135" y="10"/>
                  </a:cubicBezTo>
                  <a:cubicBezTo>
                    <a:pt x="135" y="11"/>
                    <a:pt x="135" y="11"/>
                    <a:pt x="135" y="11"/>
                  </a:cubicBezTo>
                  <a:cubicBezTo>
                    <a:pt x="135" y="12"/>
                    <a:pt x="135" y="12"/>
                    <a:pt x="135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2"/>
                    <a:pt x="136" y="12"/>
                    <a:pt x="136" y="12"/>
                  </a:cubicBezTo>
                  <a:cubicBezTo>
                    <a:pt x="136" y="11"/>
                    <a:pt x="136" y="11"/>
                    <a:pt x="136" y="11"/>
                  </a:cubicBezTo>
                  <a:cubicBezTo>
                    <a:pt x="136" y="10"/>
                    <a:pt x="136" y="10"/>
                    <a:pt x="136" y="10"/>
                  </a:cubicBez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0"/>
                    <a:pt x="140" y="10"/>
                    <a:pt x="140" y="10"/>
                  </a:cubicBezTo>
                  <a:cubicBezTo>
                    <a:pt x="141" y="10"/>
                    <a:pt x="141" y="10"/>
                    <a:pt x="141" y="10"/>
                  </a:cubicBezTo>
                  <a:cubicBezTo>
                    <a:pt x="142" y="9"/>
                    <a:pt x="142" y="9"/>
                    <a:pt x="142" y="9"/>
                  </a:cubicBezTo>
                  <a:cubicBezTo>
                    <a:pt x="144" y="9"/>
                    <a:pt x="144" y="9"/>
                    <a:pt x="144" y="9"/>
                  </a:cubicBezTo>
                  <a:cubicBezTo>
                    <a:pt x="145" y="10"/>
                    <a:pt x="145" y="10"/>
                    <a:pt x="145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6" y="10"/>
                    <a:pt x="146" y="10"/>
                    <a:pt x="146" y="10"/>
                  </a:cubicBezTo>
                  <a:cubicBezTo>
                    <a:pt x="147" y="11"/>
                    <a:pt x="147" y="11"/>
                    <a:pt x="147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9" y="11"/>
                    <a:pt x="149" y="11"/>
                    <a:pt x="149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0" y="11"/>
                    <a:pt x="150" y="11"/>
                    <a:pt x="150" y="11"/>
                  </a:cubicBezTo>
                  <a:cubicBezTo>
                    <a:pt x="151" y="11"/>
                    <a:pt x="151" y="11"/>
                    <a:pt x="151" y="11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1" y="12"/>
                    <a:pt x="151" y="12"/>
                    <a:pt x="151" y="12"/>
                  </a:cubicBezTo>
                  <a:cubicBezTo>
                    <a:pt x="152" y="11"/>
                    <a:pt x="152" y="11"/>
                    <a:pt x="152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3" y="11"/>
                    <a:pt x="153" y="11"/>
                    <a:pt x="153" y="11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5" y="10"/>
                    <a:pt x="155" y="10"/>
                    <a:pt x="155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6" y="10"/>
                    <a:pt x="156" y="10"/>
                    <a:pt x="156" y="10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1"/>
                    <a:pt x="157" y="11"/>
                    <a:pt x="157" y="11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7" y="12"/>
                    <a:pt x="157" y="12"/>
                    <a:pt x="157" y="12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8" y="13"/>
                    <a:pt x="158" y="13"/>
                    <a:pt x="158" y="13"/>
                  </a:cubicBezTo>
                  <a:cubicBezTo>
                    <a:pt x="156" y="14"/>
                    <a:pt x="156" y="14"/>
                    <a:pt x="156" y="14"/>
                  </a:cubicBezTo>
                  <a:cubicBezTo>
                    <a:pt x="155" y="14"/>
                    <a:pt x="155" y="14"/>
                    <a:pt x="155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4" y="14"/>
                    <a:pt x="154" y="14"/>
                    <a:pt x="154" y="14"/>
                  </a:cubicBezTo>
                  <a:cubicBezTo>
                    <a:pt x="153" y="13"/>
                    <a:pt x="153" y="13"/>
                    <a:pt x="153" y="13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3" y="14"/>
                    <a:pt x="153" y="14"/>
                    <a:pt x="153" y="14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4" y="15"/>
                    <a:pt x="154" y="15"/>
                    <a:pt x="154" y="15"/>
                  </a:cubicBezTo>
                  <a:cubicBezTo>
                    <a:pt x="153" y="15"/>
                    <a:pt x="153" y="15"/>
                    <a:pt x="153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2" y="15"/>
                    <a:pt x="152" y="15"/>
                    <a:pt x="152" y="15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6"/>
                    <a:pt x="157" y="16"/>
                    <a:pt x="157" y="16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0" y="15"/>
                    <a:pt x="160" y="15"/>
                    <a:pt x="160" y="15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1" y="16"/>
                    <a:pt x="161" y="16"/>
                    <a:pt x="161" y="16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2" y="16"/>
                    <a:pt x="162" y="16"/>
                    <a:pt x="162" y="16"/>
                  </a:cubicBezTo>
                  <a:cubicBezTo>
                    <a:pt x="163" y="17"/>
                    <a:pt x="163" y="17"/>
                    <a:pt x="163" y="17"/>
                  </a:cubicBezTo>
                  <a:cubicBezTo>
                    <a:pt x="164" y="17"/>
                    <a:pt x="164" y="17"/>
                    <a:pt x="164" y="17"/>
                  </a:cubicBezTo>
                  <a:cubicBezTo>
                    <a:pt x="165" y="17"/>
                    <a:pt x="165" y="17"/>
                    <a:pt x="165" y="17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5" y="18"/>
                    <a:pt x="165" y="18"/>
                    <a:pt x="165" y="18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19"/>
                    <a:pt x="167" y="19"/>
                    <a:pt x="167" y="19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0"/>
                    <a:pt x="167" y="20"/>
                    <a:pt x="167" y="20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1"/>
                    <a:pt x="167" y="21"/>
                    <a:pt x="167" y="21"/>
                  </a:cubicBezTo>
                  <a:cubicBezTo>
                    <a:pt x="167" y="22"/>
                    <a:pt x="167" y="22"/>
                    <a:pt x="167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6" y="22"/>
                    <a:pt x="166" y="22"/>
                    <a:pt x="166" y="22"/>
                  </a:cubicBezTo>
                  <a:cubicBezTo>
                    <a:pt x="165" y="23"/>
                    <a:pt x="165" y="23"/>
                    <a:pt x="165" y="23"/>
                  </a:cubicBezTo>
                  <a:cubicBezTo>
                    <a:pt x="165" y="22"/>
                    <a:pt x="165" y="22"/>
                    <a:pt x="165" y="22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3" y="24"/>
                    <a:pt x="163" y="24"/>
                    <a:pt x="163" y="24"/>
                  </a:cubicBezTo>
                  <a:cubicBezTo>
                    <a:pt x="162" y="24"/>
                    <a:pt x="162" y="24"/>
                    <a:pt x="162" y="2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4"/>
                    <a:pt x="159" y="24"/>
                    <a:pt x="159" y="24"/>
                  </a:cubicBezTo>
                  <a:cubicBezTo>
                    <a:pt x="159" y="25"/>
                    <a:pt x="159" y="25"/>
                    <a:pt x="159" y="25"/>
                  </a:cubicBezTo>
                  <a:cubicBezTo>
                    <a:pt x="158" y="25"/>
                    <a:pt x="158" y="25"/>
                    <a:pt x="158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6" y="25"/>
                    <a:pt x="156" y="25"/>
                    <a:pt x="156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4" y="25"/>
                    <a:pt x="154" y="25"/>
                    <a:pt x="154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3" y="25"/>
                    <a:pt x="153" y="25"/>
                    <a:pt x="153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2" y="25"/>
                    <a:pt x="152" y="25"/>
                    <a:pt x="152" y="25"/>
                  </a:cubicBezTo>
                  <a:cubicBezTo>
                    <a:pt x="151" y="25"/>
                    <a:pt x="151" y="25"/>
                    <a:pt x="151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50" y="25"/>
                    <a:pt x="150" y="25"/>
                    <a:pt x="150" y="25"/>
                  </a:cubicBezTo>
                  <a:cubicBezTo>
                    <a:pt x="149" y="25"/>
                    <a:pt x="149" y="25"/>
                    <a:pt x="149" y="25"/>
                  </a:cubicBezTo>
                  <a:cubicBezTo>
                    <a:pt x="148" y="25"/>
                    <a:pt x="148" y="25"/>
                    <a:pt x="148" y="25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7" y="24"/>
                    <a:pt x="147" y="24"/>
                    <a:pt x="147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5" y="24"/>
                    <a:pt x="145" y="24"/>
                    <a:pt x="145" y="24"/>
                  </a:cubicBezTo>
                  <a:cubicBezTo>
                    <a:pt x="144" y="24"/>
                    <a:pt x="144" y="24"/>
                    <a:pt x="144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1" y="24"/>
                    <a:pt x="141" y="24"/>
                    <a:pt x="141" y="24"/>
                  </a:cubicBezTo>
                  <a:cubicBezTo>
                    <a:pt x="140" y="24"/>
                    <a:pt x="140" y="24"/>
                    <a:pt x="140" y="24"/>
                  </a:cubicBezTo>
                  <a:cubicBezTo>
                    <a:pt x="139" y="24"/>
                    <a:pt x="139" y="24"/>
                    <a:pt x="139" y="24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8" y="24"/>
                    <a:pt x="138" y="24"/>
                    <a:pt x="138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6" y="24"/>
                    <a:pt x="136" y="24"/>
                    <a:pt x="136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8" y="25"/>
                    <a:pt x="138" y="25"/>
                    <a:pt x="138" y="25"/>
                  </a:cubicBezTo>
                  <a:cubicBezTo>
                    <a:pt x="137" y="25"/>
                    <a:pt x="137" y="25"/>
                    <a:pt x="137" y="25"/>
                  </a:cubicBezTo>
                  <a:cubicBezTo>
                    <a:pt x="137" y="26"/>
                    <a:pt x="137" y="26"/>
                    <a:pt x="137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6" y="26"/>
                    <a:pt x="136" y="26"/>
                    <a:pt x="136" y="26"/>
                  </a:cubicBezTo>
                  <a:cubicBezTo>
                    <a:pt x="135" y="26"/>
                    <a:pt x="135" y="26"/>
                    <a:pt x="135" y="26"/>
                  </a:cubicBezTo>
                  <a:cubicBezTo>
                    <a:pt x="134" y="26"/>
                    <a:pt x="134" y="26"/>
                    <a:pt x="134" y="26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2" y="27"/>
                    <a:pt x="132" y="27"/>
                    <a:pt x="132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1" y="27"/>
                    <a:pt x="131" y="27"/>
                    <a:pt x="131" y="27"/>
                  </a:cubicBezTo>
                  <a:cubicBezTo>
                    <a:pt x="130" y="28"/>
                    <a:pt x="130" y="28"/>
                    <a:pt x="130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29"/>
                    <a:pt x="129" y="29"/>
                    <a:pt x="129" y="29"/>
                  </a:cubicBezTo>
                  <a:cubicBezTo>
                    <a:pt x="129" y="30"/>
                    <a:pt x="129" y="30"/>
                    <a:pt x="129" y="30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9"/>
                    <a:pt x="131" y="29"/>
                    <a:pt x="131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3" y="29"/>
                    <a:pt x="133" y="29"/>
                    <a:pt x="133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4" y="29"/>
                    <a:pt x="134" y="29"/>
                    <a:pt x="134" y="29"/>
                  </a:cubicBezTo>
                  <a:cubicBezTo>
                    <a:pt x="135" y="28"/>
                    <a:pt x="135" y="28"/>
                    <a:pt x="135" y="28"/>
                  </a:cubicBezTo>
                  <a:cubicBezTo>
                    <a:pt x="136" y="28"/>
                    <a:pt x="136" y="28"/>
                    <a:pt x="136" y="28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7"/>
                    <a:pt x="138" y="27"/>
                    <a:pt x="138" y="27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7"/>
                    <a:pt x="139" y="27"/>
                    <a:pt x="139" y="27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0" y="26"/>
                    <a:pt x="140" y="26"/>
                    <a:pt x="140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1" y="26"/>
                    <a:pt x="141" y="26"/>
                    <a:pt x="141" y="26"/>
                  </a:cubicBezTo>
                  <a:cubicBezTo>
                    <a:pt x="142" y="26"/>
                    <a:pt x="142" y="26"/>
                    <a:pt x="142" y="26"/>
                  </a:cubicBezTo>
                  <a:cubicBezTo>
                    <a:pt x="143" y="26"/>
                    <a:pt x="143" y="26"/>
                    <a:pt x="143" y="26"/>
                  </a:cubicBezTo>
                  <a:cubicBezTo>
                    <a:pt x="144" y="27"/>
                    <a:pt x="144" y="27"/>
                    <a:pt x="144" y="27"/>
                  </a:cubicBezTo>
                  <a:cubicBezTo>
                    <a:pt x="145" y="27"/>
                    <a:pt x="145" y="27"/>
                    <a:pt x="145" y="27"/>
                  </a:cubicBezTo>
                  <a:cubicBezTo>
                    <a:pt x="147" y="27"/>
                    <a:pt x="147" y="27"/>
                    <a:pt x="147" y="27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49" y="27"/>
                    <a:pt x="149" y="27"/>
                    <a:pt x="149" y="27"/>
                  </a:cubicBezTo>
                  <a:cubicBezTo>
                    <a:pt x="150" y="27"/>
                    <a:pt x="150" y="27"/>
                    <a:pt x="150" y="27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8"/>
                    <a:pt x="153" y="28"/>
                    <a:pt x="153" y="28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2" y="30"/>
                    <a:pt x="152" y="30"/>
                    <a:pt x="152" y="30"/>
                  </a:cubicBezTo>
                  <a:cubicBezTo>
                    <a:pt x="151" y="31"/>
                    <a:pt x="151" y="31"/>
                    <a:pt x="151" y="31"/>
                  </a:cubicBezTo>
                  <a:cubicBezTo>
                    <a:pt x="149" y="31"/>
                    <a:pt x="149" y="31"/>
                    <a:pt x="149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8" y="31"/>
                    <a:pt x="148" y="31"/>
                    <a:pt x="148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1"/>
                    <a:pt x="147" y="31"/>
                    <a:pt x="147" y="31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2"/>
                    <a:pt x="147" y="32"/>
                    <a:pt x="147" y="32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50" y="32"/>
                    <a:pt x="150" y="32"/>
                    <a:pt x="150" y="32"/>
                  </a:cubicBezTo>
                  <a:cubicBezTo>
                    <a:pt x="150" y="32"/>
                    <a:pt x="152" y="32"/>
                    <a:pt x="152" y="32"/>
                  </a:cubicBezTo>
                  <a:cubicBezTo>
                    <a:pt x="152" y="32"/>
                    <a:pt x="153" y="33"/>
                    <a:pt x="153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4" y="33"/>
                    <a:pt x="154" y="33"/>
                    <a:pt x="154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5" y="33"/>
                    <a:pt x="155" y="33"/>
                    <a:pt x="155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6" y="33"/>
                    <a:pt x="156" y="33"/>
                    <a:pt x="156" y="33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1"/>
                    <a:pt x="157" y="31"/>
                    <a:pt x="157" y="31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7" y="29"/>
                    <a:pt x="157" y="29"/>
                    <a:pt x="157" y="29"/>
                  </a:cubicBezTo>
                  <a:cubicBezTo>
                    <a:pt x="158" y="28"/>
                    <a:pt x="158" y="28"/>
                    <a:pt x="158" y="28"/>
                  </a:cubicBezTo>
                  <a:cubicBezTo>
                    <a:pt x="159" y="28"/>
                    <a:pt x="159" y="28"/>
                    <a:pt x="159" y="28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1" y="28"/>
                    <a:pt x="161" y="28"/>
                    <a:pt x="161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3" y="29"/>
                    <a:pt x="163" y="29"/>
                    <a:pt x="163" y="29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1"/>
                    <a:pt x="163" y="31"/>
                    <a:pt x="163" y="31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8" y="37"/>
                    <a:pt x="158" y="37"/>
                  </a:cubicBezTo>
                  <a:cubicBezTo>
                    <a:pt x="157" y="37"/>
                    <a:pt x="157" y="37"/>
                    <a:pt x="157" y="37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6" y="38"/>
                    <a:pt x="156" y="38"/>
                    <a:pt x="156" y="38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5"/>
                    <a:pt x="148" y="45"/>
                    <a:pt x="148" y="45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7" y="46"/>
                    <a:pt x="147" y="46"/>
                    <a:pt x="147" y="46"/>
                  </a:cubicBezTo>
                  <a:cubicBezTo>
                    <a:pt x="146" y="46"/>
                    <a:pt x="146" y="46"/>
                    <a:pt x="146" y="46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7"/>
                    <a:pt x="146" y="47"/>
                    <a:pt x="146" y="47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9"/>
                    <a:pt x="146" y="49"/>
                    <a:pt x="146" y="49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47" y="47"/>
                    <a:pt x="147" y="47"/>
                    <a:pt x="147" y="47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50" y="45"/>
                    <a:pt x="150" y="45"/>
                    <a:pt x="150" y="45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2" y="43"/>
                    <a:pt x="152" y="43"/>
                    <a:pt x="152" y="43"/>
                  </a:cubicBezTo>
                  <a:cubicBezTo>
                    <a:pt x="153" y="42"/>
                    <a:pt x="153" y="42"/>
                    <a:pt x="153" y="42"/>
                  </a:cubicBezTo>
                  <a:cubicBezTo>
                    <a:pt x="154" y="41"/>
                    <a:pt x="154" y="41"/>
                    <a:pt x="154" y="41"/>
                  </a:cubicBezTo>
                  <a:cubicBezTo>
                    <a:pt x="155" y="41"/>
                    <a:pt x="155" y="41"/>
                    <a:pt x="155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6" y="41"/>
                    <a:pt x="156" y="41"/>
                    <a:pt x="156" y="41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7" y="40"/>
                    <a:pt x="157" y="40"/>
                    <a:pt x="157" y="40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61" y="39"/>
                    <a:pt x="161" y="39"/>
                    <a:pt x="161" y="3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3" y="38"/>
                    <a:pt x="163" y="38"/>
                    <a:pt x="163" y="38"/>
                  </a:cubicBezTo>
                  <a:cubicBezTo>
                    <a:pt x="164" y="38"/>
                    <a:pt x="164" y="38"/>
                    <a:pt x="164" y="38"/>
                  </a:cubicBezTo>
                  <a:cubicBezTo>
                    <a:pt x="164" y="37"/>
                    <a:pt x="164" y="37"/>
                    <a:pt x="164" y="37"/>
                  </a:cubicBezTo>
                  <a:cubicBezTo>
                    <a:pt x="165" y="36"/>
                    <a:pt x="165" y="36"/>
                    <a:pt x="165" y="36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5"/>
                    <a:pt x="166" y="35"/>
                    <a:pt x="166" y="35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5"/>
                    <a:pt x="167" y="35"/>
                    <a:pt x="167" y="35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7" y="36"/>
                    <a:pt x="167" y="36"/>
                    <a:pt x="167" y="36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68" y="38"/>
                    <a:pt x="168" y="38"/>
                    <a:pt x="168" y="38"/>
                  </a:cubicBezTo>
                  <a:cubicBezTo>
                    <a:pt x="168" y="37"/>
                    <a:pt x="168" y="37"/>
                    <a:pt x="168" y="37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8" y="35"/>
                    <a:pt x="168" y="35"/>
                    <a:pt x="168" y="35"/>
                  </a:cubicBezTo>
                  <a:cubicBezTo>
                    <a:pt x="169" y="35"/>
                    <a:pt x="169" y="35"/>
                    <a:pt x="169" y="35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69" y="36"/>
                    <a:pt x="169" y="36"/>
                    <a:pt x="169" y="36"/>
                  </a:cubicBezTo>
                  <a:cubicBezTo>
                    <a:pt x="170" y="36"/>
                    <a:pt x="170" y="36"/>
                    <a:pt x="170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6"/>
                    <a:pt x="171" y="36"/>
                    <a:pt x="171" y="36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4"/>
                    <a:pt x="172" y="34"/>
                    <a:pt x="172" y="34"/>
                  </a:cubicBezTo>
                  <a:cubicBezTo>
                    <a:pt x="172" y="33"/>
                    <a:pt x="172" y="33"/>
                    <a:pt x="172" y="33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2" y="32"/>
                    <a:pt x="172" y="32"/>
                    <a:pt x="172" y="32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3" y="33"/>
                    <a:pt x="173" y="33"/>
                    <a:pt x="173" y="33"/>
                  </a:cubicBezTo>
                  <a:cubicBezTo>
                    <a:pt x="174" y="33"/>
                    <a:pt x="174" y="33"/>
                    <a:pt x="174" y="33"/>
                  </a:cubicBezTo>
                  <a:cubicBezTo>
                    <a:pt x="175" y="32"/>
                    <a:pt x="175" y="32"/>
                    <a:pt x="175" y="32"/>
                  </a:cubicBezTo>
                  <a:cubicBezTo>
                    <a:pt x="176" y="32"/>
                    <a:pt x="176" y="32"/>
                    <a:pt x="176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7" y="32"/>
                    <a:pt x="177" y="32"/>
                    <a:pt x="177" y="32"/>
                  </a:cubicBezTo>
                  <a:cubicBezTo>
                    <a:pt x="179" y="32"/>
                    <a:pt x="179" y="32"/>
                    <a:pt x="179" y="32"/>
                  </a:cubicBezTo>
                  <a:cubicBezTo>
                    <a:pt x="180" y="32"/>
                    <a:pt x="180" y="32"/>
                    <a:pt x="180" y="32"/>
                  </a:cubicBezTo>
                  <a:cubicBezTo>
                    <a:pt x="181" y="33"/>
                    <a:pt x="181" y="33"/>
                    <a:pt x="181" y="33"/>
                  </a:cubicBezTo>
                  <a:cubicBezTo>
                    <a:pt x="182" y="33"/>
                    <a:pt x="182" y="33"/>
                    <a:pt x="182" y="33"/>
                  </a:cubicBezTo>
                  <a:cubicBezTo>
                    <a:pt x="183" y="33"/>
                    <a:pt x="183" y="33"/>
                    <a:pt x="183" y="33"/>
                  </a:cubicBezTo>
                  <a:cubicBezTo>
                    <a:pt x="183" y="34"/>
                    <a:pt x="183" y="34"/>
                    <a:pt x="183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4" y="34"/>
                    <a:pt x="184" y="34"/>
                    <a:pt x="184" y="34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5" y="35"/>
                    <a:pt x="185" y="35"/>
                    <a:pt x="185" y="35"/>
                  </a:cubicBezTo>
                  <a:cubicBezTo>
                    <a:pt x="186" y="36"/>
                    <a:pt x="186" y="36"/>
                    <a:pt x="186" y="36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7" y="37"/>
                    <a:pt x="187" y="37"/>
                    <a:pt x="187" y="37"/>
                  </a:cubicBezTo>
                  <a:cubicBezTo>
                    <a:pt x="187" y="38"/>
                    <a:pt x="187" y="38"/>
                    <a:pt x="187" y="38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40"/>
                    <a:pt x="187" y="40"/>
                    <a:pt x="187" y="40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3" y="43"/>
                    <a:pt x="183" y="43"/>
                    <a:pt x="183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2" y="43"/>
                    <a:pt x="182" y="43"/>
                    <a:pt x="182" y="43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80" y="42"/>
                    <a:pt x="180" y="42"/>
                    <a:pt x="180" y="42"/>
                  </a:cubicBezTo>
                  <a:cubicBezTo>
                    <a:pt x="179" y="43"/>
                    <a:pt x="179" y="43"/>
                    <a:pt x="179" y="43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179" y="45"/>
                    <a:pt x="179" y="45"/>
                    <a:pt x="179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78" y="46"/>
                    <a:pt x="178" y="46"/>
                    <a:pt x="178" y="46"/>
                  </a:cubicBezTo>
                  <a:cubicBezTo>
                    <a:pt x="177" y="47"/>
                    <a:pt x="177" y="47"/>
                    <a:pt x="177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6" y="47"/>
                    <a:pt x="176" y="47"/>
                    <a:pt x="176" y="47"/>
                  </a:cubicBezTo>
                  <a:cubicBezTo>
                    <a:pt x="175" y="48"/>
                    <a:pt x="175" y="48"/>
                    <a:pt x="175" y="48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4" y="47"/>
                    <a:pt x="174" y="47"/>
                    <a:pt x="174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3" y="47"/>
                    <a:pt x="173" y="47"/>
                    <a:pt x="173" y="47"/>
                  </a:cubicBezTo>
                  <a:cubicBezTo>
                    <a:pt x="172" y="47"/>
                    <a:pt x="172" y="47"/>
                    <a:pt x="172" y="47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2" y="46"/>
                    <a:pt x="172" y="46"/>
                    <a:pt x="172" y="46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70" y="47"/>
                    <a:pt x="170" y="47"/>
                    <a:pt x="170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9" y="47"/>
                    <a:pt x="169" y="47"/>
                    <a:pt x="169" y="47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6" y="47"/>
                    <a:pt x="166" y="47"/>
                    <a:pt x="166" y="47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4" y="48"/>
                    <a:pt x="164" y="48"/>
                    <a:pt x="164" y="48"/>
                  </a:cubicBezTo>
                  <a:cubicBezTo>
                    <a:pt x="165" y="48"/>
                    <a:pt x="165" y="48"/>
                    <a:pt x="165" y="48"/>
                  </a:cubicBezTo>
                  <a:cubicBezTo>
                    <a:pt x="166" y="48"/>
                    <a:pt x="166" y="48"/>
                    <a:pt x="166" y="48"/>
                  </a:cubicBezTo>
                  <a:cubicBezTo>
                    <a:pt x="167" y="48"/>
                    <a:pt x="167" y="48"/>
                    <a:pt x="167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8" y="48"/>
                    <a:pt x="168" y="48"/>
                    <a:pt x="168" y="48"/>
                  </a:cubicBezTo>
                  <a:cubicBezTo>
                    <a:pt x="169" y="48"/>
                    <a:pt x="169" y="48"/>
                    <a:pt x="169" y="48"/>
                  </a:cubicBezTo>
                  <a:cubicBezTo>
                    <a:pt x="171" y="48"/>
                    <a:pt x="171" y="48"/>
                    <a:pt x="171" y="48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2" y="49"/>
                    <a:pt x="172" y="49"/>
                    <a:pt x="172" y="49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3" y="48"/>
                    <a:pt x="173" y="48"/>
                    <a:pt x="173" y="48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4" y="49"/>
                    <a:pt x="174" y="49"/>
                    <a:pt x="174" y="49"/>
                  </a:cubicBezTo>
                  <a:cubicBezTo>
                    <a:pt x="175" y="49"/>
                    <a:pt x="175" y="49"/>
                    <a:pt x="175" y="49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0"/>
                    <a:pt x="175" y="50"/>
                    <a:pt x="175" y="50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0" y="53"/>
                    <a:pt x="170" y="53"/>
                    <a:pt x="170" y="53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8" y="52"/>
                    <a:pt x="168" y="52"/>
                    <a:pt x="168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3" y="52"/>
                    <a:pt x="163" y="52"/>
                    <a:pt x="163" y="52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2" y="53"/>
                    <a:pt x="162" y="53"/>
                    <a:pt x="162" y="53"/>
                  </a:cubicBezTo>
                  <a:cubicBezTo>
                    <a:pt x="161" y="53"/>
                    <a:pt x="161" y="53"/>
                    <a:pt x="161" y="53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4"/>
                    <a:pt x="162" y="54"/>
                    <a:pt x="162" y="54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2" y="55"/>
                    <a:pt x="162" y="55"/>
                    <a:pt x="16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62" y="56"/>
                    <a:pt x="162" y="56"/>
                    <a:pt x="162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3" y="56"/>
                    <a:pt x="163" y="56"/>
                    <a:pt x="163" y="56"/>
                  </a:cubicBezTo>
                  <a:cubicBezTo>
                    <a:pt x="164" y="55"/>
                    <a:pt x="164" y="55"/>
                    <a:pt x="164" y="55"/>
                  </a:cubicBezTo>
                  <a:cubicBezTo>
                    <a:pt x="165" y="54"/>
                    <a:pt x="165" y="54"/>
                    <a:pt x="165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3"/>
                    <a:pt x="168" y="53"/>
                    <a:pt x="168" y="53"/>
                  </a:cubicBezTo>
                  <a:cubicBezTo>
                    <a:pt x="169" y="53"/>
                    <a:pt x="169" y="53"/>
                    <a:pt x="169" y="53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1" y="55"/>
                    <a:pt x="171" y="55"/>
                    <a:pt x="171" y="55"/>
                  </a:cubicBezTo>
                  <a:cubicBezTo>
                    <a:pt x="170" y="56"/>
                    <a:pt x="170" y="56"/>
                    <a:pt x="170" y="56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68" y="58"/>
                    <a:pt x="168" y="58"/>
                    <a:pt x="168" y="58"/>
                  </a:cubicBezTo>
                  <a:cubicBezTo>
                    <a:pt x="167" y="59"/>
                    <a:pt x="167" y="59"/>
                    <a:pt x="167" y="59"/>
                  </a:cubicBezTo>
                  <a:cubicBezTo>
                    <a:pt x="166" y="60"/>
                    <a:pt x="166" y="60"/>
                    <a:pt x="166" y="60"/>
                  </a:cubicBezTo>
                  <a:cubicBezTo>
                    <a:pt x="165" y="62"/>
                    <a:pt x="165" y="62"/>
                    <a:pt x="165" y="62"/>
                  </a:cubicBezTo>
                  <a:cubicBezTo>
                    <a:pt x="165" y="63"/>
                    <a:pt x="165" y="63"/>
                    <a:pt x="165" y="63"/>
                  </a:cubicBezTo>
                  <a:cubicBezTo>
                    <a:pt x="164" y="63"/>
                    <a:pt x="164" y="63"/>
                    <a:pt x="164" y="63"/>
                  </a:cubicBezTo>
                  <a:cubicBezTo>
                    <a:pt x="164" y="64"/>
                    <a:pt x="164" y="64"/>
                    <a:pt x="164" y="64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4" y="65"/>
                    <a:pt x="164" y="65"/>
                    <a:pt x="164" y="65"/>
                  </a:cubicBezTo>
                  <a:cubicBezTo>
                    <a:pt x="163" y="66"/>
                    <a:pt x="163" y="66"/>
                    <a:pt x="163" y="66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3" y="68"/>
                    <a:pt x="163" y="68"/>
                    <a:pt x="163" y="68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3" y="70"/>
                    <a:pt x="163" y="70"/>
                    <a:pt x="163" y="70"/>
                  </a:cubicBezTo>
                  <a:cubicBezTo>
                    <a:pt x="163" y="71"/>
                    <a:pt x="163" y="71"/>
                    <a:pt x="163" y="71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2" y="72"/>
                    <a:pt x="162" y="72"/>
                    <a:pt x="162" y="72"/>
                  </a:cubicBezTo>
                  <a:cubicBezTo>
                    <a:pt x="161" y="73"/>
                    <a:pt x="161" y="73"/>
                    <a:pt x="161" y="73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1" y="75"/>
                    <a:pt x="161" y="75"/>
                    <a:pt x="161" y="75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60" y="77"/>
                    <a:pt x="160" y="77"/>
                    <a:pt x="160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7"/>
                    <a:pt x="159" y="77"/>
                    <a:pt x="159" y="77"/>
                  </a:cubicBezTo>
                  <a:cubicBezTo>
                    <a:pt x="159" y="76"/>
                    <a:pt x="159" y="76"/>
                    <a:pt x="159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9" y="75"/>
                    <a:pt x="159" y="75"/>
                    <a:pt x="159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6"/>
                    <a:pt x="157" y="76"/>
                    <a:pt x="157" y="76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7"/>
                    <a:pt x="157" y="77"/>
                    <a:pt x="157" y="77"/>
                  </a:cubicBezTo>
                  <a:cubicBezTo>
                    <a:pt x="157" y="78"/>
                    <a:pt x="157" y="78"/>
                    <a:pt x="157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8" y="78"/>
                    <a:pt x="158" y="78"/>
                    <a:pt x="158" y="78"/>
                  </a:cubicBezTo>
                  <a:cubicBezTo>
                    <a:pt x="159" y="79"/>
                    <a:pt x="159" y="79"/>
                    <a:pt x="159" y="79"/>
                  </a:cubicBezTo>
                  <a:cubicBezTo>
                    <a:pt x="159" y="80"/>
                    <a:pt x="159" y="80"/>
                    <a:pt x="159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1"/>
                    <a:pt x="161" y="81"/>
                    <a:pt x="161" y="81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161" y="82"/>
                    <a:pt x="161" y="82"/>
                    <a:pt x="161" y="82"/>
                  </a:cubicBezTo>
                  <a:cubicBezTo>
                    <a:pt x="161" y="83"/>
                    <a:pt x="161" y="83"/>
                    <a:pt x="161" y="83"/>
                  </a:cubicBezTo>
                  <a:cubicBezTo>
                    <a:pt x="160" y="82"/>
                    <a:pt x="160" y="82"/>
                    <a:pt x="160" y="82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8" y="80"/>
                    <a:pt x="158" y="80"/>
                    <a:pt x="158" y="80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1"/>
                    <a:pt x="158" y="81"/>
                    <a:pt x="158" y="81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8" y="82"/>
                    <a:pt x="158" y="82"/>
                    <a:pt x="158" y="82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3"/>
                    <a:pt x="158" y="83"/>
                    <a:pt x="158" y="83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8" y="84"/>
                    <a:pt x="158" y="84"/>
                    <a:pt x="158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59" y="84"/>
                    <a:pt x="159" y="84"/>
                    <a:pt x="159" y="84"/>
                  </a:cubicBezTo>
                  <a:cubicBezTo>
                    <a:pt x="160" y="84"/>
                    <a:pt x="160" y="84"/>
                    <a:pt x="160" y="84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0" y="85"/>
                    <a:pt x="160" y="85"/>
                    <a:pt x="160" y="85"/>
                  </a:cubicBezTo>
                  <a:cubicBezTo>
                    <a:pt x="161" y="84"/>
                    <a:pt x="161" y="84"/>
                    <a:pt x="161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2" y="84"/>
                    <a:pt x="162" y="84"/>
                    <a:pt x="162" y="84"/>
                  </a:cubicBezTo>
                  <a:cubicBezTo>
                    <a:pt x="163" y="84"/>
                    <a:pt x="163" y="84"/>
                    <a:pt x="163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4" y="85"/>
                    <a:pt x="164" y="85"/>
                    <a:pt x="164" y="85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6"/>
                    <a:pt x="164" y="86"/>
                    <a:pt x="164" y="86"/>
                  </a:cubicBezTo>
                  <a:cubicBezTo>
                    <a:pt x="164" y="87"/>
                    <a:pt x="164" y="87"/>
                    <a:pt x="164" y="87"/>
                  </a:cubicBezTo>
                  <a:cubicBezTo>
                    <a:pt x="163" y="88"/>
                    <a:pt x="163" y="88"/>
                    <a:pt x="163" y="88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89"/>
                    <a:pt x="163" y="89"/>
                    <a:pt x="163" y="89"/>
                  </a:cubicBezTo>
                  <a:cubicBezTo>
                    <a:pt x="163" y="90"/>
                    <a:pt x="163" y="90"/>
                    <a:pt x="163" y="90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3" y="91"/>
                    <a:pt x="163" y="91"/>
                    <a:pt x="163" y="91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2" y="91"/>
                    <a:pt x="162" y="91"/>
                    <a:pt x="16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60" y="90"/>
                    <a:pt x="160" y="90"/>
                    <a:pt x="160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90"/>
                    <a:pt x="159" y="90"/>
                    <a:pt x="159" y="90"/>
                  </a:cubicBezTo>
                  <a:cubicBezTo>
                    <a:pt x="159" y="89"/>
                    <a:pt x="159" y="89"/>
                    <a:pt x="159" y="89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8"/>
                    <a:pt x="158" y="88"/>
                    <a:pt x="158" y="88"/>
                  </a:cubicBezTo>
                  <a:cubicBezTo>
                    <a:pt x="158" y="89"/>
                    <a:pt x="158" y="89"/>
                    <a:pt x="158" y="89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5" y="88"/>
                    <a:pt x="155" y="88"/>
                    <a:pt x="155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4" y="88"/>
                    <a:pt x="154" y="88"/>
                    <a:pt x="154" y="88"/>
                  </a:cubicBezTo>
                  <a:cubicBezTo>
                    <a:pt x="153" y="89"/>
                    <a:pt x="153" y="89"/>
                    <a:pt x="153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4" y="89"/>
                    <a:pt x="154" y="89"/>
                    <a:pt x="154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89"/>
                    <a:pt x="155" y="89"/>
                    <a:pt x="155" y="89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5" y="90"/>
                    <a:pt x="155" y="90"/>
                    <a:pt x="155" y="90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51" y="90"/>
                    <a:pt x="151" y="90"/>
                    <a:pt x="151" y="90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2" y="91"/>
                    <a:pt x="152" y="91"/>
                    <a:pt x="152" y="91"/>
                  </a:cubicBezTo>
                  <a:cubicBezTo>
                    <a:pt x="151" y="91"/>
                    <a:pt x="151" y="91"/>
                    <a:pt x="151" y="91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2" y="92"/>
                    <a:pt x="152" y="92"/>
                    <a:pt x="152" y="92"/>
                  </a:cubicBezTo>
                  <a:cubicBezTo>
                    <a:pt x="151" y="92"/>
                    <a:pt x="151" y="92"/>
                    <a:pt x="151" y="92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2" y="93"/>
                    <a:pt x="152" y="93"/>
                    <a:pt x="152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1" y="93"/>
                    <a:pt x="151" y="93"/>
                    <a:pt x="151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3"/>
                    <a:pt x="150" y="93"/>
                    <a:pt x="150" y="93"/>
                  </a:cubicBezTo>
                  <a:cubicBezTo>
                    <a:pt x="150" y="94"/>
                    <a:pt x="150" y="94"/>
                    <a:pt x="150" y="94"/>
                  </a:cubicBezTo>
                  <a:cubicBezTo>
                    <a:pt x="151" y="94"/>
                    <a:pt x="151" y="94"/>
                    <a:pt x="151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4"/>
                    <a:pt x="152" y="94"/>
                    <a:pt x="152" y="94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2" y="95"/>
                    <a:pt x="152" y="95"/>
                    <a:pt x="152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5"/>
                    <a:pt x="155" y="95"/>
                    <a:pt x="155" y="95"/>
                  </a:cubicBezTo>
                  <a:cubicBezTo>
                    <a:pt x="156" y="95"/>
                    <a:pt x="156" y="95"/>
                    <a:pt x="156" y="95"/>
                  </a:cubicBezTo>
                  <a:cubicBezTo>
                    <a:pt x="156" y="96"/>
                    <a:pt x="156" y="96"/>
                    <a:pt x="156" y="96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5"/>
                    <a:pt x="157" y="95"/>
                    <a:pt x="157" y="95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7" y="96"/>
                    <a:pt x="157" y="96"/>
                    <a:pt x="157" y="96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7" y="97"/>
                    <a:pt x="157" y="97"/>
                    <a:pt x="157" y="97"/>
                  </a:cubicBezTo>
                  <a:cubicBezTo>
                    <a:pt x="156" y="97"/>
                    <a:pt x="156" y="97"/>
                    <a:pt x="156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5" y="97"/>
                    <a:pt x="155" y="97"/>
                    <a:pt x="155" y="97"/>
                  </a:cubicBezTo>
                  <a:cubicBezTo>
                    <a:pt x="154" y="97"/>
                    <a:pt x="154" y="97"/>
                    <a:pt x="154" y="97"/>
                  </a:cubicBezTo>
                  <a:cubicBezTo>
                    <a:pt x="153" y="97"/>
                    <a:pt x="153" y="97"/>
                    <a:pt x="153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7"/>
                    <a:pt x="152" y="97"/>
                    <a:pt x="152" y="97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5" y="98"/>
                    <a:pt x="155" y="98"/>
                    <a:pt x="155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8" y="101"/>
                    <a:pt x="158" y="101"/>
                    <a:pt x="158" y="101"/>
                  </a:cubicBezTo>
                  <a:cubicBezTo>
                    <a:pt x="157" y="100"/>
                    <a:pt x="157" y="100"/>
                    <a:pt x="157" y="100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2"/>
                    <a:pt x="158" y="102"/>
                    <a:pt x="158" y="102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3"/>
                    <a:pt x="158" y="103"/>
                    <a:pt x="158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7" y="106"/>
                    <a:pt x="157" y="106"/>
                    <a:pt x="157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6" y="106"/>
                    <a:pt x="156" y="106"/>
                    <a:pt x="156" y="106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5" y="104"/>
                    <a:pt x="155" y="104"/>
                    <a:pt x="155" y="104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3" y="103"/>
                    <a:pt x="153" y="103"/>
                    <a:pt x="153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0"/>
                    <a:pt x="150" y="100"/>
                    <a:pt x="150" y="100"/>
                  </a:cubicBezTo>
                  <a:cubicBezTo>
                    <a:pt x="150" y="101"/>
                    <a:pt x="150" y="101"/>
                    <a:pt x="150" y="101"/>
                  </a:cubicBezTo>
                  <a:cubicBezTo>
                    <a:pt x="151" y="101"/>
                    <a:pt x="151" y="101"/>
                    <a:pt x="151" y="101"/>
                  </a:cubicBezTo>
                  <a:cubicBezTo>
                    <a:pt x="151" y="102"/>
                    <a:pt x="151" y="102"/>
                    <a:pt x="151" y="102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8" y="101"/>
                    <a:pt x="148" y="101"/>
                    <a:pt x="148" y="101"/>
                  </a:cubicBezTo>
                  <a:cubicBezTo>
                    <a:pt x="149" y="102"/>
                    <a:pt x="149" y="102"/>
                    <a:pt x="149" y="102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2" y="103"/>
                    <a:pt x="152" y="103"/>
                    <a:pt x="152" y="103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5"/>
                    <a:pt x="154" y="105"/>
                    <a:pt x="154" y="105"/>
                  </a:cubicBezTo>
                  <a:cubicBezTo>
                    <a:pt x="154" y="106"/>
                    <a:pt x="154" y="106"/>
                    <a:pt x="154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5"/>
                    <a:pt x="153" y="105"/>
                    <a:pt x="153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50" y="106"/>
                    <a:pt x="150" y="106"/>
                    <a:pt x="150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5"/>
                    <a:pt x="150" y="105"/>
                    <a:pt x="150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7"/>
                    <a:pt x="151" y="107"/>
                    <a:pt x="151" y="107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2" y="106"/>
                    <a:pt x="152" y="106"/>
                    <a:pt x="152" y="106"/>
                  </a:cubicBezTo>
                  <a:cubicBezTo>
                    <a:pt x="153" y="106"/>
                    <a:pt x="153" y="106"/>
                    <a:pt x="153" y="106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7"/>
                    <a:pt x="153" y="107"/>
                    <a:pt x="153" y="107"/>
                  </a:cubicBezTo>
                  <a:cubicBezTo>
                    <a:pt x="153" y="108"/>
                    <a:pt x="153" y="108"/>
                    <a:pt x="153" y="108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2" y="109"/>
                    <a:pt x="152" y="109"/>
                    <a:pt x="152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6" y="111"/>
                    <a:pt x="156" y="111"/>
                    <a:pt x="156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2"/>
                    <a:pt x="157" y="112"/>
                    <a:pt x="157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6" y="114"/>
                    <a:pt x="156" y="114"/>
                    <a:pt x="156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5" y="114"/>
                    <a:pt x="155" y="114"/>
                    <a:pt x="155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3" y="112"/>
                    <a:pt x="153" y="112"/>
                    <a:pt x="153" y="112"/>
                  </a:cubicBezTo>
                  <a:cubicBezTo>
                    <a:pt x="153" y="111"/>
                    <a:pt x="153" y="111"/>
                    <a:pt x="153" y="111"/>
                  </a:cubicBezTo>
                  <a:cubicBezTo>
                    <a:pt x="152" y="111"/>
                    <a:pt x="152" y="111"/>
                    <a:pt x="152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1" y="111"/>
                    <a:pt x="151" y="111"/>
                    <a:pt x="151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50" y="111"/>
                    <a:pt x="150" y="111"/>
                    <a:pt x="150" y="111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148" y="114"/>
                    <a:pt x="148" y="114"/>
                    <a:pt x="148" y="114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8" y="118"/>
                    <a:pt x="148" y="118"/>
                    <a:pt x="148" y="118"/>
                  </a:cubicBezTo>
                  <a:cubicBezTo>
                    <a:pt x="149" y="118"/>
                    <a:pt x="149" y="118"/>
                    <a:pt x="149" y="118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49" y="116"/>
                    <a:pt x="149" y="116"/>
                    <a:pt x="149" y="116"/>
                  </a:cubicBezTo>
                  <a:cubicBezTo>
                    <a:pt x="150" y="116"/>
                    <a:pt x="150" y="116"/>
                    <a:pt x="150" y="116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2" y="117"/>
                    <a:pt x="152" y="117"/>
                    <a:pt x="152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7"/>
                    <a:pt x="153" y="117"/>
                    <a:pt x="153" y="117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20"/>
                    <a:pt x="152" y="120"/>
                    <a:pt x="152" y="120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2" y="121"/>
                    <a:pt x="152" y="121"/>
                    <a:pt x="152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1" y="121"/>
                    <a:pt x="151" y="121"/>
                    <a:pt x="151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9" y="121"/>
                    <a:pt x="149" y="121"/>
                    <a:pt x="149" y="121"/>
                  </a:cubicBezTo>
                  <a:cubicBezTo>
                    <a:pt x="148" y="121"/>
                    <a:pt x="148" y="121"/>
                    <a:pt x="148" y="121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8" y="122"/>
                    <a:pt x="148" y="122"/>
                    <a:pt x="148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2"/>
                    <a:pt x="147" y="122"/>
                    <a:pt x="147" y="122"/>
                  </a:cubicBezTo>
                  <a:cubicBezTo>
                    <a:pt x="147" y="123"/>
                    <a:pt x="147" y="123"/>
                    <a:pt x="147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6" y="123"/>
                    <a:pt x="146" y="123"/>
                    <a:pt x="146" y="123"/>
                  </a:cubicBezTo>
                  <a:cubicBezTo>
                    <a:pt x="145" y="122"/>
                    <a:pt x="145" y="122"/>
                    <a:pt x="145" y="122"/>
                  </a:cubicBezTo>
                  <a:cubicBezTo>
                    <a:pt x="144" y="122"/>
                    <a:pt x="144" y="122"/>
                    <a:pt x="144" y="122"/>
                  </a:cubicBezTo>
                  <a:cubicBezTo>
                    <a:pt x="143" y="121"/>
                    <a:pt x="143" y="121"/>
                    <a:pt x="143" y="121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9"/>
                    <a:pt x="141" y="119"/>
                    <a:pt x="141" y="119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9"/>
                    <a:pt x="142" y="119"/>
                    <a:pt x="142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5" y="120"/>
                    <a:pt x="145" y="120"/>
                    <a:pt x="145" y="120"/>
                  </a:cubicBezTo>
                  <a:cubicBezTo>
                    <a:pt x="146" y="120"/>
                    <a:pt x="146" y="120"/>
                    <a:pt x="146" y="120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6" y="119"/>
                    <a:pt x="146" y="119"/>
                    <a:pt x="146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5" y="119"/>
                    <a:pt x="145" y="119"/>
                    <a:pt x="145" y="119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1" y="118"/>
                    <a:pt x="141" y="118"/>
                    <a:pt x="141" y="118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7"/>
                    <a:pt x="140" y="117"/>
                    <a:pt x="140" y="117"/>
                  </a:cubicBezTo>
                  <a:cubicBezTo>
                    <a:pt x="140" y="118"/>
                    <a:pt x="140" y="118"/>
                    <a:pt x="140" y="118"/>
                  </a:cubicBezTo>
                  <a:cubicBezTo>
                    <a:pt x="140" y="119"/>
                    <a:pt x="140" y="119"/>
                    <a:pt x="140" y="119"/>
                  </a:cubicBezTo>
                  <a:cubicBezTo>
                    <a:pt x="140" y="120"/>
                    <a:pt x="140" y="120"/>
                    <a:pt x="140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9" y="120"/>
                    <a:pt x="139" y="120"/>
                    <a:pt x="139" y="120"/>
                  </a:cubicBezTo>
                  <a:cubicBezTo>
                    <a:pt x="138" y="118"/>
                    <a:pt x="138" y="118"/>
                    <a:pt x="138" y="118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7"/>
                    <a:pt x="136" y="117"/>
                    <a:pt x="136" y="117"/>
                  </a:cubicBezTo>
                  <a:cubicBezTo>
                    <a:pt x="137" y="118"/>
                    <a:pt x="137" y="118"/>
                    <a:pt x="137" y="118"/>
                  </a:cubicBezTo>
                  <a:cubicBezTo>
                    <a:pt x="137" y="119"/>
                    <a:pt x="137" y="119"/>
                    <a:pt x="137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19"/>
                    <a:pt x="138" y="119"/>
                    <a:pt x="138" y="119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37" y="120"/>
                    <a:pt x="137" y="120"/>
                    <a:pt x="137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3" y="121"/>
                    <a:pt x="133" y="121"/>
                    <a:pt x="133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2" y="120"/>
                    <a:pt x="132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20"/>
                    <a:pt x="131" y="120"/>
                    <a:pt x="131" y="120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0" y="122"/>
                    <a:pt x="130" y="122"/>
                    <a:pt x="130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0" y="123"/>
                    <a:pt x="130" y="123"/>
                  </a:cubicBezTo>
                  <a:cubicBezTo>
                    <a:pt x="130" y="123"/>
                    <a:pt x="131" y="123"/>
                    <a:pt x="131" y="123"/>
                  </a:cubicBezTo>
                  <a:cubicBezTo>
                    <a:pt x="131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7" y="124"/>
                    <a:pt x="137" y="124"/>
                    <a:pt x="137" y="124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5" y="125"/>
                    <a:pt x="135" y="125"/>
                    <a:pt x="135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7"/>
                    <a:pt x="137" y="127"/>
                    <a:pt x="137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2" y="129"/>
                    <a:pt x="132" y="129"/>
                    <a:pt x="132" y="129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7" y="130"/>
                    <a:pt x="137" y="130"/>
                    <a:pt x="137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0"/>
                    <a:pt x="139" y="130"/>
                    <a:pt x="139" y="130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1"/>
                    <a:pt x="140" y="131"/>
                    <a:pt x="140" y="131"/>
                  </a:cubicBezTo>
                  <a:cubicBezTo>
                    <a:pt x="140" y="132"/>
                    <a:pt x="140" y="132"/>
                    <a:pt x="140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1" y="132"/>
                    <a:pt x="141" y="132"/>
                    <a:pt x="141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3" y="133"/>
                    <a:pt x="143" y="133"/>
                    <a:pt x="143" y="133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3" y="135"/>
                    <a:pt x="143" y="135"/>
                    <a:pt x="143" y="135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2" y="137"/>
                    <a:pt x="142" y="137"/>
                    <a:pt x="142" y="137"/>
                  </a:cubicBezTo>
                  <a:cubicBezTo>
                    <a:pt x="143" y="137"/>
                    <a:pt x="143" y="137"/>
                    <a:pt x="143" y="137"/>
                  </a:cubicBezTo>
                  <a:cubicBezTo>
                    <a:pt x="143" y="136"/>
                    <a:pt x="143" y="136"/>
                    <a:pt x="143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5"/>
                    <a:pt x="144" y="135"/>
                    <a:pt x="144" y="135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4" y="136"/>
                    <a:pt x="144" y="136"/>
                    <a:pt x="144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5" y="136"/>
                    <a:pt x="145" y="136"/>
                    <a:pt x="145" y="136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5" y="137"/>
                    <a:pt x="145" y="137"/>
                    <a:pt x="145" y="137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8"/>
                    <a:pt x="144" y="138"/>
                    <a:pt x="144" y="138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39"/>
                    <a:pt x="144" y="139"/>
                    <a:pt x="144" y="139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4" y="140"/>
                    <a:pt x="144" y="140"/>
                    <a:pt x="144" y="140"/>
                  </a:cubicBezTo>
                  <a:cubicBezTo>
                    <a:pt x="145" y="139"/>
                    <a:pt x="145" y="139"/>
                    <a:pt x="145" y="139"/>
                  </a:cubicBezTo>
                  <a:cubicBezTo>
                    <a:pt x="145" y="138"/>
                    <a:pt x="145" y="138"/>
                    <a:pt x="145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46" y="139"/>
                    <a:pt x="146" y="139"/>
                    <a:pt x="146" y="139"/>
                  </a:cubicBezTo>
                  <a:cubicBezTo>
                    <a:pt x="145" y="140"/>
                    <a:pt x="145" y="140"/>
                    <a:pt x="145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0"/>
                    <a:pt x="146" y="140"/>
                    <a:pt x="146" y="140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3"/>
                    <a:pt x="146" y="143"/>
                    <a:pt x="146" y="143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4"/>
                    <a:pt x="146" y="144"/>
                    <a:pt x="146" y="144"/>
                  </a:cubicBezTo>
                  <a:cubicBezTo>
                    <a:pt x="146" y="145"/>
                    <a:pt x="146" y="145"/>
                    <a:pt x="146" y="145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6"/>
                    <a:pt x="146" y="146"/>
                    <a:pt x="146" y="146"/>
                  </a:cubicBezTo>
                  <a:cubicBezTo>
                    <a:pt x="146" y="147"/>
                    <a:pt x="146" y="147"/>
                    <a:pt x="146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7"/>
                    <a:pt x="144" y="147"/>
                    <a:pt x="144" y="147"/>
                  </a:cubicBezTo>
                  <a:cubicBezTo>
                    <a:pt x="145" y="147"/>
                    <a:pt x="145" y="147"/>
                    <a:pt x="145" y="147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4" y="146"/>
                    <a:pt x="144" y="146"/>
                    <a:pt x="144" y="146"/>
                  </a:cubicBezTo>
                  <a:cubicBezTo>
                    <a:pt x="143" y="147"/>
                    <a:pt x="143" y="147"/>
                    <a:pt x="143" y="147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6"/>
                    <a:pt x="143" y="146"/>
                    <a:pt x="143" y="146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5"/>
                    <a:pt x="143" y="145"/>
                    <a:pt x="143" y="145"/>
                  </a:cubicBezTo>
                  <a:cubicBezTo>
                    <a:pt x="143" y="144"/>
                    <a:pt x="143" y="144"/>
                    <a:pt x="143" y="144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3" y="143"/>
                    <a:pt x="143" y="143"/>
                    <a:pt x="143" y="143"/>
                  </a:cubicBezTo>
                  <a:cubicBezTo>
                    <a:pt x="142" y="143"/>
                    <a:pt x="142" y="143"/>
                    <a:pt x="142" y="143"/>
                  </a:cubicBezTo>
                  <a:cubicBezTo>
                    <a:pt x="142" y="144"/>
                    <a:pt x="142" y="144"/>
                    <a:pt x="142" y="144"/>
                  </a:cubicBezTo>
                  <a:cubicBezTo>
                    <a:pt x="142" y="145"/>
                    <a:pt x="142" y="145"/>
                    <a:pt x="142" y="145"/>
                  </a:cubicBezTo>
                  <a:cubicBezTo>
                    <a:pt x="142" y="146"/>
                    <a:pt x="142" y="146"/>
                    <a:pt x="142" y="146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2" y="147"/>
                    <a:pt x="142" y="147"/>
                    <a:pt x="142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1" y="147"/>
                    <a:pt x="141" y="147"/>
                    <a:pt x="141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39" y="146"/>
                    <a:pt x="139" y="146"/>
                    <a:pt x="139" y="146"/>
                  </a:cubicBezTo>
                  <a:cubicBezTo>
                    <a:pt x="138" y="145"/>
                    <a:pt x="138" y="145"/>
                    <a:pt x="138" y="145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4"/>
                    <a:pt x="137" y="144"/>
                    <a:pt x="137" y="14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36" y="142"/>
                    <a:pt x="136" y="142"/>
                    <a:pt x="136" y="142"/>
                  </a:cubicBezTo>
                  <a:cubicBezTo>
                    <a:pt x="136" y="141"/>
                    <a:pt x="136" y="141"/>
                    <a:pt x="136" y="141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40"/>
                    <a:pt x="136" y="140"/>
                    <a:pt x="136" y="140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6" y="139"/>
                    <a:pt x="136" y="139"/>
                    <a:pt x="136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5" y="139"/>
                    <a:pt x="135" y="139"/>
                    <a:pt x="135" y="139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3" y="137"/>
                    <a:pt x="133" y="137"/>
                    <a:pt x="133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5"/>
                    <a:pt x="128" y="135"/>
                    <a:pt x="128" y="135"/>
                  </a:cubicBezTo>
                  <a:cubicBezTo>
                    <a:pt x="127" y="135"/>
                    <a:pt x="127" y="135"/>
                    <a:pt x="127" y="135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27" y="133"/>
                    <a:pt x="127" y="133"/>
                    <a:pt x="127" y="133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6" y="133"/>
                    <a:pt x="126" y="133"/>
                    <a:pt x="126" y="133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6" y="134"/>
                    <a:pt x="126" y="134"/>
                    <a:pt x="126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5" y="134"/>
                    <a:pt x="125" y="134"/>
                    <a:pt x="125" y="134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6" y="135"/>
                    <a:pt x="126" y="135"/>
                    <a:pt x="126" y="135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7" y="136"/>
                    <a:pt x="127" y="136"/>
                    <a:pt x="127" y="136"/>
                  </a:cubicBezTo>
                  <a:cubicBezTo>
                    <a:pt x="126" y="136"/>
                    <a:pt x="126" y="136"/>
                    <a:pt x="126" y="136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5" y="137"/>
                    <a:pt x="125" y="137"/>
                    <a:pt x="125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6" y="137"/>
                    <a:pt x="126" y="137"/>
                    <a:pt x="126" y="137"/>
                  </a:cubicBezTo>
                  <a:cubicBezTo>
                    <a:pt x="127" y="137"/>
                    <a:pt x="127" y="137"/>
                    <a:pt x="127" y="137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7"/>
                    <a:pt x="128" y="137"/>
                    <a:pt x="128" y="137"/>
                  </a:cubicBezTo>
                  <a:cubicBezTo>
                    <a:pt x="128" y="138"/>
                    <a:pt x="128" y="138"/>
                    <a:pt x="128" y="138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40"/>
                    <a:pt x="133" y="140"/>
                    <a:pt x="133" y="140"/>
                  </a:cubicBezTo>
                  <a:cubicBezTo>
                    <a:pt x="132" y="140"/>
                    <a:pt x="132" y="140"/>
                    <a:pt x="132" y="140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1" y="141"/>
                    <a:pt x="131" y="141"/>
                    <a:pt x="131" y="141"/>
                  </a:cubicBezTo>
                  <a:cubicBezTo>
                    <a:pt x="129" y="142"/>
                    <a:pt x="129" y="142"/>
                    <a:pt x="129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7" y="142"/>
                    <a:pt x="127" y="142"/>
                    <a:pt x="127" y="142"/>
                  </a:cubicBezTo>
                  <a:cubicBezTo>
                    <a:pt x="126" y="142"/>
                    <a:pt x="126" y="142"/>
                    <a:pt x="126" y="142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1"/>
                    <a:pt x="126" y="141"/>
                    <a:pt x="126" y="141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25" y="140"/>
                    <a:pt x="125" y="140"/>
                    <a:pt x="125" y="140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5" y="143"/>
                    <a:pt x="125" y="143"/>
                    <a:pt x="125" y="143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3" y="144"/>
                    <a:pt x="123" y="144"/>
                    <a:pt x="123" y="144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5"/>
                    <a:pt x="121" y="145"/>
                    <a:pt x="121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19" y="146"/>
                    <a:pt x="119" y="146"/>
                    <a:pt x="119" y="146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19" y="147"/>
                    <a:pt x="119" y="147"/>
                    <a:pt x="119" y="147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2" y="146"/>
                    <a:pt x="122" y="146"/>
                    <a:pt x="122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5" y="147"/>
                    <a:pt x="125" y="147"/>
                    <a:pt x="125" y="147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28" y="146"/>
                    <a:pt x="128" y="146"/>
                    <a:pt x="128" y="146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6" y="148"/>
                    <a:pt x="126" y="148"/>
                    <a:pt x="126" y="148"/>
                  </a:cubicBezTo>
                  <a:cubicBezTo>
                    <a:pt x="125" y="148"/>
                    <a:pt x="125" y="148"/>
                    <a:pt x="125" y="148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3" y="148"/>
                  </a:cubicBezTo>
                  <a:cubicBezTo>
                    <a:pt x="122" y="149"/>
                    <a:pt x="122" y="149"/>
                    <a:pt x="122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3" y="149"/>
                    <a:pt x="123" y="149"/>
                    <a:pt x="123" y="149"/>
                  </a:cubicBezTo>
                  <a:cubicBezTo>
                    <a:pt x="124" y="149"/>
                    <a:pt x="124" y="149"/>
                    <a:pt x="124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49"/>
                    <a:pt x="126" y="149"/>
                    <a:pt x="126" y="149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48"/>
                    <a:pt x="128" y="148"/>
                    <a:pt x="128" y="148"/>
                  </a:cubicBezTo>
                  <a:cubicBezTo>
                    <a:pt x="128" y="148"/>
                    <a:pt x="129" y="148"/>
                    <a:pt x="129" y="148"/>
                  </a:cubicBezTo>
                  <a:cubicBezTo>
                    <a:pt x="129" y="148"/>
                    <a:pt x="129" y="148"/>
                    <a:pt x="129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31" y="148"/>
                    <a:pt x="131" y="148"/>
                    <a:pt x="131" y="148"/>
                  </a:cubicBezTo>
                  <a:cubicBezTo>
                    <a:pt x="132" y="148"/>
                    <a:pt x="132" y="148"/>
                    <a:pt x="132" y="148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7"/>
                    <a:pt x="133" y="147"/>
                    <a:pt x="133" y="147"/>
                  </a:cubicBezTo>
                  <a:cubicBezTo>
                    <a:pt x="133" y="148"/>
                    <a:pt x="133" y="148"/>
                    <a:pt x="133" y="148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4" y="147"/>
                    <a:pt x="134" y="147"/>
                    <a:pt x="134" y="147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6" y="148"/>
                    <a:pt x="136" y="148"/>
                    <a:pt x="136" y="148"/>
                  </a:cubicBezTo>
                  <a:cubicBezTo>
                    <a:pt x="137" y="149"/>
                    <a:pt x="137" y="149"/>
                    <a:pt x="137" y="149"/>
                  </a:cubicBezTo>
                  <a:cubicBezTo>
                    <a:pt x="138" y="149"/>
                    <a:pt x="138" y="149"/>
                    <a:pt x="138" y="149"/>
                  </a:cubicBezTo>
                  <a:cubicBezTo>
                    <a:pt x="139" y="149"/>
                    <a:pt x="139" y="149"/>
                    <a:pt x="139" y="149"/>
                  </a:cubicBezTo>
                  <a:cubicBezTo>
                    <a:pt x="140" y="149"/>
                    <a:pt x="140" y="149"/>
                    <a:pt x="140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1" y="149"/>
                    <a:pt x="141" y="149"/>
                    <a:pt x="141" y="149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49"/>
                    <a:pt x="143" y="149"/>
                    <a:pt x="143" y="149"/>
                  </a:cubicBezTo>
                  <a:cubicBezTo>
                    <a:pt x="143" y="150"/>
                    <a:pt x="143" y="150"/>
                    <a:pt x="143" y="150"/>
                  </a:cubicBezTo>
                  <a:cubicBezTo>
                    <a:pt x="142" y="150"/>
                    <a:pt x="142" y="150"/>
                    <a:pt x="142" y="150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1" y="151"/>
                    <a:pt x="141" y="151"/>
                    <a:pt x="141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0" y="151"/>
                    <a:pt x="140" y="151"/>
                    <a:pt x="140" y="151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1" y="152"/>
                    <a:pt x="141" y="152"/>
                    <a:pt x="141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9" y="152"/>
                    <a:pt x="139" y="152"/>
                    <a:pt x="139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2"/>
                    <a:pt x="138" y="152"/>
                    <a:pt x="138" y="152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8" y="153"/>
                    <a:pt x="138" y="153"/>
                    <a:pt x="138" y="153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7" y="154"/>
                    <a:pt x="137" y="154"/>
                    <a:pt x="137" y="154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6" y="154"/>
                    <a:pt x="136" y="154"/>
                    <a:pt x="136" y="154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5" y="155"/>
                    <a:pt x="135" y="155"/>
                    <a:pt x="135" y="155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4"/>
                    <a:pt x="134" y="154"/>
                    <a:pt x="134" y="154"/>
                  </a:cubicBezTo>
                  <a:cubicBezTo>
                    <a:pt x="134" y="155"/>
                    <a:pt x="134" y="155"/>
                    <a:pt x="134" y="155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4" y="156"/>
                    <a:pt x="134" y="156"/>
                    <a:pt x="134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5"/>
                    <a:pt x="133" y="155"/>
                    <a:pt x="133" y="155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2" y="156"/>
                    <a:pt x="132" y="156"/>
                    <a:pt x="132" y="156"/>
                  </a:cubicBezTo>
                  <a:cubicBezTo>
                    <a:pt x="133" y="156"/>
                    <a:pt x="133" y="156"/>
                    <a:pt x="133" y="156"/>
                  </a:cubicBezTo>
                  <a:cubicBezTo>
                    <a:pt x="133" y="157"/>
                    <a:pt x="133" y="157"/>
                    <a:pt x="133" y="157"/>
                  </a:cubicBezTo>
                  <a:cubicBezTo>
                    <a:pt x="132" y="157"/>
                    <a:pt x="132" y="157"/>
                    <a:pt x="132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1" y="157"/>
                    <a:pt x="131" y="157"/>
                    <a:pt x="131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0" y="157"/>
                    <a:pt x="130" y="157"/>
                    <a:pt x="130" y="157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1" y="158"/>
                    <a:pt x="131" y="158"/>
                    <a:pt x="131" y="158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8" y="159"/>
                    <a:pt x="128" y="159"/>
                    <a:pt x="128" y="159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60"/>
                    <a:pt x="127" y="160"/>
                    <a:pt x="127" y="160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126" y="159"/>
                    <a:pt x="126" y="159"/>
                    <a:pt x="126" y="159"/>
                  </a:cubicBezTo>
                  <a:cubicBezTo>
                    <a:pt x="126" y="160"/>
                    <a:pt x="126" y="160"/>
                    <a:pt x="126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5" y="160"/>
                    <a:pt x="125" y="160"/>
                    <a:pt x="125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4" y="160"/>
                    <a:pt x="124" y="160"/>
                    <a:pt x="124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1"/>
                    <a:pt x="122" y="161"/>
                    <a:pt x="122" y="161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1" y="161"/>
                    <a:pt x="121" y="161"/>
                    <a:pt x="121" y="161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0"/>
                    <a:pt x="120" y="160"/>
                    <a:pt x="120" y="160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20" y="161"/>
                    <a:pt x="120" y="161"/>
                    <a:pt x="120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119" y="162"/>
                    <a:pt x="119" y="162"/>
                    <a:pt x="119" y="162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8" y="161"/>
                    <a:pt x="118" y="161"/>
                    <a:pt x="118" y="161"/>
                  </a:cubicBezTo>
                  <a:cubicBezTo>
                    <a:pt x="118" y="162"/>
                    <a:pt x="118" y="162"/>
                    <a:pt x="118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7" y="162"/>
                    <a:pt x="117" y="162"/>
                    <a:pt x="117" y="162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6" y="163"/>
                    <a:pt x="116" y="163"/>
                    <a:pt x="116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2"/>
                    <a:pt x="114" y="162"/>
                    <a:pt x="114" y="162"/>
                  </a:cubicBezTo>
                  <a:cubicBezTo>
                    <a:pt x="114" y="161"/>
                    <a:pt x="114" y="161"/>
                    <a:pt x="114" y="161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2"/>
                    <a:pt x="113" y="162"/>
                    <a:pt x="113" y="162"/>
                  </a:cubicBezTo>
                  <a:cubicBezTo>
                    <a:pt x="113" y="163"/>
                    <a:pt x="113" y="163"/>
                    <a:pt x="113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2" y="163"/>
                    <a:pt x="112" y="163"/>
                    <a:pt x="112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1" y="163"/>
                    <a:pt x="111" y="163"/>
                    <a:pt x="111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10" y="163"/>
                    <a:pt x="110" y="163"/>
                    <a:pt x="110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9" y="163"/>
                    <a:pt x="109" y="163"/>
                    <a:pt x="109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8" y="163"/>
                    <a:pt x="108" y="163"/>
                    <a:pt x="108" y="163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8" y="162"/>
                    <a:pt x="108" y="162"/>
                    <a:pt x="108" y="162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7" y="161"/>
                    <a:pt x="107" y="161"/>
                    <a:pt x="107" y="161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6" y="159"/>
                    <a:pt x="106" y="159"/>
                    <a:pt x="106" y="159"/>
                  </a:cubicBezTo>
                  <a:cubicBezTo>
                    <a:pt x="105" y="158"/>
                    <a:pt x="105" y="158"/>
                    <a:pt x="105" y="158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5" y="159"/>
                    <a:pt x="105" y="159"/>
                    <a:pt x="105" y="159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0"/>
                    <a:pt x="106" y="160"/>
                    <a:pt x="106" y="160"/>
                  </a:cubicBezTo>
                  <a:cubicBezTo>
                    <a:pt x="106" y="161"/>
                    <a:pt x="106" y="161"/>
                    <a:pt x="106" y="161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6" y="162"/>
                    <a:pt x="106" y="162"/>
                    <a:pt x="106" y="162"/>
                  </a:cubicBezTo>
                  <a:cubicBezTo>
                    <a:pt x="107" y="162"/>
                    <a:pt x="107" y="162"/>
                    <a:pt x="107" y="162"/>
                  </a:cubicBezTo>
                  <a:cubicBezTo>
                    <a:pt x="107" y="163"/>
                    <a:pt x="107" y="163"/>
                    <a:pt x="107" y="163"/>
                  </a:cubicBezTo>
                  <a:cubicBezTo>
                    <a:pt x="107" y="164"/>
                    <a:pt x="107" y="164"/>
                    <a:pt x="107" y="164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6" y="165"/>
                    <a:pt x="106" y="165"/>
                    <a:pt x="106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5" y="165"/>
                    <a:pt x="105" y="165"/>
                    <a:pt x="105" y="165"/>
                  </a:cubicBezTo>
                  <a:cubicBezTo>
                    <a:pt x="104" y="165"/>
                    <a:pt x="104" y="165"/>
                    <a:pt x="104" y="165"/>
                  </a:cubicBezTo>
                  <a:cubicBezTo>
                    <a:pt x="104" y="166"/>
                    <a:pt x="104" y="166"/>
                    <a:pt x="104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6"/>
                    <a:pt x="103" y="166"/>
                    <a:pt x="103" y="166"/>
                  </a:cubicBezTo>
                  <a:cubicBezTo>
                    <a:pt x="103" y="167"/>
                    <a:pt x="103" y="167"/>
                    <a:pt x="103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2" y="167"/>
                    <a:pt x="102" y="167"/>
                    <a:pt x="102" y="167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8"/>
                    <a:pt x="101" y="168"/>
                    <a:pt x="101" y="168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1" y="169"/>
                    <a:pt x="101" y="169"/>
                    <a:pt x="101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69"/>
                    <a:pt x="100" y="169"/>
                    <a:pt x="100" y="169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100" y="170"/>
                    <a:pt x="100" y="170"/>
                    <a:pt x="100" y="170"/>
                  </a:cubicBezTo>
                  <a:cubicBezTo>
                    <a:pt x="99" y="170"/>
                    <a:pt x="99" y="170"/>
                    <a:pt x="99" y="170"/>
                  </a:cubicBezTo>
                  <a:cubicBezTo>
                    <a:pt x="98" y="171"/>
                    <a:pt x="98" y="171"/>
                    <a:pt x="98" y="171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2"/>
                    <a:pt x="98" y="172"/>
                    <a:pt x="98" y="172"/>
                  </a:cubicBezTo>
                  <a:cubicBezTo>
                    <a:pt x="98" y="173"/>
                    <a:pt x="98" y="173"/>
                    <a:pt x="98" y="173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7" y="174"/>
                    <a:pt x="97" y="174"/>
                    <a:pt x="97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3"/>
                    <a:pt x="96" y="173"/>
                    <a:pt x="96" y="173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6" y="174"/>
                    <a:pt x="96" y="174"/>
                    <a:pt x="96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4"/>
                  </a:cubicBezTo>
                  <a:cubicBezTo>
                    <a:pt x="91" y="174"/>
                    <a:pt x="91" y="174"/>
                    <a:pt x="91" y="174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7"/>
                    <a:pt x="92" y="177"/>
                    <a:pt x="92" y="177"/>
                  </a:cubicBezTo>
                  <a:cubicBezTo>
                    <a:pt x="91" y="177"/>
                    <a:pt x="91" y="177"/>
                    <a:pt x="91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7" y="178"/>
                    <a:pt x="87" y="178"/>
                    <a:pt x="8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7"/>
                    <a:pt x="86" y="177"/>
                    <a:pt x="86" y="177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6" y="176"/>
                    <a:pt x="86" y="176"/>
                    <a:pt x="86" y="176"/>
                  </a:cubicBezTo>
                  <a:cubicBezTo>
                    <a:pt x="85" y="176"/>
                    <a:pt x="85" y="176"/>
                    <a:pt x="85" y="176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7"/>
                    <a:pt x="85" y="177"/>
                    <a:pt x="85" y="177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84" y="177"/>
                    <a:pt x="84" y="177"/>
                    <a:pt x="84" y="177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4" y="176"/>
                    <a:pt x="84" y="176"/>
                    <a:pt x="84" y="176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5" y="175"/>
                    <a:pt x="85" y="175"/>
                    <a:pt x="85" y="175"/>
                  </a:cubicBezTo>
                  <a:cubicBezTo>
                    <a:pt x="84" y="174"/>
                    <a:pt x="84" y="174"/>
                    <a:pt x="84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4"/>
                    <a:pt x="83" y="174"/>
                    <a:pt x="83" y="174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5"/>
                    <a:pt x="83" y="175"/>
                    <a:pt x="83" y="175"/>
                  </a:cubicBezTo>
                  <a:cubicBezTo>
                    <a:pt x="83" y="176"/>
                    <a:pt x="83" y="176"/>
                    <a:pt x="83" y="176"/>
                  </a:cubicBezTo>
                  <a:cubicBezTo>
                    <a:pt x="83" y="177"/>
                    <a:pt x="83" y="177"/>
                    <a:pt x="83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2" y="177"/>
                    <a:pt x="82" y="177"/>
                    <a:pt x="82" y="177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6"/>
                    <a:pt x="81" y="176"/>
                    <a:pt x="81" y="176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7"/>
                    <a:pt x="81" y="177"/>
                    <a:pt x="81" y="177"/>
                  </a:cubicBezTo>
                  <a:cubicBezTo>
                    <a:pt x="81" y="178"/>
                    <a:pt x="81" y="178"/>
                    <a:pt x="81" y="178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79"/>
                    <a:pt x="81" y="179"/>
                    <a:pt x="81" y="179"/>
                  </a:cubicBezTo>
                  <a:cubicBezTo>
                    <a:pt x="81" y="180"/>
                    <a:pt x="81" y="180"/>
                    <a:pt x="81" y="180"/>
                  </a:cubicBezTo>
                  <a:cubicBezTo>
                    <a:pt x="80" y="180"/>
                    <a:pt x="80" y="180"/>
                    <a:pt x="80" y="180"/>
                  </a:cubicBezTo>
                  <a:cubicBezTo>
                    <a:pt x="80" y="179"/>
                    <a:pt x="80" y="179"/>
                    <a:pt x="80" y="179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9" y="180"/>
                    <a:pt x="79" y="180"/>
                    <a:pt x="79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78" y="179"/>
                    <a:pt x="78" y="179"/>
                    <a:pt x="78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7" y="180"/>
                    <a:pt x="77" y="180"/>
                    <a:pt x="77" y="180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6" y="179"/>
                    <a:pt x="76" y="179"/>
                    <a:pt x="76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5" y="179"/>
                    <a:pt x="75" y="179"/>
                    <a:pt x="75" y="179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4" y="180"/>
                    <a:pt x="74" y="180"/>
                    <a:pt x="74" y="180"/>
                  </a:cubicBezTo>
                  <a:cubicBezTo>
                    <a:pt x="75" y="180"/>
                    <a:pt x="75" y="180"/>
                    <a:pt x="75" y="180"/>
                  </a:cubicBezTo>
                  <a:cubicBezTo>
                    <a:pt x="75" y="181"/>
                    <a:pt x="75" y="181"/>
                    <a:pt x="75" y="181"/>
                  </a:cubicBezTo>
                  <a:cubicBezTo>
                    <a:pt x="74" y="182"/>
                    <a:pt x="74" y="182"/>
                    <a:pt x="74" y="182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3" y="183"/>
                    <a:pt x="73" y="183"/>
                    <a:pt x="73" y="183"/>
                  </a:cubicBezTo>
                  <a:cubicBezTo>
                    <a:pt x="72" y="183"/>
                    <a:pt x="72" y="183"/>
                    <a:pt x="72" y="183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2" y="182"/>
                    <a:pt x="72" y="182"/>
                    <a:pt x="72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1" y="182"/>
                    <a:pt x="71" y="182"/>
                    <a:pt x="71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2"/>
                    <a:pt x="70" y="182"/>
                    <a:pt x="70" y="182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3"/>
                    <a:pt x="70" y="183"/>
                    <a:pt x="70" y="183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0" y="184"/>
                    <a:pt x="70" y="184"/>
                    <a:pt x="70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5"/>
                    <a:pt x="71" y="185"/>
                    <a:pt x="71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1" y="187"/>
                    <a:pt x="71" y="187"/>
                    <a:pt x="71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70" y="187"/>
                    <a:pt x="70" y="187"/>
                    <a:pt x="70" y="187"/>
                  </a:cubicBezTo>
                  <a:cubicBezTo>
                    <a:pt x="69" y="187"/>
                    <a:pt x="69" y="187"/>
                    <a:pt x="69" y="187"/>
                  </a:cubicBezTo>
                  <a:cubicBezTo>
                    <a:pt x="68" y="187"/>
                    <a:pt x="68" y="187"/>
                    <a:pt x="68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7"/>
                    <a:pt x="67" y="187"/>
                    <a:pt x="67" y="187"/>
                  </a:cubicBezTo>
                  <a:cubicBezTo>
                    <a:pt x="67" y="188"/>
                    <a:pt x="67" y="188"/>
                    <a:pt x="67" y="188"/>
                  </a:cubicBezTo>
                  <a:cubicBezTo>
                    <a:pt x="68" y="188"/>
                    <a:pt x="68" y="188"/>
                    <a:pt x="68" y="188"/>
                  </a:cubicBezTo>
                  <a:cubicBezTo>
                    <a:pt x="69" y="188"/>
                    <a:pt x="69" y="188"/>
                    <a:pt x="69" y="188"/>
                  </a:cubicBezTo>
                  <a:cubicBezTo>
                    <a:pt x="69" y="189"/>
                    <a:pt x="69" y="189"/>
                    <a:pt x="69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89"/>
                    <a:pt x="70" y="189"/>
                    <a:pt x="70" y="189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69" y="190"/>
                    <a:pt x="69" y="190"/>
                    <a:pt x="69" y="190"/>
                  </a:cubicBezTo>
                  <a:cubicBezTo>
                    <a:pt x="70" y="190"/>
                    <a:pt x="70" y="190"/>
                    <a:pt x="70" y="190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1"/>
                    <a:pt x="70" y="191"/>
                    <a:pt x="70" y="191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70" y="192"/>
                    <a:pt x="70" y="192"/>
                    <a:pt x="70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8" y="191"/>
                    <a:pt x="68" y="191"/>
                    <a:pt x="68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6" y="190"/>
                    <a:pt x="66" y="190"/>
                    <a:pt x="66" y="190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6" y="191"/>
                    <a:pt x="66" y="191"/>
                    <a:pt x="66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7" y="191"/>
                    <a:pt x="67" y="191"/>
                    <a:pt x="67" y="191"/>
                  </a:cubicBezTo>
                  <a:cubicBezTo>
                    <a:pt x="68" y="192"/>
                    <a:pt x="68" y="192"/>
                    <a:pt x="68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2"/>
                    <a:pt x="69" y="192"/>
                    <a:pt x="69" y="192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9" y="193"/>
                    <a:pt x="69" y="193"/>
                    <a:pt x="69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3"/>
                    <a:pt x="68" y="193"/>
                    <a:pt x="68" y="193"/>
                  </a:cubicBezTo>
                  <a:cubicBezTo>
                    <a:pt x="68" y="194"/>
                    <a:pt x="68" y="194"/>
                    <a:pt x="68" y="194"/>
                  </a:cubicBezTo>
                  <a:cubicBezTo>
                    <a:pt x="67" y="193"/>
                    <a:pt x="67" y="193"/>
                    <a:pt x="67" y="193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6" y="192"/>
                    <a:pt x="66" y="192"/>
                    <a:pt x="66" y="192"/>
                  </a:cubicBezTo>
                  <a:cubicBezTo>
                    <a:pt x="65" y="192"/>
                    <a:pt x="65" y="192"/>
                    <a:pt x="65" y="192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3"/>
                    <a:pt x="65" y="193"/>
                    <a:pt x="65" y="193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5" y="194"/>
                    <a:pt x="65" y="194"/>
                    <a:pt x="65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6" y="195"/>
                    <a:pt x="66" y="195"/>
                    <a:pt x="66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4"/>
                    <a:pt x="64" y="194"/>
                    <a:pt x="64" y="194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5" y="195"/>
                    <a:pt x="65" y="195"/>
                    <a:pt x="65" y="195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6" y="196"/>
                    <a:pt x="66" y="196"/>
                    <a:pt x="66" y="196"/>
                  </a:cubicBezTo>
                  <a:cubicBezTo>
                    <a:pt x="65" y="196"/>
                    <a:pt x="65" y="196"/>
                    <a:pt x="65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6"/>
                    <a:pt x="64" y="196"/>
                    <a:pt x="64" y="196"/>
                  </a:cubicBezTo>
                  <a:cubicBezTo>
                    <a:pt x="64" y="195"/>
                    <a:pt x="64" y="195"/>
                    <a:pt x="64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5"/>
                    <a:pt x="63" y="195"/>
                    <a:pt x="63" y="195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6"/>
                    <a:pt x="63" y="196"/>
                    <a:pt x="63" y="196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3" y="197"/>
                    <a:pt x="63" y="197"/>
                    <a:pt x="63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4" y="198"/>
                    <a:pt x="64" y="198"/>
                    <a:pt x="64" y="198"/>
                  </a:cubicBezTo>
                  <a:cubicBezTo>
                    <a:pt x="63" y="198"/>
                    <a:pt x="63" y="198"/>
                    <a:pt x="63" y="198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7"/>
                    <a:pt x="62" y="197"/>
                    <a:pt x="62" y="197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1" y="198"/>
                    <a:pt x="61" y="198"/>
                    <a:pt x="61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8"/>
                    <a:pt x="59" y="198"/>
                    <a:pt x="59" y="198"/>
                  </a:cubicBezTo>
                  <a:cubicBezTo>
                    <a:pt x="59" y="199"/>
                    <a:pt x="59" y="199"/>
                    <a:pt x="59" y="199"/>
                  </a:cubicBezTo>
                  <a:cubicBezTo>
                    <a:pt x="61" y="199"/>
                    <a:pt x="61" y="199"/>
                    <a:pt x="61" y="199"/>
                  </a:cubicBezTo>
                  <a:cubicBezTo>
                    <a:pt x="62" y="199"/>
                    <a:pt x="62" y="199"/>
                    <a:pt x="62" y="199"/>
                  </a:cubicBezTo>
                  <a:cubicBezTo>
                    <a:pt x="62" y="200"/>
                    <a:pt x="62" y="200"/>
                    <a:pt x="62" y="200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2" y="201"/>
                    <a:pt x="62" y="201"/>
                    <a:pt x="62" y="201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59" y="200"/>
                    <a:pt x="59" y="200"/>
                    <a:pt x="59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0" y="200"/>
                    <a:pt x="60" y="200"/>
                    <a:pt x="60" y="200"/>
                  </a:cubicBezTo>
                  <a:cubicBezTo>
                    <a:pt x="61" y="201"/>
                    <a:pt x="61" y="201"/>
                    <a:pt x="61" y="201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1" y="203"/>
                    <a:pt x="61" y="203"/>
                    <a:pt x="61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2" y="203"/>
                    <a:pt x="62" y="203"/>
                    <a:pt x="62" y="203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4"/>
                    <a:pt x="61" y="204"/>
                    <a:pt x="61" y="204"/>
                  </a:cubicBezTo>
                  <a:cubicBezTo>
                    <a:pt x="61" y="205"/>
                    <a:pt x="61" y="205"/>
                    <a:pt x="61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9" y="204"/>
                    <a:pt x="59" y="204"/>
                    <a:pt x="59" y="204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5"/>
                    <a:pt x="60" y="205"/>
                    <a:pt x="60" y="205"/>
                  </a:cubicBezTo>
                  <a:cubicBezTo>
                    <a:pt x="60" y="206"/>
                    <a:pt x="60" y="206"/>
                    <a:pt x="60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9" y="205"/>
                    <a:pt x="59" y="205"/>
                    <a:pt x="59" y="205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6"/>
                    <a:pt x="59" y="206"/>
                    <a:pt x="59" y="206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9" y="207"/>
                    <a:pt x="59" y="207"/>
                    <a:pt x="59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7" y="207"/>
                    <a:pt x="57" y="207"/>
                    <a:pt x="57" y="207"/>
                  </a:cubicBezTo>
                  <a:cubicBezTo>
                    <a:pt x="58" y="207"/>
                    <a:pt x="58" y="207"/>
                    <a:pt x="58" y="207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8" y="208"/>
                    <a:pt x="58" y="208"/>
                    <a:pt x="58" y="208"/>
                  </a:cubicBezTo>
                  <a:cubicBezTo>
                    <a:pt x="57" y="208"/>
                    <a:pt x="57" y="208"/>
                    <a:pt x="57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6" y="208"/>
                    <a:pt x="56" y="208"/>
                    <a:pt x="56" y="208"/>
                  </a:cubicBezTo>
                  <a:cubicBezTo>
                    <a:pt x="57" y="209"/>
                    <a:pt x="57" y="209"/>
                    <a:pt x="57" y="209"/>
                  </a:cubicBezTo>
                  <a:cubicBezTo>
                    <a:pt x="58" y="209"/>
                    <a:pt x="58" y="209"/>
                    <a:pt x="58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09"/>
                    <a:pt x="59" y="209"/>
                    <a:pt x="59" y="209"/>
                  </a:cubicBezTo>
                  <a:cubicBezTo>
                    <a:pt x="59" y="210"/>
                    <a:pt x="59" y="210"/>
                    <a:pt x="59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5" y="210"/>
                    <a:pt x="55" y="210"/>
                    <a:pt x="55" y="210"/>
                  </a:cubicBezTo>
                  <a:cubicBezTo>
                    <a:pt x="56" y="210"/>
                    <a:pt x="56" y="210"/>
                    <a:pt x="56" y="210"/>
                  </a:cubicBezTo>
                  <a:cubicBezTo>
                    <a:pt x="57" y="210"/>
                    <a:pt x="57" y="210"/>
                    <a:pt x="57" y="210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6" y="211"/>
                    <a:pt x="56" y="211"/>
                    <a:pt x="56" y="211"/>
                  </a:cubicBezTo>
                  <a:cubicBezTo>
                    <a:pt x="57" y="211"/>
                    <a:pt x="57" y="211"/>
                    <a:pt x="57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6" y="212"/>
                    <a:pt x="56" y="212"/>
                    <a:pt x="56" y="212"/>
                  </a:cubicBezTo>
                  <a:cubicBezTo>
                    <a:pt x="57" y="212"/>
                    <a:pt x="57" y="212"/>
                    <a:pt x="57" y="212"/>
                  </a:cubicBezTo>
                  <a:cubicBezTo>
                    <a:pt x="58" y="212"/>
                    <a:pt x="58" y="212"/>
                    <a:pt x="58" y="212"/>
                  </a:cubicBezTo>
                  <a:cubicBezTo>
                    <a:pt x="58" y="213"/>
                    <a:pt x="58" y="213"/>
                    <a:pt x="58" y="213"/>
                  </a:cubicBezTo>
                  <a:cubicBezTo>
                    <a:pt x="57" y="213"/>
                    <a:pt x="57" y="213"/>
                    <a:pt x="57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6" y="213"/>
                    <a:pt x="56" y="213"/>
                    <a:pt x="56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2"/>
                    <a:pt x="55" y="212"/>
                    <a:pt x="55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4" y="212"/>
                    <a:pt x="54" y="212"/>
                    <a:pt x="54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2"/>
                    <a:pt x="53" y="212"/>
                    <a:pt x="53" y="212"/>
                  </a:cubicBezTo>
                  <a:cubicBezTo>
                    <a:pt x="53" y="213"/>
                    <a:pt x="53" y="213"/>
                    <a:pt x="53" y="213"/>
                  </a:cubicBezTo>
                  <a:cubicBezTo>
                    <a:pt x="55" y="213"/>
                    <a:pt x="55" y="213"/>
                    <a:pt x="55" y="213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5" y="214"/>
                    <a:pt x="55" y="214"/>
                    <a:pt x="55" y="214"/>
                  </a:cubicBezTo>
                  <a:cubicBezTo>
                    <a:pt x="56" y="214"/>
                    <a:pt x="56" y="214"/>
                    <a:pt x="56" y="214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7" y="215"/>
                    <a:pt x="57" y="215"/>
                    <a:pt x="57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5"/>
                    <a:pt x="56" y="215"/>
                    <a:pt x="56" y="215"/>
                  </a:cubicBezTo>
                  <a:cubicBezTo>
                    <a:pt x="56" y="216"/>
                    <a:pt x="56" y="216"/>
                    <a:pt x="56" y="216"/>
                  </a:cubicBezTo>
                  <a:cubicBezTo>
                    <a:pt x="55" y="216"/>
                    <a:pt x="55" y="216"/>
                    <a:pt x="55" y="216"/>
                  </a:cubicBezTo>
                  <a:close/>
                  <a:moveTo>
                    <a:pt x="54" y="216"/>
                  </a:moveTo>
                  <a:cubicBezTo>
                    <a:pt x="53" y="215"/>
                    <a:pt x="53" y="215"/>
                    <a:pt x="53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2" y="215"/>
                    <a:pt x="52" y="215"/>
                    <a:pt x="52" y="215"/>
                  </a:cubicBezTo>
                  <a:cubicBezTo>
                    <a:pt x="53" y="216"/>
                    <a:pt x="53" y="216"/>
                    <a:pt x="53" y="216"/>
                  </a:cubicBezTo>
                  <a:cubicBezTo>
                    <a:pt x="54" y="216"/>
                    <a:pt x="54" y="216"/>
                    <a:pt x="54" y="216"/>
                  </a:cubicBezTo>
                  <a:cubicBezTo>
                    <a:pt x="54" y="216"/>
                    <a:pt x="54" y="216"/>
                    <a:pt x="54" y="216"/>
                  </a:cubicBezTo>
                  <a:close/>
                  <a:moveTo>
                    <a:pt x="124" y="146"/>
                  </a:moveTo>
                  <a:cubicBezTo>
                    <a:pt x="124" y="146"/>
                    <a:pt x="124" y="146"/>
                    <a:pt x="124" y="146"/>
                  </a:cubicBezTo>
                  <a:cubicBezTo>
                    <a:pt x="125" y="146"/>
                    <a:pt x="125" y="146"/>
                    <a:pt x="12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2" y="145"/>
                    <a:pt x="132" y="145"/>
                    <a:pt x="132" y="145"/>
                  </a:cubicBezTo>
                  <a:cubicBezTo>
                    <a:pt x="133" y="146"/>
                    <a:pt x="133" y="146"/>
                    <a:pt x="133" y="146"/>
                  </a:cubicBezTo>
                  <a:cubicBezTo>
                    <a:pt x="134" y="145"/>
                    <a:pt x="134" y="145"/>
                    <a:pt x="134" y="145"/>
                  </a:cubicBezTo>
                  <a:cubicBezTo>
                    <a:pt x="134" y="143"/>
                    <a:pt x="134" y="143"/>
                    <a:pt x="134" y="143"/>
                  </a:cubicBezTo>
                  <a:cubicBezTo>
                    <a:pt x="133" y="142"/>
                    <a:pt x="133" y="142"/>
                    <a:pt x="133" y="142"/>
                  </a:cubicBezTo>
                  <a:cubicBezTo>
                    <a:pt x="133" y="141"/>
                    <a:pt x="133" y="141"/>
                    <a:pt x="133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0" y="142"/>
                    <a:pt x="130" y="142"/>
                    <a:pt x="130" y="142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6" y="144"/>
                    <a:pt x="126" y="144"/>
                    <a:pt x="126" y="144"/>
                  </a:cubicBezTo>
                  <a:cubicBezTo>
                    <a:pt x="125" y="145"/>
                    <a:pt x="125" y="145"/>
                    <a:pt x="125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5"/>
                    <a:pt x="124" y="145"/>
                    <a:pt x="124" y="145"/>
                  </a:cubicBezTo>
                  <a:cubicBezTo>
                    <a:pt x="124" y="146"/>
                    <a:pt x="124" y="146"/>
                    <a:pt x="124" y="146"/>
                  </a:cubicBezTo>
                  <a:close/>
                  <a:moveTo>
                    <a:pt x="57" y="211"/>
                  </a:moveTo>
                  <a:cubicBezTo>
                    <a:pt x="58" y="211"/>
                    <a:pt x="58" y="211"/>
                    <a:pt x="58" y="211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8" y="210"/>
                    <a:pt x="58" y="210"/>
                    <a:pt x="58" y="210"/>
                  </a:cubicBezTo>
                  <a:cubicBezTo>
                    <a:pt x="57" y="211"/>
                    <a:pt x="57" y="211"/>
                    <a:pt x="57" y="211"/>
                  </a:cubicBezTo>
                  <a:close/>
                  <a:moveTo>
                    <a:pt x="62" y="203"/>
                  </a:moveTo>
                  <a:cubicBezTo>
                    <a:pt x="62" y="203"/>
                    <a:pt x="62" y="203"/>
                    <a:pt x="62" y="203"/>
                  </a:cubicBezTo>
                  <a:cubicBezTo>
                    <a:pt x="62" y="202"/>
                    <a:pt x="62" y="202"/>
                    <a:pt x="62" y="202"/>
                  </a:cubicBezTo>
                  <a:cubicBezTo>
                    <a:pt x="62" y="203"/>
                    <a:pt x="62" y="203"/>
                    <a:pt x="62" y="203"/>
                  </a:cubicBezTo>
                  <a:close/>
                  <a:moveTo>
                    <a:pt x="62" y="202"/>
                  </a:moveTo>
                  <a:cubicBezTo>
                    <a:pt x="62" y="202"/>
                    <a:pt x="62" y="202"/>
                    <a:pt x="62" y="202"/>
                  </a:cubicBezTo>
                  <a:cubicBezTo>
                    <a:pt x="63" y="202"/>
                    <a:pt x="63" y="202"/>
                    <a:pt x="63" y="202"/>
                  </a:cubicBezTo>
                  <a:cubicBezTo>
                    <a:pt x="63" y="201"/>
                    <a:pt x="63" y="201"/>
                    <a:pt x="63" y="201"/>
                  </a:cubicBezTo>
                  <a:cubicBezTo>
                    <a:pt x="62" y="202"/>
                    <a:pt x="62" y="202"/>
                    <a:pt x="62" y="202"/>
                  </a:cubicBezTo>
                  <a:close/>
                  <a:moveTo>
                    <a:pt x="63" y="200"/>
                  </a:move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ubicBezTo>
                    <a:pt x="63" y="200"/>
                    <a:pt x="63" y="200"/>
                    <a:pt x="63" y="200"/>
                  </a:cubicBezTo>
                  <a:close/>
                  <a:moveTo>
                    <a:pt x="62" y="198"/>
                  </a:moveTo>
                  <a:cubicBezTo>
                    <a:pt x="62" y="199"/>
                    <a:pt x="62" y="199"/>
                    <a:pt x="62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4" y="199"/>
                    <a:pt x="64" y="199"/>
                    <a:pt x="64" y="199"/>
                  </a:cubicBezTo>
                  <a:cubicBezTo>
                    <a:pt x="63" y="199"/>
                    <a:pt x="63" y="199"/>
                    <a:pt x="63" y="199"/>
                  </a:cubicBezTo>
                  <a:cubicBezTo>
                    <a:pt x="62" y="198"/>
                    <a:pt x="62" y="198"/>
                    <a:pt x="62" y="198"/>
                  </a:cubicBezTo>
                  <a:cubicBezTo>
                    <a:pt x="62" y="198"/>
                    <a:pt x="62" y="198"/>
                    <a:pt x="62" y="198"/>
                  </a:cubicBezTo>
                  <a:close/>
                  <a:moveTo>
                    <a:pt x="66" y="198"/>
                  </a:moveTo>
                  <a:cubicBezTo>
                    <a:pt x="66" y="198"/>
                    <a:pt x="66" y="198"/>
                    <a:pt x="66" y="198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7"/>
                    <a:pt x="66" y="197"/>
                    <a:pt x="66" y="197"/>
                  </a:cubicBezTo>
                  <a:cubicBezTo>
                    <a:pt x="66" y="198"/>
                    <a:pt x="66" y="198"/>
                    <a:pt x="66" y="198"/>
                  </a:cubicBezTo>
                  <a:close/>
                  <a:moveTo>
                    <a:pt x="65" y="193"/>
                  </a:moveTo>
                  <a:cubicBezTo>
                    <a:pt x="65" y="193"/>
                    <a:pt x="65" y="193"/>
                    <a:pt x="65" y="193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5"/>
                    <a:pt x="67" y="195"/>
                    <a:pt x="67" y="195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7" y="194"/>
                    <a:pt x="67" y="194"/>
                    <a:pt x="67" y="194"/>
                  </a:cubicBezTo>
                  <a:cubicBezTo>
                    <a:pt x="66" y="194"/>
                    <a:pt x="66" y="194"/>
                    <a:pt x="66" y="194"/>
                  </a:cubicBezTo>
                  <a:cubicBezTo>
                    <a:pt x="66" y="193"/>
                    <a:pt x="66" y="193"/>
                    <a:pt x="66" y="193"/>
                  </a:cubicBezTo>
                  <a:cubicBezTo>
                    <a:pt x="65" y="193"/>
                    <a:pt x="65" y="193"/>
                    <a:pt x="65" y="193"/>
                  </a:cubicBezTo>
                  <a:close/>
                  <a:moveTo>
                    <a:pt x="71" y="184"/>
                  </a:moveTo>
                  <a:cubicBezTo>
                    <a:pt x="71" y="185"/>
                    <a:pt x="71" y="185"/>
                    <a:pt x="71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6"/>
                    <a:pt x="71" y="186"/>
                    <a:pt x="71" y="186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7"/>
                    <a:pt x="72" y="187"/>
                    <a:pt x="72" y="187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2" y="185"/>
                    <a:pt x="72" y="185"/>
                    <a:pt x="72" y="185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ubicBezTo>
                    <a:pt x="71" y="184"/>
                    <a:pt x="71" y="184"/>
                    <a:pt x="71" y="184"/>
                  </a:cubicBezTo>
                  <a:close/>
                  <a:moveTo>
                    <a:pt x="75" y="181"/>
                  </a:moveTo>
                  <a:cubicBezTo>
                    <a:pt x="75" y="182"/>
                    <a:pt x="75" y="182"/>
                    <a:pt x="75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2"/>
                    <a:pt x="76" y="182"/>
                    <a:pt x="76" y="182"/>
                  </a:cubicBezTo>
                  <a:cubicBezTo>
                    <a:pt x="76" y="181"/>
                    <a:pt x="76" y="181"/>
                    <a:pt x="76" y="181"/>
                  </a:cubicBezTo>
                  <a:cubicBezTo>
                    <a:pt x="75" y="181"/>
                    <a:pt x="75" y="181"/>
                    <a:pt x="75" y="181"/>
                  </a:cubicBezTo>
                  <a:close/>
                  <a:moveTo>
                    <a:pt x="76" y="181"/>
                  </a:moveTo>
                  <a:cubicBezTo>
                    <a:pt x="77" y="181"/>
                    <a:pt x="77" y="181"/>
                    <a:pt x="77" y="181"/>
                  </a:cubicBezTo>
                  <a:cubicBezTo>
                    <a:pt x="77" y="181"/>
                    <a:pt x="77" y="181"/>
                    <a:pt x="77" y="181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76" y="181"/>
                    <a:pt x="76" y="181"/>
                    <a:pt x="76" y="181"/>
                  </a:cubicBezTo>
                  <a:close/>
                  <a:moveTo>
                    <a:pt x="83" y="180"/>
                  </a:moveTo>
                  <a:cubicBezTo>
                    <a:pt x="84" y="180"/>
                    <a:pt x="84" y="180"/>
                    <a:pt x="84" y="180"/>
                  </a:cubicBezTo>
                  <a:cubicBezTo>
                    <a:pt x="85" y="180"/>
                    <a:pt x="85" y="180"/>
                    <a:pt x="85" y="180"/>
                  </a:cubicBezTo>
                  <a:cubicBezTo>
                    <a:pt x="85" y="179"/>
                    <a:pt x="85" y="179"/>
                    <a:pt x="85" y="179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4" y="178"/>
                    <a:pt x="84" y="178"/>
                    <a:pt x="84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8"/>
                    <a:pt x="83" y="178"/>
                    <a:pt x="83" y="178"/>
                  </a:cubicBezTo>
                  <a:cubicBezTo>
                    <a:pt x="83" y="179"/>
                    <a:pt x="83" y="179"/>
                    <a:pt x="83" y="179"/>
                  </a:cubicBezTo>
                  <a:cubicBezTo>
                    <a:pt x="82" y="179"/>
                    <a:pt x="82" y="179"/>
                    <a:pt x="82" y="179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ubicBezTo>
                    <a:pt x="83" y="180"/>
                    <a:pt x="83" y="180"/>
                    <a:pt x="83" y="180"/>
                  </a:cubicBezTo>
                  <a:close/>
                  <a:moveTo>
                    <a:pt x="86" y="180"/>
                  </a:move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79"/>
                    <a:pt x="86" y="179"/>
                    <a:pt x="86" y="179"/>
                  </a:cubicBezTo>
                  <a:cubicBezTo>
                    <a:pt x="86" y="180"/>
                    <a:pt x="86" y="180"/>
                    <a:pt x="86" y="180"/>
                  </a:cubicBezTo>
                  <a:cubicBezTo>
                    <a:pt x="86" y="180"/>
                    <a:pt x="86" y="180"/>
                    <a:pt x="86" y="180"/>
                  </a:cubicBezTo>
                  <a:close/>
                  <a:moveTo>
                    <a:pt x="139" y="153"/>
                  </a:move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ubicBezTo>
                    <a:pt x="139" y="153"/>
                    <a:pt x="139" y="153"/>
                    <a:pt x="139" y="153"/>
                  </a:cubicBezTo>
                  <a:close/>
                  <a:moveTo>
                    <a:pt x="129" y="146"/>
                  </a:move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30" y="146"/>
                    <a:pt x="130" y="146"/>
                  </a:cubicBezTo>
                  <a:cubicBezTo>
                    <a:pt x="130" y="146"/>
                    <a:pt x="129" y="146"/>
                    <a:pt x="129" y="146"/>
                  </a:cubicBezTo>
                  <a:close/>
                  <a:moveTo>
                    <a:pt x="125" y="143"/>
                  </a:move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6" y="143"/>
                    <a:pt x="126" y="143"/>
                    <a:pt x="126" y="143"/>
                  </a:cubicBezTo>
                  <a:cubicBezTo>
                    <a:pt x="125" y="143"/>
                    <a:pt x="125" y="143"/>
                    <a:pt x="125" y="143"/>
                  </a:cubicBezTo>
                  <a:close/>
                  <a:moveTo>
                    <a:pt x="133" y="141"/>
                  </a:moveTo>
                  <a:cubicBezTo>
                    <a:pt x="133" y="141"/>
                    <a:pt x="133" y="141"/>
                    <a:pt x="133" y="141"/>
                  </a:cubicBezTo>
                  <a:cubicBezTo>
                    <a:pt x="134" y="142"/>
                    <a:pt x="134" y="142"/>
                    <a:pt x="134" y="142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4" y="141"/>
                    <a:pt x="134" y="141"/>
                    <a:pt x="134" y="141"/>
                  </a:cubicBezTo>
                  <a:cubicBezTo>
                    <a:pt x="133" y="141"/>
                    <a:pt x="133" y="141"/>
                    <a:pt x="133" y="141"/>
                  </a:cubicBezTo>
                  <a:close/>
                  <a:moveTo>
                    <a:pt x="139" y="126"/>
                  </a:moveTo>
                  <a:cubicBezTo>
                    <a:pt x="139" y="126"/>
                    <a:pt x="139" y="126"/>
                    <a:pt x="139" y="126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40" y="128"/>
                    <a:pt x="140" y="128"/>
                    <a:pt x="140" y="128"/>
                  </a:cubicBezTo>
                  <a:cubicBezTo>
                    <a:pt x="140" y="129"/>
                    <a:pt x="140" y="129"/>
                    <a:pt x="140" y="129"/>
                  </a:cubicBezTo>
                  <a:cubicBezTo>
                    <a:pt x="141" y="129"/>
                    <a:pt x="141" y="129"/>
                    <a:pt x="141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3" y="131"/>
                    <a:pt x="143" y="131"/>
                    <a:pt x="143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1"/>
                    <a:pt x="144" y="131"/>
                    <a:pt x="144" y="131"/>
                  </a:cubicBezTo>
                  <a:cubicBezTo>
                    <a:pt x="144" y="132"/>
                    <a:pt x="144" y="132"/>
                    <a:pt x="144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2"/>
                    <a:pt x="145" y="132"/>
                    <a:pt x="145" y="132"/>
                  </a:cubicBezTo>
                  <a:cubicBezTo>
                    <a:pt x="145" y="131"/>
                    <a:pt x="145" y="131"/>
                    <a:pt x="145" y="131"/>
                  </a:cubicBezTo>
                  <a:cubicBezTo>
                    <a:pt x="146" y="131"/>
                    <a:pt x="146" y="131"/>
                    <a:pt x="146" y="131"/>
                  </a:cubicBezTo>
                  <a:cubicBezTo>
                    <a:pt x="145" y="130"/>
                    <a:pt x="145" y="130"/>
                    <a:pt x="145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4" y="130"/>
                    <a:pt x="144" y="130"/>
                    <a:pt x="144" y="130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4" y="129"/>
                    <a:pt x="144" y="129"/>
                    <a:pt x="144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5" y="129"/>
                    <a:pt x="145" y="129"/>
                    <a:pt x="145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6" y="130"/>
                    <a:pt x="146" y="130"/>
                    <a:pt x="146" y="130"/>
                  </a:cubicBezTo>
                  <a:cubicBezTo>
                    <a:pt x="147" y="129"/>
                    <a:pt x="147" y="129"/>
                    <a:pt x="147" y="129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6"/>
                    <a:pt x="139" y="126"/>
                    <a:pt x="139" y="126"/>
                  </a:cubicBezTo>
                  <a:close/>
                  <a:moveTo>
                    <a:pt x="137" y="126"/>
                  </a:moveTo>
                  <a:cubicBezTo>
                    <a:pt x="137" y="126"/>
                    <a:pt x="137" y="126"/>
                    <a:pt x="137" y="126"/>
                  </a:cubicBezTo>
                  <a:cubicBezTo>
                    <a:pt x="137" y="125"/>
                    <a:pt x="137" y="125"/>
                    <a:pt x="137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6" y="125"/>
                    <a:pt x="136" y="125"/>
                    <a:pt x="136" y="125"/>
                  </a:cubicBezTo>
                  <a:cubicBezTo>
                    <a:pt x="136" y="126"/>
                    <a:pt x="136" y="126"/>
                    <a:pt x="136" y="126"/>
                  </a:cubicBezTo>
                  <a:cubicBezTo>
                    <a:pt x="137" y="126"/>
                    <a:pt x="137" y="126"/>
                    <a:pt x="137" y="126"/>
                  </a:cubicBezTo>
                  <a:close/>
                  <a:moveTo>
                    <a:pt x="139" y="125"/>
                  </a:moveTo>
                  <a:cubicBezTo>
                    <a:pt x="139" y="125"/>
                    <a:pt x="139" y="125"/>
                    <a:pt x="139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6"/>
                    <a:pt x="141" y="126"/>
                    <a:pt x="141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4" y="126"/>
                    <a:pt x="144" y="126"/>
                    <a:pt x="144" y="126"/>
                  </a:cubicBezTo>
                  <a:cubicBezTo>
                    <a:pt x="145" y="126"/>
                    <a:pt x="145" y="126"/>
                    <a:pt x="145" y="126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5" y="127"/>
                    <a:pt x="145" y="127"/>
                    <a:pt x="145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6" y="127"/>
                    <a:pt x="146" y="127"/>
                    <a:pt x="146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7" y="126"/>
                    <a:pt x="147" y="126"/>
                    <a:pt x="147" y="126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6" y="125"/>
                    <a:pt x="146" y="125"/>
                    <a:pt x="146" y="12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4"/>
                    <a:pt x="144" y="124"/>
                    <a:pt x="144" y="124"/>
                  </a:cubicBezTo>
                  <a:cubicBezTo>
                    <a:pt x="142" y="125"/>
                    <a:pt x="142" y="125"/>
                    <a:pt x="142" y="125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0" y="124"/>
                    <a:pt x="140" y="124"/>
                    <a:pt x="140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39" y="124"/>
                    <a:pt x="139" y="125"/>
                    <a:pt x="139" y="125"/>
                  </a:cubicBezTo>
                  <a:close/>
                  <a:moveTo>
                    <a:pt x="135" y="122"/>
                  </a:moveTo>
                  <a:cubicBezTo>
                    <a:pt x="136" y="122"/>
                    <a:pt x="136" y="122"/>
                    <a:pt x="136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8" y="124"/>
                    <a:pt x="138" y="124"/>
                    <a:pt x="138" y="124"/>
                  </a:cubicBezTo>
                  <a:cubicBezTo>
                    <a:pt x="139" y="124"/>
                    <a:pt x="139" y="124"/>
                    <a:pt x="139" y="124"/>
                  </a:cubicBezTo>
                  <a:cubicBezTo>
                    <a:pt x="141" y="124"/>
                    <a:pt x="141" y="124"/>
                    <a:pt x="141" y="124"/>
                  </a:cubicBezTo>
                  <a:cubicBezTo>
                    <a:pt x="143" y="124"/>
                    <a:pt x="143" y="124"/>
                    <a:pt x="143" y="124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3" y="123"/>
                    <a:pt x="143" y="123"/>
                    <a:pt x="143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41" y="123"/>
                    <a:pt x="141" y="123"/>
                    <a:pt x="141" y="123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8" y="122"/>
                    <a:pt x="138" y="122"/>
                    <a:pt x="138" y="122"/>
                  </a:cubicBezTo>
                  <a:cubicBezTo>
                    <a:pt x="139" y="122"/>
                    <a:pt x="139" y="122"/>
                    <a:pt x="139" y="122"/>
                  </a:cubicBezTo>
                  <a:cubicBezTo>
                    <a:pt x="140" y="122"/>
                    <a:pt x="140" y="122"/>
                    <a:pt x="140" y="122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3"/>
                    <a:pt x="142" y="123"/>
                    <a:pt x="142" y="123"/>
                  </a:cubicBezTo>
                  <a:cubicBezTo>
                    <a:pt x="142" y="122"/>
                    <a:pt x="142" y="122"/>
                    <a:pt x="142" y="122"/>
                  </a:cubicBezTo>
                  <a:cubicBezTo>
                    <a:pt x="140" y="121"/>
                    <a:pt x="140" y="121"/>
                    <a:pt x="140" y="121"/>
                  </a:cubicBezTo>
                  <a:cubicBezTo>
                    <a:pt x="138" y="121"/>
                    <a:pt x="138" y="121"/>
                    <a:pt x="138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7" y="121"/>
                    <a:pt x="137" y="121"/>
                    <a:pt x="137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5" y="122"/>
                    <a:pt x="135" y="122"/>
                    <a:pt x="135" y="122"/>
                  </a:cubicBezTo>
                  <a:close/>
                  <a:moveTo>
                    <a:pt x="149" y="124"/>
                  </a:moveTo>
                  <a:cubicBezTo>
                    <a:pt x="149" y="124"/>
                    <a:pt x="149" y="124"/>
                    <a:pt x="149" y="124"/>
                  </a:cubicBezTo>
                  <a:cubicBezTo>
                    <a:pt x="150" y="124"/>
                    <a:pt x="150" y="124"/>
                    <a:pt x="150" y="124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49" y="124"/>
                    <a:pt x="149" y="124"/>
                    <a:pt x="149" y="124"/>
                  </a:cubicBezTo>
                  <a:cubicBezTo>
                    <a:pt x="149" y="124"/>
                    <a:pt x="149" y="124"/>
                    <a:pt x="149" y="124"/>
                  </a:cubicBezTo>
                  <a:close/>
                  <a:moveTo>
                    <a:pt x="150" y="112"/>
                  </a:moveTo>
                  <a:cubicBezTo>
                    <a:pt x="149" y="113"/>
                    <a:pt x="149" y="113"/>
                    <a:pt x="149" y="113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49" y="114"/>
                    <a:pt x="149" y="114"/>
                    <a:pt x="149" y="114"/>
                  </a:cubicBezTo>
                  <a:cubicBezTo>
                    <a:pt x="150" y="114"/>
                    <a:pt x="150" y="114"/>
                    <a:pt x="150" y="114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5"/>
                    <a:pt x="152" y="115"/>
                    <a:pt x="152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5"/>
                    <a:pt x="153" y="115"/>
                    <a:pt x="153" y="115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2" y="112"/>
                    <a:pt x="152" y="112"/>
                    <a:pt x="152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0" y="112"/>
                    <a:pt x="150" y="112"/>
                    <a:pt x="150" y="112"/>
                  </a:cubicBezTo>
                  <a:close/>
                  <a:moveTo>
                    <a:pt x="158" y="111"/>
                  </a:moveTo>
                  <a:cubicBezTo>
                    <a:pt x="158" y="111"/>
                    <a:pt x="158" y="111"/>
                    <a:pt x="158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0"/>
                    <a:pt x="159" y="110"/>
                    <a:pt x="159" y="110"/>
                  </a:cubicBezTo>
                  <a:cubicBezTo>
                    <a:pt x="158" y="110"/>
                    <a:pt x="158" y="110"/>
                    <a:pt x="158" y="110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lose/>
                  <a:moveTo>
                    <a:pt x="154" y="107"/>
                  </a:moveTo>
                  <a:cubicBezTo>
                    <a:pt x="154" y="107"/>
                    <a:pt x="154" y="107"/>
                    <a:pt x="154" y="107"/>
                  </a:cubicBezTo>
                  <a:cubicBezTo>
                    <a:pt x="154" y="108"/>
                    <a:pt x="154" y="108"/>
                    <a:pt x="154" y="108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6" y="108"/>
                    <a:pt x="156" y="108"/>
                    <a:pt x="156" y="108"/>
                  </a:cubicBezTo>
                  <a:cubicBezTo>
                    <a:pt x="156" y="107"/>
                    <a:pt x="156" y="107"/>
                    <a:pt x="156" y="107"/>
                  </a:cubicBezTo>
                  <a:cubicBezTo>
                    <a:pt x="155" y="107"/>
                    <a:pt x="155" y="107"/>
                    <a:pt x="155" y="107"/>
                  </a:cubicBezTo>
                  <a:cubicBezTo>
                    <a:pt x="154" y="107"/>
                    <a:pt x="154" y="107"/>
                    <a:pt x="154" y="107"/>
                  </a:cubicBezTo>
                  <a:close/>
                  <a:moveTo>
                    <a:pt x="160" y="104"/>
                  </a:moveTo>
                  <a:cubicBezTo>
                    <a:pt x="160" y="105"/>
                    <a:pt x="160" y="105"/>
                    <a:pt x="160" y="105"/>
                  </a:cubicBezTo>
                  <a:cubicBezTo>
                    <a:pt x="159" y="106"/>
                    <a:pt x="159" y="106"/>
                    <a:pt x="159" y="106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2" y="107"/>
                    <a:pt x="162" y="107"/>
                    <a:pt x="162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2" y="104"/>
                    <a:pt x="162" y="104"/>
                    <a:pt x="162" y="104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3" y="103"/>
                    <a:pt x="163" y="103"/>
                    <a:pt x="163" y="103"/>
                  </a:cubicBezTo>
                  <a:cubicBezTo>
                    <a:pt x="162" y="103"/>
                    <a:pt x="162" y="103"/>
                    <a:pt x="162" y="103"/>
                  </a:cubicBezTo>
                  <a:cubicBezTo>
                    <a:pt x="161" y="104"/>
                    <a:pt x="161" y="104"/>
                    <a:pt x="161" y="104"/>
                  </a:cubicBezTo>
                  <a:cubicBezTo>
                    <a:pt x="161" y="103"/>
                    <a:pt x="161" y="103"/>
                    <a:pt x="161" y="103"/>
                  </a:cubicBezTo>
                  <a:cubicBezTo>
                    <a:pt x="160" y="104"/>
                    <a:pt x="160" y="104"/>
                    <a:pt x="160" y="104"/>
                  </a:cubicBezTo>
                  <a:cubicBezTo>
                    <a:pt x="160" y="104"/>
                    <a:pt x="160" y="104"/>
                    <a:pt x="160" y="104"/>
                  </a:cubicBezTo>
                  <a:close/>
                  <a:moveTo>
                    <a:pt x="161" y="91"/>
                  </a:moveTo>
                  <a:cubicBezTo>
                    <a:pt x="160" y="91"/>
                    <a:pt x="160" y="91"/>
                    <a:pt x="160" y="91"/>
                  </a:cubicBezTo>
                  <a:cubicBezTo>
                    <a:pt x="160" y="92"/>
                    <a:pt x="160" y="92"/>
                    <a:pt x="160" y="92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1" y="95"/>
                    <a:pt x="161" y="95"/>
                    <a:pt x="161" y="95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8"/>
                    <a:pt x="161" y="98"/>
                    <a:pt x="161" y="98"/>
                  </a:cubicBezTo>
                  <a:cubicBezTo>
                    <a:pt x="161" y="97"/>
                    <a:pt x="161" y="97"/>
                    <a:pt x="161" y="97"/>
                  </a:cubicBezTo>
                  <a:cubicBezTo>
                    <a:pt x="162" y="96"/>
                    <a:pt x="162" y="96"/>
                    <a:pt x="162" y="96"/>
                  </a:cubicBezTo>
                  <a:cubicBezTo>
                    <a:pt x="162" y="95"/>
                    <a:pt x="162" y="95"/>
                    <a:pt x="162" y="95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1" y="93"/>
                    <a:pt x="161" y="93"/>
                    <a:pt x="161" y="93"/>
                  </a:cubicBezTo>
                  <a:cubicBezTo>
                    <a:pt x="161" y="92"/>
                    <a:pt x="161" y="92"/>
                    <a:pt x="161" y="92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61" y="91"/>
                    <a:pt x="161" y="91"/>
                    <a:pt x="161" y="91"/>
                  </a:cubicBezTo>
                  <a:close/>
                  <a:moveTo>
                    <a:pt x="154" y="93"/>
                  </a:moveTo>
                  <a:cubicBezTo>
                    <a:pt x="154" y="94"/>
                    <a:pt x="154" y="94"/>
                    <a:pt x="154" y="94"/>
                  </a:cubicBezTo>
                  <a:cubicBezTo>
                    <a:pt x="154" y="94"/>
                    <a:pt x="154" y="94"/>
                    <a:pt x="154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6" y="93"/>
                    <a:pt x="156" y="93"/>
                    <a:pt x="156" y="93"/>
                  </a:cubicBezTo>
                  <a:cubicBezTo>
                    <a:pt x="155" y="93"/>
                    <a:pt x="155" y="93"/>
                    <a:pt x="155" y="93"/>
                  </a:cubicBezTo>
                  <a:cubicBezTo>
                    <a:pt x="154" y="93"/>
                    <a:pt x="154" y="93"/>
                    <a:pt x="154" y="93"/>
                  </a:cubicBezTo>
                  <a:cubicBezTo>
                    <a:pt x="154" y="93"/>
                    <a:pt x="154" y="93"/>
                    <a:pt x="154" y="93"/>
                  </a:cubicBezTo>
                  <a:close/>
                  <a:moveTo>
                    <a:pt x="153" y="92"/>
                  </a:moveTo>
                  <a:cubicBezTo>
                    <a:pt x="153" y="92"/>
                    <a:pt x="153" y="92"/>
                    <a:pt x="153" y="92"/>
                  </a:cubicBezTo>
                  <a:cubicBezTo>
                    <a:pt x="154" y="92"/>
                    <a:pt x="154" y="92"/>
                    <a:pt x="154" y="92"/>
                  </a:cubicBezTo>
                  <a:cubicBezTo>
                    <a:pt x="154" y="91"/>
                    <a:pt x="154" y="91"/>
                    <a:pt x="154" y="91"/>
                  </a:cubicBezTo>
                  <a:cubicBezTo>
                    <a:pt x="153" y="91"/>
                    <a:pt x="153" y="91"/>
                    <a:pt x="153" y="91"/>
                  </a:cubicBezTo>
                  <a:cubicBezTo>
                    <a:pt x="153" y="92"/>
                    <a:pt x="153" y="92"/>
                    <a:pt x="153" y="92"/>
                  </a:cubicBezTo>
                  <a:close/>
                  <a:moveTo>
                    <a:pt x="159" y="78"/>
                  </a:moveTo>
                  <a:cubicBezTo>
                    <a:pt x="159" y="79"/>
                    <a:pt x="159" y="79"/>
                    <a:pt x="159" y="79"/>
                  </a:cubicBezTo>
                  <a:cubicBezTo>
                    <a:pt x="160" y="80"/>
                    <a:pt x="160" y="80"/>
                    <a:pt x="160" y="80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1" y="79"/>
                    <a:pt x="161" y="79"/>
                    <a:pt x="161" y="79"/>
                  </a:cubicBezTo>
                  <a:cubicBezTo>
                    <a:pt x="160" y="79"/>
                    <a:pt x="160" y="79"/>
                    <a:pt x="160" y="79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ubicBezTo>
                    <a:pt x="159" y="78"/>
                    <a:pt x="159" y="78"/>
                    <a:pt x="159" y="78"/>
                  </a:cubicBezTo>
                  <a:close/>
                  <a:moveTo>
                    <a:pt x="164" y="82"/>
                  </a:moveTo>
                  <a:cubicBezTo>
                    <a:pt x="164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2"/>
                    <a:pt x="165" y="82"/>
                    <a:pt x="165" y="82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6" y="80"/>
                    <a:pt x="166" y="80"/>
                    <a:pt x="166" y="80"/>
                  </a:cubicBezTo>
                  <a:cubicBezTo>
                    <a:pt x="166" y="79"/>
                    <a:pt x="166" y="79"/>
                    <a:pt x="166" y="79"/>
                  </a:cubicBezTo>
                  <a:cubicBezTo>
                    <a:pt x="165" y="80"/>
                    <a:pt x="165" y="80"/>
                    <a:pt x="165" y="80"/>
                  </a:cubicBezTo>
                  <a:cubicBezTo>
                    <a:pt x="165" y="81"/>
                    <a:pt x="165" y="81"/>
                    <a:pt x="165" y="81"/>
                  </a:cubicBezTo>
                  <a:cubicBezTo>
                    <a:pt x="164" y="82"/>
                    <a:pt x="164" y="82"/>
                    <a:pt x="164" y="82"/>
                  </a:cubicBezTo>
                  <a:close/>
                  <a:moveTo>
                    <a:pt x="162" y="77"/>
                  </a:moveTo>
                  <a:cubicBezTo>
                    <a:pt x="162" y="77"/>
                    <a:pt x="162" y="77"/>
                    <a:pt x="162" y="77"/>
                  </a:cubicBezTo>
                  <a:cubicBezTo>
                    <a:pt x="162" y="77"/>
                    <a:pt x="162" y="77"/>
                    <a:pt x="162" y="77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3" y="76"/>
                    <a:pt x="163" y="76"/>
                    <a:pt x="163" y="76"/>
                  </a:cubicBezTo>
                  <a:cubicBezTo>
                    <a:pt x="162" y="76"/>
                    <a:pt x="162" y="76"/>
                    <a:pt x="162" y="76"/>
                  </a:cubicBezTo>
                  <a:cubicBezTo>
                    <a:pt x="162" y="77"/>
                    <a:pt x="162" y="77"/>
                    <a:pt x="162" y="77"/>
                  </a:cubicBezTo>
                  <a:close/>
                  <a:moveTo>
                    <a:pt x="162" y="74"/>
                  </a:moveTo>
                  <a:cubicBezTo>
                    <a:pt x="162" y="74"/>
                    <a:pt x="162" y="74"/>
                    <a:pt x="162" y="74"/>
                  </a:cubicBezTo>
                  <a:cubicBezTo>
                    <a:pt x="163" y="75"/>
                    <a:pt x="163" y="75"/>
                    <a:pt x="163" y="75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2" y="74"/>
                    <a:pt x="162" y="74"/>
                    <a:pt x="162" y="74"/>
                  </a:cubicBezTo>
                  <a:close/>
                  <a:moveTo>
                    <a:pt x="166" y="65"/>
                  </a:moveTo>
                  <a:cubicBezTo>
                    <a:pt x="167" y="66"/>
                    <a:pt x="167" y="66"/>
                    <a:pt x="167" y="66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67" y="66"/>
                    <a:pt x="167" y="66"/>
                    <a:pt x="167" y="66"/>
                  </a:cubicBezTo>
                  <a:cubicBezTo>
                    <a:pt x="168" y="65"/>
                    <a:pt x="168" y="65"/>
                    <a:pt x="168" y="65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4"/>
                    <a:pt x="168" y="64"/>
                    <a:pt x="168" y="64"/>
                  </a:cubicBezTo>
                  <a:cubicBezTo>
                    <a:pt x="168" y="63"/>
                    <a:pt x="168" y="63"/>
                    <a:pt x="168" y="63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6" y="65"/>
                    <a:pt x="166" y="65"/>
                    <a:pt x="166" y="65"/>
                  </a:cubicBezTo>
                  <a:close/>
                  <a:moveTo>
                    <a:pt x="164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ubicBezTo>
                    <a:pt x="166" y="53"/>
                    <a:pt x="166" y="53"/>
                    <a:pt x="166" y="53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5" y="51"/>
                    <a:pt x="165" y="51"/>
                    <a:pt x="165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4" y="54"/>
                    <a:pt x="164" y="54"/>
                    <a:pt x="164" y="54"/>
                  </a:cubicBezTo>
                  <a:close/>
                  <a:moveTo>
                    <a:pt x="173" y="32"/>
                  </a:moveTo>
                  <a:cubicBezTo>
                    <a:pt x="173" y="31"/>
                    <a:pt x="173" y="31"/>
                    <a:pt x="173" y="31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28"/>
                    <a:pt x="173" y="28"/>
                    <a:pt x="173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72" y="29"/>
                    <a:pt x="172" y="29"/>
                    <a:pt x="172" y="29"/>
                  </a:cubicBezTo>
                  <a:cubicBezTo>
                    <a:pt x="173" y="29"/>
                    <a:pt x="173" y="29"/>
                    <a:pt x="173" y="29"/>
                  </a:cubicBezTo>
                  <a:cubicBezTo>
                    <a:pt x="173" y="30"/>
                    <a:pt x="173" y="30"/>
                    <a:pt x="173" y="30"/>
                  </a:cubicBezTo>
                  <a:cubicBezTo>
                    <a:pt x="172" y="30"/>
                    <a:pt x="172" y="30"/>
                    <a:pt x="172" y="30"/>
                  </a:cubicBezTo>
                  <a:cubicBezTo>
                    <a:pt x="173" y="32"/>
                    <a:pt x="173" y="32"/>
                    <a:pt x="173" y="32"/>
                  </a:cubicBezTo>
                  <a:close/>
                  <a:moveTo>
                    <a:pt x="170" y="34"/>
                  </a:moveTo>
                  <a:cubicBezTo>
                    <a:pt x="170" y="34"/>
                    <a:pt x="170" y="34"/>
                    <a:pt x="170" y="34"/>
                  </a:cubicBezTo>
                  <a:cubicBezTo>
                    <a:pt x="171" y="34"/>
                    <a:pt x="171" y="34"/>
                    <a:pt x="171" y="34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2"/>
                    <a:pt x="170" y="32"/>
                    <a:pt x="170" y="32"/>
                  </a:cubicBezTo>
                  <a:cubicBezTo>
                    <a:pt x="170" y="33"/>
                    <a:pt x="170" y="33"/>
                    <a:pt x="170" y="33"/>
                  </a:cubicBezTo>
                  <a:cubicBezTo>
                    <a:pt x="170" y="34"/>
                    <a:pt x="170" y="34"/>
                    <a:pt x="170" y="34"/>
                  </a:cubicBezTo>
                  <a:close/>
                  <a:moveTo>
                    <a:pt x="169" y="32"/>
                  </a:moveTo>
                  <a:cubicBezTo>
                    <a:pt x="169" y="32"/>
                    <a:pt x="169" y="32"/>
                    <a:pt x="169" y="32"/>
                  </a:cubicBezTo>
                  <a:cubicBezTo>
                    <a:pt x="169" y="32"/>
                    <a:pt x="169" y="32"/>
                    <a:pt x="169" y="32"/>
                  </a:cubicBezTo>
                  <a:cubicBezTo>
                    <a:pt x="170" y="31"/>
                    <a:pt x="170" y="31"/>
                    <a:pt x="170" y="31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30"/>
                    <a:pt x="170" y="30"/>
                    <a:pt x="170" y="30"/>
                  </a:cubicBezTo>
                  <a:cubicBezTo>
                    <a:pt x="170" y="29"/>
                    <a:pt x="170" y="29"/>
                    <a:pt x="170" y="29"/>
                  </a:cubicBezTo>
                  <a:cubicBezTo>
                    <a:pt x="169" y="30"/>
                    <a:pt x="169" y="30"/>
                    <a:pt x="169" y="30"/>
                  </a:cubicBezTo>
                  <a:cubicBezTo>
                    <a:pt x="168" y="30"/>
                    <a:pt x="168" y="30"/>
                    <a:pt x="168" y="30"/>
                  </a:cubicBezTo>
                  <a:cubicBezTo>
                    <a:pt x="169" y="31"/>
                    <a:pt x="169" y="31"/>
                    <a:pt x="169" y="31"/>
                  </a:cubicBezTo>
                  <a:cubicBezTo>
                    <a:pt x="169" y="32"/>
                    <a:pt x="169" y="32"/>
                    <a:pt x="169" y="32"/>
                  </a:cubicBezTo>
                  <a:close/>
                  <a:moveTo>
                    <a:pt x="122" y="2"/>
                  </a:moveTo>
                  <a:cubicBezTo>
                    <a:pt x="122" y="2"/>
                    <a:pt x="122" y="2"/>
                    <a:pt x="122" y="2"/>
                  </a:cubicBezTo>
                  <a:cubicBezTo>
                    <a:pt x="123" y="2"/>
                    <a:pt x="123" y="2"/>
                    <a:pt x="123" y="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1"/>
                    <a:pt x="122" y="1"/>
                    <a:pt x="122" y="1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2" y="2"/>
                    <a:pt x="122" y="2"/>
                    <a:pt x="122" y="2"/>
                  </a:cubicBezTo>
                  <a:close/>
                  <a:moveTo>
                    <a:pt x="122" y="4"/>
                  </a:move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3" y="3"/>
                    <a:pt x="123" y="3"/>
                    <a:pt x="123" y="3"/>
                  </a:cubicBezTo>
                  <a:cubicBezTo>
                    <a:pt x="122" y="3"/>
                    <a:pt x="122" y="3"/>
                    <a:pt x="122" y="3"/>
                  </a:cubicBezTo>
                  <a:cubicBezTo>
                    <a:pt x="122" y="4"/>
                    <a:pt x="122" y="4"/>
                    <a:pt x="122" y="4"/>
                  </a:cubicBezTo>
                  <a:close/>
                  <a:moveTo>
                    <a:pt x="118" y="4"/>
                  </a:moveTo>
                  <a:cubicBezTo>
                    <a:pt x="119" y="5"/>
                    <a:pt x="119" y="5"/>
                    <a:pt x="119" y="5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0" y="5"/>
                    <a:pt x="120" y="5"/>
                    <a:pt x="120" y="5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3"/>
                    <a:pt x="118" y="3"/>
                    <a:pt x="118" y="3"/>
                  </a:cubicBezTo>
                  <a:cubicBezTo>
                    <a:pt x="118" y="4"/>
                    <a:pt x="118" y="4"/>
                    <a:pt x="118" y="4"/>
                  </a:cubicBezTo>
                  <a:close/>
                  <a:moveTo>
                    <a:pt x="116" y="5"/>
                  </a:moveTo>
                  <a:cubicBezTo>
                    <a:pt x="116" y="5"/>
                    <a:pt x="116" y="5"/>
                    <a:pt x="116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7" y="5"/>
                    <a:pt x="117" y="5"/>
                    <a:pt x="117" y="5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5"/>
                    <a:pt x="116" y="5"/>
                    <a:pt x="116" y="5"/>
                  </a:cubicBezTo>
                  <a:close/>
                  <a:moveTo>
                    <a:pt x="103" y="8"/>
                  </a:moveTo>
                  <a:cubicBezTo>
                    <a:pt x="103" y="9"/>
                    <a:pt x="103" y="9"/>
                    <a:pt x="103" y="9"/>
                  </a:cubicBezTo>
                  <a:cubicBezTo>
                    <a:pt x="104" y="9"/>
                    <a:pt x="104" y="9"/>
                    <a:pt x="104" y="9"/>
                  </a:cubicBezTo>
                  <a:cubicBezTo>
                    <a:pt x="105" y="10"/>
                    <a:pt x="105" y="10"/>
                    <a:pt x="105" y="10"/>
                  </a:cubicBezTo>
                  <a:cubicBezTo>
                    <a:pt x="106" y="10"/>
                    <a:pt x="106" y="10"/>
                    <a:pt x="106" y="10"/>
                  </a:cubicBezTo>
                  <a:cubicBezTo>
                    <a:pt x="106" y="9"/>
                    <a:pt x="106" y="9"/>
                    <a:pt x="106" y="9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8"/>
                    <a:pt x="106" y="8"/>
                    <a:pt x="106" y="8"/>
                  </a:cubicBezTo>
                  <a:cubicBezTo>
                    <a:pt x="106" y="7"/>
                    <a:pt x="106" y="7"/>
                    <a:pt x="106" y="7"/>
                  </a:cubicBezTo>
                  <a:cubicBezTo>
                    <a:pt x="105" y="7"/>
                    <a:pt x="105" y="7"/>
                    <a:pt x="105" y="7"/>
                  </a:cubicBezTo>
                  <a:cubicBezTo>
                    <a:pt x="104" y="6"/>
                    <a:pt x="104" y="6"/>
                    <a:pt x="104" y="6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3" y="8"/>
                    <a:pt x="103" y="8"/>
                    <a:pt x="103" y="8"/>
                  </a:cubicBezTo>
                  <a:close/>
                  <a:moveTo>
                    <a:pt x="102" y="9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10"/>
                    <a:pt x="103" y="10"/>
                    <a:pt x="103" y="10"/>
                  </a:cubicBezTo>
                  <a:cubicBezTo>
                    <a:pt x="103" y="9"/>
                    <a:pt x="103" y="9"/>
                    <a:pt x="103" y="9"/>
                  </a:cubicBezTo>
                  <a:cubicBezTo>
                    <a:pt x="102" y="8"/>
                    <a:pt x="102" y="8"/>
                    <a:pt x="102" y="8"/>
                  </a:cubicBezTo>
                  <a:cubicBezTo>
                    <a:pt x="102" y="9"/>
                    <a:pt x="102" y="9"/>
                    <a:pt x="102" y="9"/>
                  </a:cubicBezTo>
                  <a:close/>
                  <a:moveTo>
                    <a:pt x="98" y="8"/>
                  </a:moveTo>
                  <a:cubicBezTo>
                    <a:pt x="98" y="9"/>
                    <a:pt x="98" y="9"/>
                    <a:pt x="98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100" y="9"/>
                    <a:pt x="100" y="9"/>
                    <a:pt x="100" y="9"/>
                  </a:cubicBezTo>
                  <a:cubicBezTo>
                    <a:pt x="99" y="9"/>
                    <a:pt x="99" y="9"/>
                    <a:pt x="99" y="9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9" y="8"/>
                    <a:pt x="99" y="8"/>
                    <a:pt x="99" y="8"/>
                  </a:cubicBezTo>
                  <a:cubicBezTo>
                    <a:pt x="98" y="7"/>
                    <a:pt x="98" y="7"/>
                    <a:pt x="98" y="7"/>
                  </a:cubicBezTo>
                  <a:cubicBezTo>
                    <a:pt x="98" y="8"/>
                    <a:pt x="98" y="8"/>
                    <a:pt x="98" y="8"/>
                  </a:cubicBezTo>
                  <a:cubicBezTo>
                    <a:pt x="98" y="8"/>
                    <a:pt x="98" y="8"/>
                    <a:pt x="98" y="8"/>
                  </a:cubicBezTo>
                  <a:close/>
                  <a:moveTo>
                    <a:pt x="95" y="16"/>
                  </a:moveTo>
                  <a:cubicBezTo>
                    <a:pt x="95" y="16"/>
                    <a:pt x="95" y="16"/>
                    <a:pt x="95" y="16"/>
                  </a:cubicBezTo>
                  <a:cubicBezTo>
                    <a:pt x="96" y="16"/>
                    <a:pt x="96" y="16"/>
                    <a:pt x="96" y="16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6" y="15"/>
                    <a:pt x="96" y="15"/>
                    <a:pt x="96" y="15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3"/>
                    <a:pt x="95" y="13"/>
                    <a:pt x="95" y="13"/>
                  </a:cubicBezTo>
                  <a:cubicBezTo>
                    <a:pt x="94" y="13"/>
                    <a:pt x="94" y="13"/>
                    <a:pt x="94" y="1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5" y="14"/>
                    <a:pt x="95" y="14"/>
                    <a:pt x="95" y="14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5" y="16"/>
                    <a:pt x="95" y="16"/>
                    <a:pt x="95" y="16"/>
                  </a:cubicBezTo>
                  <a:close/>
                  <a:moveTo>
                    <a:pt x="96" y="23"/>
                  </a:moveTo>
                  <a:cubicBezTo>
                    <a:pt x="97" y="23"/>
                    <a:pt x="97" y="23"/>
                    <a:pt x="97" y="23"/>
                  </a:cubicBezTo>
                  <a:cubicBezTo>
                    <a:pt x="98" y="23"/>
                    <a:pt x="98" y="23"/>
                    <a:pt x="98" y="23"/>
                  </a:cubicBezTo>
                  <a:cubicBezTo>
                    <a:pt x="98" y="22"/>
                    <a:pt x="98" y="22"/>
                    <a:pt x="98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7" y="21"/>
                    <a:pt x="97" y="21"/>
                    <a:pt x="97" y="21"/>
                  </a:cubicBezTo>
                  <a:cubicBezTo>
                    <a:pt x="96" y="21"/>
                    <a:pt x="96" y="21"/>
                    <a:pt x="96" y="21"/>
                  </a:cubicBezTo>
                  <a:cubicBezTo>
                    <a:pt x="95" y="22"/>
                    <a:pt x="95" y="22"/>
                    <a:pt x="95" y="22"/>
                  </a:cubicBezTo>
                  <a:cubicBezTo>
                    <a:pt x="95" y="23"/>
                    <a:pt x="95" y="23"/>
                    <a:pt x="95" y="23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96" y="23"/>
                    <a:pt x="96" y="23"/>
                    <a:pt x="96" y="23"/>
                  </a:cubicBezTo>
                  <a:close/>
                  <a:moveTo>
                    <a:pt x="96" y="24"/>
                  </a:moveTo>
                  <a:cubicBezTo>
                    <a:pt x="96" y="25"/>
                    <a:pt x="96" y="25"/>
                    <a:pt x="96" y="25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7" y="24"/>
                    <a:pt x="97" y="24"/>
                    <a:pt x="97" y="24"/>
                  </a:cubicBezTo>
                  <a:cubicBezTo>
                    <a:pt x="96" y="24"/>
                    <a:pt x="96" y="24"/>
                    <a:pt x="96" y="24"/>
                  </a:cubicBezTo>
                  <a:close/>
                  <a:moveTo>
                    <a:pt x="84" y="17"/>
                  </a:move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6"/>
                    <a:pt x="84" y="16"/>
                    <a:pt x="84" y="16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7"/>
                    <a:pt x="84" y="17"/>
                    <a:pt x="84" y="17"/>
                  </a:cubicBezTo>
                  <a:close/>
                  <a:moveTo>
                    <a:pt x="82" y="22"/>
                  </a:moveTo>
                  <a:cubicBezTo>
                    <a:pt x="82" y="22"/>
                    <a:pt x="82" y="22"/>
                    <a:pt x="82" y="22"/>
                  </a:cubicBezTo>
                  <a:cubicBezTo>
                    <a:pt x="83" y="21"/>
                    <a:pt x="83" y="21"/>
                    <a:pt x="83" y="21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82" y="19"/>
                    <a:pt x="82" y="19"/>
                    <a:pt x="82" y="19"/>
                  </a:cubicBezTo>
                  <a:cubicBezTo>
                    <a:pt x="82" y="18"/>
                    <a:pt x="82" y="18"/>
                    <a:pt x="82" y="18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2" y="14"/>
                  </a:cubicBezTo>
                  <a:cubicBezTo>
                    <a:pt x="81" y="13"/>
                    <a:pt x="81" y="13"/>
                    <a:pt x="81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0" y="17"/>
                    <a:pt x="80" y="17"/>
                    <a:pt x="80" y="17"/>
                  </a:cubicBezTo>
                  <a:cubicBezTo>
                    <a:pt x="80" y="18"/>
                    <a:pt x="80" y="18"/>
                    <a:pt x="80" y="18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81" y="20"/>
                    <a:pt x="81" y="20"/>
                    <a:pt x="81" y="20"/>
                  </a:cubicBezTo>
                  <a:cubicBezTo>
                    <a:pt x="82" y="22"/>
                    <a:pt x="82" y="22"/>
                    <a:pt x="82" y="22"/>
                  </a:cubicBezTo>
                  <a:close/>
                  <a:moveTo>
                    <a:pt x="34" y="28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4" y="28"/>
                    <a:pt x="34" y="28"/>
                    <a:pt x="34" y="28"/>
                  </a:cubicBezTo>
                  <a:close/>
                  <a:moveTo>
                    <a:pt x="4" y="63"/>
                  </a:moveTo>
                  <a:cubicBezTo>
                    <a:pt x="5" y="64"/>
                    <a:pt x="5" y="64"/>
                    <a:pt x="5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4" y="63"/>
                    <a:pt x="4" y="63"/>
                    <a:pt x="4" y="63"/>
                  </a:cubicBezTo>
                  <a:close/>
                  <a:moveTo>
                    <a:pt x="0" y="63"/>
                  </a:moveTo>
                  <a:cubicBezTo>
                    <a:pt x="1" y="64"/>
                    <a:pt x="1" y="64"/>
                    <a:pt x="1" y="64"/>
                  </a:cubicBezTo>
                  <a:cubicBezTo>
                    <a:pt x="2" y="64"/>
                    <a:pt x="2" y="64"/>
                    <a:pt x="2" y="64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3"/>
                    <a:pt x="0" y="63"/>
                    <a:pt x="0" y="63"/>
                  </a:cubicBezTo>
                  <a:close/>
                  <a:moveTo>
                    <a:pt x="34" y="97"/>
                  </a:moveTo>
                  <a:cubicBezTo>
                    <a:pt x="33" y="97"/>
                    <a:pt x="33" y="97"/>
                    <a:pt x="33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7"/>
                    <a:pt x="34" y="97"/>
                    <a:pt x="34" y="97"/>
                  </a:cubicBezTo>
                  <a:cubicBezTo>
                    <a:pt x="34" y="96"/>
                    <a:pt x="34" y="96"/>
                    <a:pt x="34" y="96"/>
                  </a:cubicBezTo>
                  <a:cubicBezTo>
                    <a:pt x="34" y="97"/>
                    <a:pt x="34" y="97"/>
                    <a:pt x="34" y="97"/>
                  </a:cubicBezTo>
                  <a:close/>
                  <a:moveTo>
                    <a:pt x="34" y="100"/>
                  </a:moveTo>
                  <a:cubicBezTo>
                    <a:pt x="34" y="100"/>
                    <a:pt x="34" y="100"/>
                    <a:pt x="34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7" y="100"/>
                    <a:pt x="37" y="100"/>
                    <a:pt x="37" y="100"/>
                  </a:cubicBezTo>
                  <a:cubicBezTo>
                    <a:pt x="36" y="100"/>
                    <a:pt x="36" y="100"/>
                    <a:pt x="36" y="100"/>
                  </a:cubicBezTo>
                  <a:cubicBezTo>
                    <a:pt x="35" y="100"/>
                    <a:pt x="35" y="100"/>
                    <a:pt x="35" y="100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99"/>
                    <a:pt x="34" y="99"/>
                    <a:pt x="34" y="99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4" y="100"/>
                    <a:pt x="34" y="100"/>
                    <a:pt x="34" y="100"/>
                  </a:cubicBezTo>
                  <a:close/>
                  <a:moveTo>
                    <a:pt x="35" y="101"/>
                  </a:move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ubicBezTo>
                    <a:pt x="35" y="101"/>
                    <a:pt x="35" y="101"/>
                    <a:pt x="35" y="101"/>
                  </a:cubicBezTo>
                  <a:close/>
                  <a:moveTo>
                    <a:pt x="35" y="106"/>
                  </a:moveTo>
                  <a:cubicBezTo>
                    <a:pt x="35" y="107"/>
                    <a:pt x="35" y="107"/>
                    <a:pt x="35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6" y="107"/>
                    <a:pt x="36" y="107"/>
                    <a:pt x="36" y="107"/>
                  </a:cubicBezTo>
                  <a:cubicBezTo>
                    <a:pt x="37" y="107"/>
                    <a:pt x="37" y="107"/>
                    <a:pt x="37" y="107"/>
                  </a:cubicBezTo>
                  <a:cubicBezTo>
                    <a:pt x="37" y="106"/>
                    <a:pt x="37" y="106"/>
                    <a:pt x="37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5" y="106"/>
                    <a:pt x="35" y="106"/>
                    <a:pt x="35" y="106"/>
                  </a:cubicBezTo>
                  <a:cubicBezTo>
                    <a:pt x="35" y="106"/>
                    <a:pt x="35" y="106"/>
                    <a:pt x="35" y="106"/>
                  </a:cubicBezTo>
                  <a:close/>
                  <a:moveTo>
                    <a:pt x="34" y="108"/>
                  </a:moveTo>
                  <a:cubicBezTo>
                    <a:pt x="34" y="109"/>
                    <a:pt x="34" y="109"/>
                    <a:pt x="34" y="109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08"/>
                    <a:pt x="36" y="108"/>
                    <a:pt x="36" y="108"/>
                  </a:cubicBezTo>
                  <a:cubicBezTo>
                    <a:pt x="35" y="108"/>
                    <a:pt x="35" y="108"/>
                    <a:pt x="35" y="108"/>
                  </a:cubicBezTo>
                  <a:cubicBezTo>
                    <a:pt x="34" y="108"/>
                    <a:pt x="34" y="108"/>
                    <a:pt x="34" y="108"/>
                  </a:cubicBezTo>
                  <a:cubicBezTo>
                    <a:pt x="34" y="108"/>
                    <a:pt x="34" y="108"/>
                    <a:pt x="34" y="108"/>
                  </a:cubicBezTo>
                  <a:close/>
                  <a:moveTo>
                    <a:pt x="35" y="111"/>
                  </a:move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6" y="110"/>
                    <a:pt x="36" y="110"/>
                    <a:pt x="36" y="110"/>
                  </a:cubicBezTo>
                  <a:cubicBezTo>
                    <a:pt x="35" y="111"/>
                    <a:pt x="35" y="111"/>
                    <a:pt x="35" y="111"/>
                  </a:cubicBezTo>
                  <a:cubicBezTo>
                    <a:pt x="35" y="111"/>
                    <a:pt x="35" y="111"/>
                    <a:pt x="35" y="111"/>
                  </a:cubicBezTo>
                  <a:close/>
                  <a:moveTo>
                    <a:pt x="37" y="112"/>
                  </a:moveTo>
                  <a:cubicBezTo>
                    <a:pt x="37" y="113"/>
                    <a:pt x="37" y="113"/>
                    <a:pt x="37" y="113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2"/>
                    <a:pt x="37" y="112"/>
                    <a:pt x="37" y="112"/>
                  </a:cubicBezTo>
                  <a:cubicBezTo>
                    <a:pt x="37" y="112"/>
                    <a:pt x="37" y="112"/>
                    <a:pt x="37" y="112"/>
                  </a:cubicBezTo>
                  <a:close/>
                  <a:moveTo>
                    <a:pt x="34" y="113"/>
                  </a:moveTo>
                  <a:cubicBezTo>
                    <a:pt x="34" y="113"/>
                    <a:pt x="34" y="113"/>
                    <a:pt x="34" y="113"/>
                  </a:cubicBezTo>
                  <a:cubicBezTo>
                    <a:pt x="34" y="112"/>
                    <a:pt x="34" y="112"/>
                    <a:pt x="34" y="112"/>
                  </a:cubicBezTo>
                  <a:cubicBezTo>
                    <a:pt x="34" y="113"/>
                    <a:pt x="34" y="113"/>
                    <a:pt x="34" y="113"/>
                  </a:cubicBezTo>
                  <a:cubicBezTo>
                    <a:pt x="34" y="113"/>
                    <a:pt x="34" y="113"/>
                    <a:pt x="34" y="113"/>
                  </a:cubicBezTo>
                  <a:close/>
                  <a:moveTo>
                    <a:pt x="35" y="113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5" y="112"/>
                    <a:pt x="35" y="112"/>
                    <a:pt x="35" y="112"/>
                  </a:cubicBezTo>
                  <a:cubicBezTo>
                    <a:pt x="35" y="113"/>
                    <a:pt x="35" y="113"/>
                    <a:pt x="35" y="113"/>
                  </a:cubicBezTo>
                  <a:close/>
                  <a:moveTo>
                    <a:pt x="35" y="114"/>
                  </a:move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35" y="114"/>
                    <a:pt x="35" y="114"/>
                    <a:pt x="35" y="114"/>
                  </a:cubicBezTo>
                  <a:close/>
                  <a:moveTo>
                    <a:pt x="35" y="115"/>
                  </a:moveTo>
                  <a:cubicBezTo>
                    <a:pt x="36" y="115"/>
                    <a:pt x="36" y="115"/>
                    <a:pt x="36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ubicBezTo>
                    <a:pt x="35" y="115"/>
                    <a:pt x="35" y="115"/>
                    <a:pt x="35" y="115"/>
                  </a:cubicBezTo>
                  <a:close/>
                  <a:moveTo>
                    <a:pt x="36" y="116"/>
                  </a:moveTo>
                  <a:cubicBezTo>
                    <a:pt x="37" y="116"/>
                    <a:pt x="37" y="116"/>
                    <a:pt x="37" y="116"/>
                  </a:cubicBezTo>
                  <a:cubicBezTo>
                    <a:pt x="37" y="115"/>
                    <a:pt x="37" y="115"/>
                    <a:pt x="37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5"/>
                    <a:pt x="36" y="115"/>
                  </a:cubicBezTo>
                  <a:cubicBezTo>
                    <a:pt x="36" y="115"/>
                    <a:pt x="36" y="116"/>
                    <a:pt x="36" y="116"/>
                  </a:cubicBezTo>
                  <a:close/>
                  <a:moveTo>
                    <a:pt x="33" y="118"/>
                  </a:move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4" y="117"/>
                    <a:pt x="34" y="117"/>
                    <a:pt x="34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7"/>
                    <a:pt x="33" y="117"/>
                    <a:pt x="33" y="117"/>
                  </a:cubicBezTo>
                  <a:cubicBezTo>
                    <a:pt x="33" y="118"/>
                    <a:pt x="33" y="118"/>
                    <a:pt x="33" y="118"/>
                  </a:cubicBezTo>
                  <a:close/>
                  <a:moveTo>
                    <a:pt x="35" y="119"/>
                  </a:moveTo>
                  <a:cubicBezTo>
                    <a:pt x="36" y="118"/>
                    <a:pt x="36" y="118"/>
                    <a:pt x="36" y="118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7" y="117"/>
                    <a:pt x="37" y="117"/>
                    <a:pt x="37" y="117"/>
                  </a:cubicBezTo>
                  <a:cubicBezTo>
                    <a:pt x="36" y="117"/>
                    <a:pt x="36" y="117"/>
                    <a:pt x="36" y="117"/>
                  </a:cubicBezTo>
                  <a:cubicBezTo>
                    <a:pt x="35" y="117"/>
                    <a:pt x="35" y="117"/>
                    <a:pt x="35" y="117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5" y="118"/>
                    <a:pt x="35" y="118"/>
                    <a:pt x="35" y="118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5" y="119"/>
                    <a:pt x="35" y="119"/>
                    <a:pt x="35" y="119"/>
                  </a:cubicBezTo>
                  <a:cubicBezTo>
                    <a:pt x="35" y="119"/>
                    <a:pt x="35" y="119"/>
                    <a:pt x="35" y="119"/>
                  </a:cubicBezTo>
                  <a:close/>
                  <a:moveTo>
                    <a:pt x="36" y="119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7" y="118"/>
                    <a:pt x="37" y="118"/>
                    <a:pt x="37" y="118"/>
                  </a:cubicBezTo>
                  <a:cubicBezTo>
                    <a:pt x="36" y="119"/>
                    <a:pt x="36" y="119"/>
                    <a:pt x="36" y="119"/>
                  </a:cubicBezTo>
                  <a:close/>
                  <a:moveTo>
                    <a:pt x="36" y="120"/>
                  </a:move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19"/>
                    <a:pt x="36" y="119"/>
                    <a:pt x="36" y="119"/>
                  </a:cubicBezTo>
                  <a:cubicBezTo>
                    <a:pt x="36" y="120"/>
                    <a:pt x="36" y="120"/>
                    <a:pt x="36" y="120"/>
                  </a:cubicBezTo>
                  <a:close/>
                  <a:moveTo>
                    <a:pt x="34" y="120"/>
                  </a:moveTo>
                  <a:cubicBezTo>
                    <a:pt x="35" y="120"/>
                    <a:pt x="35" y="120"/>
                    <a:pt x="35" y="120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34" y="120"/>
                    <a:pt x="34" y="120"/>
                    <a:pt x="34" y="120"/>
                  </a:cubicBezTo>
                  <a:cubicBezTo>
                    <a:pt x="34" y="120"/>
                    <a:pt x="34" y="120"/>
                    <a:pt x="34" y="120"/>
                  </a:cubicBezTo>
                  <a:close/>
                  <a:moveTo>
                    <a:pt x="33" y="123"/>
                  </a:moveTo>
                  <a:cubicBezTo>
                    <a:pt x="33" y="123"/>
                    <a:pt x="33" y="123"/>
                    <a:pt x="33" y="123"/>
                  </a:cubicBezTo>
                  <a:cubicBezTo>
                    <a:pt x="33" y="123"/>
                    <a:pt x="33" y="123"/>
                    <a:pt x="33" y="123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5" y="122"/>
                    <a:pt x="35" y="122"/>
                    <a:pt x="35" y="122"/>
                  </a:cubicBezTo>
                  <a:cubicBezTo>
                    <a:pt x="34" y="122"/>
                    <a:pt x="34" y="122"/>
                    <a:pt x="34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2"/>
                    <a:pt x="33" y="122"/>
                  </a:cubicBezTo>
                  <a:cubicBezTo>
                    <a:pt x="33" y="122"/>
                    <a:pt x="33" y="123"/>
                    <a:pt x="33" y="123"/>
                  </a:cubicBezTo>
                  <a:close/>
                  <a:moveTo>
                    <a:pt x="32" y="125"/>
                  </a:moveTo>
                  <a:cubicBezTo>
                    <a:pt x="32" y="126"/>
                    <a:pt x="32" y="126"/>
                    <a:pt x="32" y="126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3" y="125"/>
                    <a:pt x="33" y="125"/>
                    <a:pt x="33" y="125"/>
                  </a:cubicBezTo>
                  <a:cubicBezTo>
                    <a:pt x="32" y="125"/>
                    <a:pt x="32" y="125"/>
                    <a:pt x="32" y="125"/>
                  </a:cubicBezTo>
                  <a:close/>
                  <a:moveTo>
                    <a:pt x="52" y="218"/>
                  </a:moveTo>
                  <a:cubicBezTo>
                    <a:pt x="52" y="217"/>
                    <a:pt x="52" y="217"/>
                    <a:pt x="52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7"/>
                    <a:pt x="53" y="217"/>
                    <a:pt x="53" y="217"/>
                  </a:cubicBezTo>
                  <a:cubicBezTo>
                    <a:pt x="53" y="218"/>
                    <a:pt x="53" y="218"/>
                    <a:pt x="53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ubicBezTo>
                    <a:pt x="52" y="218"/>
                    <a:pt x="52" y="218"/>
                    <a:pt x="52" y="218"/>
                  </a:cubicBezTo>
                  <a:close/>
                  <a:moveTo>
                    <a:pt x="47" y="215"/>
                  </a:moveTo>
                  <a:cubicBezTo>
                    <a:pt x="47" y="215"/>
                    <a:pt x="47" y="215"/>
                    <a:pt x="47" y="215"/>
                  </a:cubicBezTo>
                  <a:cubicBezTo>
                    <a:pt x="47" y="215"/>
                    <a:pt x="47" y="215"/>
                    <a:pt x="47" y="215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8" y="214"/>
                    <a:pt x="48" y="214"/>
                    <a:pt x="48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4"/>
                    <a:pt x="47" y="214"/>
                    <a:pt x="47" y="214"/>
                  </a:cubicBezTo>
                  <a:cubicBezTo>
                    <a:pt x="47" y="215"/>
                    <a:pt x="47" y="215"/>
                    <a:pt x="47" y="215"/>
                  </a:cubicBezTo>
                  <a:close/>
                  <a:moveTo>
                    <a:pt x="44" y="210"/>
                  </a:moveTo>
                  <a:cubicBezTo>
                    <a:pt x="44" y="210"/>
                    <a:pt x="44" y="210"/>
                    <a:pt x="44" y="210"/>
                  </a:cubicBezTo>
                  <a:cubicBezTo>
                    <a:pt x="44" y="210"/>
                    <a:pt x="44" y="210"/>
                    <a:pt x="44" y="210"/>
                  </a:cubicBezTo>
                  <a:cubicBezTo>
                    <a:pt x="45" y="210"/>
                    <a:pt x="45" y="210"/>
                    <a:pt x="45" y="210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0"/>
                    <a:pt x="44" y="210"/>
                    <a:pt x="44" y="210"/>
                  </a:cubicBezTo>
                  <a:close/>
                  <a:moveTo>
                    <a:pt x="42" y="210"/>
                  </a:moveTo>
                  <a:cubicBezTo>
                    <a:pt x="42" y="210"/>
                    <a:pt x="42" y="210"/>
                    <a:pt x="42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3" y="210"/>
                    <a:pt x="43" y="210"/>
                    <a:pt x="43" y="210"/>
                  </a:cubicBezTo>
                  <a:cubicBezTo>
                    <a:pt x="42" y="209"/>
                    <a:pt x="42" y="209"/>
                    <a:pt x="42" y="209"/>
                  </a:cubicBezTo>
                  <a:cubicBezTo>
                    <a:pt x="42" y="210"/>
                    <a:pt x="42" y="210"/>
                    <a:pt x="42" y="210"/>
                  </a:cubicBezTo>
                  <a:close/>
                  <a:moveTo>
                    <a:pt x="37" y="210"/>
                  </a:moveTo>
                  <a:cubicBezTo>
                    <a:pt x="37" y="210"/>
                    <a:pt x="37" y="210"/>
                    <a:pt x="37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1"/>
                    <a:pt x="38" y="211"/>
                    <a:pt x="38" y="211"/>
                  </a:cubicBezTo>
                  <a:cubicBezTo>
                    <a:pt x="39" y="211"/>
                    <a:pt x="39" y="211"/>
                    <a:pt x="39" y="211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8" y="210"/>
                    <a:pt x="38" y="210"/>
                    <a:pt x="38" y="210"/>
                  </a:cubicBezTo>
                  <a:cubicBezTo>
                    <a:pt x="37" y="210"/>
                    <a:pt x="37" y="210"/>
                    <a:pt x="37" y="210"/>
                  </a:cubicBezTo>
                  <a:close/>
                  <a:moveTo>
                    <a:pt x="31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1" y="186"/>
                    <a:pt x="31" y="186"/>
                    <a:pt x="31" y="186"/>
                  </a:cubicBezTo>
                  <a:close/>
                  <a:moveTo>
                    <a:pt x="31" y="185"/>
                  </a:move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27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7"/>
                    <a:pt x="28" y="177"/>
                    <a:pt x="28" y="177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7" y="177"/>
                    <a:pt x="27" y="177"/>
                    <a:pt x="27" y="177"/>
                  </a:cubicBezTo>
                  <a:close/>
                  <a:moveTo>
                    <a:pt x="27" y="176"/>
                  </a:moveTo>
                  <a:cubicBezTo>
                    <a:pt x="27" y="176"/>
                    <a:pt x="27" y="176"/>
                    <a:pt x="27" y="176"/>
                  </a:cubicBezTo>
                  <a:cubicBezTo>
                    <a:pt x="28" y="176"/>
                    <a:pt x="28" y="176"/>
                    <a:pt x="28" y="176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lose/>
                  <a:moveTo>
                    <a:pt x="27" y="168"/>
                  </a:moveTo>
                  <a:cubicBezTo>
                    <a:pt x="28" y="168"/>
                    <a:pt x="28" y="168"/>
                    <a:pt x="28" y="168"/>
                  </a:cubicBezTo>
                  <a:cubicBezTo>
                    <a:pt x="29" y="168"/>
                    <a:pt x="29" y="168"/>
                    <a:pt x="29" y="168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7" y="168"/>
                    <a:pt x="27" y="168"/>
                    <a:pt x="27" y="168"/>
                  </a:cubicBezTo>
                  <a:close/>
                  <a:moveTo>
                    <a:pt x="28" y="167"/>
                  </a:moveTo>
                  <a:cubicBezTo>
                    <a:pt x="28" y="167"/>
                    <a:pt x="28" y="167"/>
                    <a:pt x="28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8" y="167"/>
                    <a:pt x="28" y="167"/>
                    <a:pt x="28" y="167"/>
                  </a:cubicBezTo>
                  <a:cubicBezTo>
                    <a:pt x="28" y="167"/>
                    <a:pt x="28" y="167"/>
                    <a:pt x="28" y="167"/>
                  </a:cubicBezTo>
                  <a:close/>
                  <a:moveTo>
                    <a:pt x="26" y="167"/>
                  </a:moveTo>
                  <a:cubicBezTo>
                    <a:pt x="26" y="167"/>
                    <a:pt x="26" y="167"/>
                    <a:pt x="26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7" y="167"/>
                    <a:pt x="27" y="167"/>
                    <a:pt x="27" y="167"/>
                  </a:cubicBezTo>
                  <a:cubicBezTo>
                    <a:pt x="26" y="167"/>
                    <a:pt x="26" y="167"/>
                    <a:pt x="26" y="167"/>
                  </a:cubicBezTo>
                  <a:cubicBezTo>
                    <a:pt x="26" y="167"/>
                    <a:pt x="26" y="167"/>
                    <a:pt x="26" y="167"/>
                  </a:cubicBezTo>
                  <a:close/>
                  <a:moveTo>
                    <a:pt x="29" y="160"/>
                  </a:moveTo>
                  <a:cubicBezTo>
                    <a:pt x="28" y="160"/>
                    <a:pt x="28" y="160"/>
                    <a:pt x="28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59"/>
                    <a:pt x="30" y="159"/>
                    <a:pt x="30" y="159"/>
                  </a:cubicBezTo>
                  <a:cubicBezTo>
                    <a:pt x="29" y="159"/>
                    <a:pt x="29" y="159"/>
                    <a:pt x="29" y="159"/>
                  </a:cubicBezTo>
                  <a:cubicBezTo>
                    <a:pt x="29" y="160"/>
                    <a:pt x="29" y="160"/>
                    <a:pt x="29" y="160"/>
                  </a:cubicBezTo>
                  <a:close/>
                  <a:moveTo>
                    <a:pt x="36" y="157"/>
                  </a:moveTo>
                  <a:cubicBezTo>
                    <a:pt x="36" y="157"/>
                    <a:pt x="36" y="157"/>
                    <a:pt x="36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7" y="157"/>
                    <a:pt x="37" y="157"/>
                    <a:pt x="37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ubicBezTo>
                    <a:pt x="36" y="157"/>
                    <a:pt x="36" y="157"/>
                    <a:pt x="36" y="157"/>
                  </a:cubicBezTo>
                  <a:close/>
                  <a:moveTo>
                    <a:pt x="33" y="153"/>
                  </a:moveTo>
                  <a:cubicBezTo>
                    <a:pt x="33" y="154"/>
                    <a:pt x="33" y="154"/>
                    <a:pt x="33" y="154"/>
                  </a:cubicBezTo>
                  <a:cubicBezTo>
                    <a:pt x="33" y="154"/>
                    <a:pt x="33" y="154"/>
                    <a:pt x="33" y="154"/>
                  </a:cubicBezTo>
                  <a:cubicBezTo>
                    <a:pt x="34" y="154"/>
                    <a:pt x="34" y="154"/>
                    <a:pt x="34" y="154"/>
                  </a:cubicBezTo>
                  <a:cubicBezTo>
                    <a:pt x="34" y="153"/>
                    <a:pt x="34" y="153"/>
                    <a:pt x="34" y="153"/>
                  </a:cubicBezTo>
                  <a:cubicBezTo>
                    <a:pt x="33" y="153"/>
                    <a:pt x="33" y="153"/>
                    <a:pt x="33" y="153"/>
                  </a:cubicBezTo>
                  <a:cubicBezTo>
                    <a:pt x="33" y="153"/>
                    <a:pt x="33" y="153"/>
                    <a:pt x="33" y="153"/>
                  </a:cubicBezTo>
                  <a:close/>
                  <a:moveTo>
                    <a:pt x="36" y="15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8" y="153"/>
                    <a:pt x="38" y="153"/>
                    <a:pt x="38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6" y="153"/>
                    <a:pt x="36" y="153"/>
                    <a:pt x="36" y="153"/>
                  </a:cubicBezTo>
                  <a:close/>
                  <a:moveTo>
                    <a:pt x="34" y="153"/>
                  </a:moveTo>
                  <a:cubicBezTo>
                    <a:pt x="35" y="153"/>
                    <a:pt x="35" y="153"/>
                    <a:pt x="35" y="153"/>
                  </a:cubicBezTo>
                  <a:cubicBezTo>
                    <a:pt x="36" y="153"/>
                    <a:pt x="36" y="153"/>
                    <a:pt x="36" y="153"/>
                  </a:cubicBezTo>
                  <a:cubicBezTo>
                    <a:pt x="37" y="152"/>
                    <a:pt x="37" y="152"/>
                    <a:pt x="37" y="152"/>
                  </a:cubicBezTo>
                  <a:cubicBezTo>
                    <a:pt x="36" y="152"/>
                    <a:pt x="36" y="152"/>
                    <a:pt x="36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4" y="152"/>
                    <a:pt x="34" y="152"/>
                    <a:pt x="34" y="152"/>
                  </a:cubicBezTo>
                  <a:cubicBezTo>
                    <a:pt x="34" y="153"/>
                    <a:pt x="34" y="153"/>
                    <a:pt x="34" y="153"/>
                  </a:cubicBezTo>
                  <a:close/>
                  <a:moveTo>
                    <a:pt x="42" y="137"/>
                  </a:moveTo>
                  <a:cubicBezTo>
                    <a:pt x="42" y="138"/>
                    <a:pt x="42" y="138"/>
                    <a:pt x="42" y="138"/>
                  </a:cubicBezTo>
                  <a:cubicBezTo>
                    <a:pt x="43" y="138"/>
                    <a:pt x="43" y="138"/>
                    <a:pt x="43" y="138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3" y="137"/>
                    <a:pt x="43" y="137"/>
                    <a:pt x="43" y="137"/>
                  </a:cubicBezTo>
                  <a:cubicBezTo>
                    <a:pt x="42" y="137"/>
                    <a:pt x="42" y="137"/>
                    <a:pt x="42" y="137"/>
                  </a:cubicBezTo>
                  <a:close/>
                  <a:moveTo>
                    <a:pt x="42" y="135"/>
                  </a:moveTo>
                  <a:cubicBezTo>
                    <a:pt x="41" y="135"/>
                    <a:pt x="41" y="135"/>
                    <a:pt x="41" y="135"/>
                  </a:cubicBezTo>
                  <a:cubicBezTo>
                    <a:pt x="42" y="136"/>
                    <a:pt x="42" y="136"/>
                    <a:pt x="42" y="136"/>
                  </a:cubicBezTo>
                  <a:cubicBezTo>
                    <a:pt x="43" y="136"/>
                    <a:pt x="43" y="136"/>
                    <a:pt x="43" y="136"/>
                  </a:cubicBezTo>
                  <a:cubicBezTo>
                    <a:pt x="42" y="135"/>
                    <a:pt x="42" y="135"/>
                    <a:pt x="42" y="135"/>
                  </a:cubicBezTo>
                  <a:cubicBezTo>
                    <a:pt x="42" y="135"/>
                    <a:pt x="42" y="135"/>
                    <a:pt x="42" y="135"/>
                  </a:cubicBezTo>
                  <a:close/>
                  <a:moveTo>
                    <a:pt x="39" y="130"/>
                  </a:moveTo>
                  <a:cubicBezTo>
                    <a:pt x="40" y="130"/>
                    <a:pt x="40" y="130"/>
                    <a:pt x="40" y="130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1" y="129"/>
                    <a:pt x="41" y="129"/>
                    <a:pt x="41" y="129"/>
                  </a:cubicBezTo>
                  <a:cubicBezTo>
                    <a:pt x="40" y="129"/>
                    <a:pt x="40" y="129"/>
                    <a:pt x="40" y="129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29"/>
                    <a:pt x="39" y="129"/>
                    <a:pt x="39" y="129"/>
                  </a:cubicBezTo>
                  <a:cubicBezTo>
                    <a:pt x="39" y="130"/>
                    <a:pt x="39" y="130"/>
                    <a:pt x="39" y="130"/>
                  </a:cubicBezTo>
                  <a:close/>
                  <a:moveTo>
                    <a:pt x="39" y="133"/>
                  </a:moveTo>
                  <a:cubicBezTo>
                    <a:pt x="40" y="133"/>
                    <a:pt x="40" y="133"/>
                    <a:pt x="40" y="133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1"/>
                    <a:pt x="41" y="131"/>
                    <a:pt x="41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40" y="131"/>
                    <a:pt x="40" y="131"/>
                    <a:pt x="40" y="131"/>
                  </a:cubicBezTo>
                  <a:cubicBezTo>
                    <a:pt x="39" y="133"/>
                    <a:pt x="39" y="133"/>
                    <a:pt x="39" y="133"/>
                  </a:cubicBezTo>
                  <a:close/>
                  <a:moveTo>
                    <a:pt x="36" y="133"/>
                  </a:moveTo>
                  <a:cubicBezTo>
                    <a:pt x="37" y="133"/>
                    <a:pt x="37" y="133"/>
                    <a:pt x="37" y="133"/>
                  </a:cubicBezTo>
                  <a:cubicBezTo>
                    <a:pt x="38" y="133"/>
                    <a:pt x="38" y="133"/>
                    <a:pt x="38" y="133"/>
                  </a:cubicBezTo>
                  <a:cubicBezTo>
                    <a:pt x="38" y="132"/>
                    <a:pt x="38" y="132"/>
                    <a:pt x="38" y="132"/>
                  </a:cubicBezTo>
                  <a:cubicBezTo>
                    <a:pt x="38" y="131"/>
                    <a:pt x="38" y="131"/>
                    <a:pt x="38" y="131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36" y="132"/>
                    <a:pt x="36" y="132"/>
                    <a:pt x="36" y="132"/>
                  </a:cubicBezTo>
                  <a:cubicBezTo>
                    <a:pt x="36" y="133"/>
                    <a:pt x="36" y="133"/>
                    <a:pt x="36" y="133"/>
                  </a:cubicBezTo>
                  <a:close/>
                  <a:moveTo>
                    <a:pt x="31" y="137"/>
                  </a:moveTo>
                  <a:cubicBezTo>
                    <a:pt x="31" y="137"/>
                    <a:pt x="31" y="137"/>
                    <a:pt x="31" y="137"/>
                  </a:cubicBezTo>
                  <a:cubicBezTo>
                    <a:pt x="31" y="138"/>
                    <a:pt x="31" y="138"/>
                    <a:pt x="31" y="138"/>
                  </a:cubicBezTo>
                  <a:cubicBezTo>
                    <a:pt x="32" y="138"/>
                    <a:pt x="32" y="138"/>
                    <a:pt x="32" y="138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1" y="137"/>
                    <a:pt x="31" y="137"/>
                    <a:pt x="31" y="137"/>
                  </a:cubicBezTo>
                  <a:close/>
                  <a:moveTo>
                    <a:pt x="41" y="144"/>
                  </a:moveTo>
                  <a:cubicBezTo>
                    <a:pt x="41" y="145"/>
                    <a:pt x="41" y="145"/>
                    <a:pt x="41" y="145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2" y="145"/>
                    <a:pt x="42" y="145"/>
                    <a:pt x="42" y="145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2" y="146"/>
                    <a:pt x="42" y="146"/>
                    <a:pt x="42" y="146"/>
                  </a:cubicBezTo>
                  <a:cubicBezTo>
                    <a:pt x="43" y="146"/>
                    <a:pt x="43" y="146"/>
                    <a:pt x="43" y="146"/>
                  </a:cubicBezTo>
                  <a:cubicBezTo>
                    <a:pt x="43" y="145"/>
                    <a:pt x="43" y="145"/>
                    <a:pt x="43" y="145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2" y="144"/>
                    <a:pt x="42" y="144"/>
                    <a:pt x="42" y="144"/>
                  </a:cubicBezTo>
                  <a:cubicBezTo>
                    <a:pt x="41" y="144"/>
                    <a:pt x="41" y="144"/>
                    <a:pt x="41" y="144"/>
                  </a:cubicBezTo>
                  <a:close/>
                  <a:moveTo>
                    <a:pt x="31" y="147"/>
                  </a:moveTo>
                  <a:cubicBezTo>
                    <a:pt x="31" y="147"/>
                    <a:pt x="31" y="147"/>
                    <a:pt x="31" y="147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3" y="148"/>
                    <a:pt x="33" y="148"/>
                    <a:pt x="33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4" y="148"/>
                    <a:pt x="34" y="148"/>
                    <a:pt x="34" y="148"/>
                  </a:cubicBezTo>
                  <a:cubicBezTo>
                    <a:pt x="37" y="147"/>
                    <a:pt x="37" y="147"/>
                    <a:pt x="37" y="147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40" y="146"/>
                    <a:pt x="40" y="146"/>
                    <a:pt x="40" y="146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44"/>
                    <a:pt x="39" y="144"/>
                    <a:pt x="39" y="144"/>
                  </a:cubicBezTo>
                  <a:cubicBezTo>
                    <a:pt x="38" y="144"/>
                    <a:pt x="38" y="144"/>
                    <a:pt x="38" y="144"/>
                  </a:cubicBezTo>
                  <a:cubicBezTo>
                    <a:pt x="37" y="144"/>
                    <a:pt x="37" y="144"/>
                    <a:pt x="37" y="144"/>
                  </a:cubicBezTo>
                  <a:cubicBezTo>
                    <a:pt x="37" y="142"/>
                    <a:pt x="37" y="142"/>
                    <a:pt x="37" y="142"/>
                  </a:cubicBezTo>
                  <a:cubicBezTo>
                    <a:pt x="36" y="140"/>
                    <a:pt x="36" y="140"/>
                    <a:pt x="36" y="140"/>
                  </a:cubicBezTo>
                  <a:cubicBezTo>
                    <a:pt x="34" y="140"/>
                    <a:pt x="34" y="140"/>
                    <a:pt x="34" y="140"/>
                  </a:cubicBezTo>
                  <a:cubicBezTo>
                    <a:pt x="34" y="139"/>
                    <a:pt x="34" y="139"/>
                    <a:pt x="34" y="139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1" y="139"/>
                    <a:pt x="31" y="139"/>
                    <a:pt x="31" y="139"/>
                  </a:cubicBezTo>
                  <a:cubicBezTo>
                    <a:pt x="30" y="140"/>
                    <a:pt x="30" y="140"/>
                    <a:pt x="30" y="140"/>
                  </a:cubicBezTo>
                  <a:cubicBezTo>
                    <a:pt x="30" y="141"/>
                    <a:pt x="30" y="141"/>
                    <a:pt x="30" y="141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2" y="142"/>
                    <a:pt x="32" y="142"/>
                    <a:pt x="32" y="142"/>
                  </a:cubicBezTo>
                  <a:cubicBezTo>
                    <a:pt x="31" y="142"/>
                    <a:pt x="31" y="142"/>
                    <a:pt x="31" y="142"/>
                  </a:cubicBezTo>
                  <a:cubicBezTo>
                    <a:pt x="30" y="142"/>
                    <a:pt x="30" y="142"/>
                    <a:pt x="30" y="142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0" y="143"/>
                    <a:pt x="30" y="143"/>
                    <a:pt x="30" y="143"/>
                  </a:cubicBezTo>
                  <a:cubicBezTo>
                    <a:pt x="31" y="144"/>
                    <a:pt x="31" y="144"/>
                    <a:pt x="31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30" y="145"/>
                    <a:pt x="30" y="145"/>
                    <a:pt x="30" y="145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3" y="146"/>
                    <a:pt x="33" y="146"/>
                    <a:pt x="33" y="146"/>
                  </a:cubicBezTo>
                  <a:cubicBezTo>
                    <a:pt x="35" y="145"/>
                    <a:pt x="35" y="145"/>
                    <a:pt x="35" y="145"/>
                  </a:cubicBezTo>
                  <a:cubicBezTo>
                    <a:pt x="34" y="146"/>
                    <a:pt x="34" y="146"/>
                    <a:pt x="34" y="146"/>
                  </a:cubicBezTo>
                  <a:cubicBezTo>
                    <a:pt x="33" y="147"/>
                    <a:pt x="33" y="147"/>
                    <a:pt x="33" y="147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31" y="146"/>
                    <a:pt x="31" y="146"/>
                    <a:pt x="31" y="146"/>
                  </a:cubicBezTo>
                  <a:lnTo>
                    <a:pt x="31" y="1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59" name="Freeform 161"/>
            <p:cNvSpPr>
              <a:spLocks noEditPoints="1"/>
            </p:cNvSpPr>
            <p:nvPr/>
          </p:nvSpPr>
          <p:spPr bwMode="auto">
            <a:xfrm>
              <a:off x="1705606" y="742950"/>
              <a:ext cx="1834736" cy="1541384"/>
            </a:xfrm>
            <a:custGeom>
              <a:avLst/>
              <a:gdLst>
                <a:gd name="T0" fmla="*/ 282 w 385"/>
                <a:gd name="T1" fmla="*/ 23 h 323"/>
                <a:gd name="T2" fmla="*/ 282 w 385"/>
                <a:gd name="T3" fmla="*/ 55 h 323"/>
                <a:gd name="T4" fmla="*/ 281 w 385"/>
                <a:gd name="T5" fmla="*/ 61 h 323"/>
                <a:gd name="T6" fmla="*/ 300 w 385"/>
                <a:gd name="T7" fmla="*/ 38 h 323"/>
                <a:gd name="T8" fmla="*/ 301 w 385"/>
                <a:gd name="T9" fmla="*/ 22 h 323"/>
                <a:gd name="T10" fmla="*/ 325 w 385"/>
                <a:gd name="T11" fmla="*/ 10 h 323"/>
                <a:gd name="T12" fmla="*/ 379 w 385"/>
                <a:gd name="T13" fmla="*/ 12 h 323"/>
                <a:gd name="T14" fmla="*/ 330 w 385"/>
                <a:gd name="T15" fmla="*/ 46 h 323"/>
                <a:gd name="T16" fmla="*/ 296 w 385"/>
                <a:gd name="T17" fmla="*/ 67 h 323"/>
                <a:gd name="T18" fmla="*/ 308 w 385"/>
                <a:gd name="T19" fmla="*/ 151 h 323"/>
                <a:gd name="T20" fmla="*/ 270 w 385"/>
                <a:gd name="T21" fmla="*/ 63 h 323"/>
                <a:gd name="T22" fmla="*/ 241 w 385"/>
                <a:gd name="T23" fmla="*/ 43 h 323"/>
                <a:gd name="T24" fmla="*/ 201 w 385"/>
                <a:gd name="T25" fmla="*/ 40 h 323"/>
                <a:gd name="T26" fmla="*/ 263 w 385"/>
                <a:gd name="T27" fmla="*/ 71 h 323"/>
                <a:gd name="T28" fmla="*/ 273 w 385"/>
                <a:gd name="T29" fmla="*/ 98 h 323"/>
                <a:gd name="T30" fmla="*/ 165 w 385"/>
                <a:gd name="T31" fmla="*/ 52 h 323"/>
                <a:gd name="T32" fmla="*/ 239 w 385"/>
                <a:gd name="T33" fmla="*/ 81 h 323"/>
                <a:gd name="T34" fmla="*/ 222 w 385"/>
                <a:gd name="T35" fmla="*/ 71 h 323"/>
                <a:gd name="T36" fmla="*/ 213 w 385"/>
                <a:gd name="T37" fmla="*/ 74 h 323"/>
                <a:gd name="T38" fmla="*/ 201 w 385"/>
                <a:gd name="T39" fmla="*/ 63 h 323"/>
                <a:gd name="T40" fmla="*/ 145 w 385"/>
                <a:gd name="T41" fmla="*/ 70 h 323"/>
                <a:gd name="T42" fmla="*/ 207 w 385"/>
                <a:gd name="T43" fmla="*/ 101 h 323"/>
                <a:gd name="T44" fmla="*/ 221 w 385"/>
                <a:gd name="T45" fmla="*/ 106 h 323"/>
                <a:gd name="T46" fmla="*/ 277 w 385"/>
                <a:gd name="T47" fmla="*/ 112 h 323"/>
                <a:gd name="T48" fmla="*/ 266 w 385"/>
                <a:gd name="T49" fmla="*/ 145 h 323"/>
                <a:gd name="T50" fmla="*/ 191 w 385"/>
                <a:gd name="T51" fmla="*/ 148 h 323"/>
                <a:gd name="T52" fmla="*/ 188 w 385"/>
                <a:gd name="T53" fmla="*/ 109 h 323"/>
                <a:gd name="T54" fmla="*/ 162 w 385"/>
                <a:gd name="T55" fmla="*/ 87 h 323"/>
                <a:gd name="T56" fmla="*/ 142 w 385"/>
                <a:gd name="T57" fmla="*/ 130 h 323"/>
                <a:gd name="T58" fmla="*/ 182 w 385"/>
                <a:gd name="T59" fmla="*/ 139 h 323"/>
                <a:gd name="T60" fmla="*/ 277 w 385"/>
                <a:gd name="T61" fmla="*/ 194 h 323"/>
                <a:gd name="T62" fmla="*/ 280 w 385"/>
                <a:gd name="T63" fmla="*/ 154 h 323"/>
                <a:gd name="T64" fmla="*/ 242 w 385"/>
                <a:gd name="T65" fmla="*/ 135 h 323"/>
                <a:gd name="T66" fmla="*/ 258 w 385"/>
                <a:gd name="T67" fmla="*/ 120 h 323"/>
                <a:gd name="T68" fmla="*/ 287 w 385"/>
                <a:gd name="T69" fmla="*/ 120 h 323"/>
                <a:gd name="T70" fmla="*/ 296 w 385"/>
                <a:gd name="T71" fmla="*/ 143 h 323"/>
                <a:gd name="T72" fmla="*/ 305 w 385"/>
                <a:gd name="T73" fmla="*/ 158 h 323"/>
                <a:gd name="T74" fmla="*/ 320 w 385"/>
                <a:gd name="T75" fmla="*/ 177 h 323"/>
                <a:gd name="T76" fmla="*/ 306 w 385"/>
                <a:gd name="T77" fmla="*/ 178 h 323"/>
                <a:gd name="T78" fmla="*/ 298 w 385"/>
                <a:gd name="T79" fmla="*/ 202 h 323"/>
                <a:gd name="T80" fmla="*/ 241 w 385"/>
                <a:gd name="T81" fmla="*/ 185 h 323"/>
                <a:gd name="T82" fmla="*/ 283 w 385"/>
                <a:gd name="T83" fmla="*/ 220 h 323"/>
                <a:gd name="T84" fmla="*/ 229 w 385"/>
                <a:gd name="T85" fmla="*/ 245 h 323"/>
                <a:gd name="T86" fmla="*/ 305 w 385"/>
                <a:gd name="T87" fmla="*/ 297 h 323"/>
                <a:gd name="T88" fmla="*/ 326 w 385"/>
                <a:gd name="T89" fmla="*/ 297 h 323"/>
                <a:gd name="T90" fmla="*/ 318 w 385"/>
                <a:gd name="T91" fmla="*/ 278 h 323"/>
                <a:gd name="T92" fmla="*/ 35 w 385"/>
                <a:gd name="T93" fmla="*/ 268 h 323"/>
                <a:gd name="T94" fmla="*/ 20 w 385"/>
                <a:gd name="T95" fmla="*/ 240 h 323"/>
                <a:gd name="T96" fmla="*/ 65 w 385"/>
                <a:gd name="T97" fmla="*/ 112 h 323"/>
                <a:gd name="T98" fmla="*/ 28 w 385"/>
                <a:gd name="T99" fmla="*/ 245 h 323"/>
                <a:gd name="T100" fmla="*/ 68 w 385"/>
                <a:gd name="T101" fmla="*/ 116 h 323"/>
                <a:gd name="T102" fmla="*/ 112 w 385"/>
                <a:gd name="T103" fmla="*/ 117 h 323"/>
                <a:gd name="T104" fmla="*/ 169 w 385"/>
                <a:gd name="T105" fmla="*/ 137 h 323"/>
                <a:gd name="T106" fmla="*/ 201 w 385"/>
                <a:gd name="T107" fmla="*/ 156 h 323"/>
                <a:gd name="T108" fmla="*/ 225 w 385"/>
                <a:gd name="T109" fmla="*/ 132 h 323"/>
                <a:gd name="T110" fmla="*/ 258 w 385"/>
                <a:gd name="T111" fmla="*/ 148 h 323"/>
                <a:gd name="T112" fmla="*/ 216 w 385"/>
                <a:gd name="T113" fmla="*/ 185 h 323"/>
                <a:gd name="T114" fmla="*/ 178 w 385"/>
                <a:gd name="T115" fmla="*/ 234 h 323"/>
                <a:gd name="T116" fmla="*/ 246 w 385"/>
                <a:gd name="T117" fmla="*/ 222 h 323"/>
                <a:gd name="T118" fmla="*/ 293 w 385"/>
                <a:gd name="T119" fmla="*/ 224 h 323"/>
                <a:gd name="T120" fmla="*/ 312 w 385"/>
                <a:gd name="T121" fmla="*/ 258 h 323"/>
                <a:gd name="T122" fmla="*/ 275 w 385"/>
                <a:gd name="T123" fmla="*/ 281 h 323"/>
                <a:gd name="T124" fmla="*/ 281 w 385"/>
                <a:gd name="T125" fmla="*/ 30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85" h="323">
                  <a:moveTo>
                    <a:pt x="278" y="57"/>
                  </a:moveTo>
                  <a:cubicBezTo>
                    <a:pt x="279" y="56"/>
                    <a:pt x="279" y="56"/>
                    <a:pt x="279" y="56"/>
                  </a:cubicBezTo>
                  <a:cubicBezTo>
                    <a:pt x="280" y="56"/>
                    <a:pt x="280" y="56"/>
                    <a:pt x="280" y="56"/>
                  </a:cubicBezTo>
                  <a:cubicBezTo>
                    <a:pt x="281" y="54"/>
                    <a:pt x="281" y="54"/>
                    <a:pt x="281" y="54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2"/>
                    <a:pt x="282" y="52"/>
                    <a:pt x="282" y="52"/>
                  </a:cubicBezTo>
                  <a:cubicBezTo>
                    <a:pt x="282" y="53"/>
                    <a:pt x="282" y="53"/>
                    <a:pt x="282" y="53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2" y="54"/>
                    <a:pt x="282" y="54"/>
                    <a:pt x="282" y="54"/>
                  </a:cubicBezTo>
                  <a:cubicBezTo>
                    <a:pt x="283" y="54"/>
                    <a:pt x="283" y="54"/>
                    <a:pt x="283" y="54"/>
                  </a:cubicBezTo>
                  <a:cubicBezTo>
                    <a:pt x="283" y="53"/>
                    <a:pt x="283" y="53"/>
                    <a:pt x="283" y="53"/>
                  </a:cubicBezTo>
                  <a:cubicBezTo>
                    <a:pt x="284" y="53"/>
                    <a:pt x="284" y="53"/>
                    <a:pt x="284" y="53"/>
                  </a:cubicBezTo>
                  <a:cubicBezTo>
                    <a:pt x="284" y="52"/>
                    <a:pt x="284" y="52"/>
                    <a:pt x="284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3" y="52"/>
                    <a:pt x="283" y="52"/>
                    <a:pt x="283" y="52"/>
                  </a:cubicBezTo>
                  <a:cubicBezTo>
                    <a:pt x="284" y="51"/>
                    <a:pt x="284" y="51"/>
                    <a:pt x="284" y="51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50"/>
                    <a:pt x="284" y="50"/>
                    <a:pt x="284" y="50"/>
                  </a:cubicBezTo>
                  <a:cubicBezTo>
                    <a:pt x="284" y="49"/>
                    <a:pt x="284" y="49"/>
                    <a:pt x="284" y="49"/>
                  </a:cubicBezTo>
                  <a:cubicBezTo>
                    <a:pt x="285" y="48"/>
                    <a:pt x="285" y="48"/>
                    <a:pt x="285" y="48"/>
                  </a:cubicBezTo>
                  <a:cubicBezTo>
                    <a:pt x="285" y="47"/>
                    <a:pt x="285" y="47"/>
                    <a:pt x="285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7" y="46"/>
                    <a:pt x="287" y="46"/>
                    <a:pt x="287" y="46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7" y="47"/>
                    <a:pt x="287" y="47"/>
                    <a:pt x="287" y="47"/>
                  </a:cubicBezTo>
                  <a:cubicBezTo>
                    <a:pt x="286" y="47"/>
                    <a:pt x="286" y="47"/>
                    <a:pt x="286" y="47"/>
                  </a:cubicBezTo>
                  <a:cubicBezTo>
                    <a:pt x="286" y="49"/>
                    <a:pt x="286" y="49"/>
                    <a:pt x="286" y="49"/>
                  </a:cubicBezTo>
                  <a:cubicBezTo>
                    <a:pt x="285" y="50"/>
                    <a:pt x="285" y="50"/>
                    <a:pt x="285" y="50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1"/>
                    <a:pt x="285" y="51"/>
                    <a:pt x="285" y="51"/>
                  </a:cubicBezTo>
                  <a:cubicBezTo>
                    <a:pt x="285" y="52"/>
                    <a:pt x="285" y="52"/>
                    <a:pt x="285" y="52"/>
                  </a:cubicBezTo>
                  <a:cubicBezTo>
                    <a:pt x="286" y="52"/>
                    <a:pt x="286" y="52"/>
                    <a:pt x="286" y="52"/>
                  </a:cubicBezTo>
                  <a:cubicBezTo>
                    <a:pt x="287" y="51"/>
                    <a:pt x="287" y="51"/>
                    <a:pt x="287" y="51"/>
                  </a:cubicBezTo>
                  <a:cubicBezTo>
                    <a:pt x="288" y="49"/>
                    <a:pt x="288" y="49"/>
                    <a:pt x="288" y="49"/>
                  </a:cubicBezTo>
                  <a:cubicBezTo>
                    <a:pt x="289" y="48"/>
                    <a:pt x="289" y="48"/>
                    <a:pt x="289" y="48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89" y="47"/>
                    <a:pt x="289" y="47"/>
                    <a:pt x="289" y="47"/>
                  </a:cubicBezTo>
                  <a:cubicBezTo>
                    <a:pt x="290" y="46"/>
                    <a:pt x="290" y="46"/>
                    <a:pt x="290" y="46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7"/>
                    <a:pt x="290" y="47"/>
                    <a:pt x="290" y="47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0" y="48"/>
                    <a:pt x="290" y="48"/>
                    <a:pt x="290" y="48"/>
                  </a:cubicBezTo>
                  <a:cubicBezTo>
                    <a:pt x="291" y="47"/>
                    <a:pt x="291" y="47"/>
                    <a:pt x="291" y="47"/>
                  </a:cubicBezTo>
                  <a:cubicBezTo>
                    <a:pt x="292" y="47"/>
                    <a:pt x="292" y="47"/>
                    <a:pt x="292" y="47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5" y="46"/>
                    <a:pt x="295" y="46"/>
                    <a:pt x="295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6" y="46"/>
                    <a:pt x="296" y="46"/>
                    <a:pt x="296" y="46"/>
                  </a:cubicBezTo>
                  <a:cubicBezTo>
                    <a:pt x="297" y="46"/>
                    <a:pt x="297" y="46"/>
                    <a:pt x="297" y="46"/>
                  </a:cubicBezTo>
                  <a:cubicBezTo>
                    <a:pt x="297" y="45"/>
                    <a:pt x="297" y="45"/>
                    <a:pt x="297" y="45"/>
                  </a:cubicBezTo>
                  <a:cubicBezTo>
                    <a:pt x="297" y="44"/>
                    <a:pt x="297" y="44"/>
                    <a:pt x="297" y="44"/>
                  </a:cubicBezTo>
                  <a:cubicBezTo>
                    <a:pt x="298" y="44"/>
                    <a:pt x="298" y="44"/>
                    <a:pt x="298" y="44"/>
                  </a:cubicBezTo>
                  <a:cubicBezTo>
                    <a:pt x="297" y="43"/>
                    <a:pt x="297" y="43"/>
                    <a:pt x="297" y="43"/>
                  </a:cubicBezTo>
                  <a:cubicBezTo>
                    <a:pt x="297" y="42"/>
                    <a:pt x="297" y="42"/>
                    <a:pt x="297" y="42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3"/>
                    <a:pt x="295" y="43"/>
                    <a:pt x="295" y="43"/>
                  </a:cubicBezTo>
                  <a:cubicBezTo>
                    <a:pt x="295" y="42"/>
                    <a:pt x="295" y="42"/>
                    <a:pt x="295" y="42"/>
                  </a:cubicBezTo>
                  <a:cubicBezTo>
                    <a:pt x="296" y="41"/>
                    <a:pt x="296" y="41"/>
                    <a:pt x="296" y="41"/>
                  </a:cubicBezTo>
                  <a:cubicBezTo>
                    <a:pt x="297" y="41"/>
                    <a:pt x="297" y="41"/>
                    <a:pt x="297" y="41"/>
                  </a:cubicBezTo>
                  <a:cubicBezTo>
                    <a:pt x="297" y="40"/>
                    <a:pt x="297" y="40"/>
                    <a:pt x="297" y="40"/>
                  </a:cubicBezTo>
                  <a:cubicBezTo>
                    <a:pt x="296" y="39"/>
                    <a:pt x="296" y="39"/>
                    <a:pt x="296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5" y="39"/>
                    <a:pt x="295" y="39"/>
                    <a:pt x="295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4" y="39"/>
                    <a:pt x="294" y="39"/>
                    <a:pt x="294" y="39"/>
                  </a:cubicBezTo>
                  <a:cubicBezTo>
                    <a:pt x="293" y="39"/>
                    <a:pt x="293" y="39"/>
                    <a:pt x="293" y="39"/>
                  </a:cubicBezTo>
                  <a:cubicBezTo>
                    <a:pt x="292" y="40"/>
                    <a:pt x="292" y="40"/>
                    <a:pt x="292" y="40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2" y="39"/>
                    <a:pt x="292" y="39"/>
                    <a:pt x="292" y="39"/>
                  </a:cubicBezTo>
                  <a:cubicBezTo>
                    <a:pt x="294" y="38"/>
                    <a:pt x="294" y="38"/>
                    <a:pt x="294" y="38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296" y="37"/>
                    <a:pt x="296" y="37"/>
                    <a:pt x="296" y="37"/>
                  </a:cubicBezTo>
                  <a:cubicBezTo>
                    <a:pt x="297" y="36"/>
                    <a:pt x="297" y="36"/>
                    <a:pt x="297" y="36"/>
                  </a:cubicBezTo>
                  <a:cubicBezTo>
                    <a:pt x="298" y="35"/>
                    <a:pt x="298" y="35"/>
                    <a:pt x="298" y="35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4"/>
                    <a:pt x="297" y="34"/>
                    <a:pt x="297" y="34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7" y="33"/>
                    <a:pt x="297" y="33"/>
                    <a:pt x="297" y="33"/>
                  </a:cubicBezTo>
                  <a:cubicBezTo>
                    <a:pt x="298" y="33"/>
                    <a:pt x="298" y="33"/>
                    <a:pt x="298" y="33"/>
                  </a:cubicBezTo>
                  <a:cubicBezTo>
                    <a:pt x="298" y="32"/>
                    <a:pt x="298" y="32"/>
                    <a:pt x="298" y="32"/>
                  </a:cubicBezTo>
                  <a:cubicBezTo>
                    <a:pt x="298" y="31"/>
                    <a:pt x="298" y="31"/>
                    <a:pt x="298" y="31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30"/>
                    <a:pt x="299" y="30"/>
                    <a:pt x="299" y="30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9" y="29"/>
                    <a:pt x="299" y="29"/>
                    <a:pt x="299" y="29"/>
                  </a:cubicBezTo>
                  <a:cubicBezTo>
                    <a:pt x="298" y="28"/>
                    <a:pt x="298" y="28"/>
                    <a:pt x="298" y="28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31"/>
                    <a:pt x="296" y="31"/>
                    <a:pt x="296" y="31"/>
                  </a:cubicBezTo>
                  <a:cubicBezTo>
                    <a:pt x="297" y="32"/>
                    <a:pt x="297" y="32"/>
                    <a:pt x="297" y="32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6" y="33"/>
                    <a:pt x="296" y="33"/>
                    <a:pt x="296" y="33"/>
                  </a:cubicBezTo>
                  <a:cubicBezTo>
                    <a:pt x="295" y="33"/>
                    <a:pt x="295" y="33"/>
                    <a:pt x="295" y="33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2"/>
                    <a:pt x="295" y="32"/>
                    <a:pt x="295" y="32"/>
                  </a:cubicBezTo>
                  <a:cubicBezTo>
                    <a:pt x="295" y="31"/>
                    <a:pt x="295" y="31"/>
                    <a:pt x="295" y="31"/>
                  </a:cubicBezTo>
                  <a:cubicBezTo>
                    <a:pt x="296" y="30"/>
                    <a:pt x="296" y="30"/>
                    <a:pt x="296" y="30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6" y="29"/>
                    <a:pt x="296" y="29"/>
                    <a:pt x="296" y="29"/>
                  </a:cubicBezTo>
                  <a:cubicBezTo>
                    <a:pt x="297" y="29"/>
                    <a:pt x="297" y="29"/>
                    <a:pt x="297" y="29"/>
                  </a:cubicBezTo>
                  <a:cubicBezTo>
                    <a:pt x="296" y="28"/>
                    <a:pt x="296" y="28"/>
                    <a:pt x="296" y="28"/>
                  </a:cubicBezTo>
                  <a:cubicBezTo>
                    <a:pt x="296" y="27"/>
                    <a:pt x="296" y="27"/>
                    <a:pt x="296" y="27"/>
                  </a:cubicBezTo>
                  <a:cubicBezTo>
                    <a:pt x="295" y="27"/>
                    <a:pt x="295" y="27"/>
                    <a:pt x="295" y="27"/>
                  </a:cubicBezTo>
                  <a:cubicBezTo>
                    <a:pt x="294" y="27"/>
                    <a:pt x="294" y="27"/>
                    <a:pt x="294" y="27"/>
                  </a:cubicBezTo>
                  <a:cubicBezTo>
                    <a:pt x="294" y="28"/>
                    <a:pt x="294" y="28"/>
                    <a:pt x="294" y="28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7"/>
                    <a:pt x="293" y="27"/>
                    <a:pt x="293" y="27"/>
                  </a:cubicBezTo>
                  <a:cubicBezTo>
                    <a:pt x="293" y="26"/>
                    <a:pt x="293" y="26"/>
                    <a:pt x="293" y="26"/>
                  </a:cubicBezTo>
                  <a:cubicBezTo>
                    <a:pt x="293" y="25"/>
                    <a:pt x="293" y="25"/>
                    <a:pt x="293" y="25"/>
                  </a:cubicBezTo>
                  <a:cubicBezTo>
                    <a:pt x="293" y="23"/>
                    <a:pt x="293" y="23"/>
                    <a:pt x="293" y="23"/>
                  </a:cubicBezTo>
                  <a:cubicBezTo>
                    <a:pt x="293" y="22"/>
                    <a:pt x="293" y="22"/>
                    <a:pt x="293" y="22"/>
                  </a:cubicBezTo>
                  <a:cubicBezTo>
                    <a:pt x="293" y="21"/>
                    <a:pt x="293" y="21"/>
                    <a:pt x="293" y="21"/>
                  </a:cubicBezTo>
                  <a:cubicBezTo>
                    <a:pt x="294" y="20"/>
                    <a:pt x="294" y="20"/>
                    <a:pt x="294" y="20"/>
                  </a:cubicBezTo>
                  <a:cubicBezTo>
                    <a:pt x="293" y="19"/>
                    <a:pt x="293" y="19"/>
                    <a:pt x="293" y="19"/>
                  </a:cubicBezTo>
                  <a:cubicBezTo>
                    <a:pt x="294" y="17"/>
                    <a:pt x="294" y="17"/>
                    <a:pt x="294" y="17"/>
                  </a:cubicBezTo>
                  <a:cubicBezTo>
                    <a:pt x="294" y="16"/>
                    <a:pt x="294" y="16"/>
                    <a:pt x="294" y="16"/>
                  </a:cubicBezTo>
                  <a:cubicBezTo>
                    <a:pt x="293" y="16"/>
                    <a:pt x="293" y="16"/>
                    <a:pt x="293" y="16"/>
                  </a:cubicBezTo>
                  <a:cubicBezTo>
                    <a:pt x="293" y="15"/>
                    <a:pt x="293" y="15"/>
                    <a:pt x="293" y="15"/>
                  </a:cubicBezTo>
                  <a:cubicBezTo>
                    <a:pt x="292" y="14"/>
                    <a:pt x="292" y="14"/>
                    <a:pt x="292" y="14"/>
                  </a:cubicBezTo>
                  <a:cubicBezTo>
                    <a:pt x="292" y="13"/>
                    <a:pt x="292" y="13"/>
                    <a:pt x="292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3"/>
                    <a:pt x="290" y="13"/>
                    <a:pt x="290" y="13"/>
                  </a:cubicBezTo>
                  <a:cubicBezTo>
                    <a:pt x="290" y="14"/>
                    <a:pt x="290" y="14"/>
                    <a:pt x="290" y="14"/>
                  </a:cubicBezTo>
                  <a:cubicBezTo>
                    <a:pt x="289" y="13"/>
                    <a:pt x="289" y="13"/>
                    <a:pt x="289" y="13"/>
                  </a:cubicBezTo>
                  <a:cubicBezTo>
                    <a:pt x="288" y="13"/>
                    <a:pt x="288" y="13"/>
                    <a:pt x="288" y="13"/>
                  </a:cubicBezTo>
                  <a:cubicBezTo>
                    <a:pt x="288" y="14"/>
                    <a:pt x="288" y="14"/>
                    <a:pt x="288" y="14"/>
                  </a:cubicBezTo>
                  <a:cubicBezTo>
                    <a:pt x="287" y="15"/>
                    <a:pt x="287" y="15"/>
                    <a:pt x="287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8" y="15"/>
                    <a:pt x="288" y="15"/>
                    <a:pt x="288" y="15"/>
                  </a:cubicBezTo>
                  <a:cubicBezTo>
                    <a:pt x="289" y="15"/>
                    <a:pt x="289" y="15"/>
                    <a:pt x="289" y="15"/>
                  </a:cubicBezTo>
                  <a:cubicBezTo>
                    <a:pt x="290" y="15"/>
                    <a:pt x="290" y="15"/>
                    <a:pt x="290" y="15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6"/>
                    <a:pt x="291" y="16"/>
                    <a:pt x="291" y="16"/>
                  </a:cubicBezTo>
                  <a:cubicBezTo>
                    <a:pt x="291" y="17"/>
                    <a:pt x="291" y="17"/>
                    <a:pt x="291" y="17"/>
                  </a:cubicBezTo>
                  <a:cubicBezTo>
                    <a:pt x="290" y="18"/>
                    <a:pt x="290" y="18"/>
                    <a:pt x="290" y="18"/>
                  </a:cubicBezTo>
                  <a:cubicBezTo>
                    <a:pt x="289" y="18"/>
                    <a:pt x="289" y="18"/>
                    <a:pt x="289" y="18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8" y="17"/>
                    <a:pt x="288" y="17"/>
                    <a:pt x="288" y="17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87" y="18"/>
                    <a:pt x="287" y="18"/>
                    <a:pt x="287" y="18"/>
                  </a:cubicBezTo>
                  <a:cubicBezTo>
                    <a:pt x="288" y="18"/>
                    <a:pt x="288" y="18"/>
                    <a:pt x="288" y="18"/>
                  </a:cubicBezTo>
                  <a:cubicBezTo>
                    <a:pt x="287" y="19"/>
                    <a:pt x="287" y="19"/>
                    <a:pt x="287" y="19"/>
                  </a:cubicBezTo>
                  <a:cubicBezTo>
                    <a:pt x="286" y="19"/>
                    <a:pt x="286" y="19"/>
                    <a:pt x="286" y="19"/>
                  </a:cubicBezTo>
                  <a:cubicBezTo>
                    <a:pt x="285" y="18"/>
                    <a:pt x="285" y="18"/>
                    <a:pt x="285" y="18"/>
                  </a:cubicBezTo>
                  <a:cubicBezTo>
                    <a:pt x="284" y="18"/>
                    <a:pt x="284" y="18"/>
                    <a:pt x="284" y="18"/>
                  </a:cubicBezTo>
                  <a:cubicBezTo>
                    <a:pt x="283" y="19"/>
                    <a:pt x="283" y="19"/>
                    <a:pt x="283" y="19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3" y="20"/>
                    <a:pt x="283" y="20"/>
                    <a:pt x="283" y="20"/>
                  </a:cubicBezTo>
                  <a:cubicBezTo>
                    <a:pt x="284" y="20"/>
                    <a:pt x="284" y="20"/>
                    <a:pt x="284" y="20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5" y="22"/>
                    <a:pt x="285" y="22"/>
                    <a:pt x="285" y="22"/>
                  </a:cubicBezTo>
                  <a:cubicBezTo>
                    <a:pt x="284" y="22"/>
                    <a:pt x="284" y="22"/>
                    <a:pt x="284" y="22"/>
                  </a:cubicBezTo>
                  <a:cubicBezTo>
                    <a:pt x="284" y="23"/>
                    <a:pt x="284" y="23"/>
                    <a:pt x="284" y="23"/>
                  </a:cubicBezTo>
                  <a:cubicBezTo>
                    <a:pt x="285" y="23"/>
                    <a:pt x="285" y="23"/>
                    <a:pt x="285" y="23"/>
                  </a:cubicBezTo>
                  <a:cubicBezTo>
                    <a:pt x="285" y="24"/>
                    <a:pt x="285" y="24"/>
                    <a:pt x="285" y="24"/>
                  </a:cubicBezTo>
                  <a:cubicBezTo>
                    <a:pt x="284" y="24"/>
                    <a:pt x="284" y="24"/>
                    <a:pt x="284" y="24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2" y="23"/>
                    <a:pt x="282" y="23"/>
                    <a:pt x="282" y="23"/>
                  </a:cubicBezTo>
                  <a:cubicBezTo>
                    <a:pt x="281" y="23"/>
                    <a:pt x="281" y="23"/>
                    <a:pt x="281" y="23"/>
                  </a:cubicBezTo>
                  <a:cubicBezTo>
                    <a:pt x="280" y="23"/>
                    <a:pt x="280" y="23"/>
                    <a:pt x="280" y="23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5"/>
                    <a:pt x="280" y="25"/>
                    <a:pt x="280" y="25"/>
                  </a:cubicBezTo>
                  <a:cubicBezTo>
                    <a:pt x="280" y="24"/>
                    <a:pt x="280" y="24"/>
                    <a:pt x="280" y="24"/>
                  </a:cubicBezTo>
                  <a:cubicBezTo>
                    <a:pt x="279" y="24"/>
                    <a:pt x="279" y="24"/>
                    <a:pt x="279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8" y="24"/>
                    <a:pt x="278" y="24"/>
                    <a:pt x="278" y="24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7" y="23"/>
                    <a:pt x="277" y="23"/>
                    <a:pt x="277" y="23"/>
                  </a:cubicBezTo>
                  <a:cubicBezTo>
                    <a:pt x="276" y="23"/>
                    <a:pt x="276" y="23"/>
                    <a:pt x="276" y="23"/>
                  </a:cubicBezTo>
                  <a:cubicBezTo>
                    <a:pt x="277" y="24"/>
                    <a:pt x="277" y="24"/>
                    <a:pt x="277" y="24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6"/>
                    <a:pt x="277" y="26"/>
                    <a:pt x="277" y="26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7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0" y="29"/>
                    <a:pt x="280" y="29"/>
                    <a:pt x="280" y="29"/>
                  </a:cubicBezTo>
                  <a:cubicBezTo>
                    <a:pt x="281" y="29"/>
                    <a:pt x="281" y="29"/>
                    <a:pt x="281" y="29"/>
                  </a:cubicBezTo>
                  <a:cubicBezTo>
                    <a:pt x="282" y="28"/>
                    <a:pt x="282" y="28"/>
                    <a:pt x="282" y="28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29"/>
                    <a:pt x="282" y="29"/>
                    <a:pt x="282" y="29"/>
                  </a:cubicBezTo>
                  <a:cubicBezTo>
                    <a:pt x="282" y="30"/>
                    <a:pt x="282" y="30"/>
                    <a:pt x="282" y="30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1" y="31"/>
                    <a:pt x="281" y="31"/>
                    <a:pt x="281" y="31"/>
                  </a:cubicBezTo>
                  <a:cubicBezTo>
                    <a:pt x="280" y="30"/>
                    <a:pt x="280" y="30"/>
                    <a:pt x="280" y="30"/>
                  </a:cubicBezTo>
                  <a:cubicBezTo>
                    <a:pt x="277" y="30"/>
                    <a:pt x="277" y="30"/>
                    <a:pt x="277" y="30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6" y="28"/>
                    <a:pt x="276" y="28"/>
                    <a:pt x="276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5" y="29"/>
                    <a:pt x="275" y="29"/>
                    <a:pt x="275" y="29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1"/>
                    <a:pt x="274" y="31"/>
                    <a:pt x="274" y="31"/>
                  </a:cubicBezTo>
                  <a:cubicBezTo>
                    <a:pt x="274" y="32"/>
                    <a:pt x="274" y="32"/>
                    <a:pt x="274" y="32"/>
                  </a:cubicBezTo>
                  <a:cubicBezTo>
                    <a:pt x="273" y="32"/>
                    <a:pt x="273" y="32"/>
                    <a:pt x="273" y="32"/>
                  </a:cubicBezTo>
                  <a:cubicBezTo>
                    <a:pt x="273" y="34"/>
                    <a:pt x="273" y="34"/>
                    <a:pt x="273" y="34"/>
                  </a:cubicBezTo>
                  <a:cubicBezTo>
                    <a:pt x="274" y="34"/>
                    <a:pt x="274" y="34"/>
                    <a:pt x="274" y="34"/>
                  </a:cubicBezTo>
                  <a:cubicBezTo>
                    <a:pt x="275" y="34"/>
                    <a:pt x="275" y="34"/>
                    <a:pt x="275" y="34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7" y="35"/>
                    <a:pt x="277" y="35"/>
                    <a:pt x="277" y="35"/>
                  </a:cubicBezTo>
                  <a:cubicBezTo>
                    <a:pt x="276" y="35"/>
                    <a:pt x="276" y="35"/>
                    <a:pt x="276" y="35"/>
                  </a:cubicBezTo>
                  <a:cubicBezTo>
                    <a:pt x="275" y="35"/>
                    <a:pt x="275" y="35"/>
                    <a:pt x="275" y="35"/>
                  </a:cubicBezTo>
                  <a:cubicBezTo>
                    <a:pt x="274" y="35"/>
                    <a:pt x="274" y="35"/>
                    <a:pt x="274" y="35"/>
                  </a:cubicBezTo>
                  <a:cubicBezTo>
                    <a:pt x="273" y="35"/>
                    <a:pt x="273" y="35"/>
                    <a:pt x="273" y="35"/>
                  </a:cubicBezTo>
                  <a:cubicBezTo>
                    <a:pt x="272" y="35"/>
                    <a:pt x="272" y="35"/>
                    <a:pt x="272" y="35"/>
                  </a:cubicBezTo>
                  <a:cubicBezTo>
                    <a:pt x="271" y="36"/>
                    <a:pt x="271" y="36"/>
                    <a:pt x="271" y="36"/>
                  </a:cubicBezTo>
                  <a:cubicBezTo>
                    <a:pt x="271" y="37"/>
                    <a:pt x="271" y="37"/>
                    <a:pt x="271" y="37"/>
                  </a:cubicBezTo>
                  <a:cubicBezTo>
                    <a:pt x="272" y="37"/>
                    <a:pt x="272" y="37"/>
                    <a:pt x="272" y="37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8"/>
                    <a:pt x="271" y="38"/>
                    <a:pt x="271" y="38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1" y="39"/>
                    <a:pt x="271" y="39"/>
                    <a:pt x="271" y="39"/>
                  </a:cubicBezTo>
                  <a:cubicBezTo>
                    <a:pt x="272" y="39"/>
                    <a:pt x="272" y="39"/>
                    <a:pt x="272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8"/>
                    <a:pt x="274" y="38"/>
                    <a:pt x="274" y="38"/>
                  </a:cubicBezTo>
                  <a:cubicBezTo>
                    <a:pt x="274" y="39"/>
                    <a:pt x="274" y="39"/>
                    <a:pt x="274" y="39"/>
                  </a:cubicBezTo>
                  <a:cubicBezTo>
                    <a:pt x="273" y="39"/>
                    <a:pt x="273" y="39"/>
                    <a:pt x="273" y="39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3" y="40"/>
                    <a:pt x="273" y="40"/>
                    <a:pt x="273" y="40"/>
                  </a:cubicBezTo>
                  <a:cubicBezTo>
                    <a:pt x="274" y="40"/>
                    <a:pt x="274" y="40"/>
                    <a:pt x="274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39"/>
                    <a:pt x="276" y="39"/>
                    <a:pt x="276" y="39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5" y="40"/>
                    <a:pt x="275" y="40"/>
                    <a:pt x="275" y="40"/>
                  </a:cubicBezTo>
                  <a:cubicBezTo>
                    <a:pt x="276" y="40"/>
                    <a:pt x="276" y="40"/>
                    <a:pt x="276" y="40"/>
                  </a:cubicBezTo>
                  <a:cubicBezTo>
                    <a:pt x="277" y="40"/>
                    <a:pt x="277" y="40"/>
                    <a:pt x="277" y="40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1"/>
                    <a:pt x="277" y="41"/>
                    <a:pt x="277" y="41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8" y="41"/>
                    <a:pt x="278" y="41"/>
                    <a:pt x="278" y="41"/>
                  </a:cubicBezTo>
                  <a:cubicBezTo>
                    <a:pt x="279" y="42"/>
                    <a:pt x="279" y="42"/>
                    <a:pt x="279" y="42"/>
                  </a:cubicBezTo>
                  <a:cubicBezTo>
                    <a:pt x="282" y="42"/>
                    <a:pt x="282" y="42"/>
                    <a:pt x="282" y="42"/>
                  </a:cubicBezTo>
                  <a:cubicBezTo>
                    <a:pt x="282" y="43"/>
                    <a:pt x="282" y="43"/>
                    <a:pt x="282" y="43"/>
                  </a:cubicBezTo>
                  <a:cubicBezTo>
                    <a:pt x="280" y="43"/>
                    <a:pt x="280" y="43"/>
                    <a:pt x="280" y="43"/>
                  </a:cubicBezTo>
                  <a:cubicBezTo>
                    <a:pt x="279" y="43"/>
                    <a:pt x="279" y="43"/>
                    <a:pt x="279" y="43"/>
                  </a:cubicBezTo>
                  <a:cubicBezTo>
                    <a:pt x="278" y="42"/>
                    <a:pt x="278" y="42"/>
                    <a:pt x="278" y="42"/>
                  </a:cubicBezTo>
                  <a:cubicBezTo>
                    <a:pt x="277" y="42"/>
                    <a:pt x="277" y="42"/>
                    <a:pt x="277" y="42"/>
                  </a:cubicBezTo>
                  <a:cubicBezTo>
                    <a:pt x="277" y="43"/>
                    <a:pt x="277" y="43"/>
                    <a:pt x="277" y="43"/>
                  </a:cubicBezTo>
                  <a:cubicBezTo>
                    <a:pt x="278" y="43"/>
                    <a:pt x="278" y="43"/>
                    <a:pt x="278" y="43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81" y="44"/>
                    <a:pt x="281" y="44"/>
                    <a:pt x="281" y="44"/>
                  </a:cubicBezTo>
                  <a:cubicBezTo>
                    <a:pt x="282" y="44"/>
                    <a:pt x="282" y="44"/>
                    <a:pt x="282" y="44"/>
                  </a:cubicBezTo>
                  <a:cubicBezTo>
                    <a:pt x="280" y="44"/>
                    <a:pt x="280" y="44"/>
                    <a:pt x="280" y="44"/>
                  </a:cubicBezTo>
                  <a:cubicBezTo>
                    <a:pt x="279" y="44"/>
                    <a:pt x="279" y="44"/>
                    <a:pt x="279" y="44"/>
                  </a:cubicBezTo>
                  <a:cubicBezTo>
                    <a:pt x="278" y="44"/>
                    <a:pt x="278" y="44"/>
                    <a:pt x="278" y="44"/>
                  </a:cubicBezTo>
                  <a:cubicBezTo>
                    <a:pt x="277" y="44"/>
                    <a:pt x="277" y="44"/>
                    <a:pt x="277" y="44"/>
                  </a:cubicBezTo>
                  <a:cubicBezTo>
                    <a:pt x="276" y="43"/>
                    <a:pt x="276" y="43"/>
                    <a:pt x="276" y="43"/>
                  </a:cubicBezTo>
                  <a:cubicBezTo>
                    <a:pt x="275" y="43"/>
                    <a:pt x="275" y="43"/>
                    <a:pt x="275" y="43"/>
                  </a:cubicBezTo>
                  <a:cubicBezTo>
                    <a:pt x="274" y="42"/>
                    <a:pt x="274" y="42"/>
                    <a:pt x="274" y="42"/>
                  </a:cubicBezTo>
                  <a:cubicBezTo>
                    <a:pt x="273" y="42"/>
                    <a:pt x="273" y="42"/>
                    <a:pt x="273" y="42"/>
                  </a:cubicBezTo>
                  <a:cubicBezTo>
                    <a:pt x="273" y="43"/>
                    <a:pt x="273" y="43"/>
                    <a:pt x="273" y="43"/>
                  </a:cubicBezTo>
                  <a:cubicBezTo>
                    <a:pt x="272" y="43"/>
                    <a:pt x="272" y="43"/>
                    <a:pt x="272" y="43"/>
                  </a:cubicBezTo>
                  <a:cubicBezTo>
                    <a:pt x="271" y="43"/>
                    <a:pt x="271" y="43"/>
                    <a:pt x="271" y="43"/>
                  </a:cubicBezTo>
                  <a:cubicBezTo>
                    <a:pt x="271" y="45"/>
                    <a:pt x="271" y="45"/>
                    <a:pt x="271" y="45"/>
                  </a:cubicBezTo>
                  <a:cubicBezTo>
                    <a:pt x="272" y="46"/>
                    <a:pt x="272" y="46"/>
                    <a:pt x="272" y="46"/>
                  </a:cubicBezTo>
                  <a:cubicBezTo>
                    <a:pt x="272" y="47"/>
                    <a:pt x="272" y="47"/>
                    <a:pt x="272" y="47"/>
                  </a:cubicBezTo>
                  <a:cubicBezTo>
                    <a:pt x="271" y="47"/>
                    <a:pt x="271" y="47"/>
                    <a:pt x="271" y="47"/>
                  </a:cubicBezTo>
                  <a:cubicBezTo>
                    <a:pt x="271" y="46"/>
                    <a:pt x="271" y="46"/>
                    <a:pt x="271" y="46"/>
                  </a:cubicBezTo>
                  <a:cubicBezTo>
                    <a:pt x="270" y="46"/>
                    <a:pt x="270" y="46"/>
                    <a:pt x="270" y="46"/>
                  </a:cubicBezTo>
                  <a:cubicBezTo>
                    <a:pt x="270" y="47"/>
                    <a:pt x="270" y="47"/>
                    <a:pt x="270" y="47"/>
                  </a:cubicBezTo>
                  <a:cubicBezTo>
                    <a:pt x="270" y="48"/>
                    <a:pt x="270" y="48"/>
                    <a:pt x="270" y="48"/>
                  </a:cubicBezTo>
                  <a:cubicBezTo>
                    <a:pt x="270" y="49"/>
                    <a:pt x="270" y="49"/>
                    <a:pt x="270" y="49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1" y="48"/>
                    <a:pt x="271" y="48"/>
                    <a:pt x="271" y="48"/>
                  </a:cubicBezTo>
                  <a:cubicBezTo>
                    <a:pt x="272" y="49"/>
                    <a:pt x="272" y="49"/>
                    <a:pt x="272" y="49"/>
                  </a:cubicBezTo>
                  <a:cubicBezTo>
                    <a:pt x="273" y="49"/>
                    <a:pt x="273" y="49"/>
                    <a:pt x="273" y="49"/>
                  </a:cubicBezTo>
                  <a:cubicBezTo>
                    <a:pt x="272" y="50"/>
                    <a:pt x="272" y="50"/>
                    <a:pt x="272" y="50"/>
                  </a:cubicBezTo>
                  <a:cubicBezTo>
                    <a:pt x="271" y="50"/>
                    <a:pt x="271" y="50"/>
                    <a:pt x="271" y="50"/>
                  </a:cubicBezTo>
                  <a:cubicBezTo>
                    <a:pt x="271" y="49"/>
                    <a:pt x="271" y="49"/>
                    <a:pt x="271" y="49"/>
                  </a:cubicBezTo>
                  <a:cubicBezTo>
                    <a:pt x="269" y="49"/>
                    <a:pt x="269" y="49"/>
                    <a:pt x="269" y="49"/>
                  </a:cubicBezTo>
                  <a:cubicBezTo>
                    <a:pt x="269" y="51"/>
                    <a:pt x="269" y="51"/>
                    <a:pt x="269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1"/>
                    <a:pt x="270" y="51"/>
                    <a:pt x="270" y="51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0" y="53"/>
                    <a:pt x="270" y="53"/>
                    <a:pt x="270" y="53"/>
                  </a:cubicBezTo>
                  <a:cubicBezTo>
                    <a:pt x="271" y="53"/>
                    <a:pt x="271" y="53"/>
                    <a:pt x="271" y="53"/>
                  </a:cubicBezTo>
                  <a:cubicBezTo>
                    <a:pt x="271" y="54"/>
                    <a:pt x="271" y="54"/>
                    <a:pt x="271" y="54"/>
                  </a:cubicBezTo>
                  <a:cubicBezTo>
                    <a:pt x="272" y="54"/>
                    <a:pt x="272" y="54"/>
                    <a:pt x="272" y="54"/>
                  </a:cubicBezTo>
                  <a:cubicBezTo>
                    <a:pt x="274" y="56"/>
                    <a:pt x="274" y="56"/>
                    <a:pt x="274" y="56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5"/>
                    <a:pt x="275" y="55"/>
                    <a:pt x="275" y="55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76" y="54"/>
                    <a:pt x="276" y="54"/>
                    <a:pt x="276" y="54"/>
                  </a:cubicBezTo>
                  <a:cubicBezTo>
                    <a:pt x="277" y="55"/>
                    <a:pt x="277" y="55"/>
                    <a:pt x="277" y="55"/>
                  </a:cubicBezTo>
                  <a:cubicBezTo>
                    <a:pt x="276" y="55"/>
                    <a:pt x="276" y="55"/>
                    <a:pt x="276" y="55"/>
                  </a:cubicBezTo>
                  <a:cubicBezTo>
                    <a:pt x="276" y="56"/>
                    <a:pt x="276" y="56"/>
                    <a:pt x="276" y="56"/>
                  </a:cubicBezTo>
                  <a:cubicBezTo>
                    <a:pt x="277" y="56"/>
                    <a:pt x="277" y="56"/>
                    <a:pt x="277" y="56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1"/>
                    <a:pt x="278" y="51"/>
                    <a:pt x="278" y="51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0"/>
                    <a:pt x="279" y="50"/>
                    <a:pt x="279" y="50"/>
                  </a:cubicBezTo>
                  <a:cubicBezTo>
                    <a:pt x="279" y="51"/>
                    <a:pt x="279" y="51"/>
                    <a:pt x="279" y="51"/>
                  </a:cubicBezTo>
                  <a:cubicBezTo>
                    <a:pt x="278" y="52"/>
                    <a:pt x="278" y="52"/>
                    <a:pt x="278" y="52"/>
                  </a:cubicBezTo>
                  <a:cubicBezTo>
                    <a:pt x="278" y="53"/>
                    <a:pt x="278" y="53"/>
                    <a:pt x="278" y="53"/>
                  </a:cubicBezTo>
                  <a:cubicBezTo>
                    <a:pt x="278" y="54"/>
                    <a:pt x="278" y="54"/>
                    <a:pt x="278" y="54"/>
                  </a:cubicBezTo>
                  <a:cubicBezTo>
                    <a:pt x="278" y="55"/>
                    <a:pt x="278" y="55"/>
                    <a:pt x="278" y="55"/>
                  </a:cubicBezTo>
                  <a:cubicBezTo>
                    <a:pt x="278" y="56"/>
                    <a:pt x="278" y="56"/>
                    <a:pt x="278" y="56"/>
                  </a:cubicBezTo>
                  <a:cubicBezTo>
                    <a:pt x="278" y="57"/>
                    <a:pt x="278" y="57"/>
                    <a:pt x="278" y="57"/>
                  </a:cubicBezTo>
                  <a:cubicBezTo>
                    <a:pt x="278" y="57"/>
                    <a:pt x="278" y="57"/>
                    <a:pt x="278" y="57"/>
                  </a:cubicBezTo>
                  <a:close/>
                  <a:moveTo>
                    <a:pt x="281" y="22"/>
                  </a:moveTo>
                  <a:cubicBezTo>
                    <a:pt x="281" y="21"/>
                    <a:pt x="281" y="21"/>
                    <a:pt x="281" y="21"/>
                  </a:cubicBezTo>
                  <a:cubicBezTo>
                    <a:pt x="281" y="21"/>
                    <a:pt x="281" y="21"/>
                    <a:pt x="281" y="21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2" y="22"/>
                    <a:pt x="282" y="22"/>
                    <a:pt x="282" y="22"/>
                  </a:cubicBezTo>
                  <a:cubicBezTo>
                    <a:pt x="281" y="22"/>
                    <a:pt x="281" y="22"/>
                    <a:pt x="281" y="22"/>
                  </a:cubicBezTo>
                  <a:cubicBezTo>
                    <a:pt x="281" y="22"/>
                    <a:pt x="281" y="22"/>
                    <a:pt x="281" y="22"/>
                  </a:cubicBezTo>
                  <a:close/>
                  <a:moveTo>
                    <a:pt x="281" y="57"/>
                  </a:moveTo>
                  <a:cubicBezTo>
                    <a:pt x="281" y="56"/>
                    <a:pt x="281" y="56"/>
                    <a:pt x="281" y="56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2" y="55"/>
                    <a:pt x="282" y="55"/>
                    <a:pt x="282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3" y="55"/>
                    <a:pt x="283" y="55"/>
                    <a:pt x="283" y="55"/>
                  </a:cubicBezTo>
                  <a:cubicBezTo>
                    <a:pt x="282" y="56"/>
                    <a:pt x="282" y="56"/>
                    <a:pt x="282" y="56"/>
                  </a:cubicBezTo>
                  <a:cubicBezTo>
                    <a:pt x="282" y="57"/>
                    <a:pt x="282" y="57"/>
                    <a:pt x="282" y="57"/>
                  </a:cubicBezTo>
                  <a:cubicBezTo>
                    <a:pt x="281" y="57"/>
                    <a:pt x="281" y="57"/>
                    <a:pt x="281" y="57"/>
                  </a:cubicBezTo>
                  <a:close/>
                  <a:moveTo>
                    <a:pt x="290" y="49"/>
                  </a:moveTo>
                  <a:cubicBezTo>
                    <a:pt x="291" y="48"/>
                    <a:pt x="291" y="48"/>
                    <a:pt x="291" y="48"/>
                  </a:cubicBezTo>
                  <a:cubicBezTo>
                    <a:pt x="292" y="48"/>
                    <a:pt x="292" y="48"/>
                    <a:pt x="292" y="48"/>
                  </a:cubicBezTo>
                  <a:cubicBezTo>
                    <a:pt x="293" y="47"/>
                    <a:pt x="293" y="47"/>
                    <a:pt x="293" y="47"/>
                  </a:cubicBezTo>
                  <a:cubicBezTo>
                    <a:pt x="294" y="48"/>
                    <a:pt x="294" y="48"/>
                    <a:pt x="294" y="48"/>
                  </a:cubicBezTo>
                  <a:cubicBezTo>
                    <a:pt x="295" y="48"/>
                    <a:pt x="295" y="48"/>
                    <a:pt x="295" y="48"/>
                  </a:cubicBezTo>
                  <a:cubicBezTo>
                    <a:pt x="294" y="49"/>
                    <a:pt x="294" y="49"/>
                    <a:pt x="294" y="49"/>
                  </a:cubicBezTo>
                  <a:cubicBezTo>
                    <a:pt x="293" y="49"/>
                    <a:pt x="293" y="49"/>
                    <a:pt x="293" y="49"/>
                  </a:cubicBezTo>
                  <a:cubicBezTo>
                    <a:pt x="292" y="49"/>
                    <a:pt x="292" y="49"/>
                    <a:pt x="292" y="49"/>
                  </a:cubicBezTo>
                  <a:cubicBezTo>
                    <a:pt x="291" y="50"/>
                    <a:pt x="291" y="50"/>
                    <a:pt x="291" y="50"/>
                  </a:cubicBezTo>
                  <a:cubicBezTo>
                    <a:pt x="291" y="49"/>
                    <a:pt x="291" y="49"/>
                    <a:pt x="291" y="49"/>
                  </a:cubicBezTo>
                  <a:cubicBezTo>
                    <a:pt x="290" y="49"/>
                    <a:pt x="290" y="49"/>
                    <a:pt x="290" y="49"/>
                  </a:cubicBezTo>
                  <a:close/>
                  <a:moveTo>
                    <a:pt x="357" y="2"/>
                  </a:moveTo>
                  <a:cubicBezTo>
                    <a:pt x="357" y="1"/>
                    <a:pt x="357" y="1"/>
                    <a:pt x="357" y="1"/>
                  </a:cubicBezTo>
                  <a:cubicBezTo>
                    <a:pt x="358" y="1"/>
                    <a:pt x="358" y="1"/>
                    <a:pt x="358" y="1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8" y="2"/>
                    <a:pt x="358" y="2"/>
                    <a:pt x="358" y="2"/>
                  </a:cubicBezTo>
                  <a:cubicBezTo>
                    <a:pt x="357" y="2"/>
                    <a:pt x="357" y="2"/>
                    <a:pt x="357" y="2"/>
                  </a:cubicBezTo>
                  <a:close/>
                  <a:moveTo>
                    <a:pt x="325" y="58"/>
                  </a:moveTo>
                  <a:cubicBezTo>
                    <a:pt x="325" y="59"/>
                    <a:pt x="325" y="59"/>
                    <a:pt x="325" y="59"/>
                  </a:cubicBezTo>
                  <a:cubicBezTo>
                    <a:pt x="325" y="59"/>
                    <a:pt x="325" y="59"/>
                    <a:pt x="325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6" y="59"/>
                    <a:pt x="326" y="59"/>
                    <a:pt x="326" y="59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5" y="58"/>
                    <a:pt x="325" y="58"/>
                    <a:pt x="325" y="58"/>
                  </a:cubicBezTo>
                  <a:close/>
                  <a:moveTo>
                    <a:pt x="309" y="67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10" y="68"/>
                    <a:pt x="310" y="68"/>
                    <a:pt x="310" y="68"/>
                  </a:cubicBezTo>
                  <a:cubicBezTo>
                    <a:pt x="310" y="67"/>
                    <a:pt x="310" y="67"/>
                    <a:pt x="310" y="67"/>
                  </a:cubicBezTo>
                  <a:cubicBezTo>
                    <a:pt x="309" y="67"/>
                    <a:pt x="309" y="67"/>
                    <a:pt x="309" y="67"/>
                  </a:cubicBezTo>
                  <a:close/>
                  <a:moveTo>
                    <a:pt x="287" y="67"/>
                  </a:moveTo>
                  <a:cubicBezTo>
                    <a:pt x="286" y="66"/>
                    <a:pt x="286" y="66"/>
                    <a:pt x="286" y="66"/>
                  </a:cubicBezTo>
                  <a:cubicBezTo>
                    <a:pt x="286" y="65"/>
                    <a:pt x="286" y="65"/>
                    <a:pt x="286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6"/>
                    <a:pt x="287" y="66"/>
                    <a:pt x="287" y="66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7"/>
                    <a:pt x="287" y="67"/>
                    <a:pt x="287" y="67"/>
                  </a:cubicBezTo>
                  <a:close/>
                  <a:moveTo>
                    <a:pt x="280" y="79"/>
                  </a:moveTo>
                  <a:cubicBezTo>
                    <a:pt x="280" y="78"/>
                    <a:pt x="280" y="78"/>
                    <a:pt x="280" y="78"/>
                  </a:cubicBezTo>
                  <a:cubicBezTo>
                    <a:pt x="280" y="78"/>
                    <a:pt x="280" y="78"/>
                    <a:pt x="280" y="78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80" y="77"/>
                    <a:pt x="280" y="77"/>
                    <a:pt x="280" y="77"/>
                  </a:cubicBezTo>
                  <a:cubicBezTo>
                    <a:pt x="279" y="77"/>
                    <a:pt x="279" y="77"/>
                    <a:pt x="279" y="77"/>
                  </a:cubicBezTo>
                  <a:cubicBezTo>
                    <a:pt x="279" y="78"/>
                    <a:pt x="279" y="78"/>
                    <a:pt x="279" y="78"/>
                  </a:cubicBezTo>
                  <a:cubicBezTo>
                    <a:pt x="279" y="79"/>
                    <a:pt x="279" y="79"/>
                    <a:pt x="279" y="79"/>
                  </a:cubicBezTo>
                  <a:cubicBezTo>
                    <a:pt x="280" y="80"/>
                    <a:pt x="280" y="80"/>
                    <a:pt x="280" y="80"/>
                  </a:cubicBezTo>
                  <a:cubicBezTo>
                    <a:pt x="280" y="81"/>
                    <a:pt x="280" y="81"/>
                    <a:pt x="280" y="81"/>
                  </a:cubicBezTo>
                  <a:cubicBezTo>
                    <a:pt x="279" y="81"/>
                    <a:pt x="279" y="81"/>
                    <a:pt x="279" y="81"/>
                  </a:cubicBezTo>
                  <a:cubicBezTo>
                    <a:pt x="279" y="80"/>
                    <a:pt x="279" y="80"/>
                    <a:pt x="279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7" y="80"/>
                    <a:pt x="277" y="80"/>
                    <a:pt x="277" y="80"/>
                  </a:cubicBezTo>
                  <a:cubicBezTo>
                    <a:pt x="276" y="80"/>
                    <a:pt x="276" y="80"/>
                    <a:pt x="276" y="80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5" y="79"/>
                    <a:pt x="275" y="79"/>
                    <a:pt x="275" y="79"/>
                  </a:cubicBezTo>
                  <a:cubicBezTo>
                    <a:pt x="274" y="79"/>
                    <a:pt x="274" y="79"/>
                    <a:pt x="274" y="79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8"/>
                    <a:pt x="274" y="78"/>
                    <a:pt x="274" y="78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5" y="77"/>
                    <a:pt x="275" y="77"/>
                    <a:pt x="275" y="77"/>
                  </a:cubicBezTo>
                  <a:cubicBezTo>
                    <a:pt x="275" y="76"/>
                    <a:pt x="275" y="76"/>
                    <a:pt x="275" y="76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5"/>
                    <a:pt x="274" y="75"/>
                    <a:pt x="274" y="75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6"/>
                    <a:pt x="274" y="76"/>
                    <a:pt x="274" y="76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7"/>
                    <a:pt x="273" y="77"/>
                    <a:pt x="273" y="77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3" y="78"/>
                    <a:pt x="273" y="78"/>
                    <a:pt x="273" y="78"/>
                  </a:cubicBezTo>
                  <a:cubicBezTo>
                    <a:pt x="272" y="78"/>
                    <a:pt x="272" y="78"/>
                    <a:pt x="272" y="78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7"/>
                    <a:pt x="272" y="77"/>
                    <a:pt x="272" y="77"/>
                  </a:cubicBezTo>
                  <a:cubicBezTo>
                    <a:pt x="272" y="76"/>
                    <a:pt x="272" y="76"/>
                    <a:pt x="272" y="76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2" y="74"/>
                    <a:pt x="272" y="74"/>
                    <a:pt x="272" y="74"/>
                  </a:cubicBezTo>
                  <a:cubicBezTo>
                    <a:pt x="272" y="75"/>
                    <a:pt x="272" y="75"/>
                    <a:pt x="272" y="75"/>
                  </a:cubicBezTo>
                  <a:cubicBezTo>
                    <a:pt x="271" y="75"/>
                    <a:pt x="271" y="75"/>
                    <a:pt x="271" y="75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6"/>
                    <a:pt x="271" y="76"/>
                    <a:pt x="271" y="76"/>
                  </a:cubicBezTo>
                  <a:cubicBezTo>
                    <a:pt x="271" y="77"/>
                    <a:pt x="271" y="77"/>
                    <a:pt x="271" y="77"/>
                  </a:cubicBezTo>
                  <a:cubicBezTo>
                    <a:pt x="270" y="77"/>
                    <a:pt x="270" y="77"/>
                    <a:pt x="270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7"/>
                    <a:pt x="269" y="77"/>
                    <a:pt x="269" y="77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6"/>
                    <a:pt x="269" y="76"/>
                    <a:pt x="269" y="76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70" y="72"/>
                    <a:pt x="270" y="72"/>
                    <a:pt x="270" y="72"/>
                  </a:cubicBezTo>
                  <a:cubicBezTo>
                    <a:pt x="269" y="73"/>
                    <a:pt x="269" y="73"/>
                    <a:pt x="269" y="73"/>
                  </a:cubicBezTo>
                  <a:cubicBezTo>
                    <a:pt x="269" y="74"/>
                    <a:pt x="269" y="74"/>
                    <a:pt x="269" y="74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5"/>
                    <a:pt x="268" y="75"/>
                    <a:pt x="268" y="75"/>
                  </a:cubicBezTo>
                  <a:cubicBezTo>
                    <a:pt x="268" y="76"/>
                    <a:pt x="268" y="76"/>
                    <a:pt x="268" y="76"/>
                  </a:cubicBezTo>
                  <a:cubicBezTo>
                    <a:pt x="267" y="76"/>
                    <a:pt x="267" y="76"/>
                    <a:pt x="267" y="76"/>
                  </a:cubicBezTo>
                  <a:cubicBezTo>
                    <a:pt x="266" y="75"/>
                    <a:pt x="266" y="75"/>
                    <a:pt x="266" y="75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6" y="73"/>
                    <a:pt x="266" y="73"/>
                    <a:pt x="266" y="73"/>
                  </a:cubicBezTo>
                  <a:cubicBezTo>
                    <a:pt x="267" y="73"/>
                    <a:pt x="267" y="73"/>
                    <a:pt x="267" y="73"/>
                  </a:cubicBezTo>
                  <a:cubicBezTo>
                    <a:pt x="268" y="72"/>
                    <a:pt x="268" y="72"/>
                    <a:pt x="268" y="72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8" y="71"/>
                    <a:pt x="268" y="71"/>
                    <a:pt x="268" y="71"/>
                  </a:cubicBezTo>
                  <a:cubicBezTo>
                    <a:pt x="268" y="70"/>
                    <a:pt x="268" y="70"/>
                    <a:pt x="268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69" y="70"/>
                    <a:pt x="269" y="70"/>
                    <a:pt x="269" y="70"/>
                  </a:cubicBezTo>
                  <a:cubicBezTo>
                    <a:pt x="271" y="70"/>
                    <a:pt x="271" y="70"/>
                    <a:pt x="271" y="70"/>
                  </a:cubicBezTo>
                  <a:cubicBezTo>
                    <a:pt x="271" y="69"/>
                    <a:pt x="271" y="69"/>
                    <a:pt x="271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2" y="69"/>
                    <a:pt x="272" y="69"/>
                    <a:pt x="272" y="69"/>
                  </a:cubicBezTo>
                  <a:cubicBezTo>
                    <a:pt x="273" y="68"/>
                    <a:pt x="273" y="68"/>
                    <a:pt x="273" y="68"/>
                  </a:cubicBezTo>
                  <a:cubicBezTo>
                    <a:pt x="274" y="68"/>
                    <a:pt x="274" y="68"/>
                    <a:pt x="274" y="68"/>
                  </a:cubicBezTo>
                  <a:cubicBezTo>
                    <a:pt x="275" y="69"/>
                    <a:pt x="275" y="69"/>
                    <a:pt x="275" y="69"/>
                  </a:cubicBezTo>
                  <a:cubicBezTo>
                    <a:pt x="276" y="69"/>
                    <a:pt x="276" y="69"/>
                    <a:pt x="276" y="69"/>
                  </a:cubicBezTo>
                  <a:cubicBezTo>
                    <a:pt x="277" y="68"/>
                    <a:pt x="277" y="68"/>
                    <a:pt x="277" y="68"/>
                  </a:cubicBezTo>
                  <a:cubicBezTo>
                    <a:pt x="277" y="69"/>
                    <a:pt x="277" y="69"/>
                    <a:pt x="277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8" y="69"/>
                    <a:pt x="278" y="69"/>
                    <a:pt x="278" y="69"/>
                  </a:cubicBezTo>
                  <a:cubicBezTo>
                    <a:pt x="279" y="69"/>
                    <a:pt x="279" y="69"/>
                    <a:pt x="279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1" y="69"/>
                    <a:pt x="281" y="69"/>
                    <a:pt x="281" y="69"/>
                  </a:cubicBezTo>
                  <a:cubicBezTo>
                    <a:pt x="280" y="69"/>
                    <a:pt x="280" y="69"/>
                    <a:pt x="280" y="69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79" y="68"/>
                    <a:pt x="279" y="68"/>
                    <a:pt x="279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8"/>
                    <a:pt x="280" y="68"/>
                    <a:pt x="280" y="68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0" y="67"/>
                    <a:pt x="280" y="67"/>
                    <a:pt x="280" y="67"/>
                  </a:cubicBezTo>
                  <a:cubicBezTo>
                    <a:pt x="281" y="67"/>
                    <a:pt x="281" y="67"/>
                    <a:pt x="281" y="67"/>
                  </a:cubicBezTo>
                  <a:cubicBezTo>
                    <a:pt x="280" y="66"/>
                    <a:pt x="280" y="66"/>
                    <a:pt x="280" y="66"/>
                  </a:cubicBezTo>
                  <a:cubicBezTo>
                    <a:pt x="279" y="66"/>
                    <a:pt x="279" y="66"/>
                    <a:pt x="279" y="66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8" y="66"/>
                    <a:pt x="278" y="66"/>
                    <a:pt x="278" y="66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5"/>
                    <a:pt x="279" y="65"/>
                    <a:pt x="279" y="65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4"/>
                    <a:pt x="279" y="64"/>
                    <a:pt x="279" y="64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2"/>
                    <a:pt x="279" y="62"/>
                    <a:pt x="279" y="62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79" y="61"/>
                    <a:pt x="279" y="61"/>
                    <a:pt x="279" y="61"/>
                  </a:cubicBezTo>
                  <a:cubicBezTo>
                    <a:pt x="280" y="60"/>
                    <a:pt x="280" y="60"/>
                    <a:pt x="280" y="60"/>
                  </a:cubicBezTo>
                  <a:cubicBezTo>
                    <a:pt x="281" y="61"/>
                    <a:pt x="281" y="61"/>
                    <a:pt x="281" y="61"/>
                  </a:cubicBezTo>
                  <a:cubicBezTo>
                    <a:pt x="282" y="60"/>
                    <a:pt x="282" y="60"/>
                    <a:pt x="282" y="60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3" y="61"/>
                    <a:pt x="283" y="61"/>
                    <a:pt x="283" y="61"/>
                  </a:cubicBezTo>
                  <a:cubicBezTo>
                    <a:pt x="284" y="62"/>
                    <a:pt x="284" y="62"/>
                    <a:pt x="284" y="62"/>
                  </a:cubicBezTo>
                  <a:cubicBezTo>
                    <a:pt x="285" y="63"/>
                    <a:pt x="285" y="63"/>
                    <a:pt x="285" y="63"/>
                  </a:cubicBezTo>
                  <a:cubicBezTo>
                    <a:pt x="285" y="66"/>
                    <a:pt x="285" y="66"/>
                    <a:pt x="285" y="66"/>
                  </a:cubicBezTo>
                  <a:cubicBezTo>
                    <a:pt x="284" y="67"/>
                    <a:pt x="284" y="67"/>
                    <a:pt x="284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5" y="67"/>
                    <a:pt x="285" y="67"/>
                    <a:pt x="285" y="67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87" y="68"/>
                    <a:pt x="287" y="68"/>
                    <a:pt x="287" y="68"/>
                  </a:cubicBezTo>
                  <a:cubicBezTo>
                    <a:pt x="288" y="69"/>
                    <a:pt x="288" y="69"/>
                    <a:pt x="288" y="69"/>
                  </a:cubicBezTo>
                  <a:cubicBezTo>
                    <a:pt x="288" y="68"/>
                    <a:pt x="288" y="68"/>
                    <a:pt x="288" y="68"/>
                  </a:cubicBezTo>
                  <a:cubicBezTo>
                    <a:pt x="290" y="68"/>
                    <a:pt x="290" y="68"/>
                    <a:pt x="290" y="68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1" y="68"/>
                    <a:pt x="291" y="68"/>
                    <a:pt x="291" y="68"/>
                  </a:cubicBezTo>
                  <a:cubicBezTo>
                    <a:pt x="292" y="68"/>
                    <a:pt x="292" y="68"/>
                    <a:pt x="292" y="68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7" y="64"/>
                    <a:pt x="297" y="64"/>
                    <a:pt x="297" y="64"/>
                  </a:cubicBezTo>
                  <a:cubicBezTo>
                    <a:pt x="297" y="63"/>
                    <a:pt x="297" y="63"/>
                    <a:pt x="297" y="63"/>
                  </a:cubicBezTo>
                  <a:cubicBezTo>
                    <a:pt x="298" y="62"/>
                    <a:pt x="298" y="62"/>
                    <a:pt x="298" y="62"/>
                  </a:cubicBezTo>
                  <a:cubicBezTo>
                    <a:pt x="297" y="62"/>
                    <a:pt x="297" y="62"/>
                    <a:pt x="297" y="62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6" y="63"/>
                    <a:pt x="296" y="63"/>
                    <a:pt x="296" y="63"/>
                  </a:cubicBezTo>
                  <a:cubicBezTo>
                    <a:pt x="295" y="65"/>
                    <a:pt x="295" y="65"/>
                    <a:pt x="295" y="65"/>
                  </a:cubicBezTo>
                  <a:cubicBezTo>
                    <a:pt x="294" y="65"/>
                    <a:pt x="294" y="65"/>
                    <a:pt x="294" y="65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293" y="67"/>
                    <a:pt x="293" y="67"/>
                    <a:pt x="293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1" y="67"/>
                    <a:pt x="291" y="67"/>
                    <a:pt x="291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90" y="67"/>
                    <a:pt x="290" y="67"/>
                    <a:pt x="290" y="67"/>
                  </a:cubicBezTo>
                  <a:cubicBezTo>
                    <a:pt x="289" y="67"/>
                    <a:pt x="289" y="67"/>
                    <a:pt x="289" y="67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8" y="66"/>
                    <a:pt x="288" y="66"/>
                    <a:pt x="288" y="66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90" y="64"/>
                    <a:pt x="290" y="64"/>
                    <a:pt x="290" y="64"/>
                  </a:cubicBezTo>
                  <a:cubicBezTo>
                    <a:pt x="289" y="65"/>
                    <a:pt x="289" y="65"/>
                    <a:pt x="289" y="65"/>
                  </a:cubicBezTo>
                  <a:cubicBezTo>
                    <a:pt x="288" y="65"/>
                    <a:pt x="288" y="65"/>
                    <a:pt x="288" y="65"/>
                  </a:cubicBezTo>
                  <a:cubicBezTo>
                    <a:pt x="287" y="65"/>
                    <a:pt x="287" y="65"/>
                    <a:pt x="287" y="65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7" y="64"/>
                    <a:pt x="287" y="64"/>
                    <a:pt x="287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4"/>
                    <a:pt x="288" y="64"/>
                    <a:pt x="288" y="64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8" y="63"/>
                    <a:pt x="288" y="63"/>
                    <a:pt x="288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3"/>
                    <a:pt x="289" y="63"/>
                    <a:pt x="289" y="63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9" y="62"/>
                    <a:pt x="289" y="62"/>
                    <a:pt x="289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8" y="62"/>
                    <a:pt x="288" y="62"/>
                    <a:pt x="288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2"/>
                    <a:pt x="287" y="62"/>
                    <a:pt x="287" y="62"/>
                  </a:cubicBezTo>
                  <a:cubicBezTo>
                    <a:pt x="287" y="61"/>
                    <a:pt x="287" y="61"/>
                    <a:pt x="287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8" y="61"/>
                    <a:pt x="288" y="61"/>
                    <a:pt x="288" y="61"/>
                  </a:cubicBezTo>
                  <a:cubicBezTo>
                    <a:pt x="289" y="61"/>
                    <a:pt x="289" y="61"/>
                    <a:pt x="289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1" y="61"/>
                    <a:pt x="291" y="61"/>
                    <a:pt x="291" y="61"/>
                  </a:cubicBezTo>
                  <a:cubicBezTo>
                    <a:pt x="290" y="61"/>
                    <a:pt x="290" y="61"/>
                    <a:pt x="290" y="61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0" y="60"/>
                    <a:pt x="290" y="60"/>
                    <a:pt x="290" y="60"/>
                  </a:cubicBezTo>
                  <a:cubicBezTo>
                    <a:pt x="291" y="60"/>
                    <a:pt x="291" y="60"/>
                    <a:pt x="291" y="60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9"/>
                    <a:pt x="291" y="59"/>
                    <a:pt x="291" y="59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92" y="58"/>
                    <a:pt x="292" y="58"/>
                    <a:pt x="292" y="58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3" y="56"/>
                    <a:pt x="293" y="56"/>
                    <a:pt x="293" y="56"/>
                  </a:cubicBezTo>
                  <a:cubicBezTo>
                    <a:pt x="294" y="55"/>
                    <a:pt x="294" y="55"/>
                    <a:pt x="294" y="55"/>
                  </a:cubicBezTo>
                  <a:cubicBezTo>
                    <a:pt x="293" y="55"/>
                    <a:pt x="293" y="55"/>
                    <a:pt x="293" y="55"/>
                  </a:cubicBezTo>
                  <a:cubicBezTo>
                    <a:pt x="292" y="57"/>
                    <a:pt x="292" y="57"/>
                    <a:pt x="292" y="57"/>
                  </a:cubicBezTo>
                  <a:cubicBezTo>
                    <a:pt x="291" y="58"/>
                    <a:pt x="291" y="58"/>
                    <a:pt x="291" y="58"/>
                  </a:cubicBezTo>
                  <a:cubicBezTo>
                    <a:pt x="289" y="59"/>
                    <a:pt x="289" y="59"/>
                    <a:pt x="289" y="59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8" y="60"/>
                    <a:pt x="288" y="60"/>
                    <a:pt x="288" y="60"/>
                  </a:cubicBezTo>
                  <a:cubicBezTo>
                    <a:pt x="286" y="60"/>
                    <a:pt x="286" y="60"/>
                    <a:pt x="286" y="60"/>
                  </a:cubicBezTo>
                  <a:cubicBezTo>
                    <a:pt x="286" y="59"/>
                    <a:pt x="286" y="59"/>
                    <a:pt x="286" y="59"/>
                  </a:cubicBezTo>
                  <a:cubicBezTo>
                    <a:pt x="287" y="59"/>
                    <a:pt x="287" y="59"/>
                    <a:pt x="287" y="59"/>
                  </a:cubicBezTo>
                  <a:cubicBezTo>
                    <a:pt x="288" y="58"/>
                    <a:pt x="288" y="58"/>
                    <a:pt x="288" y="58"/>
                  </a:cubicBezTo>
                  <a:cubicBezTo>
                    <a:pt x="288" y="57"/>
                    <a:pt x="288" y="57"/>
                    <a:pt x="288" y="57"/>
                  </a:cubicBezTo>
                  <a:cubicBezTo>
                    <a:pt x="287" y="58"/>
                    <a:pt x="287" y="58"/>
                    <a:pt x="287" y="58"/>
                  </a:cubicBezTo>
                  <a:cubicBezTo>
                    <a:pt x="285" y="58"/>
                    <a:pt x="285" y="58"/>
                    <a:pt x="285" y="58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5" y="59"/>
                    <a:pt x="285" y="59"/>
                    <a:pt x="285" y="59"/>
                  </a:cubicBezTo>
                  <a:cubicBezTo>
                    <a:pt x="284" y="59"/>
                    <a:pt x="284" y="59"/>
                    <a:pt x="284" y="59"/>
                  </a:cubicBezTo>
                  <a:cubicBezTo>
                    <a:pt x="282" y="58"/>
                    <a:pt x="282" y="58"/>
                    <a:pt x="282" y="58"/>
                  </a:cubicBezTo>
                  <a:cubicBezTo>
                    <a:pt x="283" y="58"/>
                    <a:pt x="283" y="58"/>
                    <a:pt x="283" y="58"/>
                  </a:cubicBezTo>
                  <a:cubicBezTo>
                    <a:pt x="284" y="58"/>
                    <a:pt x="284" y="58"/>
                    <a:pt x="284" y="58"/>
                  </a:cubicBezTo>
                  <a:cubicBezTo>
                    <a:pt x="284" y="57"/>
                    <a:pt x="284" y="57"/>
                    <a:pt x="284" y="57"/>
                  </a:cubicBezTo>
                  <a:cubicBezTo>
                    <a:pt x="283" y="57"/>
                    <a:pt x="283" y="57"/>
                    <a:pt x="283" y="57"/>
                  </a:cubicBezTo>
                  <a:cubicBezTo>
                    <a:pt x="283" y="56"/>
                    <a:pt x="283" y="56"/>
                    <a:pt x="283" y="56"/>
                  </a:cubicBezTo>
                  <a:cubicBezTo>
                    <a:pt x="284" y="56"/>
                    <a:pt x="284" y="56"/>
                    <a:pt x="284" y="56"/>
                  </a:cubicBezTo>
                  <a:cubicBezTo>
                    <a:pt x="284" y="55"/>
                    <a:pt x="284" y="55"/>
                    <a:pt x="284" y="55"/>
                  </a:cubicBezTo>
                  <a:cubicBezTo>
                    <a:pt x="285" y="55"/>
                    <a:pt x="285" y="55"/>
                    <a:pt x="285" y="55"/>
                  </a:cubicBezTo>
                  <a:cubicBezTo>
                    <a:pt x="286" y="54"/>
                    <a:pt x="286" y="54"/>
                    <a:pt x="286" y="54"/>
                  </a:cubicBezTo>
                  <a:cubicBezTo>
                    <a:pt x="287" y="54"/>
                    <a:pt x="287" y="54"/>
                    <a:pt x="287" y="54"/>
                  </a:cubicBezTo>
                  <a:cubicBezTo>
                    <a:pt x="287" y="53"/>
                    <a:pt x="287" y="53"/>
                    <a:pt x="287" y="53"/>
                  </a:cubicBezTo>
                  <a:cubicBezTo>
                    <a:pt x="288" y="52"/>
                    <a:pt x="288" y="52"/>
                    <a:pt x="288" y="52"/>
                  </a:cubicBezTo>
                  <a:cubicBezTo>
                    <a:pt x="289" y="51"/>
                    <a:pt x="289" y="51"/>
                    <a:pt x="289" y="51"/>
                  </a:cubicBezTo>
                  <a:cubicBezTo>
                    <a:pt x="290" y="51"/>
                    <a:pt x="290" y="51"/>
                    <a:pt x="290" y="51"/>
                  </a:cubicBezTo>
                  <a:cubicBezTo>
                    <a:pt x="291" y="51"/>
                    <a:pt x="291" y="51"/>
                    <a:pt x="291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3" y="51"/>
                    <a:pt x="293" y="51"/>
                    <a:pt x="293" y="51"/>
                  </a:cubicBezTo>
                  <a:cubicBezTo>
                    <a:pt x="294" y="51"/>
                    <a:pt x="294" y="51"/>
                    <a:pt x="294" y="51"/>
                  </a:cubicBezTo>
                  <a:cubicBezTo>
                    <a:pt x="295" y="50"/>
                    <a:pt x="295" y="50"/>
                    <a:pt x="295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6" y="50"/>
                    <a:pt x="296" y="50"/>
                    <a:pt x="296" y="50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7" y="51"/>
                    <a:pt x="297" y="51"/>
                    <a:pt x="297" y="51"/>
                  </a:cubicBezTo>
                  <a:cubicBezTo>
                    <a:pt x="299" y="52"/>
                    <a:pt x="299" y="52"/>
                    <a:pt x="299" y="52"/>
                  </a:cubicBezTo>
                  <a:cubicBezTo>
                    <a:pt x="300" y="53"/>
                    <a:pt x="300" y="53"/>
                    <a:pt x="300" y="53"/>
                  </a:cubicBezTo>
                  <a:cubicBezTo>
                    <a:pt x="300" y="54"/>
                    <a:pt x="300" y="54"/>
                    <a:pt x="300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2" y="55"/>
                    <a:pt x="302" y="55"/>
                    <a:pt x="302" y="55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3" y="54"/>
                    <a:pt x="303" y="54"/>
                    <a:pt x="303" y="54"/>
                  </a:cubicBezTo>
                  <a:cubicBezTo>
                    <a:pt x="302" y="54"/>
                    <a:pt x="302" y="54"/>
                    <a:pt x="302" y="54"/>
                  </a:cubicBezTo>
                  <a:cubicBezTo>
                    <a:pt x="301" y="54"/>
                    <a:pt x="301" y="54"/>
                    <a:pt x="301" y="54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1" y="53"/>
                    <a:pt x="301" y="53"/>
                    <a:pt x="301" y="53"/>
                  </a:cubicBezTo>
                  <a:cubicBezTo>
                    <a:pt x="302" y="52"/>
                    <a:pt x="302" y="52"/>
                    <a:pt x="302" y="52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3"/>
                    <a:pt x="305" y="53"/>
                    <a:pt x="305" y="53"/>
                  </a:cubicBezTo>
                  <a:cubicBezTo>
                    <a:pt x="305" y="52"/>
                    <a:pt x="305" y="52"/>
                    <a:pt x="305" y="52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0"/>
                    <a:pt x="305" y="50"/>
                    <a:pt x="305" y="50"/>
                  </a:cubicBezTo>
                  <a:cubicBezTo>
                    <a:pt x="305" y="51"/>
                    <a:pt x="305" y="51"/>
                    <a:pt x="305" y="51"/>
                  </a:cubicBezTo>
                  <a:cubicBezTo>
                    <a:pt x="304" y="52"/>
                    <a:pt x="304" y="52"/>
                    <a:pt x="304" y="52"/>
                  </a:cubicBezTo>
                  <a:cubicBezTo>
                    <a:pt x="303" y="52"/>
                    <a:pt x="303" y="52"/>
                    <a:pt x="303" y="52"/>
                  </a:cubicBezTo>
                  <a:cubicBezTo>
                    <a:pt x="301" y="52"/>
                    <a:pt x="301" y="52"/>
                    <a:pt x="301" y="52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00" y="51"/>
                    <a:pt x="300" y="51"/>
                    <a:pt x="300" y="51"/>
                  </a:cubicBezTo>
                  <a:cubicBezTo>
                    <a:pt x="299" y="51"/>
                    <a:pt x="299" y="51"/>
                    <a:pt x="299" y="51"/>
                  </a:cubicBezTo>
                  <a:cubicBezTo>
                    <a:pt x="298" y="51"/>
                    <a:pt x="298" y="51"/>
                    <a:pt x="298" y="51"/>
                  </a:cubicBezTo>
                  <a:cubicBezTo>
                    <a:pt x="297" y="49"/>
                    <a:pt x="297" y="49"/>
                    <a:pt x="297" y="49"/>
                  </a:cubicBezTo>
                  <a:cubicBezTo>
                    <a:pt x="296" y="48"/>
                    <a:pt x="296" y="48"/>
                    <a:pt x="296" y="48"/>
                  </a:cubicBezTo>
                  <a:cubicBezTo>
                    <a:pt x="297" y="47"/>
                    <a:pt x="297" y="47"/>
                    <a:pt x="297" y="47"/>
                  </a:cubicBezTo>
                  <a:cubicBezTo>
                    <a:pt x="298" y="48"/>
                    <a:pt x="298" y="48"/>
                    <a:pt x="298" y="48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8" y="49"/>
                    <a:pt x="298" y="49"/>
                    <a:pt x="298" y="49"/>
                  </a:cubicBezTo>
                  <a:cubicBezTo>
                    <a:pt x="299" y="48"/>
                    <a:pt x="299" y="48"/>
                    <a:pt x="299" y="48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9" y="47"/>
                    <a:pt x="299" y="47"/>
                    <a:pt x="299" y="47"/>
                  </a:cubicBezTo>
                  <a:cubicBezTo>
                    <a:pt x="298" y="47"/>
                    <a:pt x="298" y="47"/>
                    <a:pt x="298" y="47"/>
                  </a:cubicBezTo>
                  <a:cubicBezTo>
                    <a:pt x="298" y="46"/>
                    <a:pt x="298" y="46"/>
                    <a:pt x="298" y="46"/>
                  </a:cubicBezTo>
                  <a:cubicBezTo>
                    <a:pt x="299" y="45"/>
                    <a:pt x="299" y="45"/>
                    <a:pt x="299" y="45"/>
                  </a:cubicBezTo>
                  <a:cubicBezTo>
                    <a:pt x="299" y="44"/>
                    <a:pt x="299" y="44"/>
                    <a:pt x="299" y="44"/>
                  </a:cubicBezTo>
                  <a:cubicBezTo>
                    <a:pt x="300" y="43"/>
                    <a:pt x="300" y="43"/>
                    <a:pt x="300" y="43"/>
                  </a:cubicBezTo>
                  <a:cubicBezTo>
                    <a:pt x="299" y="40"/>
                    <a:pt x="299" y="40"/>
                    <a:pt x="299" y="40"/>
                  </a:cubicBezTo>
                  <a:cubicBezTo>
                    <a:pt x="299" y="39"/>
                    <a:pt x="299" y="39"/>
                    <a:pt x="299" y="39"/>
                  </a:cubicBezTo>
                  <a:cubicBezTo>
                    <a:pt x="298" y="39"/>
                    <a:pt x="298" y="39"/>
                    <a:pt x="298" y="39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8" y="38"/>
                    <a:pt x="298" y="38"/>
                    <a:pt x="298" y="38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299" y="37"/>
                    <a:pt x="299" y="37"/>
                    <a:pt x="299" y="37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0" y="38"/>
                    <a:pt x="300" y="38"/>
                    <a:pt x="300" y="38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301" y="38"/>
                    <a:pt x="301" y="38"/>
                    <a:pt x="301" y="38"/>
                  </a:cubicBezTo>
                  <a:cubicBezTo>
                    <a:pt x="301" y="37"/>
                    <a:pt x="301" y="37"/>
                    <a:pt x="301" y="37"/>
                  </a:cubicBezTo>
                  <a:cubicBezTo>
                    <a:pt x="300" y="37"/>
                    <a:pt x="300" y="37"/>
                    <a:pt x="300" y="37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299" y="36"/>
                    <a:pt x="299" y="36"/>
                    <a:pt x="299" y="36"/>
                  </a:cubicBezTo>
                  <a:cubicBezTo>
                    <a:pt x="300" y="35"/>
                    <a:pt x="300" y="35"/>
                    <a:pt x="300" y="35"/>
                  </a:cubicBezTo>
                  <a:cubicBezTo>
                    <a:pt x="302" y="32"/>
                    <a:pt x="302" y="32"/>
                    <a:pt x="302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4" y="32"/>
                    <a:pt x="304" y="32"/>
                    <a:pt x="304" y="32"/>
                  </a:cubicBezTo>
                  <a:cubicBezTo>
                    <a:pt x="305" y="33"/>
                    <a:pt x="305" y="33"/>
                    <a:pt x="305" y="33"/>
                  </a:cubicBezTo>
                  <a:cubicBezTo>
                    <a:pt x="306" y="33"/>
                    <a:pt x="306" y="33"/>
                    <a:pt x="306" y="33"/>
                  </a:cubicBezTo>
                  <a:cubicBezTo>
                    <a:pt x="307" y="33"/>
                    <a:pt x="307" y="33"/>
                    <a:pt x="307" y="33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8" y="35"/>
                    <a:pt x="308" y="35"/>
                    <a:pt x="308" y="35"/>
                  </a:cubicBezTo>
                  <a:cubicBezTo>
                    <a:pt x="309" y="37"/>
                    <a:pt x="309" y="37"/>
                    <a:pt x="309" y="37"/>
                  </a:cubicBezTo>
                  <a:cubicBezTo>
                    <a:pt x="310" y="38"/>
                    <a:pt x="310" y="38"/>
                    <a:pt x="310" y="38"/>
                  </a:cubicBezTo>
                  <a:cubicBezTo>
                    <a:pt x="310" y="40"/>
                    <a:pt x="310" y="40"/>
                    <a:pt x="310" y="40"/>
                  </a:cubicBezTo>
                  <a:cubicBezTo>
                    <a:pt x="310" y="41"/>
                    <a:pt x="310" y="41"/>
                    <a:pt x="310" y="41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1" y="42"/>
                    <a:pt x="311" y="42"/>
                    <a:pt x="311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3"/>
                    <a:pt x="312" y="43"/>
                    <a:pt x="312" y="43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4" y="42"/>
                    <a:pt x="314" y="42"/>
                    <a:pt x="314" y="42"/>
                  </a:cubicBezTo>
                  <a:cubicBezTo>
                    <a:pt x="313" y="42"/>
                    <a:pt x="313" y="42"/>
                    <a:pt x="313" y="42"/>
                  </a:cubicBezTo>
                  <a:cubicBezTo>
                    <a:pt x="312" y="42"/>
                    <a:pt x="312" y="42"/>
                    <a:pt x="312" y="42"/>
                  </a:cubicBezTo>
                  <a:cubicBezTo>
                    <a:pt x="312" y="41"/>
                    <a:pt x="312" y="41"/>
                    <a:pt x="312" y="41"/>
                  </a:cubicBezTo>
                  <a:cubicBezTo>
                    <a:pt x="311" y="41"/>
                    <a:pt x="311" y="41"/>
                    <a:pt x="311" y="41"/>
                  </a:cubicBezTo>
                  <a:cubicBezTo>
                    <a:pt x="311" y="40"/>
                    <a:pt x="311" y="40"/>
                    <a:pt x="311" y="40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9"/>
                    <a:pt x="312" y="39"/>
                    <a:pt x="312" y="39"/>
                  </a:cubicBezTo>
                  <a:cubicBezTo>
                    <a:pt x="312" y="36"/>
                    <a:pt x="312" y="36"/>
                    <a:pt x="312" y="36"/>
                  </a:cubicBezTo>
                  <a:cubicBezTo>
                    <a:pt x="311" y="35"/>
                    <a:pt x="311" y="35"/>
                    <a:pt x="311" y="35"/>
                  </a:cubicBezTo>
                  <a:cubicBezTo>
                    <a:pt x="312" y="34"/>
                    <a:pt x="312" y="34"/>
                    <a:pt x="312" y="34"/>
                  </a:cubicBezTo>
                  <a:cubicBezTo>
                    <a:pt x="313" y="34"/>
                    <a:pt x="313" y="34"/>
                    <a:pt x="313" y="34"/>
                  </a:cubicBezTo>
                  <a:cubicBezTo>
                    <a:pt x="314" y="34"/>
                    <a:pt x="314" y="34"/>
                    <a:pt x="314" y="34"/>
                  </a:cubicBezTo>
                  <a:cubicBezTo>
                    <a:pt x="315" y="35"/>
                    <a:pt x="315" y="35"/>
                    <a:pt x="315" y="35"/>
                  </a:cubicBezTo>
                  <a:cubicBezTo>
                    <a:pt x="316" y="35"/>
                    <a:pt x="316" y="35"/>
                    <a:pt x="316" y="35"/>
                  </a:cubicBezTo>
                  <a:cubicBezTo>
                    <a:pt x="318" y="35"/>
                    <a:pt x="318" y="35"/>
                    <a:pt x="318" y="35"/>
                  </a:cubicBezTo>
                  <a:cubicBezTo>
                    <a:pt x="320" y="35"/>
                    <a:pt x="320" y="35"/>
                    <a:pt x="320" y="35"/>
                  </a:cubicBezTo>
                  <a:cubicBezTo>
                    <a:pt x="321" y="35"/>
                    <a:pt x="321" y="35"/>
                    <a:pt x="321" y="35"/>
                  </a:cubicBezTo>
                  <a:cubicBezTo>
                    <a:pt x="322" y="35"/>
                    <a:pt x="322" y="35"/>
                    <a:pt x="322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4" y="36"/>
                    <a:pt x="324" y="36"/>
                    <a:pt x="324" y="36"/>
                  </a:cubicBezTo>
                  <a:cubicBezTo>
                    <a:pt x="325" y="36"/>
                    <a:pt x="325" y="36"/>
                    <a:pt x="325" y="36"/>
                  </a:cubicBezTo>
                  <a:cubicBezTo>
                    <a:pt x="326" y="36"/>
                    <a:pt x="326" y="36"/>
                    <a:pt x="326" y="36"/>
                  </a:cubicBezTo>
                  <a:cubicBezTo>
                    <a:pt x="326" y="35"/>
                    <a:pt x="326" y="35"/>
                    <a:pt x="326" y="35"/>
                  </a:cubicBezTo>
                  <a:cubicBezTo>
                    <a:pt x="325" y="35"/>
                    <a:pt x="325" y="35"/>
                    <a:pt x="325" y="35"/>
                  </a:cubicBezTo>
                  <a:cubicBezTo>
                    <a:pt x="324" y="35"/>
                    <a:pt x="324" y="35"/>
                    <a:pt x="324" y="35"/>
                  </a:cubicBezTo>
                  <a:cubicBezTo>
                    <a:pt x="323" y="35"/>
                    <a:pt x="323" y="35"/>
                    <a:pt x="323" y="35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2" y="34"/>
                    <a:pt x="322" y="34"/>
                    <a:pt x="322" y="34"/>
                  </a:cubicBezTo>
                  <a:cubicBezTo>
                    <a:pt x="323" y="34"/>
                    <a:pt x="323" y="34"/>
                    <a:pt x="323" y="34"/>
                  </a:cubicBezTo>
                  <a:cubicBezTo>
                    <a:pt x="324" y="34"/>
                    <a:pt x="324" y="34"/>
                    <a:pt x="324" y="34"/>
                  </a:cubicBezTo>
                  <a:cubicBezTo>
                    <a:pt x="327" y="33"/>
                    <a:pt x="327" y="33"/>
                    <a:pt x="327" y="33"/>
                  </a:cubicBezTo>
                  <a:cubicBezTo>
                    <a:pt x="329" y="33"/>
                    <a:pt x="329" y="33"/>
                    <a:pt x="329" y="33"/>
                  </a:cubicBezTo>
                  <a:cubicBezTo>
                    <a:pt x="331" y="34"/>
                    <a:pt x="331" y="34"/>
                    <a:pt x="331" y="34"/>
                  </a:cubicBezTo>
                  <a:cubicBezTo>
                    <a:pt x="332" y="34"/>
                    <a:pt x="332" y="34"/>
                    <a:pt x="332" y="34"/>
                  </a:cubicBezTo>
                  <a:cubicBezTo>
                    <a:pt x="333" y="34"/>
                    <a:pt x="333" y="34"/>
                    <a:pt x="333" y="34"/>
                  </a:cubicBezTo>
                  <a:cubicBezTo>
                    <a:pt x="334" y="34"/>
                    <a:pt x="334" y="34"/>
                    <a:pt x="334" y="34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3" y="33"/>
                    <a:pt x="333" y="33"/>
                    <a:pt x="333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2" y="33"/>
                    <a:pt x="332" y="33"/>
                    <a:pt x="332" y="33"/>
                  </a:cubicBezTo>
                  <a:cubicBezTo>
                    <a:pt x="331" y="32"/>
                    <a:pt x="331" y="32"/>
                    <a:pt x="331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30" y="32"/>
                    <a:pt x="330" y="32"/>
                    <a:pt x="330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7" y="32"/>
                    <a:pt x="327" y="32"/>
                    <a:pt x="327" y="32"/>
                  </a:cubicBezTo>
                  <a:cubicBezTo>
                    <a:pt x="328" y="31"/>
                    <a:pt x="328" y="31"/>
                    <a:pt x="328" y="31"/>
                  </a:cubicBezTo>
                  <a:cubicBezTo>
                    <a:pt x="328" y="30"/>
                    <a:pt x="328" y="30"/>
                    <a:pt x="328" y="30"/>
                  </a:cubicBezTo>
                  <a:cubicBezTo>
                    <a:pt x="329" y="30"/>
                    <a:pt x="329" y="30"/>
                    <a:pt x="329" y="30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31" y="28"/>
                    <a:pt x="331" y="28"/>
                    <a:pt x="331" y="28"/>
                  </a:cubicBezTo>
                  <a:cubicBezTo>
                    <a:pt x="333" y="27"/>
                    <a:pt x="333" y="27"/>
                    <a:pt x="333" y="27"/>
                  </a:cubicBezTo>
                  <a:cubicBezTo>
                    <a:pt x="334" y="27"/>
                    <a:pt x="334" y="27"/>
                    <a:pt x="334" y="27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6" y="26"/>
                    <a:pt x="336" y="26"/>
                    <a:pt x="336" y="26"/>
                  </a:cubicBezTo>
                  <a:cubicBezTo>
                    <a:pt x="334" y="26"/>
                    <a:pt x="334" y="26"/>
                    <a:pt x="334" y="26"/>
                  </a:cubicBezTo>
                  <a:cubicBezTo>
                    <a:pt x="332" y="27"/>
                    <a:pt x="332" y="27"/>
                    <a:pt x="332" y="27"/>
                  </a:cubicBezTo>
                  <a:cubicBezTo>
                    <a:pt x="330" y="28"/>
                    <a:pt x="330" y="28"/>
                    <a:pt x="330" y="28"/>
                  </a:cubicBezTo>
                  <a:cubicBezTo>
                    <a:pt x="330" y="29"/>
                    <a:pt x="330" y="29"/>
                    <a:pt x="330" y="29"/>
                  </a:cubicBezTo>
                  <a:cubicBezTo>
                    <a:pt x="329" y="29"/>
                    <a:pt x="329" y="29"/>
                    <a:pt x="329" y="29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9" y="28"/>
                    <a:pt x="329" y="28"/>
                    <a:pt x="329" y="28"/>
                  </a:cubicBezTo>
                  <a:cubicBezTo>
                    <a:pt x="328" y="29"/>
                    <a:pt x="328" y="29"/>
                    <a:pt x="328" y="29"/>
                  </a:cubicBezTo>
                  <a:cubicBezTo>
                    <a:pt x="327" y="29"/>
                    <a:pt x="327" y="29"/>
                    <a:pt x="327" y="29"/>
                  </a:cubicBezTo>
                  <a:cubicBezTo>
                    <a:pt x="326" y="30"/>
                    <a:pt x="326" y="30"/>
                    <a:pt x="326" y="30"/>
                  </a:cubicBezTo>
                  <a:cubicBezTo>
                    <a:pt x="327" y="30"/>
                    <a:pt x="327" y="30"/>
                    <a:pt x="327" y="30"/>
                  </a:cubicBezTo>
                  <a:cubicBezTo>
                    <a:pt x="327" y="31"/>
                    <a:pt x="327" y="31"/>
                    <a:pt x="327" y="31"/>
                  </a:cubicBezTo>
                  <a:cubicBezTo>
                    <a:pt x="325" y="32"/>
                    <a:pt x="325" y="32"/>
                    <a:pt x="325" y="32"/>
                  </a:cubicBezTo>
                  <a:cubicBezTo>
                    <a:pt x="324" y="32"/>
                    <a:pt x="324" y="32"/>
                    <a:pt x="324" y="32"/>
                  </a:cubicBezTo>
                  <a:cubicBezTo>
                    <a:pt x="321" y="33"/>
                    <a:pt x="321" y="33"/>
                    <a:pt x="321" y="33"/>
                  </a:cubicBezTo>
                  <a:cubicBezTo>
                    <a:pt x="320" y="33"/>
                    <a:pt x="320" y="33"/>
                    <a:pt x="320" y="33"/>
                  </a:cubicBezTo>
                  <a:cubicBezTo>
                    <a:pt x="319" y="33"/>
                    <a:pt x="319" y="33"/>
                    <a:pt x="319" y="33"/>
                  </a:cubicBezTo>
                  <a:cubicBezTo>
                    <a:pt x="317" y="33"/>
                    <a:pt x="317" y="33"/>
                    <a:pt x="317" y="33"/>
                  </a:cubicBezTo>
                  <a:cubicBezTo>
                    <a:pt x="316" y="32"/>
                    <a:pt x="316" y="32"/>
                    <a:pt x="316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4" y="32"/>
                    <a:pt x="314" y="32"/>
                    <a:pt x="314" y="32"/>
                  </a:cubicBezTo>
                  <a:cubicBezTo>
                    <a:pt x="315" y="31"/>
                    <a:pt x="315" y="31"/>
                    <a:pt x="315" y="31"/>
                  </a:cubicBezTo>
                  <a:cubicBezTo>
                    <a:pt x="316" y="31"/>
                    <a:pt x="316" y="31"/>
                    <a:pt x="316" y="31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8" y="30"/>
                    <a:pt x="318" y="30"/>
                    <a:pt x="318" y="30"/>
                  </a:cubicBezTo>
                  <a:cubicBezTo>
                    <a:pt x="319" y="29"/>
                    <a:pt x="319" y="29"/>
                    <a:pt x="319" y="29"/>
                  </a:cubicBezTo>
                  <a:cubicBezTo>
                    <a:pt x="318" y="29"/>
                    <a:pt x="318" y="29"/>
                    <a:pt x="318" y="29"/>
                  </a:cubicBezTo>
                  <a:cubicBezTo>
                    <a:pt x="317" y="30"/>
                    <a:pt x="317" y="30"/>
                    <a:pt x="317" y="30"/>
                  </a:cubicBezTo>
                  <a:cubicBezTo>
                    <a:pt x="316" y="30"/>
                    <a:pt x="316" y="30"/>
                    <a:pt x="316" y="30"/>
                  </a:cubicBezTo>
                  <a:cubicBezTo>
                    <a:pt x="315" y="30"/>
                    <a:pt x="315" y="30"/>
                    <a:pt x="315" y="30"/>
                  </a:cubicBezTo>
                  <a:cubicBezTo>
                    <a:pt x="314" y="30"/>
                    <a:pt x="314" y="30"/>
                    <a:pt x="314" y="30"/>
                  </a:cubicBezTo>
                  <a:cubicBezTo>
                    <a:pt x="314" y="29"/>
                    <a:pt x="314" y="29"/>
                    <a:pt x="314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5" y="29"/>
                    <a:pt x="315" y="29"/>
                    <a:pt x="315" y="29"/>
                  </a:cubicBezTo>
                  <a:cubicBezTo>
                    <a:pt x="313" y="29"/>
                    <a:pt x="313" y="29"/>
                    <a:pt x="313" y="29"/>
                  </a:cubicBezTo>
                  <a:cubicBezTo>
                    <a:pt x="313" y="30"/>
                    <a:pt x="313" y="30"/>
                    <a:pt x="313" y="30"/>
                  </a:cubicBezTo>
                  <a:cubicBezTo>
                    <a:pt x="312" y="31"/>
                    <a:pt x="312" y="31"/>
                    <a:pt x="312" y="31"/>
                  </a:cubicBezTo>
                  <a:cubicBezTo>
                    <a:pt x="310" y="31"/>
                    <a:pt x="310" y="31"/>
                    <a:pt x="310" y="31"/>
                  </a:cubicBezTo>
                  <a:cubicBezTo>
                    <a:pt x="309" y="31"/>
                    <a:pt x="309" y="31"/>
                    <a:pt x="309" y="31"/>
                  </a:cubicBezTo>
                  <a:cubicBezTo>
                    <a:pt x="307" y="31"/>
                    <a:pt x="307" y="31"/>
                    <a:pt x="307" y="31"/>
                  </a:cubicBezTo>
                  <a:cubicBezTo>
                    <a:pt x="306" y="30"/>
                    <a:pt x="306" y="30"/>
                    <a:pt x="306" y="30"/>
                  </a:cubicBezTo>
                  <a:cubicBezTo>
                    <a:pt x="306" y="29"/>
                    <a:pt x="306" y="29"/>
                    <a:pt x="306" y="29"/>
                  </a:cubicBezTo>
                  <a:cubicBezTo>
                    <a:pt x="305" y="29"/>
                    <a:pt x="305" y="29"/>
                    <a:pt x="305" y="29"/>
                  </a:cubicBezTo>
                  <a:cubicBezTo>
                    <a:pt x="304" y="29"/>
                    <a:pt x="304" y="29"/>
                    <a:pt x="304" y="29"/>
                  </a:cubicBezTo>
                  <a:cubicBezTo>
                    <a:pt x="304" y="28"/>
                    <a:pt x="304" y="28"/>
                    <a:pt x="304" y="28"/>
                  </a:cubicBezTo>
                  <a:cubicBezTo>
                    <a:pt x="305" y="28"/>
                    <a:pt x="305" y="28"/>
                    <a:pt x="305" y="28"/>
                  </a:cubicBezTo>
                  <a:cubicBezTo>
                    <a:pt x="306" y="27"/>
                    <a:pt x="306" y="27"/>
                    <a:pt x="306" y="27"/>
                  </a:cubicBezTo>
                  <a:cubicBezTo>
                    <a:pt x="307" y="26"/>
                    <a:pt x="307" y="26"/>
                    <a:pt x="307" y="26"/>
                  </a:cubicBezTo>
                  <a:cubicBezTo>
                    <a:pt x="308" y="25"/>
                    <a:pt x="308" y="25"/>
                    <a:pt x="308" y="25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09" y="24"/>
                    <a:pt x="309" y="24"/>
                    <a:pt x="309" y="24"/>
                  </a:cubicBezTo>
                  <a:cubicBezTo>
                    <a:pt x="310" y="24"/>
                    <a:pt x="310" y="24"/>
                    <a:pt x="310" y="24"/>
                  </a:cubicBezTo>
                  <a:cubicBezTo>
                    <a:pt x="312" y="24"/>
                    <a:pt x="312" y="24"/>
                    <a:pt x="312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5" y="25"/>
                    <a:pt x="315" y="25"/>
                    <a:pt x="315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9" y="25"/>
                    <a:pt x="319" y="25"/>
                    <a:pt x="319" y="25"/>
                  </a:cubicBezTo>
                  <a:cubicBezTo>
                    <a:pt x="318" y="24"/>
                    <a:pt x="318" y="24"/>
                    <a:pt x="318" y="24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5" y="24"/>
                    <a:pt x="315" y="24"/>
                    <a:pt x="315" y="24"/>
                  </a:cubicBezTo>
                  <a:cubicBezTo>
                    <a:pt x="314" y="24"/>
                    <a:pt x="314" y="24"/>
                    <a:pt x="314" y="24"/>
                  </a:cubicBezTo>
                  <a:cubicBezTo>
                    <a:pt x="313" y="24"/>
                    <a:pt x="313" y="24"/>
                    <a:pt x="313" y="24"/>
                  </a:cubicBezTo>
                  <a:cubicBezTo>
                    <a:pt x="311" y="24"/>
                    <a:pt x="311" y="24"/>
                    <a:pt x="311" y="24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08" y="23"/>
                    <a:pt x="308" y="23"/>
                    <a:pt x="308" y="23"/>
                  </a:cubicBezTo>
                  <a:cubicBezTo>
                    <a:pt x="308" y="24"/>
                    <a:pt x="308" y="24"/>
                    <a:pt x="308" y="24"/>
                  </a:cubicBezTo>
                  <a:cubicBezTo>
                    <a:pt x="307" y="25"/>
                    <a:pt x="307" y="25"/>
                    <a:pt x="307" y="25"/>
                  </a:cubicBezTo>
                  <a:cubicBezTo>
                    <a:pt x="306" y="26"/>
                    <a:pt x="306" y="26"/>
                    <a:pt x="306" y="26"/>
                  </a:cubicBezTo>
                  <a:cubicBezTo>
                    <a:pt x="304" y="26"/>
                    <a:pt x="304" y="26"/>
                    <a:pt x="304" y="26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3" y="28"/>
                    <a:pt x="303" y="28"/>
                    <a:pt x="303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1" y="26"/>
                    <a:pt x="301" y="26"/>
                    <a:pt x="301" y="26"/>
                  </a:cubicBezTo>
                  <a:cubicBezTo>
                    <a:pt x="300" y="26"/>
                    <a:pt x="300" y="26"/>
                    <a:pt x="300" y="26"/>
                  </a:cubicBezTo>
                  <a:cubicBezTo>
                    <a:pt x="300" y="25"/>
                    <a:pt x="300" y="25"/>
                    <a:pt x="300" y="25"/>
                  </a:cubicBezTo>
                  <a:cubicBezTo>
                    <a:pt x="299" y="24"/>
                    <a:pt x="299" y="24"/>
                    <a:pt x="299" y="24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3"/>
                    <a:pt x="299" y="23"/>
                    <a:pt x="299" y="23"/>
                  </a:cubicBezTo>
                  <a:cubicBezTo>
                    <a:pt x="299" y="22"/>
                    <a:pt x="299" y="22"/>
                    <a:pt x="299" y="22"/>
                  </a:cubicBezTo>
                  <a:cubicBezTo>
                    <a:pt x="299" y="21"/>
                    <a:pt x="299" y="21"/>
                    <a:pt x="299" y="21"/>
                  </a:cubicBezTo>
                  <a:cubicBezTo>
                    <a:pt x="300" y="22"/>
                    <a:pt x="300" y="22"/>
                    <a:pt x="300" y="22"/>
                  </a:cubicBezTo>
                  <a:cubicBezTo>
                    <a:pt x="301" y="21"/>
                    <a:pt x="301" y="21"/>
                    <a:pt x="301" y="21"/>
                  </a:cubicBezTo>
                  <a:cubicBezTo>
                    <a:pt x="301" y="22"/>
                    <a:pt x="301" y="22"/>
                    <a:pt x="301" y="22"/>
                  </a:cubicBezTo>
                  <a:cubicBezTo>
                    <a:pt x="304" y="22"/>
                    <a:pt x="304" y="22"/>
                    <a:pt x="304" y="22"/>
                  </a:cubicBezTo>
                  <a:cubicBezTo>
                    <a:pt x="305" y="23"/>
                    <a:pt x="305" y="23"/>
                    <a:pt x="305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6" y="23"/>
                    <a:pt x="306" y="23"/>
                    <a:pt x="306" y="23"/>
                  </a:cubicBezTo>
                  <a:cubicBezTo>
                    <a:pt x="307" y="23"/>
                    <a:pt x="307" y="23"/>
                    <a:pt x="307" y="23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9" y="23"/>
                    <a:pt x="309" y="23"/>
                    <a:pt x="309" y="23"/>
                  </a:cubicBezTo>
                  <a:cubicBezTo>
                    <a:pt x="310" y="22"/>
                    <a:pt x="310" y="22"/>
                    <a:pt x="310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1" y="22"/>
                    <a:pt x="311" y="22"/>
                    <a:pt x="311" y="22"/>
                  </a:cubicBezTo>
                  <a:cubicBezTo>
                    <a:pt x="313" y="22"/>
                    <a:pt x="313" y="22"/>
                    <a:pt x="313" y="22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1"/>
                    <a:pt x="315" y="21"/>
                    <a:pt x="315" y="21"/>
                  </a:cubicBezTo>
                  <a:cubicBezTo>
                    <a:pt x="315" y="20"/>
                    <a:pt x="315" y="20"/>
                    <a:pt x="315" y="20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4" y="21"/>
                    <a:pt x="314" y="21"/>
                    <a:pt x="314" y="21"/>
                  </a:cubicBezTo>
                  <a:cubicBezTo>
                    <a:pt x="313" y="21"/>
                    <a:pt x="313" y="21"/>
                    <a:pt x="313" y="21"/>
                  </a:cubicBezTo>
                  <a:cubicBezTo>
                    <a:pt x="312" y="21"/>
                    <a:pt x="312" y="21"/>
                    <a:pt x="312" y="21"/>
                  </a:cubicBezTo>
                  <a:cubicBezTo>
                    <a:pt x="310" y="21"/>
                    <a:pt x="310" y="21"/>
                    <a:pt x="310" y="21"/>
                  </a:cubicBezTo>
                  <a:cubicBezTo>
                    <a:pt x="309" y="22"/>
                    <a:pt x="309" y="22"/>
                    <a:pt x="309" y="22"/>
                  </a:cubicBezTo>
                  <a:cubicBezTo>
                    <a:pt x="308" y="22"/>
                    <a:pt x="308" y="22"/>
                    <a:pt x="308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7" y="22"/>
                    <a:pt x="307" y="22"/>
                    <a:pt x="307" y="22"/>
                  </a:cubicBezTo>
                  <a:cubicBezTo>
                    <a:pt x="306" y="22"/>
                    <a:pt x="306" y="22"/>
                    <a:pt x="306" y="22"/>
                  </a:cubicBezTo>
                  <a:cubicBezTo>
                    <a:pt x="305" y="21"/>
                    <a:pt x="305" y="21"/>
                    <a:pt x="305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4" y="21"/>
                    <a:pt x="304" y="21"/>
                    <a:pt x="304" y="21"/>
                  </a:cubicBezTo>
                  <a:cubicBezTo>
                    <a:pt x="303" y="21"/>
                    <a:pt x="303" y="21"/>
                    <a:pt x="303" y="21"/>
                  </a:cubicBezTo>
                  <a:cubicBezTo>
                    <a:pt x="301" y="20"/>
                    <a:pt x="301" y="20"/>
                    <a:pt x="301" y="20"/>
                  </a:cubicBezTo>
                  <a:cubicBezTo>
                    <a:pt x="300" y="21"/>
                    <a:pt x="300" y="21"/>
                    <a:pt x="300" y="21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299" y="20"/>
                    <a:pt x="299" y="20"/>
                    <a:pt x="299" y="20"/>
                  </a:cubicBezTo>
                  <a:cubicBezTo>
                    <a:pt x="300" y="19"/>
                    <a:pt x="300" y="19"/>
                    <a:pt x="300" y="19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0" y="18"/>
                    <a:pt x="300" y="18"/>
                    <a:pt x="300" y="18"/>
                  </a:cubicBezTo>
                  <a:cubicBezTo>
                    <a:pt x="301" y="18"/>
                    <a:pt x="301" y="18"/>
                    <a:pt x="301" y="18"/>
                  </a:cubicBezTo>
                  <a:cubicBezTo>
                    <a:pt x="301" y="19"/>
                    <a:pt x="301" y="19"/>
                    <a:pt x="301" y="19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3" y="18"/>
                    <a:pt x="303" y="18"/>
                    <a:pt x="303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2" y="18"/>
                    <a:pt x="302" y="18"/>
                    <a:pt x="302" y="18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1" y="17"/>
                    <a:pt x="301" y="17"/>
                    <a:pt x="301" y="17"/>
                  </a:cubicBezTo>
                  <a:cubicBezTo>
                    <a:pt x="303" y="17"/>
                    <a:pt x="303" y="17"/>
                    <a:pt x="303" y="17"/>
                  </a:cubicBezTo>
                  <a:cubicBezTo>
                    <a:pt x="304" y="16"/>
                    <a:pt x="304" y="16"/>
                    <a:pt x="304" y="16"/>
                  </a:cubicBezTo>
                  <a:cubicBezTo>
                    <a:pt x="305" y="16"/>
                    <a:pt x="305" y="16"/>
                    <a:pt x="305" y="16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7" y="15"/>
                    <a:pt x="307" y="15"/>
                    <a:pt x="307" y="15"/>
                  </a:cubicBezTo>
                  <a:cubicBezTo>
                    <a:pt x="307" y="16"/>
                    <a:pt x="307" y="16"/>
                    <a:pt x="307" y="16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8" y="15"/>
                    <a:pt x="308" y="15"/>
                    <a:pt x="308" y="15"/>
                  </a:cubicBezTo>
                  <a:cubicBezTo>
                    <a:pt x="306" y="15"/>
                    <a:pt x="306" y="15"/>
                    <a:pt x="306" y="15"/>
                  </a:cubicBezTo>
                  <a:cubicBezTo>
                    <a:pt x="304" y="15"/>
                    <a:pt x="304" y="15"/>
                    <a:pt x="304" y="15"/>
                  </a:cubicBezTo>
                  <a:cubicBezTo>
                    <a:pt x="303" y="15"/>
                    <a:pt x="303" y="15"/>
                    <a:pt x="303" y="15"/>
                  </a:cubicBezTo>
                  <a:cubicBezTo>
                    <a:pt x="302" y="15"/>
                    <a:pt x="302" y="15"/>
                    <a:pt x="302" y="15"/>
                  </a:cubicBezTo>
                  <a:cubicBezTo>
                    <a:pt x="302" y="16"/>
                    <a:pt x="302" y="16"/>
                    <a:pt x="302" y="16"/>
                  </a:cubicBezTo>
                  <a:cubicBezTo>
                    <a:pt x="301" y="16"/>
                    <a:pt x="301" y="16"/>
                    <a:pt x="301" y="16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5" y="13"/>
                    <a:pt x="305" y="13"/>
                    <a:pt x="305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3"/>
                    <a:pt x="304" y="13"/>
                    <a:pt x="304" y="13"/>
                  </a:cubicBezTo>
                  <a:cubicBezTo>
                    <a:pt x="304" y="11"/>
                    <a:pt x="304" y="11"/>
                    <a:pt x="304" y="11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3"/>
                    <a:pt x="301" y="13"/>
                    <a:pt x="301" y="13"/>
                  </a:cubicBezTo>
                  <a:cubicBezTo>
                    <a:pt x="300" y="14"/>
                    <a:pt x="300" y="14"/>
                    <a:pt x="300" y="14"/>
                  </a:cubicBezTo>
                  <a:cubicBezTo>
                    <a:pt x="299" y="14"/>
                    <a:pt x="299" y="14"/>
                    <a:pt x="299" y="14"/>
                  </a:cubicBezTo>
                  <a:cubicBezTo>
                    <a:pt x="299" y="13"/>
                    <a:pt x="299" y="13"/>
                    <a:pt x="299" y="13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2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2"/>
                    <a:pt x="300" y="12"/>
                    <a:pt x="300" y="12"/>
                  </a:cubicBezTo>
                  <a:cubicBezTo>
                    <a:pt x="300" y="11"/>
                    <a:pt x="300" y="11"/>
                    <a:pt x="300" y="11"/>
                  </a:cubicBezTo>
                  <a:cubicBezTo>
                    <a:pt x="300" y="10"/>
                    <a:pt x="300" y="10"/>
                    <a:pt x="300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4" y="9"/>
                    <a:pt x="304" y="9"/>
                    <a:pt x="304" y="9"/>
                  </a:cubicBezTo>
                  <a:cubicBezTo>
                    <a:pt x="305" y="9"/>
                    <a:pt x="305" y="9"/>
                    <a:pt x="305" y="9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7" y="8"/>
                    <a:pt x="307" y="8"/>
                    <a:pt x="307" y="8"/>
                  </a:cubicBezTo>
                  <a:cubicBezTo>
                    <a:pt x="308" y="8"/>
                    <a:pt x="308" y="8"/>
                    <a:pt x="308" y="8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9"/>
                    <a:pt x="308" y="9"/>
                    <a:pt x="308" y="9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8" y="11"/>
                    <a:pt x="308" y="11"/>
                    <a:pt x="308" y="11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9"/>
                    <a:pt x="309" y="9"/>
                    <a:pt x="309" y="9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09" y="10"/>
                    <a:pt x="309" y="10"/>
                    <a:pt x="309" y="10"/>
                  </a:cubicBezTo>
                  <a:cubicBezTo>
                    <a:pt x="309" y="11"/>
                    <a:pt x="309" y="11"/>
                    <a:pt x="309" y="11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10"/>
                    <a:pt x="310" y="10"/>
                    <a:pt x="310" y="10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9"/>
                    <a:pt x="310" y="9"/>
                    <a:pt x="310" y="9"/>
                  </a:cubicBezTo>
                  <a:cubicBezTo>
                    <a:pt x="310" y="8"/>
                    <a:pt x="310" y="8"/>
                    <a:pt x="310" y="8"/>
                  </a:cubicBezTo>
                  <a:cubicBezTo>
                    <a:pt x="311" y="8"/>
                    <a:pt x="311" y="8"/>
                    <a:pt x="311" y="8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7"/>
                    <a:pt x="312" y="7"/>
                    <a:pt x="312" y="7"/>
                  </a:cubicBezTo>
                  <a:cubicBezTo>
                    <a:pt x="312" y="8"/>
                    <a:pt x="312" y="8"/>
                    <a:pt x="312" y="8"/>
                  </a:cubicBezTo>
                  <a:cubicBezTo>
                    <a:pt x="312" y="9"/>
                    <a:pt x="312" y="9"/>
                    <a:pt x="312" y="9"/>
                  </a:cubicBezTo>
                  <a:cubicBezTo>
                    <a:pt x="313" y="9"/>
                    <a:pt x="313" y="9"/>
                    <a:pt x="313" y="9"/>
                  </a:cubicBezTo>
                  <a:cubicBezTo>
                    <a:pt x="313" y="10"/>
                    <a:pt x="313" y="10"/>
                    <a:pt x="313" y="10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1"/>
                    <a:pt x="313" y="11"/>
                    <a:pt x="313" y="11"/>
                  </a:cubicBezTo>
                  <a:cubicBezTo>
                    <a:pt x="313" y="12"/>
                    <a:pt x="313" y="12"/>
                    <a:pt x="313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2"/>
                    <a:pt x="314" y="12"/>
                    <a:pt x="314" y="12"/>
                  </a:cubicBezTo>
                  <a:cubicBezTo>
                    <a:pt x="314" y="11"/>
                    <a:pt x="314" y="11"/>
                    <a:pt x="314" y="11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4" y="10"/>
                    <a:pt x="314" y="10"/>
                    <a:pt x="314" y="10"/>
                  </a:cubicBezTo>
                  <a:cubicBezTo>
                    <a:pt x="315" y="9"/>
                    <a:pt x="315" y="9"/>
                    <a:pt x="315" y="9"/>
                  </a:cubicBezTo>
                  <a:cubicBezTo>
                    <a:pt x="316" y="9"/>
                    <a:pt x="316" y="9"/>
                    <a:pt x="316" y="9"/>
                  </a:cubicBezTo>
                  <a:cubicBezTo>
                    <a:pt x="317" y="10"/>
                    <a:pt x="317" y="10"/>
                    <a:pt x="317" y="10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6" y="12"/>
                    <a:pt x="316" y="12"/>
                    <a:pt x="316" y="12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3"/>
                    <a:pt x="317" y="13"/>
                    <a:pt x="317" y="13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317" y="11"/>
                    <a:pt x="317" y="11"/>
                    <a:pt x="317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8" y="11"/>
                    <a:pt x="318" y="11"/>
                    <a:pt x="318" y="11"/>
                  </a:cubicBezTo>
                  <a:cubicBezTo>
                    <a:pt x="319" y="11"/>
                    <a:pt x="319" y="11"/>
                    <a:pt x="319" y="11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9" y="13"/>
                    <a:pt x="319" y="13"/>
                    <a:pt x="319" y="13"/>
                  </a:cubicBezTo>
                  <a:cubicBezTo>
                    <a:pt x="319" y="12"/>
                    <a:pt x="319" y="12"/>
                    <a:pt x="319" y="12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3"/>
                    <a:pt x="320" y="13"/>
                    <a:pt x="320" y="13"/>
                  </a:cubicBezTo>
                  <a:cubicBezTo>
                    <a:pt x="320" y="12"/>
                    <a:pt x="320" y="12"/>
                    <a:pt x="320" y="12"/>
                  </a:cubicBezTo>
                  <a:cubicBezTo>
                    <a:pt x="320" y="11"/>
                    <a:pt x="320" y="11"/>
                    <a:pt x="320" y="11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10"/>
                    <a:pt x="319" y="10"/>
                    <a:pt x="319" y="10"/>
                  </a:cubicBezTo>
                  <a:cubicBezTo>
                    <a:pt x="319" y="9"/>
                    <a:pt x="319" y="9"/>
                    <a:pt x="319" y="9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8" y="8"/>
                    <a:pt x="318" y="8"/>
                    <a:pt x="318" y="8"/>
                  </a:cubicBezTo>
                  <a:cubicBezTo>
                    <a:pt x="317" y="7"/>
                    <a:pt x="317" y="7"/>
                    <a:pt x="317" y="7"/>
                  </a:cubicBezTo>
                  <a:cubicBezTo>
                    <a:pt x="317" y="6"/>
                    <a:pt x="317" y="6"/>
                    <a:pt x="317" y="6"/>
                  </a:cubicBezTo>
                  <a:cubicBezTo>
                    <a:pt x="318" y="6"/>
                    <a:pt x="318" y="6"/>
                    <a:pt x="318" y="6"/>
                  </a:cubicBezTo>
                  <a:cubicBezTo>
                    <a:pt x="319" y="7"/>
                    <a:pt x="319" y="7"/>
                    <a:pt x="319" y="7"/>
                  </a:cubicBezTo>
                  <a:cubicBezTo>
                    <a:pt x="320" y="7"/>
                    <a:pt x="320" y="7"/>
                    <a:pt x="320" y="7"/>
                  </a:cubicBezTo>
                  <a:cubicBezTo>
                    <a:pt x="321" y="7"/>
                    <a:pt x="321" y="7"/>
                    <a:pt x="321" y="7"/>
                  </a:cubicBezTo>
                  <a:cubicBezTo>
                    <a:pt x="321" y="6"/>
                    <a:pt x="321" y="6"/>
                    <a:pt x="321" y="6"/>
                  </a:cubicBezTo>
                  <a:cubicBezTo>
                    <a:pt x="321" y="5"/>
                    <a:pt x="321" y="5"/>
                    <a:pt x="321" y="5"/>
                  </a:cubicBezTo>
                  <a:cubicBezTo>
                    <a:pt x="320" y="4"/>
                    <a:pt x="320" y="4"/>
                    <a:pt x="320" y="4"/>
                  </a:cubicBezTo>
                  <a:cubicBezTo>
                    <a:pt x="321" y="4"/>
                    <a:pt x="321" y="4"/>
                    <a:pt x="321" y="4"/>
                  </a:cubicBezTo>
                  <a:cubicBezTo>
                    <a:pt x="322" y="3"/>
                    <a:pt x="322" y="3"/>
                    <a:pt x="322" y="3"/>
                  </a:cubicBezTo>
                  <a:cubicBezTo>
                    <a:pt x="322" y="4"/>
                    <a:pt x="322" y="4"/>
                    <a:pt x="322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4"/>
                    <a:pt x="324" y="4"/>
                    <a:pt x="324" y="4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5"/>
                    <a:pt x="324" y="5"/>
                    <a:pt x="324" y="5"/>
                  </a:cubicBezTo>
                  <a:cubicBezTo>
                    <a:pt x="324" y="6"/>
                    <a:pt x="324" y="6"/>
                    <a:pt x="324" y="6"/>
                  </a:cubicBezTo>
                  <a:cubicBezTo>
                    <a:pt x="325" y="6"/>
                    <a:pt x="325" y="6"/>
                    <a:pt x="325" y="6"/>
                  </a:cubicBezTo>
                  <a:cubicBezTo>
                    <a:pt x="325" y="7"/>
                    <a:pt x="325" y="7"/>
                    <a:pt x="325" y="7"/>
                  </a:cubicBezTo>
                  <a:cubicBezTo>
                    <a:pt x="325" y="8"/>
                    <a:pt x="325" y="8"/>
                    <a:pt x="325" y="8"/>
                  </a:cubicBezTo>
                  <a:cubicBezTo>
                    <a:pt x="325" y="10"/>
                    <a:pt x="325" y="10"/>
                    <a:pt x="325" y="10"/>
                  </a:cubicBezTo>
                  <a:cubicBezTo>
                    <a:pt x="326" y="9"/>
                    <a:pt x="326" y="9"/>
                    <a:pt x="326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9"/>
                    <a:pt x="327" y="9"/>
                    <a:pt x="327" y="9"/>
                  </a:cubicBezTo>
                  <a:cubicBezTo>
                    <a:pt x="327" y="10"/>
                    <a:pt x="327" y="10"/>
                    <a:pt x="327" y="10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8" y="9"/>
                    <a:pt x="328" y="9"/>
                    <a:pt x="328" y="9"/>
                  </a:cubicBezTo>
                  <a:cubicBezTo>
                    <a:pt x="329" y="8"/>
                    <a:pt x="329" y="8"/>
                    <a:pt x="329" y="8"/>
                  </a:cubicBezTo>
                  <a:cubicBezTo>
                    <a:pt x="330" y="8"/>
                    <a:pt x="330" y="8"/>
                    <a:pt x="330" y="8"/>
                  </a:cubicBezTo>
                  <a:cubicBezTo>
                    <a:pt x="329" y="6"/>
                    <a:pt x="329" y="6"/>
                    <a:pt x="329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331" y="6"/>
                    <a:pt x="331" y="6"/>
                    <a:pt x="331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2" y="6"/>
                    <a:pt x="332" y="6"/>
                    <a:pt x="332" y="6"/>
                  </a:cubicBezTo>
                  <a:cubicBezTo>
                    <a:pt x="331" y="5"/>
                    <a:pt x="331" y="5"/>
                    <a:pt x="331" y="5"/>
                  </a:cubicBezTo>
                  <a:cubicBezTo>
                    <a:pt x="330" y="4"/>
                    <a:pt x="330" y="4"/>
                    <a:pt x="330" y="4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1" y="3"/>
                    <a:pt x="331" y="3"/>
                    <a:pt x="331" y="3"/>
                  </a:cubicBezTo>
                  <a:cubicBezTo>
                    <a:pt x="333" y="3"/>
                    <a:pt x="333" y="3"/>
                    <a:pt x="333" y="3"/>
                  </a:cubicBezTo>
                  <a:cubicBezTo>
                    <a:pt x="333" y="5"/>
                    <a:pt x="333" y="5"/>
                    <a:pt x="333" y="5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3" y="6"/>
                    <a:pt x="333" y="6"/>
                    <a:pt x="333" y="6"/>
                  </a:cubicBezTo>
                  <a:cubicBezTo>
                    <a:pt x="334" y="7"/>
                    <a:pt x="334" y="7"/>
                    <a:pt x="334" y="7"/>
                  </a:cubicBezTo>
                  <a:cubicBezTo>
                    <a:pt x="334" y="8"/>
                    <a:pt x="334" y="8"/>
                    <a:pt x="334" y="8"/>
                  </a:cubicBezTo>
                  <a:cubicBezTo>
                    <a:pt x="334" y="9"/>
                    <a:pt x="334" y="9"/>
                    <a:pt x="334" y="9"/>
                  </a:cubicBezTo>
                  <a:cubicBezTo>
                    <a:pt x="335" y="8"/>
                    <a:pt x="335" y="8"/>
                    <a:pt x="335" y="8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7"/>
                    <a:pt x="335" y="7"/>
                    <a:pt x="335" y="7"/>
                  </a:cubicBezTo>
                  <a:cubicBezTo>
                    <a:pt x="335" y="6"/>
                    <a:pt x="335" y="6"/>
                    <a:pt x="335" y="6"/>
                  </a:cubicBezTo>
                  <a:cubicBezTo>
                    <a:pt x="334" y="5"/>
                    <a:pt x="334" y="5"/>
                    <a:pt x="334" y="5"/>
                  </a:cubicBezTo>
                  <a:cubicBezTo>
                    <a:pt x="334" y="3"/>
                    <a:pt x="334" y="3"/>
                    <a:pt x="334" y="3"/>
                  </a:cubicBezTo>
                  <a:cubicBezTo>
                    <a:pt x="334" y="2"/>
                    <a:pt x="334" y="2"/>
                    <a:pt x="334" y="2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5" y="1"/>
                    <a:pt x="335" y="1"/>
                    <a:pt x="335" y="1"/>
                  </a:cubicBezTo>
                  <a:cubicBezTo>
                    <a:pt x="336" y="2"/>
                    <a:pt x="336" y="2"/>
                    <a:pt x="336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2"/>
                    <a:pt x="337" y="2"/>
                    <a:pt x="337" y="2"/>
                  </a:cubicBezTo>
                  <a:cubicBezTo>
                    <a:pt x="337" y="3"/>
                    <a:pt x="337" y="3"/>
                    <a:pt x="337" y="3"/>
                  </a:cubicBezTo>
                  <a:cubicBezTo>
                    <a:pt x="337" y="4"/>
                    <a:pt x="337" y="4"/>
                    <a:pt x="337" y="4"/>
                  </a:cubicBezTo>
                  <a:cubicBezTo>
                    <a:pt x="337" y="5"/>
                    <a:pt x="337" y="5"/>
                    <a:pt x="337" y="5"/>
                  </a:cubicBezTo>
                  <a:cubicBezTo>
                    <a:pt x="337" y="6"/>
                    <a:pt x="337" y="6"/>
                    <a:pt x="337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6"/>
                    <a:pt x="338" y="6"/>
                    <a:pt x="338" y="6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38" y="5"/>
                    <a:pt x="338" y="5"/>
                    <a:pt x="338" y="5"/>
                  </a:cubicBezTo>
                  <a:cubicBezTo>
                    <a:pt x="340" y="7"/>
                    <a:pt x="340" y="7"/>
                    <a:pt x="340" y="7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1" y="6"/>
                    <a:pt x="341" y="6"/>
                    <a:pt x="341" y="6"/>
                  </a:cubicBezTo>
                  <a:cubicBezTo>
                    <a:pt x="340" y="6"/>
                    <a:pt x="340" y="6"/>
                    <a:pt x="340" y="6"/>
                  </a:cubicBezTo>
                  <a:cubicBezTo>
                    <a:pt x="340" y="5"/>
                    <a:pt x="340" y="5"/>
                    <a:pt x="340" y="5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40" y="4"/>
                    <a:pt x="340" y="4"/>
                    <a:pt x="340" y="4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3"/>
                    <a:pt x="339" y="3"/>
                    <a:pt x="339" y="3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40" y="2"/>
                    <a:pt x="340" y="2"/>
                    <a:pt x="340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9" y="2"/>
                    <a:pt x="339" y="2"/>
                    <a:pt x="339" y="2"/>
                  </a:cubicBezTo>
                  <a:cubicBezTo>
                    <a:pt x="338" y="1"/>
                    <a:pt x="338" y="1"/>
                    <a:pt x="338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39" y="1"/>
                    <a:pt x="339" y="1"/>
                    <a:pt x="339" y="1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42" y="0"/>
                    <a:pt x="342" y="0"/>
                    <a:pt x="342" y="0"/>
                  </a:cubicBezTo>
                  <a:cubicBezTo>
                    <a:pt x="343" y="1"/>
                    <a:pt x="343" y="1"/>
                    <a:pt x="343" y="1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2" y="2"/>
                    <a:pt x="342" y="2"/>
                    <a:pt x="342" y="2"/>
                  </a:cubicBezTo>
                  <a:cubicBezTo>
                    <a:pt x="342" y="3"/>
                    <a:pt x="342" y="3"/>
                    <a:pt x="342" y="3"/>
                  </a:cubicBezTo>
                  <a:cubicBezTo>
                    <a:pt x="343" y="3"/>
                    <a:pt x="343" y="3"/>
                    <a:pt x="343" y="3"/>
                  </a:cubicBezTo>
                  <a:cubicBezTo>
                    <a:pt x="343" y="2"/>
                    <a:pt x="343" y="2"/>
                    <a:pt x="343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2"/>
                    <a:pt x="344" y="2"/>
                    <a:pt x="344" y="2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4" y="3"/>
                    <a:pt x="344" y="3"/>
                    <a:pt x="344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5" y="3"/>
                    <a:pt x="345" y="3"/>
                    <a:pt x="345" y="3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346" y="3"/>
                    <a:pt x="346" y="3"/>
                    <a:pt x="346" y="3"/>
                  </a:cubicBezTo>
                  <a:cubicBezTo>
                    <a:pt x="346" y="4"/>
                    <a:pt x="346" y="4"/>
                    <a:pt x="346" y="4"/>
                  </a:cubicBezTo>
                  <a:cubicBezTo>
                    <a:pt x="346" y="5"/>
                    <a:pt x="346" y="5"/>
                    <a:pt x="346" y="5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6" y="6"/>
                    <a:pt x="346" y="6"/>
                    <a:pt x="346" y="6"/>
                  </a:cubicBezTo>
                  <a:cubicBezTo>
                    <a:pt x="347" y="6"/>
                    <a:pt x="347" y="6"/>
                    <a:pt x="347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6"/>
                    <a:pt x="348" y="6"/>
                    <a:pt x="348" y="6"/>
                  </a:cubicBezTo>
                  <a:cubicBezTo>
                    <a:pt x="348" y="5"/>
                    <a:pt x="348" y="5"/>
                    <a:pt x="348" y="5"/>
                  </a:cubicBezTo>
                  <a:cubicBezTo>
                    <a:pt x="349" y="3"/>
                    <a:pt x="349" y="3"/>
                    <a:pt x="349" y="3"/>
                  </a:cubicBezTo>
                  <a:cubicBezTo>
                    <a:pt x="348" y="2"/>
                    <a:pt x="348" y="2"/>
                    <a:pt x="348" y="2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49" y="0"/>
                    <a:pt x="349" y="0"/>
                    <a:pt x="349" y="0"/>
                  </a:cubicBezTo>
                  <a:cubicBezTo>
                    <a:pt x="349" y="1"/>
                    <a:pt x="349" y="1"/>
                    <a:pt x="349" y="1"/>
                  </a:cubicBezTo>
                  <a:cubicBezTo>
                    <a:pt x="350" y="1"/>
                    <a:pt x="350" y="1"/>
                    <a:pt x="350" y="1"/>
                  </a:cubicBezTo>
                  <a:cubicBezTo>
                    <a:pt x="351" y="1"/>
                    <a:pt x="351" y="1"/>
                    <a:pt x="351" y="1"/>
                  </a:cubicBezTo>
                  <a:cubicBezTo>
                    <a:pt x="352" y="0"/>
                    <a:pt x="352" y="0"/>
                    <a:pt x="352" y="0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3" y="1"/>
                    <a:pt x="353" y="1"/>
                    <a:pt x="353" y="1"/>
                  </a:cubicBezTo>
                  <a:cubicBezTo>
                    <a:pt x="354" y="2"/>
                    <a:pt x="354" y="2"/>
                    <a:pt x="354" y="2"/>
                  </a:cubicBezTo>
                  <a:cubicBezTo>
                    <a:pt x="355" y="1"/>
                    <a:pt x="355" y="1"/>
                    <a:pt x="355" y="1"/>
                  </a:cubicBezTo>
                  <a:cubicBezTo>
                    <a:pt x="357" y="2"/>
                    <a:pt x="357" y="2"/>
                    <a:pt x="357" y="2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3"/>
                    <a:pt x="357" y="3"/>
                    <a:pt x="357" y="3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7" y="5"/>
                    <a:pt x="357" y="5"/>
                    <a:pt x="357" y="5"/>
                  </a:cubicBezTo>
                  <a:cubicBezTo>
                    <a:pt x="358" y="5"/>
                    <a:pt x="358" y="5"/>
                    <a:pt x="358" y="5"/>
                  </a:cubicBezTo>
                  <a:cubicBezTo>
                    <a:pt x="359" y="4"/>
                    <a:pt x="359" y="4"/>
                    <a:pt x="359" y="4"/>
                  </a:cubicBezTo>
                  <a:cubicBezTo>
                    <a:pt x="360" y="3"/>
                    <a:pt x="360" y="3"/>
                    <a:pt x="360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1" y="3"/>
                    <a:pt x="361" y="3"/>
                    <a:pt x="361" y="3"/>
                  </a:cubicBezTo>
                  <a:cubicBezTo>
                    <a:pt x="362" y="3"/>
                    <a:pt x="362" y="3"/>
                    <a:pt x="362" y="3"/>
                  </a:cubicBezTo>
                  <a:cubicBezTo>
                    <a:pt x="364" y="3"/>
                    <a:pt x="364" y="3"/>
                    <a:pt x="364" y="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2" y="5"/>
                    <a:pt x="362" y="5"/>
                    <a:pt x="362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3" y="5"/>
                    <a:pt x="363" y="5"/>
                    <a:pt x="363" y="5"/>
                  </a:cubicBezTo>
                  <a:cubicBezTo>
                    <a:pt x="364" y="4"/>
                    <a:pt x="364" y="4"/>
                    <a:pt x="364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5" y="4"/>
                    <a:pt x="365" y="4"/>
                    <a:pt x="365" y="4"/>
                  </a:cubicBezTo>
                  <a:cubicBezTo>
                    <a:pt x="367" y="4"/>
                    <a:pt x="367" y="4"/>
                    <a:pt x="367" y="4"/>
                  </a:cubicBezTo>
                  <a:cubicBezTo>
                    <a:pt x="368" y="4"/>
                    <a:pt x="368" y="4"/>
                    <a:pt x="368" y="4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9" y="5"/>
                    <a:pt x="369" y="5"/>
                    <a:pt x="369" y="5"/>
                  </a:cubicBezTo>
                  <a:cubicBezTo>
                    <a:pt x="368" y="5"/>
                    <a:pt x="368" y="5"/>
                    <a:pt x="368" y="5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6"/>
                    <a:pt x="368" y="6"/>
                    <a:pt x="368" y="6"/>
                  </a:cubicBezTo>
                  <a:cubicBezTo>
                    <a:pt x="368" y="7"/>
                    <a:pt x="368" y="7"/>
                    <a:pt x="368" y="7"/>
                  </a:cubicBezTo>
                  <a:cubicBezTo>
                    <a:pt x="369" y="7"/>
                    <a:pt x="369" y="7"/>
                    <a:pt x="369" y="7"/>
                  </a:cubicBezTo>
                  <a:cubicBezTo>
                    <a:pt x="370" y="6"/>
                    <a:pt x="370" y="6"/>
                    <a:pt x="370" y="6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0" y="7"/>
                    <a:pt x="370" y="7"/>
                    <a:pt x="370" y="7"/>
                  </a:cubicBezTo>
                  <a:cubicBezTo>
                    <a:pt x="371" y="7"/>
                    <a:pt x="371" y="7"/>
                    <a:pt x="371" y="7"/>
                  </a:cubicBezTo>
                  <a:cubicBezTo>
                    <a:pt x="372" y="6"/>
                    <a:pt x="372" y="6"/>
                    <a:pt x="372" y="6"/>
                  </a:cubicBezTo>
                  <a:cubicBezTo>
                    <a:pt x="372" y="7"/>
                    <a:pt x="372" y="7"/>
                    <a:pt x="372" y="7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2" y="8"/>
                    <a:pt x="372" y="8"/>
                    <a:pt x="372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3" y="8"/>
                    <a:pt x="373" y="8"/>
                    <a:pt x="373" y="8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7"/>
                    <a:pt x="374" y="7"/>
                    <a:pt x="374" y="7"/>
                  </a:cubicBezTo>
                  <a:cubicBezTo>
                    <a:pt x="374" y="8"/>
                    <a:pt x="374" y="8"/>
                    <a:pt x="374" y="8"/>
                  </a:cubicBezTo>
                  <a:cubicBezTo>
                    <a:pt x="376" y="9"/>
                    <a:pt x="376" y="9"/>
                    <a:pt x="376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9"/>
                    <a:pt x="377" y="9"/>
                    <a:pt x="377" y="9"/>
                  </a:cubicBezTo>
                  <a:cubicBezTo>
                    <a:pt x="377" y="10"/>
                    <a:pt x="377" y="10"/>
                    <a:pt x="377" y="10"/>
                  </a:cubicBezTo>
                  <a:cubicBezTo>
                    <a:pt x="375" y="10"/>
                    <a:pt x="375" y="10"/>
                    <a:pt x="375" y="10"/>
                  </a:cubicBezTo>
                  <a:cubicBezTo>
                    <a:pt x="374" y="11"/>
                    <a:pt x="374" y="11"/>
                    <a:pt x="374" y="11"/>
                  </a:cubicBezTo>
                  <a:cubicBezTo>
                    <a:pt x="373" y="12"/>
                    <a:pt x="373" y="12"/>
                    <a:pt x="373" y="12"/>
                  </a:cubicBezTo>
                  <a:cubicBezTo>
                    <a:pt x="372" y="12"/>
                    <a:pt x="372" y="12"/>
                    <a:pt x="372" y="12"/>
                  </a:cubicBezTo>
                  <a:cubicBezTo>
                    <a:pt x="371" y="12"/>
                    <a:pt x="371" y="12"/>
                    <a:pt x="371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70" y="12"/>
                    <a:pt x="370" y="12"/>
                    <a:pt x="370" y="12"/>
                  </a:cubicBezTo>
                  <a:cubicBezTo>
                    <a:pt x="369" y="13"/>
                    <a:pt x="369" y="13"/>
                    <a:pt x="369" y="13"/>
                  </a:cubicBezTo>
                  <a:cubicBezTo>
                    <a:pt x="371" y="13"/>
                    <a:pt x="371" y="13"/>
                    <a:pt x="371" y="13"/>
                  </a:cubicBezTo>
                  <a:cubicBezTo>
                    <a:pt x="372" y="13"/>
                    <a:pt x="372" y="13"/>
                    <a:pt x="372" y="13"/>
                  </a:cubicBezTo>
                  <a:cubicBezTo>
                    <a:pt x="373" y="13"/>
                    <a:pt x="373" y="13"/>
                    <a:pt x="373" y="13"/>
                  </a:cubicBezTo>
                  <a:cubicBezTo>
                    <a:pt x="374" y="13"/>
                    <a:pt x="374" y="13"/>
                    <a:pt x="374" y="13"/>
                  </a:cubicBezTo>
                  <a:cubicBezTo>
                    <a:pt x="374" y="12"/>
                    <a:pt x="374" y="12"/>
                    <a:pt x="374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5" y="12"/>
                    <a:pt x="375" y="12"/>
                    <a:pt x="375" y="12"/>
                  </a:cubicBezTo>
                  <a:cubicBezTo>
                    <a:pt x="376" y="11"/>
                    <a:pt x="376" y="11"/>
                    <a:pt x="376" y="11"/>
                  </a:cubicBezTo>
                  <a:cubicBezTo>
                    <a:pt x="377" y="11"/>
                    <a:pt x="377" y="11"/>
                    <a:pt x="377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1"/>
                    <a:pt x="378" y="11"/>
                    <a:pt x="378" y="11"/>
                  </a:cubicBezTo>
                  <a:cubicBezTo>
                    <a:pt x="378" y="12"/>
                    <a:pt x="378" y="12"/>
                    <a:pt x="378" y="12"/>
                  </a:cubicBezTo>
                  <a:cubicBezTo>
                    <a:pt x="378" y="13"/>
                    <a:pt x="378" y="13"/>
                    <a:pt x="378" y="13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79" y="12"/>
                    <a:pt x="379" y="12"/>
                    <a:pt x="379" y="12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1"/>
                    <a:pt x="380" y="11"/>
                    <a:pt x="380" y="11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2"/>
                    <a:pt x="380" y="12"/>
                    <a:pt x="380" y="12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0" y="13"/>
                    <a:pt x="380" y="13"/>
                    <a:pt x="380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3"/>
                    <a:pt x="381" y="13"/>
                    <a:pt x="381" y="13"/>
                  </a:cubicBezTo>
                  <a:cubicBezTo>
                    <a:pt x="381" y="12"/>
                    <a:pt x="381" y="12"/>
                    <a:pt x="381" y="12"/>
                  </a:cubicBezTo>
                  <a:cubicBezTo>
                    <a:pt x="382" y="12"/>
                    <a:pt x="382" y="12"/>
                    <a:pt x="382" y="12"/>
                  </a:cubicBezTo>
                  <a:cubicBezTo>
                    <a:pt x="383" y="12"/>
                    <a:pt x="383" y="12"/>
                    <a:pt x="383" y="12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4"/>
                    <a:pt x="382" y="14"/>
                    <a:pt x="382" y="14"/>
                  </a:cubicBezTo>
                  <a:cubicBezTo>
                    <a:pt x="382" y="15"/>
                    <a:pt x="382" y="15"/>
                    <a:pt x="382" y="15"/>
                  </a:cubicBezTo>
                  <a:cubicBezTo>
                    <a:pt x="382" y="16"/>
                    <a:pt x="382" y="16"/>
                    <a:pt x="382" y="16"/>
                  </a:cubicBezTo>
                  <a:cubicBezTo>
                    <a:pt x="382" y="17"/>
                    <a:pt x="382" y="17"/>
                    <a:pt x="382" y="17"/>
                  </a:cubicBezTo>
                  <a:cubicBezTo>
                    <a:pt x="381" y="17"/>
                    <a:pt x="381" y="17"/>
                    <a:pt x="381" y="17"/>
                  </a:cubicBezTo>
                  <a:cubicBezTo>
                    <a:pt x="380" y="18"/>
                    <a:pt x="380" y="18"/>
                    <a:pt x="380" y="18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1" y="19"/>
                    <a:pt x="381" y="19"/>
                    <a:pt x="381" y="19"/>
                  </a:cubicBezTo>
                  <a:cubicBezTo>
                    <a:pt x="382" y="18"/>
                    <a:pt x="382" y="18"/>
                    <a:pt x="382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3" y="18"/>
                    <a:pt x="383" y="18"/>
                    <a:pt x="383" y="18"/>
                  </a:cubicBezTo>
                  <a:cubicBezTo>
                    <a:pt x="384" y="18"/>
                    <a:pt x="384" y="18"/>
                    <a:pt x="384" y="18"/>
                  </a:cubicBezTo>
                  <a:cubicBezTo>
                    <a:pt x="385" y="19"/>
                    <a:pt x="385" y="19"/>
                    <a:pt x="385" y="19"/>
                  </a:cubicBezTo>
                  <a:cubicBezTo>
                    <a:pt x="385" y="20"/>
                    <a:pt x="385" y="20"/>
                    <a:pt x="385" y="20"/>
                  </a:cubicBezTo>
                  <a:cubicBezTo>
                    <a:pt x="385" y="22"/>
                    <a:pt x="385" y="22"/>
                    <a:pt x="385" y="22"/>
                  </a:cubicBezTo>
                  <a:cubicBezTo>
                    <a:pt x="384" y="24"/>
                    <a:pt x="384" y="24"/>
                    <a:pt x="384" y="24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2" y="25"/>
                    <a:pt x="382" y="25"/>
                    <a:pt x="382" y="25"/>
                  </a:cubicBezTo>
                  <a:cubicBezTo>
                    <a:pt x="381" y="25"/>
                    <a:pt x="381" y="25"/>
                    <a:pt x="381" y="25"/>
                  </a:cubicBezTo>
                  <a:cubicBezTo>
                    <a:pt x="380" y="25"/>
                    <a:pt x="380" y="25"/>
                    <a:pt x="380" y="25"/>
                  </a:cubicBezTo>
                  <a:cubicBezTo>
                    <a:pt x="380" y="26"/>
                    <a:pt x="380" y="26"/>
                    <a:pt x="380" y="26"/>
                  </a:cubicBezTo>
                  <a:cubicBezTo>
                    <a:pt x="379" y="26"/>
                    <a:pt x="379" y="26"/>
                    <a:pt x="379" y="26"/>
                  </a:cubicBezTo>
                  <a:cubicBezTo>
                    <a:pt x="377" y="27"/>
                    <a:pt x="377" y="27"/>
                    <a:pt x="377" y="27"/>
                  </a:cubicBezTo>
                  <a:cubicBezTo>
                    <a:pt x="376" y="28"/>
                    <a:pt x="376" y="28"/>
                    <a:pt x="376" y="28"/>
                  </a:cubicBezTo>
                  <a:cubicBezTo>
                    <a:pt x="375" y="28"/>
                    <a:pt x="375" y="28"/>
                    <a:pt x="375" y="28"/>
                  </a:cubicBezTo>
                  <a:cubicBezTo>
                    <a:pt x="374" y="29"/>
                    <a:pt x="374" y="29"/>
                    <a:pt x="374" y="29"/>
                  </a:cubicBezTo>
                  <a:cubicBezTo>
                    <a:pt x="372" y="29"/>
                    <a:pt x="372" y="29"/>
                    <a:pt x="372" y="29"/>
                  </a:cubicBezTo>
                  <a:cubicBezTo>
                    <a:pt x="372" y="28"/>
                    <a:pt x="372" y="28"/>
                    <a:pt x="372" y="28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1" y="29"/>
                    <a:pt x="371" y="29"/>
                    <a:pt x="371" y="29"/>
                  </a:cubicBezTo>
                  <a:cubicBezTo>
                    <a:pt x="370" y="28"/>
                    <a:pt x="370" y="28"/>
                    <a:pt x="370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8" y="28"/>
                    <a:pt x="368" y="28"/>
                    <a:pt x="368" y="28"/>
                  </a:cubicBezTo>
                  <a:cubicBezTo>
                    <a:pt x="369" y="28"/>
                    <a:pt x="369" y="28"/>
                    <a:pt x="369" y="28"/>
                  </a:cubicBezTo>
                  <a:cubicBezTo>
                    <a:pt x="369" y="29"/>
                    <a:pt x="369" y="29"/>
                    <a:pt x="369" y="29"/>
                  </a:cubicBezTo>
                  <a:cubicBezTo>
                    <a:pt x="368" y="29"/>
                    <a:pt x="368" y="29"/>
                    <a:pt x="368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7" y="29"/>
                    <a:pt x="367" y="29"/>
                    <a:pt x="367" y="29"/>
                  </a:cubicBezTo>
                  <a:cubicBezTo>
                    <a:pt x="366" y="29"/>
                    <a:pt x="366" y="29"/>
                    <a:pt x="366" y="29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4" y="28"/>
                    <a:pt x="364" y="28"/>
                    <a:pt x="364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2" y="27"/>
                    <a:pt x="362" y="27"/>
                    <a:pt x="362" y="27"/>
                  </a:cubicBezTo>
                  <a:cubicBezTo>
                    <a:pt x="361" y="26"/>
                    <a:pt x="361" y="26"/>
                    <a:pt x="361" y="26"/>
                  </a:cubicBezTo>
                  <a:cubicBezTo>
                    <a:pt x="361" y="27"/>
                    <a:pt x="361" y="27"/>
                    <a:pt x="361" y="27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2" y="28"/>
                    <a:pt x="362" y="28"/>
                    <a:pt x="362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0" y="28"/>
                    <a:pt x="360" y="28"/>
                    <a:pt x="360" y="28"/>
                  </a:cubicBezTo>
                  <a:cubicBezTo>
                    <a:pt x="361" y="28"/>
                    <a:pt x="361" y="28"/>
                    <a:pt x="361" y="28"/>
                  </a:cubicBezTo>
                  <a:cubicBezTo>
                    <a:pt x="363" y="29"/>
                    <a:pt x="363" y="29"/>
                    <a:pt x="363" y="29"/>
                  </a:cubicBezTo>
                  <a:cubicBezTo>
                    <a:pt x="365" y="29"/>
                    <a:pt x="365" y="29"/>
                    <a:pt x="365" y="29"/>
                  </a:cubicBezTo>
                  <a:cubicBezTo>
                    <a:pt x="366" y="30"/>
                    <a:pt x="366" y="30"/>
                    <a:pt x="366" y="30"/>
                  </a:cubicBezTo>
                  <a:cubicBezTo>
                    <a:pt x="365" y="30"/>
                    <a:pt x="365" y="30"/>
                    <a:pt x="365" y="30"/>
                  </a:cubicBezTo>
                  <a:cubicBezTo>
                    <a:pt x="361" y="32"/>
                    <a:pt x="361" y="32"/>
                    <a:pt x="361" y="32"/>
                  </a:cubicBezTo>
                  <a:cubicBezTo>
                    <a:pt x="359" y="32"/>
                    <a:pt x="359" y="32"/>
                    <a:pt x="359" y="32"/>
                  </a:cubicBezTo>
                  <a:cubicBezTo>
                    <a:pt x="358" y="32"/>
                    <a:pt x="358" y="32"/>
                    <a:pt x="358" y="32"/>
                  </a:cubicBezTo>
                  <a:cubicBezTo>
                    <a:pt x="356" y="32"/>
                    <a:pt x="356" y="32"/>
                    <a:pt x="356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5" y="32"/>
                    <a:pt x="355" y="32"/>
                    <a:pt x="355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4" y="32"/>
                    <a:pt x="354" y="32"/>
                    <a:pt x="354" y="32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2" y="33"/>
                    <a:pt x="352" y="33"/>
                    <a:pt x="352" y="33"/>
                  </a:cubicBezTo>
                  <a:cubicBezTo>
                    <a:pt x="353" y="32"/>
                    <a:pt x="353" y="32"/>
                    <a:pt x="353" y="32"/>
                  </a:cubicBezTo>
                  <a:cubicBezTo>
                    <a:pt x="353" y="33"/>
                    <a:pt x="353" y="33"/>
                    <a:pt x="353" y="33"/>
                  </a:cubicBezTo>
                  <a:cubicBezTo>
                    <a:pt x="354" y="33"/>
                    <a:pt x="354" y="33"/>
                    <a:pt x="354" y="33"/>
                  </a:cubicBezTo>
                  <a:cubicBezTo>
                    <a:pt x="357" y="33"/>
                    <a:pt x="357" y="33"/>
                    <a:pt x="357" y="33"/>
                  </a:cubicBezTo>
                  <a:cubicBezTo>
                    <a:pt x="358" y="33"/>
                    <a:pt x="358" y="33"/>
                    <a:pt x="358" y="33"/>
                  </a:cubicBezTo>
                  <a:cubicBezTo>
                    <a:pt x="361" y="33"/>
                    <a:pt x="361" y="33"/>
                    <a:pt x="361" y="33"/>
                  </a:cubicBezTo>
                  <a:cubicBezTo>
                    <a:pt x="364" y="32"/>
                    <a:pt x="364" y="32"/>
                    <a:pt x="364" y="32"/>
                  </a:cubicBezTo>
                  <a:cubicBezTo>
                    <a:pt x="365" y="31"/>
                    <a:pt x="365" y="31"/>
                    <a:pt x="365" y="31"/>
                  </a:cubicBezTo>
                  <a:cubicBezTo>
                    <a:pt x="366" y="31"/>
                    <a:pt x="366" y="31"/>
                    <a:pt x="366" y="31"/>
                  </a:cubicBezTo>
                  <a:cubicBezTo>
                    <a:pt x="367" y="31"/>
                    <a:pt x="367" y="31"/>
                    <a:pt x="367" y="31"/>
                  </a:cubicBezTo>
                  <a:cubicBezTo>
                    <a:pt x="368" y="31"/>
                    <a:pt x="368" y="31"/>
                    <a:pt x="368" y="31"/>
                  </a:cubicBezTo>
                  <a:cubicBezTo>
                    <a:pt x="369" y="31"/>
                    <a:pt x="369" y="31"/>
                    <a:pt x="369" y="31"/>
                  </a:cubicBezTo>
                  <a:cubicBezTo>
                    <a:pt x="369" y="32"/>
                    <a:pt x="369" y="32"/>
                    <a:pt x="369" y="32"/>
                  </a:cubicBezTo>
                  <a:cubicBezTo>
                    <a:pt x="368" y="33"/>
                    <a:pt x="368" y="33"/>
                    <a:pt x="368" y="33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6" y="34"/>
                    <a:pt x="366" y="34"/>
                    <a:pt x="366" y="34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4" y="35"/>
                    <a:pt x="364" y="35"/>
                    <a:pt x="364" y="35"/>
                  </a:cubicBezTo>
                  <a:cubicBezTo>
                    <a:pt x="363" y="36"/>
                    <a:pt x="363" y="36"/>
                    <a:pt x="363" y="36"/>
                  </a:cubicBezTo>
                  <a:cubicBezTo>
                    <a:pt x="362" y="36"/>
                    <a:pt x="362" y="36"/>
                    <a:pt x="362" y="36"/>
                  </a:cubicBezTo>
                  <a:cubicBezTo>
                    <a:pt x="361" y="37"/>
                    <a:pt x="361" y="37"/>
                    <a:pt x="361" y="37"/>
                  </a:cubicBezTo>
                  <a:cubicBezTo>
                    <a:pt x="360" y="37"/>
                    <a:pt x="360" y="37"/>
                    <a:pt x="360" y="37"/>
                  </a:cubicBezTo>
                  <a:cubicBezTo>
                    <a:pt x="359" y="37"/>
                    <a:pt x="359" y="37"/>
                    <a:pt x="359" y="37"/>
                  </a:cubicBezTo>
                  <a:cubicBezTo>
                    <a:pt x="358" y="37"/>
                    <a:pt x="358" y="37"/>
                    <a:pt x="358" y="37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6" y="38"/>
                    <a:pt x="356" y="38"/>
                    <a:pt x="356" y="38"/>
                  </a:cubicBezTo>
                  <a:cubicBezTo>
                    <a:pt x="355" y="39"/>
                    <a:pt x="355" y="39"/>
                    <a:pt x="355" y="39"/>
                  </a:cubicBezTo>
                  <a:cubicBezTo>
                    <a:pt x="353" y="39"/>
                    <a:pt x="353" y="39"/>
                    <a:pt x="353" y="39"/>
                  </a:cubicBezTo>
                  <a:cubicBezTo>
                    <a:pt x="352" y="40"/>
                    <a:pt x="352" y="40"/>
                    <a:pt x="352" y="40"/>
                  </a:cubicBezTo>
                  <a:cubicBezTo>
                    <a:pt x="352" y="39"/>
                    <a:pt x="352" y="39"/>
                    <a:pt x="352" y="39"/>
                  </a:cubicBezTo>
                  <a:cubicBezTo>
                    <a:pt x="351" y="40"/>
                    <a:pt x="351" y="40"/>
                    <a:pt x="351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0"/>
                    <a:pt x="350" y="40"/>
                    <a:pt x="350" y="40"/>
                  </a:cubicBezTo>
                  <a:cubicBezTo>
                    <a:pt x="350" y="41"/>
                    <a:pt x="350" y="41"/>
                    <a:pt x="350" y="41"/>
                  </a:cubicBezTo>
                  <a:cubicBezTo>
                    <a:pt x="349" y="42"/>
                    <a:pt x="349" y="42"/>
                    <a:pt x="349" y="42"/>
                  </a:cubicBezTo>
                  <a:cubicBezTo>
                    <a:pt x="349" y="43"/>
                    <a:pt x="349" y="43"/>
                    <a:pt x="349" y="43"/>
                  </a:cubicBezTo>
                  <a:cubicBezTo>
                    <a:pt x="347" y="43"/>
                    <a:pt x="347" y="43"/>
                    <a:pt x="347" y="43"/>
                  </a:cubicBezTo>
                  <a:cubicBezTo>
                    <a:pt x="346" y="43"/>
                    <a:pt x="346" y="43"/>
                    <a:pt x="346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6" y="42"/>
                    <a:pt x="346" y="42"/>
                    <a:pt x="346" y="42"/>
                  </a:cubicBezTo>
                  <a:cubicBezTo>
                    <a:pt x="346" y="41"/>
                    <a:pt x="346" y="41"/>
                    <a:pt x="346" y="41"/>
                  </a:cubicBezTo>
                  <a:cubicBezTo>
                    <a:pt x="345" y="41"/>
                    <a:pt x="345" y="41"/>
                    <a:pt x="345" y="41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5" y="42"/>
                    <a:pt x="345" y="42"/>
                    <a:pt x="345" y="42"/>
                  </a:cubicBezTo>
                  <a:cubicBezTo>
                    <a:pt x="344" y="43"/>
                    <a:pt x="344" y="43"/>
                    <a:pt x="344" y="43"/>
                  </a:cubicBezTo>
                  <a:cubicBezTo>
                    <a:pt x="345" y="43"/>
                    <a:pt x="345" y="43"/>
                    <a:pt x="345" y="43"/>
                  </a:cubicBezTo>
                  <a:cubicBezTo>
                    <a:pt x="346" y="44"/>
                    <a:pt x="346" y="44"/>
                    <a:pt x="346" y="44"/>
                  </a:cubicBezTo>
                  <a:cubicBezTo>
                    <a:pt x="345" y="45"/>
                    <a:pt x="345" y="45"/>
                    <a:pt x="345" y="45"/>
                  </a:cubicBezTo>
                  <a:cubicBezTo>
                    <a:pt x="344" y="45"/>
                    <a:pt x="344" y="45"/>
                    <a:pt x="344" y="45"/>
                  </a:cubicBezTo>
                  <a:cubicBezTo>
                    <a:pt x="343" y="44"/>
                    <a:pt x="343" y="44"/>
                    <a:pt x="343" y="44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1" y="44"/>
                    <a:pt x="341" y="44"/>
                    <a:pt x="341" y="44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40" y="44"/>
                    <a:pt x="340" y="44"/>
                    <a:pt x="340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4"/>
                    <a:pt x="339" y="44"/>
                    <a:pt x="339" y="44"/>
                  </a:cubicBezTo>
                  <a:cubicBezTo>
                    <a:pt x="339" y="45"/>
                    <a:pt x="339" y="45"/>
                    <a:pt x="339" y="45"/>
                  </a:cubicBezTo>
                  <a:cubicBezTo>
                    <a:pt x="340" y="45"/>
                    <a:pt x="340" y="45"/>
                    <a:pt x="340" y="45"/>
                  </a:cubicBezTo>
                  <a:cubicBezTo>
                    <a:pt x="343" y="45"/>
                    <a:pt x="343" y="45"/>
                    <a:pt x="343" y="45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3" y="46"/>
                    <a:pt x="343" y="46"/>
                    <a:pt x="343" y="46"/>
                  </a:cubicBezTo>
                  <a:cubicBezTo>
                    <a:pt x="342" y="47"/>
                    <a:pt x="342" y="47"/>
                    <a:pt x="342" y="47"/>
                  </a:cubicBezTo>
                  <a:cubicBezTo>
                    <a:pt x="341" y="47"/>
                    <a:pt x="341" y="47"/>
                    <a:pt x="341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39" y="47"/>
                    <a:pt x="339" y="47"/>
                    <a:pt x="339" y="47"/>
                  </a:cubicBezTo>
                  <a:cubicBezTo>
                    <a:pt x="340" y="48"/>
                    <a:pt x="340" y="48"/>
                    <a:pt x="340" y="48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41" y="48"/>
                    <a:pt x="341" y="48"/>
                    <a:pt x="341" y="48"/>
                  </a:cubicBezTo>
                  <a:cubicBezTo>
                    <a:pt x="339" y="50"/>
                    <a:pt x="339" y="50"/>
                    <a:pt x="339" y="50"/>
                  </a:cubicBezTo>
                  <a:cubicBezTo>
                    <a:pt x="338" y="50"/>
                    <a:pt x="338" y="50"/>
                    <a:pt x="338" y="50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6" y="49"/>
                    <a:pt x="336" y="49"/>
                    <a:pt x="336" y="49"/>
                  </a:cubicBezTo>
                  <a:cubicBezTo>
                    <a:pt x="335" y="49"/>
                    <a:pt x="335" y="49"/>
                    <a:pt x="335" y="49"/>
                  </a:cubicBezTo>
                  <a:cubicBezTo>
                    <a:pt x="334" y="49"/>
                    <a:pt x="334" y="49"/>
                    <a:pt x="334" y="49"/>
                  </a:cubicBezTo>
                  <a:cubicBezTo>
                    <a:pt x="334" y="47"/>
                    <a:pt x="334" y="47"/>
                    <a:pt x="334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7"/>
                    <a:pt x="333" y="47"/>
                    <a:pt x="333" y="47"/>
                  </a:cubicBezTo>
                  <a:cubicBezTo>
                    <a:pt x="333" y="46"/>
                    <a:pt x="333" y="46"/>
                    <a:pt x="333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2" y="46"/>
                    <a:pt x="332" y="46"/>
                    <a:pt x="332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29" y="46"/>
                    <a:pt x="329" y="46"/>
                    <a:pt x="329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0" y="46"/>
                    <a:pt x="330" y="46"/>
                    <a:pt x="330" y="46"/>
                  </a:cubicBezTo>
                  <a:cubicBezTo>
                    <a:pt x="331" y="46"/>
                    <a:pt x="331" y="46"/>
                    <a:pt x="331" y="46"/>
                  </a:cubicBezTo>
                  <a:cubicBezTo>
                    <a:pt x="333" y="48"/>
                    <a:pt x="333" y="48"/>
                    <a:pt x="333" y="48"/>
                  </a:cubicBezTo>
                  <a:cubicBezTo>
                    <a:pt x="333" y="50"/>
                    <a:pt x="333" y="50"/>
                    <a:pt x="333" y="50"/>
                  </a:cubicBezTo>
                  <a:cubicBezTo>
                    <a:pt x="333" y="51"/>
                    <a:pt x="333" y="51"/>
                    <a:pt x="333" y="51"/>
                  </a:cubicBezTo>
                  <a:cubicBezTo>
                    <a:pt x="332" y="50"/>
                    <a:pt x="332" y="50"/>
                    <a:pt x="332" y="50"/>
                  </a:cubicBezTo>
                  <a:cubicBezTo>
                    <a:pt x="331" y="50"/>
                    <a:pt x="331" y="50"/>
                    <a:pt x="331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0"/>
                    <a:pt x="330" y="50"/>
                    <a:pt x="330" y="50"/>
                  </a:cubicBezTo>
                  <a:cubicBezTo>
                    <a:pt x="330" y="51"/>
                    <a:pt x="330" y="51"/>
                    <a:pt x="330" y="51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28" y="50"/>
                    <a:pt x="328" y="50"/>
                    <a:pt x="328" y="50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7" y="51"/>
                    <a:pt x="327" y="51"/>
                    <a:pt x="327" y="51"/>
                  </a:cubicBezTo>
                  <a:cubicBezTo>
                    <a:pt x="327" y="50"/>
                    <a:pt x="327" y="50"/>
                    <a:pt x="327" y="50"/>
                  </a:cubicBezTo>
                  <a:cubicBezTo>
                    <a:pt x="326" y="50"/>
                    <a:pt x="326" y="50"/>
                    <a:pt x="326" y="50"/>
                  </a:cubicBezTo>
                  <a:cubicBezTo>
                    <a:pt x="326" y="49"/>
                    <a:pt x="326" y="49"/>
                    <a:pt x="326" y="49"/>
                  </a:cubicBezTo>
                  <a:cubicBezTo>
                    <a:pt x="325" y="49"/>
                    <a:pt x="325" y="49"/>
                    <a:pt x="325" y="49"/>
                  </a:cubicBezTo>
                  <a:cubicBezTo>
                    <a:pt x="325" y="48"/>
                    <a:pt x="325" y="48"/>
                    <a:pt x="325" y="48"/>
                  </a:cubicBezTo>
                  <a:cubicBezTo>
                    <a:pt x="324" y="48"/>
                    <a:pt x="324" y="48"/>
                    <a:pt x="324" y="48"/>
                  </a:cubicBezTo>
                  <a:cubicBezTo>
                    <a:pt x="323" y="48"/>
                    <a:pt x="323" y="48"/>
                    <a:pt x="323" y="48"/>
                  </a:cubicBezTo>
                  <a:cubicBezTo>
                    <a:pt x="323" y="47"/>
                    <a:pt x="323" y="47"/>
                    <a:pt x="323" y="47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2" y="48"/>
                    <a:pt x="322" y="48"/>
                    <a:pt x="322" y="48"/>
                  </a:cubicBezTo>
                  <a:cubicBezTo>
                    <a:pt x="323" y="49"/>
                    <a:pt x="323" y="49"/>
                    <a:pt x="323" y="49"/>
                  </a:cubicBezTo>
                  <a:cubicBezTo>
                    <a:pt x="324" y="49"/>
                    <a:pt x="324" y="49"/>
                    <a:pt x="324" y="49"/>
                  </a:cubicBezTo>
                  <a:cubicBezTo>
                    <a:pt x="325" y="50"/>
                    <a:pt x="325" y="50"/>
                    <a:pt x="325" y="50"/>
                  </a:cubicBezTo>
                  <a:cubicBezTo>
                    <a:pt x="325" y="51"/>
                    <a:pt x="325" y="51"/>
                    <a:pt x="325" y="51"/>
                  </a:cubicBezTo>
                  <a:cubicBezTo>
                    <a:pt x="323" y="50"/>
                    <a:pt x="323" y="50"/>
                    <a:pt x="323" y="50"/>
                  </a:cubicBezTo>
                  <a:cubicBezTo>
                    <a:pt x="322" y="50"/>
                    <a:pt x="322" y="50"/>
                    <a:pt x="322" y="50"/>
                  </a:cubicBezTo>
                  <a:cubicBezTo>
                    <a:pt x="322" y="49"/>
                    <a:pt x="322" y="49"/>
                    <a:pt x="322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49"/>
                    <a:pt x="321" y="49"/>
                    <a:pt x="321" y="49"/>
                  </a:cubicBezTo>
                  <a:cubicBezTo>
                    <a:pt x="321" y="50"/>
                    <a:pt x="321" y="50"/>
                    <a:pt x="321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49"/>
                    <a:pt x="320" y="49"/>
                    <a:pt x="320" y="49"/>
                  </a:cubicBezTo>
                  <a:cubicBezTo>
                    <a:pt x="319" y="49"/>
                    <a:pt x="319" y="49"/>
                    <a:pt x="319" y="49"/>
                  </a:cubicBezTo>
                  <a:cubicBezTo>
                    <a:pt x="319" y="50"/>
                    <a:pt x="319" y="50"/>
                    <a:pt x="319" y="50"/>
                  </a:cubicBezTo>
                  <a:cubicBezTo>
                    <a:pt x="320" y="50"/>
                    <a:pt x="320" y="50"/>
                    <a:pt x="320" y="50"/>
                  </a:cubicBezTo>
                  <a:cubicBezTo>
                    <a:pt x="320" y="51"/>
                    <a:pt x="320" y="51"/>
                    <a:pt x="320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1" y="51"/>
                    <a:pt x="321" y="51"/>
                    <a:pt x="321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2" y="51"/>
                    <a:pt x="322" y="51"/>
                    <a:pt x="322" y="51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4" y="52"/>
                    <a:pt x="324" y="52"/>
                    <a:pt x="324" y="52"/>
                  </a:cubicBezTo>
                  <a:cubicBezTo>
                    <a:pt x="325" y="52"/>
                    <a:pt x="325" y="52"/>
                    <a:pt x="325" y="52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8" y="53"/>
                    <a:pt x="328" y="53"/>
                    <a:pt x="328" y="53"/>
                  </a:cubicBezTo>
                  <a:cubicBezTo>
                    <a:pt x="327" y="54"/>
                    <a:pt x="327" y="54"/>
                    <a:pt x="327" y="54"/>
                  </a:cubicBezTo>
                  <a:cubicBezTo>
                    <a:pt x="328" y="54"/>
                    <a:pt x="328" y="54"/>
                    <a:pt x="328" y="54"/>
                  </a:cubicBezTo>
                  <a:cubicBezTo>
                    <a:pt x="327" y="55"/>
                    <a:pt x="327" y="55"/>
                    <a:pt x="327" y="55"/>
                  </a:cubicBezTo>
                  <a:cubicBezTo>
                    <a:pt x="328" y="56"/>
                    <a:pt x="328" y="56"/>
                    <a:pt x="328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7" y="56"/>
                    <a:pt x="327" y="56"/>
                    <a:pt x="327" y="56"/>
                  </a:cubicBezTo>
                  <a:cubicBezTo>
                    <a:pt x="326" y="55"/>
                    <a:pt x="326" y="55"/>
                    <a:pt x="326" y="55"/>
                  </a:cubicBezTo>
                  <a:cubicBezTo>
                    <a:pt x="325" y="55"/>
                    <a:pt x="325" y="55"/>
                    <a:pt x="325" y="55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4"/>
                    <a:pt x="324" y="54"/>
                    <a:pt x="324" y="54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3" y="52"/>
                    <a:pt x="323" y="52"/>
                    <a:pt x="323" y="52"/>
                  </a:cubicBezTo>
                  <a:cubicBezTo>
                    <a:pt x="322" y="52"/>
                    <a:pt x="322" y="52"/>
                    <a:pt x="322" y="52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319" y="51"/>
                    <a:pt x="319" y="51"/>
                    <a:pt x="319" y="51"/>
                  </a:cubicBezTo>
                  <a:cubicBezTo>
                    <a:pt x="318" y="51"/>
                    <a:pt x="318" y="51"/>
                    <a:pt x="318" y="51"/>
                  </a:cubicBezTo>
                  <a:cubicBezTo>
                    <a:pt x="318" y="52"/>
                    <a:pt x="318" y="52"/>
                    <a:pt x="318" y="52"/>
                  </a:cubicBezTo>
                  <a:cubicBezTo>
                    <a:pt x="319" y="52"/>
                    <a:pt x="319" y="52"/>
                    <a:pt x="319" y="52"/>
                  </a:cubicBezTo>
                  <a:cubicBezTo>
                    <a:pt x="321" y="52"/>
                    <a:pt x="321" y="52"/>
                    <a:pt x="321" y="52"/>
                  </a:cubicBezTo>
                  <a:cubicBezTo>
                    <a:pt x="323" y="53"/>
                    <a:pt x="323" y="53"/>
                    <a:pt x="323" y="53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3" y="54"/>
                    <a:pt x="323" y="54"/>
                    <a:pt x="323" y="54"/>
                  </a:cubicBezTo>
                  <a:cubicBezTo>
                    <a:pt x="322" y="53"/>
                    <a:pt x="322" y="53"/>
                    <a:pt x="322" y="53"/>
                  </a:cubicBezTo>
                  <a:cubicBezTo>
                    <a:pt x="320" y="53"/>
                    <a:pt x="320" y="53"/>
                    <a:pt x="320" y="53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19" y="53"/>
                    <a:pt x="319" y="53"/>
                    <a:pt x="319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7" y="52"/>
                    <a:pt x="317" y="52"/>
                    <a:pt x="317" y="52"/>
                  </a:cubicBezTo>
                  <a:cubicBezTo>
                    <a:pt x="316" y="52"/>
                    <a:pt x="316" y="52"/>
                    <a:pt x="316" y="52"/>
                  </a:cubicBezTo>
                  <a:cubicBezTo>
                    <a:pt x="316" y="53"/>
                    <a:pt x="316" y="53"/>
                    <a:pt x="316" y="53"/>
                  </a:cubicBezTo>
                  <a:cubicBezTo>
                    <a:pt x="318" y="53"/>
                    <a:pt x="318" y="53"/>
                    <a:pt x="318" y="53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8" y="54"/>
                    <a:pt x="318" y="54"/>
                    <a:pt x="318" y="54"/>
                  </a:cubicBezTo>
                  <a:cubicBezTo>
                    <a:pt x="319" y="54"/>
                    <a:pt x="319" y="54"/>
                    <a:pt x="319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0" y="54"/>
                    <a:pt x="320" y="54"/>
                    <a:pt x="320" y="54"/>
                  </a:cubicBezTo>
                  <a:cubicBezTo>
                    <a:pt x="321" y="54"/>
                    <a:pt x="321" y="54"/>
                    <a:pt x="321" y="54"/>
                  </a:cubicBezTo>
                  <a:cubicBezTo>
                    <a:pt x="322" y="54"/>
                    <a:pt x="322" y="54"/>
                    <a:pt x="322" y="54"/>
                  </a:cubicBezTo>
                  <a:cubicBezTo>
                    <a:pt x="323" y="55"/>
                    <a:pt x="323" y="55"/>
                    <a:pt x="323" y="55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1" y="56"/>
                    <a:pt x="321" y="56"/>
                    <a:pt x="321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2" y="56"/>
                    <a:pt x="322" y="56"/>
                    <a:pt x="322" y="56"/>
                  </a:cubicBezTo>
                  <a:cubicBezTo>
                    <a:pt x="323" y="56"/>
                    <a:pt x="323" y="56"/>
                    <a:pt x="323" y="56"/>
                  </a:cubicBezTo>
                  <a:cubicBezTo>
                    <a:pt x="324" y="57"/>
                    <a:pt x="324" y="57"/>
                    <a:pt x="324" y="57"/>
                  </a:cubicBezTo>
                  <a:cubicBezTo>
                    <a:pt x="325" y="57"/>
                    <a:pt x="325" y="57"/>
                    <a:pt x="325" y="57"/>
                  </a:cubicBezTo>
                  <a:cubicBezTo>
                    <a:pt x="325" y="58"/>
                    <a:pt x="325" y="58"/>
                    <a:pt x="325" y="58"/>
                  </a:cubicBezTo>
                  <a:cubicBezTo>
                    <a:pt x="324" y="59"/>
                    <a:pt x="324" y="59"/>
                    <a:pt x="324" y="59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3" y="61"/>
                    <a:pt x="323" y="61"/>
                    <a:pt x="323" y="61"/>
                  </a:cubicBezTo>
                  <a:cubicBezTo>
                    <a:pt x="322" y="62"/>
                    <a:pt x="322" y="62"/>
                    <a:pt x="322" y="62"/>
                  </a:cubicBezTo>
                  <a:cubicBezTo>
                    <a:pt x="321" y="61"/>
                    <a:pt x="321" y="61"/>
                    <a:pt x="321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19" y="60"/>
                    <a:pt x="319" y="60"/>
                    <a:pt x="319" y="60"/>
                  </a:cubicBezTo>
                  <a:cubicBezTo>
                    <a:pt x="318" y="60"/>
                    <a:pt x="318" y="60"/>
                    <a:pt x="318" y="60"/>
                  </a:cubicBezTo>
                  <a:cubicBezTo>
                    <a:pt x="318" y="61"/>
                    <a:pt x="318" y="61"/>
                    <a:pt x="318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19" y="61"/>
                    <a:pt x="319" y="61"/>
                    <a:pt x="319" y="61"/>
                  </a:cubicBezTo>
                  <a:cubicBezTo>
                    <a:pt x="320" y="61"/>
                    <a:pt x="320" y="61"/>
                    <a:pt x="320" y="61"/>
                  </a:cubicBezTo>
                  <a:cubicBezTo>
                    <a:pt x="321" y="62"/>
                    <a:pt x="321" y="62"/>
                    <a:pt x="321" y="62"/>
                  </a:cubicBezTo>
                  <a:cubicBezTo>
                    <a:pt x="321" y="63"/>
                    <a:pt x="321" y="63"/>
                    <a:pt x="321" y="63"/>
                  </a:cubicBezTo>
                  <a:cubicBezTo>
                    <a:pt x="321" y="64"/>
                    <a:pt x="321" y="64"/>
                    <a:pt x="321" y="64"/>
                  </a:cubicBezTo>
                  <a:cubicBezTo>
                    <a:pt x="320" y="64"/>
                    <a:pt x="320" y="64"/>
                    <a:pt x="320" y="64"/>
                  </a:cubicBezTo>
                  <a:cubicBezTo>
                    <a:pt x="319" y="64"/>
                    <a:pt x="319" y="64"/>
                    <a:pt x="319" y="64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7" y="64"/>
                    <a:pt x="317" y="64"/>
                    <a:pt x="317" y="64"/>
                  </a:cubicBezTo>
                  <a:cubicBezTo>
                    <a:pt x="316" y="64"/>
                    <a:pt x="316" y="64"/>
                    <a:pt x="316" y="64"/>
                  </a:cubicBezTo>
                  <a:cubicBezTo>
                    <a:pt x="316" y="63"/>
                    <a:pt x="316" y="63"/>
                    <a:pt x="316" y="63"/>
                  </a:cubicBezTo>
                  <a:cubicBezTo>
                    <a:pt x="315" y="63"/>
                    <a:pt x="315" y="63"/>
                    <a:pt x="315" y="63"/>
                  </a:cubicBezTo>
                  <a:cubicBezTo>
                    <a:pt x="314" y="64"/>
                    <a:pt x="314" y="64"/>
                    <a:pt x="314" y="64"/>
                  </a:cubicBezTo>
                  <a:cubicBezTo>
                    <a:pt x="315" y="64"/>
                    <a:pt x="315" y="64"/>
                    <a:pt x="315" y="64"/>
                  </a:cubicBezTo>
                  <a:cubicBezTo>
                    <a:pt x="317" y="65"/>
                    <a:pt x="317" y="65"/>
                    <a:pt x="317" y="65"/>
                  </a:cubicBezTo>
                  <a:cubicBezTo>
                    <a:pt x="318" y="65"/>
                    <a:pt x="318" y="65"/>
                    <a:pt x="318" y="65"/>
                  </a:cubicBezTo>
                  <a:cubicBezTo>
                    <a:pt x="318" y="66"/>
                    <a:pt x="318" y="66"/>
                    <a:pt x="318" y="66"/>
                  </a:cubicBezTo>
                  <a:cubicBezTo>
                    <a:pt x="317" y="66"/>
                    <a:pt x="317" y="66"/>
                    <a:pt x="317" y="66"/>
                  </a:cubicBezTo>
                  <a:cubicBezTo>
                    <a:pt x="317" y="67"/>
                    <a:pt x="317" y="67"/>
                    <a:pt x="317" y="67"/>
                  </a:cubicBezTo>
                  <a:cubicBezTo>
                    <a:pt x="316" y="67"/>
                    <a:pt x="316" y="67"/>
                    <a:pt x="316" y="67"/>
                  </a:cubicBezTo>
                  <a:cubicBezTo>
                    <a:pt x="315" y="66"/>
                    <a:pt x="315" y="66"/>
                    <a:pt x="315" y="66"/>
                  </a:cubicBezTo>
                  <a:cubicBezTo>
                    <a:pt x="315" y="67"/>
                    <a:pt x="315" y="67"/>
                    <a:pt x="315" y="67"/>
                  </a:cubicBezTo>
                  <a:cubicBezTo>
                    <a:pt x="314" y="67"/>
                    <a:pt x="314" y="67"/>
                    <a:pt x="314" y="67"/>
                  </a:cubicBezTo>
                  <a:cubicBezTo>
                    <a:pt x="312" y="67"/>
                    <a:pt x="312" y="67"/>
                    <a:pt x="312" y="67"/>
                  </a:cubicBezTo>
                  <a:cubicBezTo>
                    <a:pt x="312" y="66"/>
                    <a:pt x="312" y="66"/>
                    <a:pt x="312" y="66"/>
                  </a:cubicBezTo>
                  <a:cubicBezTo>
                    <a:pt x="310" y="66"/>
                    <a:pt x="310" y="66"/>
                    <a:pt x="310" y="66"/>
                  </a:cubicBezTo>
                  <a:cubicBezTo>
                    <a:pt x="309" y="66"/>
                    <a:pt x="309" y="66"/>
                    <a:pt x="309" y="66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8" y="69"/>
                    <a:pt x="308" y="69"/>
                    <a:pt x="308" y="69"/>
                  </a:cubicBezTo>
                  <a:cubicBezTo>
                    <a:pt x="309" y="68"/>
                    <a:pt x="309" y="68"/>
                    <a:pt x="309" y="68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9" y="69"/>
                    <a:pt x="309" y="69"/>
                    <a:pt x="309" y="69"/>
                  </a:cubicBezTo>
                  <a:cubicBezTo>
                    <a:pt x="308" y="70"/>
                    <a:pt x="308" y="70"/>
                    <a:pt x="308" y="70"/>
                  </a:cubicBezTo>
                  <a:cubicBezTo>
                    <a:pt x="308" y="71"/>
                    <a:pt x="308" y="71"/>
                    <a:pt x="308" y="71"/>
                  </a:cubicBezTo>
                  <a:cubicBezTo>
                    <a:pt x="307" y="71"/>
                    <a:pt x="307" y="71"/>
                    <a:pt x="307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1"/>
                    <a:pt x="306" y="71"/>
                    <a:pt x="306" y="71"/>
                  </a:cubicBezTo>
                  <a:cubicBezTo>
                    <a:pt x="306" y="72"/>
                    <a:pt x="306" y="72"/>
                    <a:pt x="306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5" y="72"/>
                    <a:pt x="305" y="72"/>
                    <a:pt x="305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4" y="72"/>
                    <a:pt x="304" y="72"/>
                    <a:pt x="304" y="72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3" y="73"/>
                    <a:pt x="303" y="73"/>
                    <a:pt x="303" y="73"/>
                  </a:cubicBezTo>
                  <a:cubicBezTo>
                    <a:pt x="301" y="72"/>
                    <a:pt x="301" y="72"/>
                    <a:pt x="301" y="72"/>
                  </a:cubicBezTo>
                  <a:cubicBezTo>
                    <a:pt x="300" y="72"/>
                    <a:pt x="300" y="72"/>
                    <a:pt x="300" y="72"/>
                  </a:cubicBezTo>
                  <a:cubicBezTo>
                    <a:pt x="299" y="73"/>
                    <a:pt x="299" y="73"/>
                    <a:pt x="299" y="73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6" y="69"/>
                    <a:pt x="296" y="69"/>
                    <a:pt x="296" y="69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7" y="68"/>
                    <a:pt x="297" y="68"/>
                    <a:pt x="297" y="68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7"/>
                    <a:pt x="296" y="67"/>
                    <a:pt x="296" y="67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6" y="68"/>
                    <a:pt x="296" y="68"/>
                    <a:pt x="296" y="68"/>
                  </a:cubicBezTo>
                  <a:cubicBezTo>
                    <a:pt x="295" y="69"/>
                    <a:pt x="295" y="69"/>
                    <a:pt x="295" y="69"/>
                  </a:cubicBezTo>
                  <a:cubicBezTo>
                    <a:pt x="295" y="70"/>
                    <a:pt x="295" y="70"/>
                    <a:pt x="295" y="70"/>
                  </a:cubicBezTo>
                  <a:cubicBezTo>
                    <a:pt x="296" y="71"/>
                    <a:pt x="296" y="71"/>
                    <a:pt x="296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5" y="71"/>
                    <a:pt x="295" y="71"/>
                    <a:pt x="295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4" y="71"/>
                    <a:pt x="294" y="71"/>
                    <a:pt x="294" y="71"/>
                  </a:cubicBezTo>
                  <a:cubicBezTo>
                    <a:pt x="293" y="71"/>
                    <a:pt x="293" y="71"/>
                    <a:pt x="293" y="71"/>
                  </a:cubicBezTo>
                  <a:cubicBezTo>
                    <a:pt x="294" y="72"/>
                    <a:pt x="294" y="72"/>
                    <a:pt x="294" y="72"/>
                  </a:cubicBezTo>
                  <a:cubicBezTo>
                    <a:pt x="293" y="73"/>
                    <a:pt x="293" y="73"/>
                    <a:pt x="293" y="73"/>
                  </a:cubicBezTo>
                  <a:cubicBezTo>
                    <a:pt x="294" y="73"/>
                    <a:pt x="294" y="73"/>
                    <a:pt x="294" y="73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5" y="72"/>
                    <a:pt x="295" y="72"/>
                    <a:pt x="295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6" y="72"/>
                    <a:pt x="296" y="72"/>
                    <a:pt x="296" y="72"/>
                  </a:cubicBezTo>
                  <a:cubicBezTo>
                    <a:pt x="297" y="72"/>
                    <a:pt x="297" y="72"/>
                    <a:pt x="297" y="72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297" y="74"/>
                    <a:pt x="297" y="74"/>
                    <a:pt x="297" y="74"/>
                  </a:cubicBezTo>
                  <a:cubicBezTo>
                    <a:pt x="298" y="73"/>
                    <a:pt x="298" y="73"/>
                    <a:pt x="298" y="73"/>
                  </a:cubicBezTo>
                  <a:cubicBezTo>
                    <a:pt x="300" y="73"/>
                    <a:pt x="300" y="73"/>
                    <a:pt x="300" y="73"/>
                  </a:cubicBezTo>
                  <a:cubicBezTo>
                    <a:pt x="301" y="73"/>
                    <a:pt x="301" y="73"/>
                    <a:pt x="301" y="73"/>
                  </a:cubicBezTo>
                  <a:cubicBezTo>
                    <a:pt x="301" y="74"/>
                    <a:pt x="301" y="74"/>
                    <a:pt x="301" y="74"/>
                  </a:cubicBezTo>
                  <a:cubicBezTo>
                    <a:pt x="301" y="75"/>
                    <a:pt x="301" y="75"/>
                    <a:pt x="301" y="75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6"/>
                    <a:pt x="300" y="76"/>
                    <a:pt x="300" y="76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0" y="77"/>
                    <a:pt x="300" y="77"/>
                    <a:pt x="300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0" y="78"/>
                    <a:pt x="300" y="78"/>
                    <a:pt x="300" y="78"/>
                  </a:cubicBezTo>
                  <a:cubicBezTo>
                    <a:pt x="301" y="78"/>
                    <a:pt x="301" y="78"/>
                    <a:pt x="301" y="78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02" y="77"/>
                    <a:pt x="302" y="77"/>
                    <a:pt x="302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3" y="77"/>
                    <a:pt x="303" y="77"/>
                    <a:pt x="303" y="77"/>
                  </a:cubicBezTo>
                  <a:cubicBezTo>
                    <a:pt x="304" y="77"/>
                    <a:pt x="304" y="77"/>
                    <a:pt x="304" y="77"/>
                  </a:cubicBezTo>
                  <a:cubicBezTo>
                    <a:pt x="303" y="78"/>
                    <a:pt x="303" y="78"/>
                    <a:pt x="303" y="78"/>
                  </a:cubicBezTo>
                  <a:cubicBezTo>
                    <a:pt x="304" y="78"/>
                    <a:pt x="304" y="78"/>
                    <a:pt x="304" y="78"/>
                  </a:cubicBezTo>
                  <a:cubicBezTo>
                    <a:pt x="303" y="80"/>
                    <a:pt x="303" y="80"/>
                    <a:pt x="303" y="80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01" y="82"/>
                    <a:pt x="301" y="82"/>
                    <a:pt x="301" y="82"/>
                  </a:cubicBezTo>
                  <a:cubicBezTo>
                    <a:pt x="300" y="82"/>
                    <a:pt x="300" y="82"/>
                    <a:pt x="300" y="82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3"/>
                    <a:pt x="299" y="83"/>
                    <a:pt x="299" y="83"/>
                  </a:cubicBezTo>
                  <a:cubicBezTo>
                    <a:pt x="299" y="82"/>
                    <a:pt x="299" y="82"/>
                    <a:pt x="299" y="82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9" y="81"/>
                    <a:pt x="299" y="81"/>
                    <a:pt x="299" y="81"/>
                  </a:cubicBezTo>
                  <a:cubicBezTo>
                    <a:pt x="298" y="82"/>
                    <a:pt x="298" y="82"/>
                    <a:pt x="298" y="82"/>
                  </a:cubicBezTo>
                  <a:cubicBezTo>
                    <a:pt x="297" y="82"/>
                    <a:pt x="297" y="82"/>
                    <a:pt x="297" y="82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6" y="83"/>
                    <a:pt x="296" y="83"/>
                    <a:pt x="296" y="83"/>
                  </a:cubicBezTo>
                  <a:cubicBezTo>
                    <a:pt x="295" y="83"/>
                    <a:pt x="295" y="83"/>
                    <a:pt x="295" y="83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3" y="84"/>
                    <a:pt x="293" y="84"/>
                    <a:pt x="293" y="84"/>
                  </a:cubicBezTo>
                  <a:cubicBezTo>
                    <a:pt x="292" y="84"/>
                    <a:pt x="292" y="84"/>
                    <a:pt x="292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4"/>
                    <a:pt x="291" y="84"/>
                    <a:pt x="291" y="84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1" y="83"/>
                    <a:pt x="291" y="83"/>
                    <a:pt x="291" y="83"/>
                  </a:cubicBezTo>
                  <a:cubicBezTo>
                    <a:pt x="292" y="82"/>
                    <a:pt x="292" y="82"/>
                    <a:pt x="292" y="82"/>
                  </a:cubicBezTo>
                  <a:cubicBezTo>
                    <a:pt x="292" y="81"/>
                    <a:pt x="292" y="81"/>
                    <a:pt x="292" y="81"/>
                  </a:cubicBezTo>
                  <a:cubicBezTo>
                    <a:pt x="291" y="80"/>
                    <a:pt x="291" y="80"/>
                    <a:pt x="291" y="80"/>
                  </a:cubicBezTo>
                  <a:cubicBezTo>
                    <a:pt x="291" y="81"/>
                    <a:pt x="291" y="81"/>
                    <a:pt x="291" y="81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89" y="80"/>
                    <a:pt x="289" y="80"/>
                    <a:pt x="289" y="80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90" y="79"/>
                    <a:pt x="290" y="79"/>
                    <a:pt x="290" y="79"/>
                  </a:cubicBezTo>
                  <a:cubicBezTo>
                    <a:pt x="289" y="78"/>
                    <a:pt x="289" y="78"/>
                    <a:pt x="289" y="78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7"/>
                    <a:pt x="289" y="77"/>
                    <a:pt x="289" y="77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9" y="76"/>
                    <a:pt x="289" y="76"/>
                    <a:pt x="289" y="76"/>
                  </a:cubicBezTo>
                  <a:cubicBezTo>
                    <a:pt x="288" y="77"/>
                    <a:pt x="288" y="77"/>
                    <a:pt x="288" y="77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9" y="79"/>
                    <a:pt x="289" y="79"/>
                    <a:pt x="289" y="79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0"/>
                    <a:pt x="288" y="80"/>
                    <a:pt x="288" y="80"/>
                  </a:cubicBezTo>
                  <a:cubicBezTo>
                    <a:pt x="288" y="81"/>
                    <a:pt x="288" y="81"/>
                    <a:pt x="288" y="81"/>
                  </a:cubicBezTo>
                  <a:cubicBezTo>
                    <a:pt x="287" y="81"/>
                    <a:pt x="287" y="81"/>
                    <a:pt x="287" y="81"/>
                  </a:cubicBezTo>
                  <a:cubicBezTo>
                    <a:pt x="286" y="81"/>
                    <a:pt x="286" y="81"/>
                    <a:pt x="286" y="81"/>
                  </a:cubicBezTo>
                  <a:cubicBezTo>
                    <a:pt x="286" y="80"/>
                    <a:pt x="286" y="80"/>
                    <a:pt x="286" y="80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6" y="78"/>
                    <a:pt x="286" y="78"/>
                    <a:pt x="286" y="78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6" y="77"/>
                    <a:pt x="286" y="77"/>
                    <a:pt x="286" y="77"/>
                  </a:cubicBezTo>
                  <a:cubicBezTo>
                    <a:pt x="287" y="76"/>
                    <a:pt x="287" y="76"/>
                    <a:pt x="287" y="76"/>
                  </a:cubicBezTo>
                  <a:cubicBezTo>
                    <a:pt x="286" y="76"/>
                    <a:pt x="286" y="76"/>
                    <a:pt x="286" y="76"/>
                  </a:cubicBezTo>
                  <a:cubicBezTo>
                    <a:pt x="285" y="77"/>
                    <a:pt x="285" y="77"/>
                    <a:pt x="285" y="77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78"/>
                    <a:pt x="285" y="78"/>
                    <a:pt x="285" y="78"/>
                  </a:cubicBezTo>
                  <a:cubicBezTo>
                    <a:pt x="285" y="80"/>
                    <a:pt x="285" y="80"/>
                    <a:pt x="285" y="80"/>
                  </a:cubicBezTo>
                  <a:cubicBezTo>
                    <a:pt x="284" y="80"/>
                    <a:pt x="284" y="80"/>
                    <a:pt x="284" y="80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9"/>
                    <a:pt x="283" y="79"/>
                    <a:pt x="283" y="79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8"/>
                    <a:pt x="283" y="78"/>
                    <a:pt x="283" y="78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6"/>
                    <a:pt x="283" y="76"/>
                    <a:pt x="283" y="76"/>
                  </a:cubicBezTo>
                  <a:cubicBezTo>
                    <a:pt x="283" y="77"/>
                    <a:pt x="283" y="77"/>
                    <a:pt x="283" y="77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8"/>
                    <a:pt x="282" y="78"/>
                    <a:pt x="282" y="78"/>
                  </a:cubicBezTo>
                  <a:cubicBezTo>
                    <a:pt x="282" y="79"/>
                    <a:pt x="282" y="79"/>
                    <a:pt x="282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1" y="79"/>
                    <a:pt x="281" y="79"/>
                    <a:pt x="281" y="79"/>
                  </a:cubicBezTo>
                  <a:cubicBezTo>
                    <a:pt x="280" y="79"/>
                    <a:pt x="280" y="79"/>
                    <a:pt x="280" y="79"/>
                  </a:cubicBezTo>
                  <a:close/>
                  <a:moveTo>
                    <a:pt x="304" y="198"/>
                  </a:moveTo>
                  <a:cubicBezTo>
                    <a:pt x="304" y="199"/>
                    <a:pt x="304" y="199"/>
                    <a:pt x="304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4" y="201"/>
                    <a:pt x="304" y="201"/>
                    <a:pt x="304" y="201"/>
                  </a:cubicBezTo>
                  <a:cubicBezTo>
                    <a:pt x="305" y="200"/>
                    <a:pt x="305" y="200"/>
                    <a:pt x="305" y="200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5" y="199"/>
                    <a:pt x="305" y="199"/>
                    <a:pt x="305" y="199"/>
                  </a:cubicBezTo>
                  <a:cubicBezTo>
                    <a:pt x="305" y="198"/>
                    <a:pt x="305" y="198"/>
                    <a:pt x="305" y="198"/>
                  </a:cubicBezTo>
                  <a:cubicBezTo>
                    <a:pt x="304" y="198"/>
                    <a:pt x="304" y="198"/>
                    <a:pt x="304" y="198"/>
                  </a:cubicBezTo>
                  <a:close/>
                  <a:moveTo>
                    <a:pt x="303" y="194"/>
                  </a:moveTo>
                  <a:cubicBezTo>
                    <a:pt x="303" y="193"/>
                    <a:pt x="303" y="193"/>
                    <a:pt x="303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3"/>
                    <a:pt x="304" y="193"/>
                    <a:pt x="304" y="193"/>
                  </a:cubicBezTo>
                  <a:cubicBezTo>
                    <a:pt x="304" y="194"/>
                    <a:pt x="304" y="194"/>
                    <a:pt x="304" y="194"/>
                  </a:cubicBezTo>
                  <a:cubicBezTo>
                    <a:pt x="303" y="194"/>
                    <a:pt x="303" y="194"/>
                    <a:pt x="303" y="194"/>
                  </a:cubicBezTo>
                  <a:close/>
                  <a:moveTo>
                    <a:pt x="302" y="191"/>
                  </a:moveTo>
                  <a:cubicBezTo>
                    <a:pt x="303" y="190"/>
                    <a:pt x="303" y="190"/>
                    <a:pt x="303" y="190"/>
                  </a:cubicBezTo>
                  <a:cubicBezTo>
                    <a:pt x="303" y="190"/>
                    <a:pt x="303" y="190"/>
                    <a:pt x="303" y="190"/>
                  </a:cubicBezTo>
                  <a:cubicBezTo>
                    <a:pt x="304" y="190"/>
                    <a:pt x="304" y="190"/>
                    <a:pt x="304" y="190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2" y="191"/>
                    <a:pt x="302" y="191"/>
                  </a:cubicBezTo>
                  <a:close/>
                  <a:moveTo>
                    <a:pt x="295" y="131"/>
                  </a:moveTo>
                  <a:cubicBezTo>
                    <a:pt x="295" y="131"/>
                    <a:pt x="295" y="131"/>
                    <a:pt x="295" y="131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1"/>
                    <a:pt x="295" y="131"/>
                    <a:pt x="295" y="131"/>
                  </a:cubicBezTo>
                  <a:cubicBezTo>
                    <a:pt x="295" y="131"/>
                    <a:pt x="295" y="131"/>
                    <a:pt x="295" y="131"/>
                  </a:cubicBezTo>
                  <a:close/>
                  <a:moveTo>
                    <a:pt x="296" y="132"/>
                  </a:moveTo>
                  <a:cubicBezTo>
                    <a:pt x="296" y="131"/>
                    <a:pt x="296" y="131"/>
                    <a:pt x="296" y="131"/>
                  </a:cubicBezTo>
                  <a:cubicBezTo>
                    <a:pt x="296" y="131"/>
                    <a:pt x="296" y="131"/>
                    <a:pt x="296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1"/>
                    <a:pt x="297" y="131"/>
                    <a:pt x="297" y="131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6" y="132"/>
                    <a:pt x="296" y="132"/>
                    <a:pt x="296" y="132"/>
                  </a:cubicBezTo>
                  <a:close/>
                  <a:moveTo>
                    <a:pt x="295" y="134"/>
                  </a:moveTo>
                  <a:cubicBezTo>
                    <a:pt x="295" y="133"/>
                    <a:pt x="295" y="133"/>
                    <a:pt x="295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5" y="132"/>
                    <a:pt x="295" y="132"/>
                    <a:pt x="295" y="132"/>
                  </a:cubicBezTo>
                  <a:cubicBezTo>
                    <a:pt x="296" y="132"/>
                    <a:pt x="296" y="132"/>
                    <a:pt x="296" y="132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5" y="133"/>
                    <a:pt x="295" y="133"/>
                    <a:pt x="295" y="133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4"/>
                    <a:pt x="295" y="134"/>
                    <a:pt x="295" y="134"/>
                  </a:cubicBezTo>
                  <a:close/>
                  <a:moveTo>
                    <a:pt x="308" y="152"/>
                  </a:moveTo>
                  <a:cubicBezTo>
                    <a:pt x="309" y="151"/>
                    <a:pt x="309" y="151"/>
                    <a:pt x="309" y="151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9" y="152"/>
                    <a:pt x="309" y="152"/>
                    <a:pt x="309" y="152"/>
                  </a:cubicBezTo>
                  <a:cubicBezTo>
                    <a:pt x="308" y="152"/>
                    <a:pt x="308" y="152"/>
                    <a:pt x="308" y="152"/>
                  </a:cubicBezTo>
                  <a:cubicBezTo>
                    <a:pt x="308" y="152"/>
                    <a:pt x="308" y="152"/>
                    <a:pt x="308" y="152"/>
                  </a:cubicBezTo>
                  <a:close/>
                  <a:moveTo>
                    <a:pt x="307" y="152"/>
                  </a:moveTo>
                  <a:cubicBezTo>
                    <a:pt x="307" y="151"/>
                    <a:pt x="307" y="151"/>
                    <a:pt x="307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8" y="151"/>
                    <a:pt x="308" y="151"/>
                    <a:pt x="308" y="151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ubicBezTo>
                    <a:pt x="307" y="152"/>
                    <a:pt x="307" y="152"/>
                    <a:pt x="307" y="152"/>
                  </a:cubicBezTo>
                  <a:close/>
                  <a:moveTo>
                    <a:pt x="304" y="160"/>
                  </a:move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5" y="160"/>
                    <a:pt x="305" y="160"/>
                    <a:pt x="305" y="160"/>
                  </a:cubicBezTo>
                  <a:cubicBezTo>
                    <a:pt x="304" y="160"/>
                    <a:pt x="304" y="160"/>
                    <a:pt x="304" y="160"/>
                  </a:cubicBezTo>
                  <a:close/>
                  <a:moveTo>
                    <a:pt x="308" y="163"/>
                  </a:moveTo>
                  <a:cubicBezTo>
                    <a:pt x="308" y="164"/>
                    <a:pt x="308" y="164"/>
                    <a:pt x="308" y="164"/>
                  </a:cubicBezTo>
                  <a:cubicBezTo>
                    <a:pt x="309" y="164"/>
                    <a:pt x="309" y="164"/>
                    <a:pt x="309" y="164"/>
                  </a:cubicBezTo>
                  <a:cubicBezTo>
                    <a:pt x="309" y="163"/>
                    <a:pt x="309" y="163"/>
                    <a:pt x="309" y="163"/>
                  </a:cubicBezTo>
                  <a:cubicBezTo>
                    <a:pt x="308" y="163"/>
                    <a:pt x="308" y="163"/>
                    <a:pt x="308" y="163"/>
                  </a:cubicBezTo>
                  <a:cubicBezTo>
                    <a:pt x="308" y="163"/>
                    <a:pt x="308" y="163"/>
                    <a:pt x="308" y="163"/>
                  </a:cubicBezTo>
                  <a:close/>
                  <a:moveTo>
                    <a:pt x="315" y="170"/>
                  </a:moveTo>
                  <a:cubicBezTo>
                    <a:pt x="314" y="169"/>
                    <a:pt x="314" y="169"/>
                    <a:pt x="314" y="169"/>
                  </a:cubicBezTo>
                  <a:cubicBezTo>
                    <a:pt x="315" y="168"/>
                    <a:pt x="315" y="168"/>
                    <a:pt x="315" y="168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69"/>
                    <a:pt x="315" y="169"/>
                    <a:pt x="315" y="169"/>
                  </a:cubicBezTo>
                  <a:cubicBezTo>
                    <a:pt x="315" y="170"/>
                    <a:pt x="315" y="170"/>
                    <a:pt x="315" y="170"/>
                  </a:cubicBezTo>
                  <a:cubicBezTo>
                    <a:pt x="315" y="170"/>
                    <a:pt x="315" y="170"/>
                    <a:pt x="315" y="170"/>
                  </a:cubicBezTo>
                  <a:close/>
                  <a:moveTo>
                    <a:pt x="318" y="173"/>
                  </a:moveTo>
                  <a:cubicBezTo>
                    <a:pt x="318" y="173"/>
                    <a:pt x="318" y="173"/>
                    <a:pt x="318" y="173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2"/>
                    <a:pt x="319" y="172"/>
                    <a:pt x="319" y="172"/>
                  </a:cubicBezTo>
                  <a:cubicBezTo>
                    <a:pt x="319" y="173"/>
                    <a:pt x="319" y="173"/>
                    <a:pt x="319" y="173"/>
                  </a:cubicBezTo>
                  <a:cubicBezTo>
                    <a:pt x="318" y="173"/>
                    <a:pt x="318" y="173"/>
                    <a:pt x="318" y="173"/>
                  </a:cubicBezTo>
                  <a:cubicBezTo>
                    <a:pt x="318" y="173"/>
                    <a:pt x="318" y="173"/>
                    <a:pt x="318" y="173"/>
                  </a:cubicBezTo>
                  <a:close/>
                  <a:moveTo>
                    <a:pt x="293" y="88"/>
                  </a:moveTo>
                  <a:cubicBezTo>
                    <a:pt x="293" y="87"/>
                    <a:pt x="293" y="87"/>
                    <a:pt x="293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6"/>
                    <a:pt x="294" y="86"/>
                    <a:pt x="294" y="86"/>
                  </a:cubicBezTo>
                  <a:cubicBezTo>
                    <a:pt x="296" y="85"/>
                    <a:pt x="296" y="85"/>
                    <a:pt x="296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5" y="86"/>
                    <a:pt x="295" y="86"/>
                    <a:pt x="295" y="86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8"/>
                    <a:pt x="295" y="88"/>
                    <a:pt x="295" y="88"/>
                  </a:cubicBezTo>
                  <a:cubicBezTo>
                    <a:pt x="295" y="87"/>
                    <a:pt x="295" y="87"/>
                    <a:pt x="295" y="87"/>
                  </a:cubicBezTo>
                  <a:cubicBezTo>
                    <a:pt x="294" y="87"/>
                    <a:pt x="294" y="87"/>
                    <a:pt x="294" y="87"/>
                  </a:cubicBezTo>
                  <a:cubicBezTo>
                    <a:pt x="294" y="88"/>
                    <a:pt x="294" y="88"/>
                    <a:pt x="294" y="88"/>
                  </a:cubicBezTo>
                  <a:cubicBezTo>
                    <a:pt x="293" y="88"/>
                    <a:pt x="293" y="88"/>
                    <a:pt x="293" y="88"/>
                  </a:cubicBezTo>
                  <a:close/>
                  <a:moveTo>
                    <a:pt x="289" y="84"/>
                  </a:moveTo>
                  <a:cubicBezTo>
                    <a:pt x="289" y="84"/>
                    <a:pt x="289" y="84"/>
                    <a:pt x="289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90" y="84"/>
                    <a:pt x="290" y="84"/>
                    <a:pt x="290" y="84"/>
                  </a:cubicBezTo>
                  <a:cubicBezTo>
                    <a:pt x="289" y="84"/>
                    <a:pt x="289" y="84"/>
                    <a:pt x="289" y="84"/>
                  </a:cubicBezTo>
                  <a:close/>
                  <a:moveTo>
                    <a:pt x="265" y="74"/>
                  </a:moveTo>
                  <a:cubicBezTo>
                    <a:pt x="264" y="74"/>
                    <a:pt x="264" y="74"/>
                    <a:pt x="264" y="74"/>
                  </a:cubicBezTo>
                  <a:cubicBezTo>
                    <a:pt x="264" y="73"/>
                    <a:pt x="264" y="73"/>
                    <a:pt x="264" y="73"/>
                  </a:cubicBezTo>
                  <a:cubicBezTo>
                    <a:pt x="264" y="72"/>
                    <a:pt x="264" y="72"/>
                    <a:pt x="264" y="72"/>
                  </a:cubicBezTo>
                  <a:cubicBezTo>
                    <a:pt x="264" y="71"/>
                    <a:pt x="264" y="71"/>
                    <a:pt x="264" y="71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4" y="70"/>
                    <a:pt x="264" y="70"/>
                    <a:pt x="264" y="70"/>
                  </a:cubicBezTo>
                  <a:cubicBezTo>
                    <a:pt x="265" y="70"/>
                    <a:pt x="265" y="70"/>
                    <a:pt x="265" y="70"/>
                  </a:cubicBezTo>
                  <a:cubicBezTo>
                    <a:pt x="266" y="70"/>
                    <a:pt x="266" y="70"/>
                    <a:pt x="266" y="70"/>
                  </a:cubicBezTo>
                  <a:cubicBezTo>
                    <a:pt x="266" y="71"/>
                    <a:pt x="266" y="71"/>
                    <a:pt x="266" y="71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3"/>
                    <a:pt x="265" y="73"/>
                    <a:pt x="265" y="73"/>
                  </a:cubicBezTo>
                  <a:cubicBezTo>
                    <a:pt x="265" y="74"/>
                    <a:pt x="265" y="74"/>
                    <a:pt x="265" y="74"/>
                  </a:cubicBezTo>
                  <a:cubicBezTo>
                    <a:pt x="266" y="74"/>
                    <a:pt x="266" y="74"/>
                    <a:pt x="266" y="74"/>
                  </a:cubicBezTo>
                  <a:cubicBezTo>
                    <a:pt x="265" y="74"/>
                    <a:pt x="265" y="74"/>
                    <a:pt x="265" y="74"/>
                  </a:cubicBezTo>
                  <a:close/>
                  <a:moveTo>
                    <a:pt x="265" y="30"/>
                  </a:moveTo>
                  <a:cubicBezTo>
                    <a:pt x="266" y="29"/>
                    <a:pt x="266" y="29"/>
                    <a:pt x="266" y="29"/>
                  </a:cubicBezTo>
                  <a:cubicBezTo>
                    <a:pt x="266" y="28"/>
                    <a:pt x="266" y="28"/>
                    <a:pt x="266" y="28"/>
                  </a:cubicBezTo>
                  <a:cubicBezTo>
                    <a:pt x="266" y="27"/>
                    <a:pt x="266" y="27"/>
                    <a:pt x="266" y="27"/>
                  </a:cubicBezTo>
                  <a:cubicBezTo>
                    <a:pt x="268" y="27"/>
                    <a:pt x="268" y="27"/>
                    <a:pt x="268" y="27"/>
                  </a:cubicBezTo>
                  <a:cubicBezTo>
                    <a:pt x="268" y="26"/>
                    <a:pt x="268" y="26"/>
                    <a:pt x="268" y="26"/>
                  </a:cubicBezTo>
                  <a:cubicBezTo>
                    <a:pt x="268" y="25"/>
                    <a:pt x="268" y="25"/>
                    <a:pt x="268" y="25"/>
                  </a:cubicBezTo>
                  <a:cubicBezTo>
                    <a:pt x="267" y="25"/>
                    <a:pt x="267" y="25"/>
                    <a:pt x="267" y="25"/>
                  </a:cubicBezTo>
                  <a:cubicBezTo>
                    <a:pt x="266" y="25"/>
                    <a:pt x="266" y="25"/>
                    <a:pt x="266" y="25"/>
                  </a:cubicBezTo>
                  <a:cubicBezTo>
                    <a:pt x="267" y="24"/>
                    <a:pt x="267" y="24"/>
                    <a:pt x="267" y="24"/>
                  </a:cubicBezTo>
                  <a:cubicBezTo>
                    <a:pt x="266" y="24"/>
                    <a:pt x="266" y="24"/>
                    <a:pt x="266" y="24"/>
                  </a:cubicBezTo>
                  <a:cubicBezTo>
                    <a:pt x="265" y="25"/>
                    <a:pt x="265" y="25"/>
                    <a:pt x="265" y="25"/>
                  </a:cubicBezTo>
                  <a:cubicBezTo>
                    <a:pt x="264" y="25"/>
                    <a:pt x="264" y="25"/>
                    <a:pt x="264" y="25"/>
                  </a:cubicBezTo>
                  <a:cubicBezTo>
                    <a:pt x="264" y="26"/>
                    <a:pt x="264" y="26"/>
                    <a:pt x="264" y="26"/>
                  </a:cubicBezTo>
                  <a:cubicBezTo>
                    <a:pt x="263" y="26"/>
                    <a:pt x="263" y="26"/>
                    <a:pt x="263" y="26"/>
                  </a:cubicBezTo>
                  <a:cubicBezTo>
                    <a:pt x="263" y="27"/>
                    <a:pt x="263" y="27"/>
                    <a:pt x="263" y="27"/>
                  </a:cubicBezTo>
                  <a:cubicBezTo>
                    <a:pt x="264" y="27"/>
                    <a:pt x="264" y="27"/>
                    <a:pt x="264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8"/>
                    <a:pt x="265" y="28"/>
                  </a:cubicBezTo>
                  <a:cubicBezTo>
                    <a:pt x="264" y="28"/>
                    <a:pt x="264" y="28"/>
                    <a:pt x="264" y="28"/>
                  </a:cubicBezTo>
                  <a:cubicBezTo>
                    <a:pt x="264" y="29"/>
                    <a:pt x="264" y="29"/>
                    <a:pt x="264" y="29"/>
                  </a:cubicBezTo>
                  <a:cubicBezTo>
                    <a:pt x="265" y="29"/>
                    <a:pt x="265" y="29"/>
                    <a:pt x="265" y="29"/>
                  </a:cubicBezTo>
                  <a:cubicBezTo>
                    <a:pt x="265" y="30"/>
                    <a:pt x="265" y="30"/>
                    <a:pt x="265" y="30"/>
                  </a:cubicBezTo>
                  <a:close/>
                  <a:moveTo>
                    <a:pt x="253" y="54"/>
                  </a:moveTo>
                  <a:cubicBezTo>
                    <a:pt x="253" y="53"/>
                    <a:pt x="253" y="53"/>
                    <a:pt x="253" y="53"/>
                  </a:cubicBezTo>
                  <a:cubicBezTo>
                    <a:pt x="254" y="53"/>
                    <a:pt x="254" y="53"/>
                    <a:pt x="254" y="53"/>
                  </a:cubicBezTo>
                  <a:cubicBezTo>
                    <a:pt x="253" y="52"/>
                    <a:pt x="253" y="52"/>
                    <a:pt x="253" y="52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1"/>
                    <a:pt x="253" y="51"/>
                    <a:pt x="253" y="51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3" y="50"/>
                    <a:pt x="253" y="50"/>
                    <a:pt x="253" y="50"/>
                  </a:cubicBezTo>
                  <a:cubicBezTo>
                    <a:pt x="254" y="50"/>
                    <a:pt x="254" y="50"/>
                    <a:pt x="254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5" y="50"/>
                    <a:pt x="255" y="50"/>
                    <a:pt x="255" y="50"/>
                  </a:cubicBezTo>
                  <a:cubicBezTo>
                    <a:pt x="256" y="50"/>
                    <a:pt x="256" y="50"/>
                    <a:pt x="256" y="50"/>
                  </a:cubicBezTo>
                  <a:cubicBezTo>
                    <a:pt x="255" y="49"/>
                    <a:pt x="255" y="49"/>
                    <a:pt x="255" y="49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4" y="48"/>
                    <a:pt x="254" y="48"/>
                    <a:pt x="254" y="48"/>
                  </a:cubicBezTo>
                  <a:cubicBezTo>
                    <a:pt x="255" y="48"/>
                    <a:pt x="255" y="48"/>
                    <a:pt x="255" y="48"/>
                  </a:cubicBezTo>
                  <a:cubicBezTo>
                    <a:pt x="254" y="47"/>
                    <a:pt x="254" y="47"/>
                    <a:pt x="254" y="47"/>
                  </a:cubicBezTo>
                  <a:cubicBezTo>
                    <a:pt x="255" y="46"/>
                    <a:pt x="255" y="46"/>
                    <a:pt x="255" y="46"/>
                  </a:cubicBezTo>
                  <a:cubicBezTo>
                    <a:pt x="255" y="45"/>
                    <a:pt x="255" y="45"/>
                    <a:pt x="255" y="45"/>
                  </a:cubicBezTo>
                  <a:cubicBezTo>
                    <a:pt x="255" y="44"/>
                    <a:pt x="255" y="44"/>
                    <a:pt x="255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4"/>
                    <a:pt x="256" y="44"/>
                    <a:pt x="256" y="44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8" y="41"/>
                    <a:pt x="258" y="41"/>
                    <a:pt x="258" y="41"/>
                  </a:cubicBezTo>
                  <a:cubicBezTo>
                    <a:pt x="259" y="41"/>
                    <a:pt x="259" y="41"/>
                    <a:pt x="259" y="41"/>
                  </a:cubicBezTo>
                  <a:cubicBezTo>
                    <a:pt x="260" y="42"/>
                    <a:pt x="260" y="42"/>
                    <a:pt x="260" y="42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0" y="44"/>
                    <a:pt x="260" y="44"/>
                    <a:pt x="260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4"/>
                    <a:pt x="261" y="44"/>
                    <a:pt x="261" y="44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6"/>
                    <a:pt x="262" y="46"/>
                    <a:pt x="262" y="46"/>
                  </a:cubicBezTo>
                  <a:cubicBezTo>
                    <a:pt x="262" y="47"/>
                    <a:pt x="262" y="47"/>
                    <a:pt x="262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7"/>
                    <a:pt x="263" y="47"/>
                    <a:pt x="263" y="47"/>
                  </a:cubicBezTo>
                  <a:cubicBezTo>
                    <a:pt x="263" y="48"/>
                    <a:pt x="263" y="48"/>
                    <a:pt x="263" y="48"/>
                  </a:cubicBezTo>
                  <a:cubicBezTo>
                    <a:pt x="264" y="50"/>
                    <a:pt x="264" y="50"/>
                    <a:pt x="264" y="50"/>
                  </a:cubicBezTo>
                  <a:cubicBezTo>
                    <a:pt x="263" y="50"/>
                    <a:pt x="263" y="50"/>
                    <a:pt x="263" y="50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1" y="51"/>
                    <a:pt x="261" y="51"/>
                    <a:pt x="261" y="51"/>
                  </a:cubicBezTo>
                  <a:cubicBezTo>
                    <a:pt x="262" y="51"/>
                    <a:pt x="262" y="51"/>
                    <a:pt x="262" y="51"/>
                  </a:cubicBezTo>
                  <a:cubicBezTo>
                    <a:pt x="262" y="52"/>
                    <a:pt x="262" y="52"/>
                    <a:pt x="262" y="52"/>
                  </a:cubicBezTo>
                  <a:cubicBezTo>
                    <a:pt x="262" y="53"/>
                    <a:pt x="262" y="53"/>
                    <a:pt x="262" y="53"/>
                  </a:cubicBezTo>
                  <a:cubicBezTo>
                    <a:pt x="260" y="54"/>
                    <a:pt x="260" y="54"/>
                    <a:pt x="260" y="54"/>
                  </a:cubicBezTo>
                  <a:cubicBezTo>
                    <a:pt x="260" y="55"/>
                    <a:pt x="260" y="55"/>
                    <a:pt x="260" y="55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4"/>
                    <a:pt x="259" y="54"/>
                    <a:pt x="259" y="54"/>
                  </a:cubicBezTo>
                  <a:cubicBezTo>
                    <a:pt x="259" y="53"/>
                    <a:pt x="259" y="53"/>
                    <a:pt x="259" y="53"/>
                  </a:cubicBezTo>
                  <a:cubicBezTo>
                    <a:pt x="258" y="54"/>
                    <a:pt x="258" y="54"/>
                    <a:pt x="258" y="54"/>
                  </a:cubicBezTo>
                  <a:cubicBezTo>
                    <a:pt x="257" y="54"/>
                    <a:pt x="257" y="54"/>
                    <a:pt x="257" y="54"/>
                  </a:cubicBezTo>
                  <a:cubicBezTo>
                    <a:pt x="256" y="54"/>
                    <a:pt x="256" y="54"/>
                    <a:pt x="256" y="54"/>
                  </a:cubicBezTo>
                  <a:cubicBezTo>
                    <a:pt x="255" y="54"/>
                    <a:pt x="255" y="54"/>
                    <a:pt x="255" y="54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5" y="53"/>
                    <a:pt x="255" y="53"/>
                    <a:pt x="255" y="53"/>
                  </a:cubicBezTo>
                  <a:cubicBezTo>
                    <a:pt x="254" y="54"/>
                    <a:pt x="254" y="54"/>
                    <a:pt x="254" y="54"/>
                  </a:cubicBezTo>
                  <a:cubicBezTo>
                    <a:pt x="253" y="54"/>
                    <a:pt x="253" y="54"/>
                    <a:pt x="253" y="54"/>
                  </a:cubicBezTo>
                  <a:close/>
                  <a:moveTo>
                    <a:pt x="264" y="53"/>
                  </a:moveTo>
                  <a:cubicBezTo>
                    <a:pt x="264" y="53"/>
                    <a:pt x="264" y="53"/>
                    <a:pt x="264" y="53"/>
                  </a:cubicBezTo>
                  <a:cubicBezTo>
                    <a:pt x="264" y="52"/>
                    <a:pt x="264" y="52"/>
                    <a:pt x="264" y="52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4" y="51"/>
                    <a:pt x="264" y="51"/>
                    <a:pt x="264" y="51"/>
                  </a:cubicBezTo>
                  <a:cubicBezTo>
                    <a:pt x="263" y="51"/>
                    <a:pt x="263" y="51"/>
                    <a:pt x="263" y="51"/>
                  </a:cubicBezTo>
                  <a:cubicBezTo>
                    <a:pt x="263" y="52"/>
                    <a:pt x="263" y="52"/>
                    <a:pt x="263" y="52"/>
                  </a:cubicBezTo>
                  <a:cubicBezTo>
                    <a:pt x="264" y="53"/>
                    <a:pt x="264" y="53"/>
                    <a:pt x="264" y="53"/>
                  </a:cubicBezTo>
                  <a:close/>
                  <a:moveTo>
                    <a:pt x="267" y="65"/>
                  </a:moveTo>
                  <a:cubicBezTo>
                    <a:pt x="267" y="66"/>
                    <a:pt x="267" y="66"/>
                    <a:pt x="267" y="66"/>
                  </a:cubicBezTo>
                  <a:cubicBezTo>
                    <a:pt x="268" y="66"/>
                    <a:pt x="268" y="66"/>
                    <a:pt x="268" y="66"/>
                  </a:cubicBezTo>
                  <a:cubicBezTo>
                    <a:pt x="269" y="66"/>
                    <a:pt x="269" y="66"/>
                    <a:pt x="269" y="66"/>
                  </a:cubicBezTo>
                  <a:cubicBezTo>
                    <a:pt x="270" y="66"/>
                    <a:pt x="270" y="66"/>
                    <a:pt x="270" y="66"/>
                  </a:cubicBezTo>
                  <a:cubicBezTo>
                    <a:pt x="270" y="65"/>
                    <a:pt x="270" y="65"/>
                    <a:pt x="270" y="65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70" y="63"/>
                    <a:pt x="270" y="63"/>
                    <a:pt x="270" y="63"/>
                  </a:cubicBezTo>
                  <a:cubicBezTo>
                    <a:pt x="269" y="63"/>
                    <a:pt x="269" y="63"/>
                    <a:pt x="269" y="63"/>
                  </a:cubicBezTo>
                  <a:cubicBezTo>
                    <a:pt x="269" y="62"/>
                    <a:pt x="269" y="62"/>
                    <a:pt x="269" y="62"/>
                  </a:cubicBezTo>
                  <a:cubicBezTo>
                    <a:pt x="268" y="62"/>
                    <a:pt x="268" y="62"/>
                    <a:pt x="268" y="62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3"/>
                    <a:pt x="267" y="63"/>
                    <a:pt x="267" y="63"/>
                  </a:cubicBezTo>
                  <a:cubicBezTo>
                    <a:pt x="267" y="64"/>
                    <a:pt x="267" y="64"/>
                    <a:pt x="267" y="64"/>
                  </a:cubicBezTo>
                  <a:cubicBezTo>
                    <a:pt x="267" y="65"/>
                    <a:pt x="267" y="65"/>
                    <a:pt x="267" y="65"/>
                  </a:cubicBezTo>
                  <a:close/>
                  <a:moveTo>
                    <a:pt x="266" y="65"/>
                  </a:move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7"/>
                    <a:pt x="266" y="67"/>
                    <a:pt x="266" y="67"/>
                  </a:cubicBezTo>
                  <a:cubicBezTo>
                    <a:pt x="267" y="66"/>
                    <a:pt x="267" y="66"/>
                    <a:pt x="267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6"/>
                    <a:pt x="266" y="66"/>
                    <a:pt x="266" y="66"/>
                  </a:cubicBezTo>
                  <a:cubicBezTo>
                    <a:pt x="266" y="65"/>
                    <a:pt x="266" y="65"/>
                    <a:pt x="266" y="65"/>
                  </a:cubicBezTo>
                  <a:cubicBezTo>
                    <a:pt x="266" y="65"/>
                    <a:pt x="266" y="65"/>
                    <a:pt x="266" y="65"/>
                  </a:cubicBezTo>
                  <a:close/>
                  <a:moveTo>
                    <a:pt x="253" y="59"/>
                  </a:moveTo>
                  <a:cubicBezTo>
                    <a:pt x="253" y="58"/>
                    <a:pt x="253" y="58"/>
                    <a:pt x="253" y="58"/>
                  </a:cubicBezTo>
                  <a:cubicBezTo>
                    <a:pt x="253" y="57"/>
                    <a:pt x="253" y="57"/>
                    <a:pt x="253" y="57"/>
                  </a:cubicBezTo>
                  <a:cubicBezTo>
                    <a:pt x="254" y="56"/>
                    <a:pt x="254" y="56"/>
                    <a:pt x="254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5" y="56"/>
                    <a:pt x="255" y="56"/>
                    <a:pt x="255" y="56"/>
                  </a:cubicBezTo>
                  <a:cubicBezTo>
                    <a:pt x="256" y="56"/>
                    <a:pt x="256" y="56"/>
                    <a:pt x="256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6"/>
                    <a:pt x="257" y="56"/>
                    <a:pt x="257" y="56"/>
                  </a:cubicBezTo>
                  <a:cubicBezTo>
                    <a:pt x="257" y="57"/>
                    <a:pt x="257" y="57"/>
                    <a:pt x="257" y="57"/>
                  </a:cubicBezTo>
                  <a:cubicBezTo>
                    <a:pt x="258" y="57"/>
                    <a:pt x="258" y="57"/>
                    <a:pt x="258" y="57"/>
                  </a:cubicBezTo>
                  <a:cubicBezTo>
                    <a:pt x="258" y="56"/>
                    <a:pt x="258" y="56"/>
                    <a:pt x="258" y="56"/>
                  </a:cubicBezTo>
                  <a:cubicBezTo>
                    <a:pt x="259" y="57"/>
                    <a:pt x="259" y="57"/>
                    <a:pt x="259" y="57"/>
                  </a:cubicBezTo>
                  <a:cubicBezTo>
                    <a:pt x="260" y="57"/>
                    <a:pt x="260" y="57"/>
                    <a:pt x="260" y="57"/>
                  </a:cubicBezTo>
                  <a:cubicBezTo>
                    <a:pt x="260" y="58"/>
                    <a:pt x="260" y="58"/>
                    <a:pt x="260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8"/>
                    <a:pt x="261" y="58"/>
                    <a:pt x="261" y="58"/>
                  </a:cubicBezTo>
                  <a:cubicBezTo>
                    <a:pt x="261" y="59"/>
                    <a:pt x="261" y="59"/>
                    <a:pt x="261" y="59"/>
                  </a:cubicBezTo>
                  <a:cubicBezTo>
                    <a:pt x="262" y="59"/>
                    <a:pt x="262" y="59"/>
                    <a:pt x="262" y="59"/>
                  </a:cubicBezTo>
                  <a:cubicBezTo>
                    <a:pt x="262" y="58"/>
                    <a:pt x="262" y="58"/>
                    <a:pt x="262" y="58"/>
                  </a:cubicBezTo>
                  <a:cubicBezTo>
                    <a:pt x="263" y="59"/>
                    <a:pt x="263" y="59"/>
                    <a:pt x="263" y="59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0"/>
                    <a:pt x="263" y="60"/>
                    <a:pt x="263" y="60"/>
                  </a:cubicBezTo>
                  <a:cubicBezTo>
                    <a:pt x="263" y="61"/>
                    <a:pt x="263" y="61"/>
                    <a:pt x="263" y="61"/>
                  </a:cubicBezTo>
                  <a:cubicBezTo>
                    <a:pt x="262" y="61"/>
                    <a:pt x="262" y="61"/>
                    <a:pt x="262" y="61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260" y="62"/>
                    <a:pt x="260" y="62"/>
                    <a:pt x="260" y="62"/>
                  </a:cubicBezTo>
                  <a:cubicBezTo>
                    <a:pt x="259" y="61"/>
                    <a:pt x="259" y="61"/>
                    <a:pt x="259" y="61"/>
                  </a:cubicBezTo>
                  <a:cubicBezTo>
                    <a:pt x="258" y="61"/>
                    <a:pt x="258" y="61"/>
                    <a:pt x="258" y="61"/>
                  </a:cubicBezTo>
                  <a:cubicBezTo>
                    <a:pt x="257" y="60"/>
                    <a:pt x="257" y="60"/>
                    <a:pt x="257" y="60"/>
                  </a:cubicBezTo>
                  <a:cubicBezTo>
                    <a:pt x="256" y="60"/>
                    <a:pt x="256" y="60"/>
                    <a:pt x="256" y="60"/>
                  </a:cubicBezTo>
                  <a:cubicBezTo>
                    <a:pt x="255" y="60"/>
                    <a:pt x="255" y="60"/>
                    <a:pt x="255" y="60"/>
                  </a:cubicBezTo>
                  <a:cubicBezTo>
                    <a:pt x="254" y="59"/>
                    <a:pt x="254" y="59"/>
                    <a:pt x="254" y="59"/>
                  </a:cubicBezTo>
                  <a:cubicBezTo>
                    <a:pt x="253" y="59"/>
                    <a:pt x="253" y="59"/>
                    <a:pt x="253" y="59"/>
                  </a:cubicBezTo>
                  <a:cubicBezTo>
                    <a:pt x="253" y="59"/>
                    <a:pt x="253" y="59"/>
                    <a:pt x="253" y="59"/>
                  </a:cubicBezTo>
                  <a:close/>
                  <a:moveTo>
                    <a:pt x="242" y="46"/>
                  </a:moveTo>
                  <a:cubicBezTo>
                    <a:pt x="242" y="45"/>
                    <a:pt x="242" y="45"/>
                    <a:pt x="242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2" y="46"/>
                    <a:pt x="242" y="46"/>
                    <a:pt x="242" y="46"/>
                  </a:cubicBezTo>
                  <a:cubicBezTo>
                    <a:pt x="242" y="46"/>
                    <a:pt x="242" y="46"/>
                    <a:pt x="242" y="46"/>
                  </a:cubicBezTo>
                  <a:close/>
                  <a:moveTo>
                    <a:pt x="243" y="50"/>
                  </a:moveTo>
                  <a:cubicBezTo>
                    <a:pt x="243" y="52"/>
                    <a:pt x="243" y="52"/>
                    <a:pt x="243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4" y="52"/>
                    <a:pt x="244" y="52"/>
                    <a:pt x="244" y="52"/>
                  </a:cubicBezTo>
                  <a:cubicBezTo>
                    <a:pt x="245" y="52"/>
                    <a:pt x="245" y="52"/>
                    <a:pt x="245" y="52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6" y="53"/>
                    <a:pt x="246" y="53"/>
                    <a:pt x="246" y="53"/>
                  </a:cubicBezTo>
                  <a:cubicBezTo>
                    <a:pt x="247" y="52"/>
                    <a:pt x="247" y="52"/>
                    <a:pt x="247" y="52"/>
                  </a:cubicBezTo>
                  <a:cubicBezTo>
                    <a:pt x="247" y="51"/>
                    <a:pt x="247" y="51"/>
                    <a:pt x="247" y="51"/>
                  </a:cubicBezTo>
                  <a:cubicBezTo>
                    <a:pt x="248" y="51"/>
                    <a:pt x="248" y="51"/>
                    <a:pt x="248" y="51"/>
                  </a:cubicBezTo>
                  <a:cubicBezTo>
                    <a:pt x="249" y="50"/>
                    <a:pt x="249" y="50"/>
                    <a:pt x="249" y="50"/>
                  </a:cubicBezTo>
                  <a:cubicBezTo>
                    <a:pt x="249" y="49"/>
                    <a:pt x="249" y="49"/>
                    <a:pt x="249" y="49"/>
                  </a:cubicBezTo>
                  <a:cubicBezTo>
                    <a:pt x="249" y="48"/>
                    <a:pt x="249" y="48"/>
                    <a:pt x="249" y="48"/>
                  </a:cubicBezTo>
                  <a:cubicBezTo>
                    <a:pt x="250" y="47"/>
                    <a:pt x="250" y="47"/>
                    <a:pt x="250" y="47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2" y="44"/>
                    <a:pt x="252" y="44"/>
                    <a:pt x="252" y="44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4" y="40"/>
                    <a:pt x="254" y="40"/>
                    <a:pt x="254" y="40"/>
                  </a:cubicBezTo>
                  <a:cubicBezTo>
                    <a:pt x="253" y="40"/>
                    <a:pt x="253" y="40"/>
                    <a:pt x="253" y="40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1" y="38"/>
                    <a:pt x="251" y="38"/>
                    <a:pt x="251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1" y="37"/>
                    <a:pt x="251" y="37"/>
                    <a:pt x="251" y="37"/>
                  </a:cubicBezTo>
                  <a:cubicBezTo>
                    <a:pt x="252" y="37"/>
                    <a:pt x="252" y="37"/>
                    <a:pt x="252" y="37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5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49" y="34"/>
                    <a:pt x="249" y="34"/>
                    <a:pt x="249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7" y="36"/>
                    <a:pt x="247" y="36"/>
                    <a:pt x="247" y="36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5"/>
                    <a:pt x="247" y="35"/>
                    <a:pt x="247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4"/>
                    <a:pt x="248" y="34"/>
                    <a:pt x="248" y="34"/>
                  </a:cubicBezTo>
                  <a:cubicBezTo>
                    <a:pt x="248" y="33"/>
                    <a:pt x="248" y="33"/>
                    <a:pt x="248" y="33"/>
                  </a:cubicBezTo>
                  <a:cubicBezTo>
                    <a:pt x="248" y="31"/>
                    <a:pt x="248" y="31"/>
                    <a:pt x="248" y="31"/>
                  </a:cubicBezTo>
                  <a:cubicBezTo>
                    <a:pt x="248" y="30"/>
                    <a:pt x="248" y="30"/>
                    <a:pt x="248" y="30"/>
                  </a:cubicBezTo>
                  <a:cubicBezTo>
                    <a:pt x="247" y="30"/>
                    <a:pt x="247" y="30"/>
                    <a:pt x="247" y="30"/>
                  </a:cubicBezTo>
                  <a:cubicBezTo>
                    <a:pt x="247" y="29"/>
                    <a:pt x="247" y="29"/>
                    <a:pt x="247" y="29"/>
                  </a:cubicBezTo>
                  <a:cubicBezTo>
                    <a:pt x="246" y="29"/>
                    <a:pt x="246" y="29"/>
                    <a:pt x="246" y="29"/>
                  </a:cubicBezTo>
                  <a:cubicBezTo>
                    <a:pt x="245" y="29"/>
                    <a:pt x="245" y="29"/>
                    <a:pt x="245" y="29"/>
                  </a:cubicBezTo>
                  <a:cubicBezTo>
                    <a:pt x="244" y="29"/>
                    <a:pt x="244" y="29"/>
                    <a:pt x="244" y="29"/>
                  </a:cubicBezTo>
                  <a:cubicBezTo>
                    <a:pt x="243" y="30"/>
                    <a:pt x="243" y="30"/>
                    <a:pt x="243" y="30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2" y="28"/>
                    <a:pt x="242" y="28"/>
                    <a:pt x="242" y="28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40" y="33"/>
                    <a:pt x="240" y="33"/>
                    <a:pt x="240" y="33"/>
                  </a:cubicBezTo>
                  <a:cubicBezTo>
                    <a:pt x="240" y="32"/>
                    <a:pt x="240" y="32"/>
                    <a:pt x="240" y="32"/>
                  </a:cubicBezTo>
                  <a:cubicBezTo>
                    <a:pt x="241" y="32"/>
                    <a:pt x="241" y="32"/>
                    <a:pt x="241" y="32"/>
                  </a:cubicBezTo>
                  <a:cubicBezTo>
                    <a:pt x="242" y="32"/>
                    <a:pt x="242" y="32"/>
                    <a:pt x="242" y="32"/>
                  </a:cubicBezTo>
                  <a:cubicBezTo>
                    <a:pt x="241" y="33"/>
                    <a:pt x="241" y="33"/>
                    <a:pt x="241" y="33"/>
                  </a:cubicBezTo>
                  <a:cubicBezTo>
                    <a:pt x="239" y="34"/>
                    <a:pt x="239" y="34"/>
                    <a:pt x="239" y="34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39" y="35"/>
                    <a:pt x="239" y="35"/>
                    <a:pt x="239" y="35"/>
                  </a:cubicBezTo>
                  <a:cubicBezTo>
                    <a:pt x="240" y="35"/>
                    <a:pt x="240" y="35"/>
                    <a:pt x="240" y="35"/>
                  </a:cubicBezTo>
                  <a:cubicBezTo>
                    <a:pt x="241" y="34"/>
                    <a:pt x="241" y="34"/>
                    <a:pt x="241" y="34"/>
                  </a:cubicBezTo>
                  <a:cubicBezTo>
                    <a:pt x="242" y="34"/>
                    <a:pt x="242" y="34"/>
                    <a:pt x="242" y="34"/>
                  </a:cubicBezTo>
                  <a:cubicBezTo>
                    <a:pt x="242" y="33"/>
                    <a:pt x="242" y="33"/>
                    <a:pt x="242" y="33"/>
                  </a:cubicBezTo>
                  <a:cubicBezTo>
                    <a:pt x="243" y="34"/>
                    <a:pt x="243" y="34"/>
                    <a:pt x="243" y="34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2" y="35"/>
                    <a:pt x="242" y="35"/>
                    <a:pt x="242" y="35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6"/>
                    <a:pt x="241" y="36"/>
                    <a:pt x="241" y="36"/>
                  </a:cubicBezTo>
                  <a:cubicBezTo>
                    <a:pt x="241" y="37"/>
                    <a:pt x="241" y="37"/>
                    <a:pt x="241" y="37"/>
                  </a:cubicBezTo>
                  <a:cubicBezTo>
                    <a:pt x="242" y="37"/>
                    <a:pt x="242" y="37"/>
                    <a:pt x="242" y="37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2" y="38"/>
                    <a:pt x="242" y="38"/>
                    <a:pt x="242" y="38"/>
                  </a:cubicBezTo>
                  <a:cubicBezTo>
                    <a:pt x="241" y="38"/>
                    <a:pt x="241" y="38"/>
                    <a:pt x="241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0" y="38"/>
                    <a:pt x="240" y="38"/>
                    <a:pt x="240" y="38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41" y="39"/>
                    <a:pt x="241" y="39"/>
                    <a:pt x="241" y="39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40"/>
                    <a:pt x="239" y="40"/>
                    <a:pt x="239" y="40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37" y="38"/>
                    <a:pt x="237" y="38"/>
                    <a:pt x="237" y="38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40"/>
                    <a:pt x="235" y="40"/>
                    <a:pt x="235" y="40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6" y="43"/>
                    <a:pt x="236" y="43"/>
                    <a:pt x="236" y="43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7" y="42"/>
                    <a:pt x="237" y="42"/>
                    <a:pt x="237" y="42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40" y="42"/>
                    <a:pt x="240" y="42"/>
                    <a:pt x="240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3"/>
                    <a:pt x="242" y="43"/>
                    <a:pt x="242" y="43"/>
                  </a:cubicBezTo>
                  <a:cubicBezTo>
                    <a:pt x="241" y="43"/>
                    <a:pt x="241" y="43"/>
                    <a:pt x="241" y="43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1" y="44"/>
                    <a:pt x="241" y="44"/>
                    <a:pt x="241" y="44"/>
                  </a:cubicBezTo>
                  <a:cubicBezTo>
                    <a:pt x="242" y="44"/>
                    <a:pt x="242" y="44"/>
                    <a:pt x="242" y="44"/>
                  </a:cubicBezTo>
                  <a:cubicBezTo>
                    <a:pt x="243" y="45"/>
                    <a:pt x="243" y="45"/>
                    <a:pt x="243" y="45"/>
                  </a:cubicBezTo>
                  <a:cubicBezTo>
                    <a:pt x="243" y="46"/>
                    <a:pt x="243" y="46"/>
                    <a:pt x="243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6"/>
                    <a:pt x="244" y="46"/>
                    <a:pt x="244" y="46"/>
                  </a:cubicBezTo>
                  <a:cubicBezTo>
                    <a:pt x="244" y="47"/>
                    <a:pt x="244" y="47"/>
                    <a:pt x="244" y="47"/>
                  </a:cubicBezTo>
                  <a:cubicBezTo>
                    <a:pt x="244" y="48"/>
                    <a:pt x="244" y="48"/>
                    <a:pt x="244" y="48"/>
                  </a:cubicBezTo>
                  <a:cubicBezTo>
                    <a:pt x="243" y="50"/>
                    <a:pt x="243" y="50"/>
                    <a:pt x="243" y="50"/>
                  </a:cubicBezTo>
                  <a:close/>
                  <a:moveTo>
                    <a:pt x="238" y="44"/>
                  </a:moveTo>
                  <a:cubicBezTo>
                    <a:pt x="238" y="44"/>
                    <a:pt x="238" y="44"/>
                    <a:pt x="238" y="44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40" y="44"/>
                    <a:pt x="240" y="44"/>
                    <a:pt x="240" y="44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5"/>
                    <a:pt x="238" y="45"/>
                    <a:pt x="238" y="45"/>
                  </a:cubicBezTo>
                  <a:cubicBezTo>
                    <a:pt x="238" y="44"/>
                    <a:pt x="238" y="44"/>
                    <a:pt x="238" y="44"/>
                  </a:cubicBezTo>
                  <a:close/>
                  <a:moveTo>
                    <a:pt x="236" y="49"/>
                  </a:moveTo>
                  <a:cubicBezTo>
                    <a:pt x="237" y="48"/>
                    <a:pt x="237" y="48"/>
                    <a:pt x="237" y="48"/>
                  </a:cubicBezTo>
                  <a:cubicBezTo>
                    <a:pt x="238" y="48"/>
                    <a:pt x="238" y="48"/>
                    <a:pt x="238" y="48"/>
                  </a:cubicBezTo>
                  <a:cubicBezTo>
                    <a:pt x="239" y="48"/>
                    <a:pt x="239" y="48"/>
                    <a:pt x="239" y="48"/>
                  </a:cubicBezTo>
                  <a:cubicBezTo>
                    <a:pt x="241" y="50"/>
                    <a:pt x="241" y="50"/>
                    <a:pt x="241" y="50"/>
                  </a:cubicBezTo>
                  <a:cubicBezTo>
                    <a:pt x="240" y="50"/>
                    <a:pt x="240" y="50"/>
                    <a:pt x="240" y="50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0" y="52"/>
                    <a:pt x="240" y="52"/>
                    <a:pt x="240" y="52"/>
                  </a:cubicBezTo>
                  <a:cubicBezTo>
                    <a:pt x="239" y="51"/>
                    <a:pt x="239" y="51"/>
                    <a:pt x="239" y="51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8" y="52"/>
                    <a:pt x="238" y="52"/>
                    <a:pt x="238" y="52"/>
                  </a:cubicBezTo>
                  <a:cubicBezTo>
                    <a:pt x="237" y="51"/>
                    <a:pt x="237" y="51"/>
                    <a:pt x="237" y="51"/>
                  </a:cubicBezTo>
                  <a:cubicBezTo>
                    <a:pt x="236" y="50"/>
                    <a:pt x="236" y="50"/>
                    <a:pt x="236" y="50"/>
                  </a:cubicBezTo>
                  <a:cubicBezTo>
                    <a:pt x="236" y="49"/>
                    <a:pt x="236" y="49"/>
                    <a:pt x="236" y="49"/>
                  </a:cubicBezTo>
                  <a:close/>
                  <a:moveTo>
                    <a:pt x="225" y="56"/>
                  </a:moveTo>
                  <a:cubicBezTo>
                    <a:pt x="226" y="55"/>
                    <a:pt x="226" y="55"/>
                    <a:pt x="226" y="55"/>
                  </a:cubicBezTo>
                  <a:cubicBezTo>
                    <a:pt x="227" y="55"/>
                    <a:pt x="227" y="55"/>
                    <a:pt x="227" y="55"/>
                  </a:cubicBezTo>
                  <a:cubicBezTo>
                    <a:pt x="227" y="56"/>
                    <a:pt x="227" y="56"/>
                    <a:pt x="227" y="56"/>
                  </a:cubicBezTo>
                  <a:cubicBezTo>
                    <a:pt x="226" y="56"/>
                    <a:pt x="226" y="56"/>
                    <a:pt x="226" y="56"/>
                  </a:cubicBezTo>
                  <a:cubicBezTo>
                    <a:pt x="225" y="56"/>
                    <a:pt x="225" y="56"/>
                    <a:pt x="225" y="56"/>
                  </a:cubicBezTo>
                  <a:close/>
                  <a:moveTo>
                    <a:pt x="224" y="55"/>
                  </a:moveTo>
                  <a:cubicBezTo>
                    <a:pt x="224" y="54"/>
                    <a:pt x="224" y="54"/>
                    <a:pt x="224" y="54"/>
                  </a:cubicBezTo>
                  <a:cubicBezTo>
                    <a:pt x="224" y="53"/>
                    <a:pt x="224" y="53"/>
                    <a:pt x="224" y="53"/>
                  </a:cubicBezTo>
                  <a:cubicBezTo>
                    <a:pt x="224" y="52"/>
                    <a:pt x="224" y="52"/>
                    <a:pt x="224" y="52"/>
                  </a:cubicBezTo>
                  <a:cubicBezTo>
                    <a:pt x="224" y="51"/>
                    <a:pt x="224" y="51"/>
                    <a:pt x="224" y="51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5" y="50"/>
                    <a:pt x="225" y="50"/>
                    <a:pt x="225" y="50"/>
                  </a:cubicBezTo>
                  <a:cubicBezTo>
                    <a:pt x="226" y="50"/>
                    <a:pt x="226" y="50"/>
                    <a:pt x="226" y="50"/>
                  </a:cubicBezTo>
                  <a:cubicBezTo>
                    <a:pt x="226" y="49"/>
                    <a:pt x="226" y="49"/>
                    <a:pt x="226" y="49"/>
                  </a:cubicBezTo>
                  <a:cubicBezTo>
                    <a:pt x="226" y="48"/>
                    <a:pt x="226" y="48"/>
                    <a:pt x="226" y="48"/>
                  </a:cubicBezTo>
                  <a:cubicBezTo>
                    <a:pt x="226" y="47"/>
                    <a:pt x="226" y="47"/>
                    <a:pt x="226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7" y="47"/>
                    <a:pt x="227" y="47"/>
                    <a:pt x="227" y="47"/>
                  </a:cubicBezTo>
                  <a:cubicBezTo>
                    <a:pt x="228" y="48"/>
                    <a:pt x="228" y="48"/>
                    <a:pt x="228" y="48"/>
                  </a:cubicBezTo>
                  <a:cubicBezTo>
                    <a:pt x="228" y="49"/>
                    <a:pt x="228" y="49"/>
                    <a:pt x="228" y="49"/>
                  </a:cubicBezTo>
                  <a:cubicBezTo>
                    <a:pt x="227" y="50"/>
                    <a:pt x="227" y="50"/>
                    <a:pt x="227" y="50"/>
                  </a:cubicBezTo>
                  <a:cubicBezTo>
                    <a:pt x="227" y="51"/>
                    <a:pt x="227" y="51"/>
                    <a:pt x="227" y="51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2"/>
                    <a:pt x="227" y="52"/>
                    <a:pt x="227" y="52"/>
                  </a:cubicBezTo>
                  <a:cubicBezTo>
                    <a:pt x="227" y="54"/>
                    <a:pt x="227" y="54"/>
                    <a:pt x="227" y="54"/>
                  </a:cubicBezTo>
                  <a:cubicBezTo>
                    <a:pt x="225" y="55"/>
                    <a:pt x="225" y="55"/>
                    <a:pt x="225" y="55"/>
                  </a:cubicBezTo>
                  <a:cubicBezTo>
                    <a:pt x="224" y="55"/>
                    <a:pt x="224" y="55"/>
                    <a:pt x="224" y="55"/>
                  </a:cubicBezTo>
                  <a:close/>
                  <a:moveTo>
                    <a:pt x="214" y="36"/>
                  </a:moveTo>
                  <a:cubicBezTo>
                    <a:pt x="214" y="36"/>
                    <a:pt x="214" y="36"/>
                    <a:pt x="214" y="36"/>
                  </a:cubicBezTo>
                  <a:cubicBezTo>
                    <a:pt x="213" y="35"/>
                    <a:pt x="213" y="35"/>
                    <a:pt x="213" y="35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1" y="34"/>
                    <a:pt x="211" y="34"/>
                    <a:pt x="211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4"/>
                    <a:pt x="210" y="34"/>
                    <a:pt x="210" y="34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5" y="31"/>
                    <a:pt x="215" y="31"/>
                    <a:pt x="215" y="31"/>
                  </a:cubicBezTo>
                  <a:cubicBezTo>
                    <a:pt x="216" y="31"/>
                    <a:pt x="216" y="31"/>
                    <a:pt x="216" y="31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7" y="32"/>
                    <a:pt x="217" y="32"/>
                    <a:pt x="217" y="32"/>
                  </a:cubicBezTo>
                  <a:cubicBezTo>
                    <a:pt x="218" y="32"/>
                    <a:pt x="218" y="32"/>
                    <a:pt x="218" y="32"/>
                  </a:cubicBezTo>
                  <a:cubicBezTo>
                    <a:pt x="219" y="31"/>
                    <a:pt x="219" y="31"/>
                    <a:pt x="219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1" y="31"/>
                    <a:pt x="221" y="31"/>
                    <a:pt x="221" y="31"/>
                  </a:cubicBezTo>
                  <a:cubicBezTo>
                    <a:pt x="222" y="31"/>
                    <a:pt x="222" y="31"/>
                    <a:pt x="222" y="31"/>
                  </a:cubicBezTo>
                  <a:cubicBezTo>
                    <a:pt x="222" y="32"/>
                    <a:pt x="222" y="32"/>
                    <a:pt x="222" y="32"/>
                  </a:cubicBezTo>
                  <a:cubicBezTo>
                    <a:pt x="223" y="32"/>
                    <a:pt x="223" y="32"/>
                    <a:pt x="223" y="32"/>
                  </a:cubicBezTo>
                  <a:cubicBezTo>
                    <a:pt x="223" y="33"/>
                    <a:pt x="223" y="33"/>
                    <a:pt x="223" y="33"/>
                  </a:cubicBezTo>
                  <a:cubicBezTo>
                    <a:pt x="222" y="34"/>
                    <a:pt x="222" y="34"/>
                    <a:pt x="222" y="34"/>
                  </a:cubicBezTo>
                  <a:cubicBezTo>
                    <a:pt x="222" y="35"/>
                    <a:pt x="222" y="35"/>
                    <a:pt x="222" y="35"/>
                  </a:cubicBezTo>
                  <a:cubicBezTo>
                    <a:pt x="222" y="37"/>
                    <a:pt x="222" y="37"/>
                    <a:pt x="222" y="37"/>
                  </a:cubicBezTo>
                  <a:cubicBezTo>
                    <a:pt x="221" y="37"/>
                    <a:pt x="221" y="37"/>
                    <a:pt x="221" y="37"/>
                  </a:cubicBezTo>
                  <a:cubicBezTo>
                    <a:pt x="220" y="38"/>
                    <a:pt x="220" y="38"/>
                    <a:pt x="220" y="38"/>
                  </a:cubicBezTo>
                  <a:cubicBezTo>
                    <a:pt x="219" y="38"/>
                    <a:pt x="219" y="38"/>
                    <a:pt x="219" y="38"/>
                  </a:cubicBezTo>
                  <a:cubicBezTo>
                    <a:pt x="218" y="38"/>
                    <a:pt x="218" y="38"/>
                    <a:pt x="218" y="38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7" y="38"/>
                    <a:pt x="217" y="38"/>
                    <a:pt x="217" y="38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6" y="36"/>
                    <a:pt x="216" y="36"/>
                    <a:pt x="216" y="36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5"/>
                    <a:pt x="215" y="35"/>
                    <a:pt x="215" y="35"/>
                  </a:cubicBezTo>
                  <a:cubicBezTo>
                    <a:pt x="215" y="36"/>
                    <a:pt x="215" y="36"/>
                    <a:pt x="215" y="36"/>
                  </a:cubicBezTo>
                  <a:cubicBezTo>
                    <a:pt x="214" y="36"/>
                    <a:pt x="214" y="36"/>
                    <a:pt x="214" y="36"/>
                  </a:cubicBezTo>
                  <a:close/>
                  <a:moveTo>
                    <a:pt x="202" y="42"/>
                  </a:moveTo>
                  <a:cubicBezTo>
                    <a:pt x="203" y="42"/>
                    <a:pt x="203" y="42"/>
                    <a:pt x="203" y="42"/>
                  </a:cubicBezTo>
                  <a:cubicBezTo>
                    <a:pt x="203" y="41"/>
                    <a:pt x="203" y="41"/>
                    <a:pt x="203" y="41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5" y="39"/>
                    <a:pt x="205" y="39"/>
                    <a:pt x="205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08" y="38"/>
                    <a:pt x="208" y="38"/>
                    <a:pt x="208" y="38"/>
                  </a:cubicBezTo>
                  <a:cubicBezTo>
                    <a:pt x="209" y="38"/>
                    <a:pt x="209" y="38"/>
                    <a:pt x="209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210" y="39"/>
                    <a:pt x="210" y="39"/>
                    <a:pt x="210" y="39"/>
                  </a:cubicBezTo>
                  <a:cubicBezTo>
                    <a:pt x="211" y="39"/>
                    <a:pt x="211" y="39"/>
                    <a:pt x="211" y="39"/>
                  </a:cubicBezTo>
                  <a:cubicBezTo>
                    <a:pt x="212" y="39"/>
                    <a:pt x="212" y="39"/>
                    <a:pt x="212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9"/>
                    <a:pt x="214" y="39"/>
                    <a:pt x="214" y="39"/>
                  </a:cubicBezTo>
                  <a:cubicBezTo>
                    <a:pt x="215" y="39"/>
                    <a:pt x="215" y="39"/>
                    <a:pt x="215" y="39"/>
                  </a:cubicBezTo>
                  <a:cubicBezTo>
                    <a:pt x="216" y="40"/>
                    <a:pt x="216" y="40"/>
                    <a:pt x="216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7" y="40"/>
                    <a:pt x="217" y="40"/>
                    <a:pt x="217" y="40"/>
                  </a:cubicBezTo>
                  <a:cubicBezTo>
                    <a:pt x="216" y="41"/>
                    <a:pt x="216" y="41"/>
                    <a:pt x="216" y="41"/>
                  </a:cubicBezTo>
                  <a:cubicBezTo>
                    <a:pt x="215" y="41"/>
                    <a:pt x="215" y="41"/>
                    <a:pt x="215" y="41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3" y="42"/>
                    <a:pt x="213" y="42"/>
                    <a:pt x="213" y="42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3" y="44"/>
                    <a:pt x="213" y="44"/>
                    <a:pt x="213" y="44"/>
                  </a:cubicBezTo>
                  <a:cubicBezTo>
                    <a:pt x="212" y="45"/>
                    <a:pt x="212" y="45"/>
                    <a:pt x="212" y="45"/>
                  </a:cubicBezTo>
                  <a:cubicBezTo>
                    <a:pt x="212" y="46"/>
                    <a:pt x="212" y="46"/>
                    <a:pt x="212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209" y="47"/>
                    <a:pt x="209" y="47"/>
                    <a:pt x="209" y="47"/>
                  </a:cubicBezTo>
                  <a:cubicBezTo>
                    <a:pt x="208" y="47"/>
                    <a:pt x="208" y="47"/>
                    <a:pt x="208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7" y="47"/>
                    <a:pt x="207" y="47"/>
                    <a:pt x="207" y="47"/>
                  </a:cubicBezTo>
                  <a:cubicBezTo>
                    <a:pt x="206" y="47"/>
                    <a:pt x="206" y="47"/>
                    <a:pt x="206" y="47"/>
                  </a:cubicBezTo>
                  <a:cubicBezTo>
                    <a:pt x="205" y="47"/>
                    <a:pt x="205" y="47"/>
                    <a:pt x="205" y="47"/>
                  </a:cubicBezTo>
                  <a:cubicBezTo>
                    <a:pt x="204" y="47"/>
                    <a:pt x="204" y="47"/>
                    <a:pt x="204" y="47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6"/>
                    <a:pt x="204" y="46"/>
                    <a:pt x="204" y="46"/>
                  </a:cubicBezTo>
                  <a:cubicBezTo>
                    <a:pt x="204" y="45"/>
                    <a:pt x="204" y="45"/>
                    <a:pt x="204" y="45"/>
                  </a:cubicBezTo>
                  <a:cubicBezTo>
                    <a:pt x="203" y="44"/>
                    <a:pt x="203" y="44"/>
                    <a:pt x="203" y="44"/>
                  </a:cubicBezTo>
                  <a:cubicBezTo>
                    <a:pt x="202" y="44"/>
                    <a:pt x="202" y="44"/>
                    <a:pt x="202" y="44"/>
                  </a:cubicBezTo>
                  <a:cubicBezTo>
                    <a:pt x="202" y="43"/>
                    <a:pt x="202" y="43"/>
                    <a:pt x="202" y="43"/>
                  </a:cubicBezTo>
                  <a:cubicBezTo>
                    <a:pt x="202" y="42"/>
                    <a:pt x="202" y="42"/>
                    <a:pt x="202" y="42"/>
                  </a:cubicBezTo>
                  <a:close/>
                  <a:moveTo>
                    <a:pt x="201" y="40"/>
                  </a:moveTo>
                  <a:cubicBezTo>
                    <a:pt x="201" y="40"/>
                    <a:pt x="201" y="40"/>
                    <a:pt x="201" y="40"/>
                  </a:cubicBezTo>
                  <a:cubicBezTo>
                    <a:pt x="203" y="40"/>
                    <a:pt x="203" y="40"/>
                    <a:pt x="203" y="40"/>
                  </a:cubicBezTo>
                  <a:cubicBezTo>
                    <a:pt x="203" y="39"/>
                    <a:pt x="203" y="39"/>
                    <a:pt x="203" y="39"/>
                  </a:cubicBezTo>
                  <a:cubicBezTo>
                    <a:pt x="203" y="38"/>
                    <a:pt x="203" y="38"/>
                    <a:pt x="203" y="38"/>
                  </a:cubicBezTo>
                  <a:cubicBezTo>
                    <a:pt x="204" y="37"/>
                    <a:pt x="204" y="37"/>
                    <a:pt x="204" y="37"/>
                  </a:cubicBezTo>
                  <a:cubicBezTo>
                    <a:pt x="203" y="37"/>
                    <a:pt x="203" y="37"/>
                    <a:pt x="203" y="37"/>
                  </a:cubicBezTo>
                  <a:cubicBezTo>
                    <a:pt x="204" y="36"/>
                    <a:pt x="204" y="36"/>
                    <a:pt x="204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3" y="36"/>
                    <a:pt x="203" y="36"/>
                    <a:pt x="203" y="36"/>
                  </a:cubicBezTo>
                  <a:cubicBezTo>
                    <a:pt x="202" y="35"/>
                    <a:pt x="202" y="35"/>
                    <a:pt x="202" y="35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1" y="36"/>
                    <a:pt x="201" y="36"/>
                    <a:pt x="201" y="36"/>
                  </a:cubicBezTo>
                  <a:cubicBezTo>
                    <a:pt x="200" y="37"/>
                    <a:pt x="200" y="37"/>
                    <a:pt x="200" y="37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1" y="40"/>
                    <a:pt x="201" y="40"/>
                    <a:pt x="201" y="40"/>
                  </a:cubicBezTo>
                  <a:close/>
                  <a:moveTo>
                    <a:pt x="276" y="99"/>
                  </a:moveTo>
                  <a:cubicBezTo>
                    <a:pt x="277" y="99"/>
                    <a:pt x="277" y="99"/>
                    <a:pt x="277" y="99"/>
                  </a:cubicBezTo>
                  <a:cubicBezTo>
                    <a:pt x="277" y="99"/>
                    <a:pt x="277" y="99"/>
                    <a:pt x="277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8" y="99"/>
                    <a:pt x="278" y="99"/>
                    <a:pt x="278" y="99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79" y="100"/>
                    <a:pt x="279" y="100"/>
                    <a:pt x="279" y="100"/>
                  </a:cubicBezTo>
                  <a:cubicBezTo>
                    <a:pt x="281" y="99"/>
                    <a:pt x="281" y="99"/>
                    <a:pt x="281" y="99"/>
                  </a:cubicBezTo>
                  <a:cubicBezTo>
                    <a:pt x="282" y="99"/>
                    <a:pt x="282" y="99"/>
                    <a:pt x="282" y="99"/>
                  </a:cubicBezTo>
                  <a:cubicBezTo>
                    <a:pt x="283" y="99"/>
                    <a:pt x="283" y="99"/>
                    <a:pt x="283" y="99"/>
                  </a:cubicBezTo>
                  <a:cubicBezTo>
                    <a:pt x="284" y="99"/>
                    <a:pt x="284" y="99"/>
                    <a:pt x="284" y="99"/>
                  </a:cubicBezTo>
                  <a:cubicBezTo>
                    <a:pt x="284" y="100"/>
                    <a:pt x="284" y="100"/>
                    <a:pt x="284" y="100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9"/>
                    <a:pt x="285" y="99"/>
                    <a:pt x="285" y="99"/>
                  </a:cubicBezTo>
                  <a:cubicBezTo>
                    <a:pt x="285" y="98"/>
                    <a:pt x="285" y="98"/>
                    <a:pt x="285" y="98"/>
                  </a:cubicBezTo>
                  <a:cubicBezTo>
                    <a:pt x="286" y="98"/>
                    <a:pt x="286" y="98"/>
                    <a:pt x="286" y="98"/>
                  </a:cubicBezTo>
                  <a:cubicBezTo>
                    <a:pt x="286" y="97"/>
                    <a:pt x="286" y="97"/>
                    <a:pt x="286" y="97"/>
                  </a:cubicBezTo>
                  <a:cubicBezTo>
                    <a:pt x="285" y="96"/>
                    <a:pt x="285" y="96"/>
                    <a:pt x="285" y="96"/>
                  </a:cubicBezTo>
                  <a:cubicBezTo>
                    <a:pt x="285" y="95"/>
                    <a:pt x="285" y="95"/>
                    <a:pt x="285" y="95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6" y="96"/>
                    <a:pt x="286" y="96"/>
                    <a:pt x="286" y="96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7" y="97"/>
                    <a:pt x="287" y="97"/>
                    <a:pt x="287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8" y="97"/>
                    <a:pt x="288" y="97"/>
                    <a:pt x="288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7"/>
                    <a:pt x="289" y="97"/>
                    <a:pt x="289" y="97"/>
                  </a:cubicBezTo>
                  <a:cubicBezTo>
                    <a:pt x="289" y="96"/>
                    <a:pt x="289" y="96"/>
                    <a:pt x="289" y="96"/>
                  </a:cubicBezTo>
                  <a:cubicBezTo>
                    <a:pt x="289" y="95"/>
                    <a:pt x="289" y="95"/>
                    <a:pt x="289" y="95"/>
                  </a:cubicBezTo>
                  <a:cubicBezTo>
                    <a:pt x="288" y="95"/>
                    <a:pt x="288" y="95"/>
                    <a:pt x="288" y="95"/>
                  </a:cubicBezTo>
                  <a:cubicBezTo>
                    <a:pt x="287" y="95"/>
                    <a:pt x="287" y="95"/>
                    <a:pt x="287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5"/>
                    <a:pt x="286" y="95"/>
                    <a:pt x="286" y="95"/>
                  </a:cubicBezTo>
                  <a:cubicBezTo>
                    <a:pt x="286" y="94"/>
                    <a:pt x="286" y="94"/>
                    <a:pt x="286" y="94"/>
                  </a:cubicBezTo>
                  <a:cubicBezTo>
                    <a:pt x="287" y="94"/>
                    <a:pt x="287" y="94"/>
                    <a:pt x="287" y="94"/>
                  </a:cubicBezTo>
                  <a:cubicBezTo>
                    <a:pt x="288" y="94"/>
                    <a:pt x="288" y="94"/>
                    <a:pt x="288" y="94"/>
                  </a:cubicBezTo>
                  <a:cubicBezTo>
                    <a:pt x="288" y="93"/>
                    <a:pt x="288" y="93"/>
                    <a:pt x="288" y="93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89" y="94"/>
                    <a:pt x="289" y="94"/>
                    <a:pt x="289" y="94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3"/>
                    <a:pt x="290" y="93"/>
                    <a:pt x="290" y="93"/>
                  </a:cubicBezTo>
                  <a:cubicBezTo>
                    <a:pt x="290" y="92"/>
                    <a:pt x="290" y="92"/>
                    <a:pt x="290" y="92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0" y="91"/>
                    <a:pt x="290" y="91"/>
                    <a:pt x="290" y="91"/>
                  </a:cubicBezTo>
                  <a:cubicBezTo>
                    <a:pt x="291" y="91"/>
                    <a:pt x="291" y="91"/>
                    <a:pt x="291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1"/>
                    <a:pt x="289" y="91"/>
                    <a:pt x="289" y="91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89" y="90"/>
                    <a:pt x="289" y="90"/>
                    <a:pt x="289" y="90"/>
                  </a:cubicBezTo>
                  <a:cubicBezTo>
                    <a:pt x="290" y="89"/>
                    <a:pt x="290" y="89"/>
                    <a:pt x="290" y="89"/>
                  </a:cubicBezTo>
                  <a:cubicBezTo>
                    <a:pt x="289" y="89"/>
                    <a:pt x="289" y="89"/>
                    <a:pt x="289" y="89"/>
                  </a:cubicBezTo>
                  <a:cubicBezTo>
                    <a:pt x="287" y="89"/>
                    <a:pt x="287" y="89"/>
                    <a:pt x="287" y="89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8"/>
                    <a:pt x="287" y="88"/>
                    <a:pt x="287" y="88"/>
                  </a:cubicBezTo>
                  <a:cubicBezTo>
                    <a:pt x="287" y="87"/>
                    <a:pt x="287" y="87"/>
                    <a:pt x="287" y="87"/>
                  </a:cubicBezTo>
                  <a:cubicBezTo>
                    <a:pt x="286" y="86"/>
                    <a:pt x="286" y="86"/>
                    <a:pt x="286" y="86"/>
                  </a:cubicBezTo>
                  <a:cubicBezTo>
                    <a:pt x="285" y="86"/>
                    <a:pt x="285" y="86"/>
                    <a:pt x="285" y="86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3" y="86"/>
                    <a:pt x="283" y="86"/>
                    <a:pt x="283" y="86"/>
                  </a:cubicBezTo>
                  <a:cubicBezTo>
                    <a:pt x="282" y="87"/>
                    <a:pt x="282" y="87"/>
                    <a:pt x="282" y="87"/>
                  </a:cubicBezTo>
                  <a:cubicBezTo>
                    <a:pt x="280" y="86"/>
                    <a:pt x="280" y="86"/>
                    <a:pt x="280" y="86"/>
                  </a:cubicBezTo>
                  <a:cubicBezTo>
                    <a:pt x="280" y="85"/>
                    <a:pt x="280" y="85"/>
                    <a:pt x="280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9" y="85"/>
                    <a:pt x="279" y="85"/>
                    <a:pt x="279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8" y="85"/>
                    <a:pt x="278" y="85"/>
                    <a:pt x="278" y="85"/>
                  </a:cubicBezTo>
                  <a:cubicBezTo>
                    <a:pt x="277" y="85"/>
                    <a:pt x="277" y="85"/>
                    <a:pt x="277" y="85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6" y="86"/>
                    <a:pt x="276" y="86"/>
                    <a:pt x="276" y="86"/>
                  </a:cubicBezTo>
                  <a:cubicBezTo>
                    <a:pt x="275" y="85"/>
                    <a:pt x="275" y="85"/>
                    <a:pt x="275" y="85"/>
                  </a:cubicBezTo>
                  <a:cubicBezTo>
                    <a:pt x="274" y="86"/>
                    <a:pt x="274" y="86"/>
                    <a:pt x="274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7"/>
                    <a:pt x="273" y="87"/>
                    <a:pt x="273" y="87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3" y="86"/>
                    <a:pt x="273" y="86"/>
                    <a:pt x="273" y="86"/>
                  </a:cubicBezTo>
                  <a:cubicBezTo>
                    <a:pt x="272" y="86"/>
                    <a:pt x="272" y="86"/>
                    <a:pt x="272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6"/>
                    <a:pt x="270" y="86"/>
                    <a:pt x="270" y="86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1" y="88"/>
                    <a:pt x="271" y="88"/>
                    <a:pt x="271" y="88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70" y="87"/>
                    <a:pt x="270" y="87"/>
                    <a:pt x="270" y="87"/>
                  </a:cubicBezTo>
                  <a:cubicBezTo>
                    <a:pt x="269" y="87"/>
                    <a:pt x="269" y="87"/>
                    <a:pt x="269" y="87"/>
                  </a:cubicBezTo>
                  <a:cubicBezTo>
                    <a:pt x="268" y="87"/>
                    <a:pt x="268" y="87"/>
                    <a:pt x="268" y="87"/>
                  </a:cubicBezTo>
                  <a:cubicBezTo>
                    <a:pt x="267" y="87"/>
                    <a:pt x="267" y="87"/>
                    <a:pt x="267" y="87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8" y="86"/>
                    <a:pt x="268" y="86"/>
                    <a:pt x="268" y="86"/>
                  </a:cubicBezTo>
                  <a:cubicBezTo>
                    <a:pt x="267" y="85"/>
                    <a:pt x="267" y="85"/>
                    <a:pt x="267" y="85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7" y="84"/>
                    <a:pt x="267" y="84"/>
                    <a:pt x="267" y="84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5" y="85"/>
                    <a:pt x="265" y="85"/>
                    <a:pt x="265" y="85"/>
                  </a:cubicBezTo>
                  <a:cubicBezTo>
                    <a:pt x="266" y="85"/>
                    <a:pt x="266" y="85"/>
                    <a:pt x="266" y="85"/>
                  </a:cubicBezTo>
                  <a:cubicBezTo>
                    <a:pt x="266" y="84"/>
                    <a:pt x="266" y="84"/>
                    <a:pt x="266" y="84"/>
                  </a:cubicBezTo>
                  <a:cubicBezTo>
                    <a:pt x="265" y="84"/>
                    <a:pt x="265" y="84"/>
                    <a:pt x="265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4"/>
                    <a:pt x="264" y="84"/>
                    <a:pt x="264" y="84"/>
                  </a:cubicBezTo>
                  <a:cubicBezTo>
                    <a:pt x="264" y="83"/>
                    <a:pt x="264" y="83"/>
                    <a:pt x="264" y="83"/>
                  </a:cubicBezTo>
                  <a:cubicBezTo>
                    <a:pt x="264" y="82"/>
                    <a:pt x="264" y="82"/>
                    <a:pt x="264" y="82"/>
                  </a:cubicBezTo>
                  <a:cubicBezTo>
                    <a:pt x="263" y="83"/>
                    <a:pt x="263" y="83"/>
                    <a:pt x="263" y="83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262" y="85"/>
                    <a:pt x="262" y="85"/>
                    <a:pt x="262" y="85"/>
                  </a:cubicBezTo>
                  <a:cubicBezTo>
                    <a:pt x="261" y="85"/>
                    <a:pt x="261" y="85"/>
                    <a:pt x="261" y="85"/>
                  </a:cubicBezTo>
                  <a:cubicBezTo>
                    <a:pt x="261" y="84"/>
                    <a:pt x="261" y="84"/>
                    <a:pt x="261" y="84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1" y="83"/>
                    <a:pt x="261" y="83"/>
                    <a:pt x="261" y="83"/>
                  </a:cubicBezTo>
                  <a:cubicBezTo>
                    <a:pt x="262" y="82"/>
                    <a:pt x="262" y="82"/>
                    <a:pt x="262" y="82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0" y="81"/>
                    <a:pt x="260" y="81"/>
                    <a:pt x="260" y="81"/>
                  </a:cubicBezTo>
                  <a:cubicBezTo>
                    <a:pt x="261" y="81"/>
                    <a:pt x="261" y="81"/>
                    <a:pt x="261" y="81"/>
                  </a:cubicBezTo>
                  <a:cubicBezTo>
                    <a:pt x="261" y="80"/>
                    <a:pt x="261" y="80"/>
                    <a:pt x="261" y="80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1" y="79"/>
                    <a:pt x="261" y="79"/>
                    <a:pt x="261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60" y="79"/>
                    <a:pt x="260" y="79"/>
                    <a:pt x="260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9" y="79"/>
                    <a:pt x="259" y="79"/>
                    <a:pt x="259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8" y="79"/>
                    <a:pt x="258" y="79"/>
                    <a:pt x="258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7" y="79"/>
                    <a:pt x="257" y="79"/>
                    <a:pt x="257" y="79"/>
                  </a:cubicBezTo>
                  <a:cubicBezTo>
                    <a:pt x="258" y="78"/>
                    <a:pt x="258" y="78"/>
                    <a:pt x="258" y="78"/>
                  </a:cubicBezTo>
                  <a:cubicBezTo>
                    <a:pt x="258" y="77"/>
                    <a:pt x="258" y="77"/>
                    <a:pt x="258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8"/>
                    <a:pt x="259" y="78"/>
                    <a:pt x="259" y="78"/>
                  </a:cubicBezTo>
                  <a:cubicBezTo>
                    <a:pt x="261" y="78"/>
                    <a:pt x="261" y="78"/>
                    <a:pt x="261" y="78"/>
                  </a:cubicBezTo>
                  <a:cubicBezTo>
                    <a:pt x="260" y="78"/>
                    <a:pt x="260" y="78"/>
                    <a:pt x="260" y="78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9" y="77"/>
                    <a:pt x="259" y="77"/>
                    <a:pt x="259" y="77"/>
                  </a:cubicBezTo>
                  <a:cubicBezTo>
                    <a:pt x="258" y="76"/>
                    <a:pt x="258" y="76"/>
                    <a:pt x="258" y="76"/>
                  </a:cubicBezTo>
                  <a:cubicBezTo>
                    <a:pt x="257" y="75"/>
                    <a:pt x="257" y="75"/>
                    <a:pt x="257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8" y="75"/>
                    <a:pt x="258" y="75"/>
                    <a:pt x="258" y="75"/>
                  </a:cubicBezTo>
                  <a:cubicBezTo>
                    <a:pt x="259" y="75"/>
                    <a:pt x="259" y="75"/>
                    <a:pt x="259" y="75"/>
                  </a:cubicBezTo>
                  <a:cubicBezTo>
                    <a:pt x="260" y="76"/>
                    <a:pt x="260" y="76"/>
                    <a:pt x="260" y="76"/>
                  </a:cubicBezTo>
                  <a:cubicBezTo>
                    <a:pt x="261" y="76"/>
                    <a:pt x="261" y="76"/>
                    <a:pt x="261" y="76"/>
                  </a:cubicBezTo>
                  <a:cubicBezTo>
                    <a:pt x="261" y="77"/>
                    <a:pt x="261" y="77"/>
                    <a:pt x="261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64" y="77"/>
                    <a:pt x="264" y="77"/>
                    <a:pt x="264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7"/>
                    <a:pt x="265" y="77"/>
                    <a:pt x="265" y="77"/>
                  </a:cubicBezTo>
                  <a:cubicBezTo>
                    <a:pt x="265" y="76"/>
                    <a:pt x="265" y="76"/>
                    <a:pt x="265" y="76"/>
                  </a:cubicBezTo>
                  <a:cubicBezTo>
                    <a:pt x="263" y="75"/>
                    <a:pt x="263" y="75"/>
                    <a:pt x="263" y="75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2" y="74"/>
                    <a:pt x="262" y="74"/>
                    <a:pt x="262" y="74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0" y="73"/>
                    <a:pt x="260" y="73"/>
                    <a:pt x="260" y="73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0" y="72"/>
                    <a:pt x="260" y="72"/>
                    <a:pt x="260" y="72"/>
                  </a:cubicBezTo>
                  <a:cubicBezTo>
                    <a:pt x="261" y="72"/>
                    <a:pt x="261" y="72"/>
                    <a:pt x="261" y="72"/>
                  </a:cubicBezTo>
                  <a:cubicBezTo>
                    <a:pt x="261" y="73"/>
                    <a:pt x="261" y="73"/>
                    <a:pt x="261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2" y="73"/>
                    <a:pt x="262" y="73"/>
                    <a:pt x="262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3"/>
                    <a:pt x="263" y="73"/>
                    <a:pt x="263" y="73"/>
                  </a:cubicBezTo>
                  <a:cubicBezTo>
                    <a:pt x="263" y="71"/>
                    <a:pt x="263" y="71"/>
                    <a:pt x="263" y="71"/>
                  </a:cubicBezTo>
                  <a:cubicBezTo>
                    <a:pt x="262" y="70"/>
                    <a:pt x="262" y="70"/>
                    <a:pt x="262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1" y="70"/>
                    <a:pt x="261" y="70"/>
                    <a:pt x="261" y="70"/>
                  </a:cubicBezTo>
                  <a:cubicBezTo>
                    <a:pt x="260" y="70"/>
                    <a:pt x="260" y="70"/>
                    <a:pt x="260" y="70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8" y="71"/>
                    <a:pt x="258" y="71"/>
                    <a:pt x="258" y="71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7" y="70"/>
                    <a:pt x="257" y="70"/>
                    <a:pt x="257" y="70"/>
                  </a:cubicBezTo>
                  <a:cubicBezTo>
                    <a:pt x="256" y="70"/>
                    <a:pt x="256" y="70"/>
                    <a:pt x="256" y="70"/>
                  </a:cubicBezTo>
                  <a:cubicBezTo>
                    <a:pt x="255" y="71"/>
                    <a:pt x="255" y="71"/>
                    <a:pt x="255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2"/>
                    <a:pt x="254" y="72"/>
                    <a:pt x="254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3" y="72"/>
                    <a:pt x="253" y="72"/>
                    <a:pt x="253" y="72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4" y="71"/>
                    <a:pt x="254" y="71"/>
                    <a:pt x="254" y="71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9"/>
                    <a:pt x="256" y="69"/>
                    <a:pt x="256" y="69"/>
                  </a:cubicBezTo>
                  <a:cubicBezTo>
                    <a:pt x="256" y="68"/>
                    <a:pt x="256" y="68"/>
                    <a:pt x="256" y="68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6" y="66"/>
                    <a:pt x="256" y="66"/>
                    <a:pt x="256" y="66"/>
                  </a:cubicBezTo>
                  <a:cubicBezTo>
                    <a:pt x="255" y="65"/>
                    <a:pt x="255" y="65"/>
                    <a:pt x="255" y="65"/>
                  </a:cubicBezTo>
                  <a:cubicBezTo>
                    <a:pt x="255" y="66"/>
                    <a:pt x="255" y="66"/>
                    <a:pt x="255" y="66"/>
                  </a:cubicBezTo>
                  <a:cubicBezTo>
                    <a:pt x="254" y="66"/>
                    <a:pt x="254" y="66"/>
                    <a:pt x="254" y="66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4" y="65"/>
                    <a:pt x="254" y="65"/>
                    <a:pt x="254" y="65"/>
                  </a:cubicBezTo>
                  <a:cubicBezTo>
                    <a:pt x="253" y="64"/>
                    <a:pt x="253" y="64"/>
                    <a:pt x="253" y="64"/>
                  </a:cubicBezTo>
                  <a:cubicBezTo>
                    <a:pt x="252" y="64"/>
                    <a:pt x="252" y="64"/>
                    <a:pt x="252" y="64"/>
                  </a:cubicBezTo>
                  <a:cubicBezTo>
                    <a:pt x="251" y="63"/>
                    <a:pt x="251" y="63"/>
                    <a:pt x="251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50" y="63"/>
                    <a:pt x="250" y="63"/>
                    <a:pt x="250" y="63"/>
                  </a:cubicBezTo>
                  <a:cubicBezTo>
                    <a:pt x="249" y="63"/>
                    <a:pt x="249" y="63"/>
                    <a:pt x="249" y="63"/>
                  </a:cubicBezTo>
                  <a:cubicBezTo>
                    <a:pt x="248" y="63"/>
                    <a:pt x="248" y="63"/>
                    <a:pt x="248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3"/>
                    <a:pt x="247" y="63"/>
                    <a:pt x="247" y="63"/>
                  </a:cubicBezTo>
                  <a:cubicBezTo>
                    <a:pt x="247" y="64"/>
                    <a:pt x="247" y="64"/>
                    <a:pt x="247" y="64"/>
                  </a:cubicBezTo>
                  <a:cubicBezTo>
                    <a:pt x="247" y="65"/>
                    <a:pt x="247" y="65"/>
                    <a:pt x="247" y="65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6" y="64"/>
                    <a:pt x="246" y="64"/>
                    <a:pt x="246" y="64"/>
                  </a:cubicBezTo>
                  <a:cubicBezTo>
                    <a:pt x="246" y="65"/>
                    <a:pt x="246" y="65"/>
                    <a:pt x="246" y="65"/>
                  </a:cubicBezTo>
                  <a:cubicBezTo>
                    <a:pt x="246" y="66"/>
                    <a:pt x="246" y="66"/>
                    <a:pt x="246" y="66"/>
                  </a:cubicBezTo>
                  <a:cubicBezTo>
                    <a:pt x="247" y="66"/>
                    <a:pt x="247" y="66"/>
                    <a:pt x="247" y="66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9" y="68"/>
                    <a:pt x="249" y="68"/>
                    <a:pt x="249" y="68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47" y="68"/>
                    <a:pt x="247" y="68"/>
                    <a:pt x="247" y="68"/>
                  </a:cubicBezTo>
                  <a:cubicBezTo>
                    <a:pt x="247" y="69"/>
                    <a:pt x="247" y="69"/>
                    <a:pt x="247" y="69"/>
                  </a:cubicBezTo>
                  <a:cubicBezTo>
                    <a:pt x="248" y="70"/>
                    <a:pt x="248" y="70"/>
                    <a:pt x="248" y="70"/>
                  </a:cubicBezTo>
                  <a:cubicBezTo>
                    <a:pt x="249" y="70"/>
                    <a:pt x="249" y="70"/>
                    <a:pt x="249" y="70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9" y="71"/>
                    <a:pt x="249" y="71"/>
                    <a:pt x="249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1"/>
                    <a:pt x="247" y="71"/>
                    <a:pt x="247" y="71"/>
                  </a:cubicBezTo>
                  <a:cubicBezTo>
                    <a:pt x="247" y="72"/>
                    <a:pt x="247" y="72"/>
                    <a:pt x="247" y="72"/>
                  </a:cubicBezTo>
                  <a:cubicBezTo>
                    <a:pt x="248" y="71"/>
                    <a:pt x="248" y="71"/>
                    <a:pt x="248" y="71"/>
                  </a:cubicBezTo>
                  <a:cubicBezTo>
                    <a:pt x="248" y="72"/>
                    <a:pt x="248" y="72"/>
                    <a:pt x="248" y="72"/>
                  </a:cubicBezTo>
                  <a:cubicBezTo>
                    <a:pt x="250" y="71"/>
                    <a:pt x="250" y="71"/>
                    <a:pt x="250" y="71"/>
                  </a:cubicBezTo>
                  <a:cubicBezTo>
                    <a:pt x="250" y="72"/>
                    <a:pt x="250" y="72"/>
                    <a:pt x="250" y="72"/>
                  </a:cubicBezTo>
                  <a:cubicBezTo>
                    <a:pt x="251" y="72"/>
                    <a:pt x="251" y="72"/>
                    <a:pt x="251" y="72"/>
                  </a:cubicBezTo>
                  <a:cubicBezTo>
                    <a:pt x="251" y="73"/>
                    <a:pt x="251" y="73"/>
                    <a:pt x="251" y="73"/>
                  </a:cubicBezTo>
                  <a:cubicBezTo>
                    <a:pt x="252" y="74"/>
                    <a:pt x="252" y="74"/>
                    <a:pt x="252" y="74"/>
                  </a:cubicBezTo>
                  <a:cubicBezTo>
                    <a:pt x="253" y="74"/>
                    <a:pt x="253" y="74"/>
                    <a:pt x="253" y="74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4" y="73"/>
                    <a:pt x="254" y="73"/>
                    <a:pt x="254" y="73"/>
                  </a:cubicBezTo>
                  <a:cubicBezTo>
                    <a:pt x="255" y="74"/>
                    <a:pt x="255" y="74"/>
                    <a:pt x="255" y="74"/>
                  </a:cubicBezTo>
                  <a:cubicBezTo>
                    <a:pt x="254" y="74"/>
                    <a:pt x="254" y="74"/>
                    <a:pt x="254" y="74"/>
                  </a:cubicBezTo>
                  <a:cubicBezTo>
                    <a:pt x="254" y="76"/>
                    <a:pt x="254" y="76"/>
                    <a:pt x="254" y="76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4" y="77"/>
                    <a:pt x="254" y="77"/>
                    <a:pt x="254" y="77"/>
                  </a:cubicBezTo>
                  <a:cubicBezTo>
                    <a:pt x="255" y="78"/>
                    <a:pt x="255" y="78"/>
                    <a:pt x="255" y="78"/>
                  </a:cubicBezTo>
                  <a:cubicBezTo>
                    <a:pt x="254" y="79"/>
                    <a:pt x="254" y="79"/>
                    <a:pt x="254" y="79"/>
                  </a:cubicBezTo>
                  <a:cubicBezTo>
                    <a:pt x="254" y="80"/>
                    <a:pt x="254" y="80"/>
                    <a:pt x="254" y="80"/>
                  </a:cubicBezTo>
                  <a:cubicBezTo>
                    <a:pt x="254" y="81"/>
                    <a:pt x="254" y="81"/>
                    <a:pt x="254" y="81"/>
                  </a:cubicBezTo>
                  <a:cubicBezTo>
                    <a:pt x="253" y="81"/>
                    <a:pt x="253" y="81"/>
                    <a:pt x="253" y="81"/>
                  </a:cubicBezTo>
                  <a:cubicBezTo>
                    <a:pt x="252" y="82"/>
                    <a:pt x="252" y="82"/>
                    <a:pt x="252" y="82"/>
                  </a:cubicBezTo>
                  <a:cubicBezTo>
                    <a:pt x="251" y="82"/>
                    <a:pt x="251" y="82"/>
                    <a:pt x="251" y="82"/>
                  </a:cubicBezTo>
                  <a:cubicBezTo>
                    <a:pt x="250" y="83"/>
                    <a:pt x="250" y="83"/>
                    <a:pt x="250" y="83"/>
                  </a:cubicBezTo>
                  <a:cubicBezTo>
                    <a:pt x="251" y="84"/>
                    <a:pt x="251" y="84"/>
                    <a:pt x="251" y="84"/>
                  </a:cubicBezTo>
                  <a:cubicBezTo>
                    <a:pt x="250" y="84"/>
                    <a:pt x="250" y="84"/>
                    <a:pt x="250" y="84"/>
                  </a:cubicBezTo>
                  <a:cubicBezTo>
                    <a:pt x="249" y="85"/>
                    <a:pt x="249" y="85"/>
                    <a:pt x="249" y="85"/>
                  </a:cubicBezTo>
                  <a:cubicBezTo>
                    <a:pt x="249" y="86"/>
                    <a:pt x="249" y="86"/>
                    <a:pt x="249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50" y="86"/>
                    <a:pt x="250" y="86"/>
                    <a:pt x="250" y="86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7"/>
                    <a:pt x="249" y="87"/>
                    <a:pt x="249" y="87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8"/>
                    <a:pt x="249" y="88"/>
                    <a:pt x="249" y="88"/>
                  </a:cubicBezTo>
                  <a:cubicBezTo>
                    <a:pt x="249" y="89"/>
                    <a:pt x="249" y="89"/>
                    <a:pt x="249" y="89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0"/>
                    <a:pt x="249" y="90"/>
                    <a:pt x="249" y="90"/>
                  </a:cubicBezTo>
                  <a:cubicBezTo>
                    <a:pt x="249" y="91"/>
                    <a:pt x="249" y="91"/>
                    <a:pt x="249" y="91"/>
                  </a:cubicBezTo>
                  <a:cubicBezTo>
                    <a:pt x="250" y="91"/>
                    <a:pt x="250" y="91"/>
                    <a:pt x="250" y="91"/>
                  </a:cubicBezTo>
                  <a:cubicBezTo>
                    <a:pt x="251" y="91"/>
                    <a:pt x="251" y="91"/>
                    <a:pt x="251" y="91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1" y="90"/>
                    <a:pt x="251" y="90"/>
                    <a:pt x="251" y="90"/>
                  </a:cubicBezTo>
                  <a:cubicBezTo>
                    <a:pt x="252" y="90"/>
                    <a:pt x="252" y="90"/>
                    <a:pt x="252" y="90"/>
                  </a:cubicBezTo>
                  <a:cubicBezTo>
                    <a:pt x="253" y="89"/>
                    <a:pt x="253" y="89"/>
                    <a:pt x="253" y="89"/>
                  </a:cubicBezTo>
                  <a:cubicBezTo>
                    <a:pt x="253" y="90"/>
                    <a:pt x="253" y="90"/>
                    <a:pt x="253" y="90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1"/>
                    <a:pt x="252" y="91"/>
                    <a:pt x="252" y="91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2" y="92"/>
                    <a:pt x="252" y="92"/>
                    <a:pt x="252" y="92"/>
                  </a:cubicBezTo>
                  <a:cubicBezTo>
                    <a:pt x="253" y="93"/>
                    <a:pt x="253" y="93"/>
                    <a:pt x="253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4" y="93"/>
                    <a:pt x="254" y="93"/>
                    <a:pt x="254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5" y="93"/>
                    <a:pt x="255" y="93"/>
                    <a:pt x="255" y="93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6" y="92"/>
                    <a:pt x="256" y="92"/>
                    <a:pt x="256" y="92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1"/>
                    <a:pt x="257" y="91"/>
                    <a:pt x="257" y="91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7" y="92"/>
                    <a:pt x="257" y="92"/>
                    <a:pt x="257" y="92"/>
                  </a:cubicBezTo>
                  <a:cubicBezTo>
                    <a:pt x="258" y="92"/>
                    <a:pt x="258" y="92"/>
                    <a:pt x="258" y="92"/>
                  </a:cubicBezTo>
                  <a:cubicBezTo>
                    <a:pt x="258" y="91"/>
                    <a:pt x="258" y="91"/>
                    <a:pt x="258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1"/>
                    <a:pt x="259" y="91"/>
                    <a:pt x="259" y="91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8" y="94"/>
                    <a:pt x="258" y="94"/>
                    <a:pt x="258" y="94"/>
                  </a:cubicBezTo>
                  <a:cubicBezTo>
                    <a:pt x="257" y="94"/>
                    <a:pt x="257" y="94"/>
                    <a:pt x="257" y="94"/>
                  </a:cubicBezTo>
                  <a:cubicBezTo>
                    <a:pt x="257" y="95"/>
                    <a:pt x="257" y="95"/>
                    <a:pt x="257" y="95"/>
                  </a:cubicBezTo>
                  <a:cubicBezTo>
                    <a:pt x="258" y="95"/>
                    <a:pt x="258" y="95"/>
                    <a:pt x="258" y="95"/>
                  </a:cubicBezTo>
                  <a:cubicBezTo>
                    <a:pt x="259" y="95"/>
                    <a:pt x="259" y="95"/>
                    <a:pt x="259" y="95"/>
                  </a:cubicBezTo>
                  <a:cubicBezTo>
                    <a:pt x="260" y="95"/>
                    <a:pt x="260" y="95"/>
                    <a:pt x="260" y="95"/>
                  </a:cubicBezTo>
                  <a:cubicBezTo>
                    <a:pt x="260" y="96"/>
                    <a:pt x="260" y="96"/>
                    <a:pt x="260" y="96"/>
                  </a:cubicBezTo>
                  <a:cubicBezTo>
                    <a:pt x="261" y="96"/>
                    <a:pt x="261" y="96"/>
                    <a:pt x="261" y="96"/>
                  </a:cubicBezTo>
                  <a:cubicBezTo>
                    <a:pt x="261" y="95"/>
                    <a:pt x="261" y="95"/>
                    <a:pt x="261" y="95"/>
                  </a:cubicBezTo>
                  <a:cubicBezTo>
                    <a:pt x="262" y="95"/>
                    <a:pt x="262" y="95"/>
                    <a:pt x="262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3" y="97"/>
                    <a:pt x="263" y="97"/>
                    <a:pt x="263" y="97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3" y="96"/>
                    <a:pt x="263" y="96"/>
                    <a:pt x="263" y="96"/>
                  </a:cubicBezTo>
                  <a:cubicBezTo>
                    <a:pt x="263" y="95"/>
                    <a:pt x="263" y="95"/>
                    <a:pt x="263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5"/>
                    <a:pt x="264" y="95"/>
                    <a:pt x="264" y="95"/>
                  </a:cubicBezTo>
                  <a:cubicBezTo>
                    <a:pt x="264" y="96"/>
                    <a:pt x="264" y="96"/>
                    <a:pt x="264" y="96"/>
                  </a:cubicBezTo>
                  <a:cubicBezTo>
                    <a:pt x="264" y="97"/>
                    <a:pt x="264" y="97"/>
                    <a:pt x="264" y="97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5"/>
                    <a:pt x="265" y="95"/>
                    <a:pt x="265" y="95"/>
                  </a:cubicBezTo>
                  <a:cubicBezTo>
                    <a:pt x="266" y="95"/>
                    <a:pt x="266" y="95"/>
                    <a:pt x="266" y="95"/>
                  </a:cubicBezTo>
                  <a:cubicBezTo>
                    <a:pt x="266" y="96"/>
                    <a:pt x="266" y="96"/>
                    <a:pt x="266" y="96"/>
                  </a:cubicBezTo>
                  <a:cubicBezTo>
                    <a:pt x="265" y="96"/>
                    <a:pt x="265" y="96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7" y="97"/>
                    <a:pt x="267" y="97"/>
                    <a:pt x="267" y="97"/>
                  </a:cubicBezTo>
                  <a:cubicBezTo>
                    <a:pt x="267" y="96"/>
                    <a:pt x="267" y="96"/>
                    <a:pt x="267" y="96"/>
                  </a:cubicBezTo>
                  <a:cubicBezTo>
                    <a:pt x="268" y="95"/>
                    <a:pt x="268" y="95"/>
                    <a:pt x="268" y="95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6"/>
                    <a:pt x="268" y="96"/>
                    <a:pt x="268" y="96"/>
                  </a:cubicBezTo>
                  <a:cubicBezTo>
                    <a:pt x="268" y="97"/>
                    <a:pt x="268" y="97"/>
                    <a:pt x="268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6"/>
                    <a:pt x="269" y="96"/>
                    <a:pt x="269" y="96"/>
                  </a:cubicBezTo>
                  <a:cubicBezTo>
                    <a:pt x="269" y="95"/>
                    <a:pt x="269" y="95"/>
                    <a:pt x="269" y="95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69" y="97"/>
                    <a:pt x="269" y="97"/>
                    <a:pt x="269" y="97"/>
                  </a:cubicBezTo>
                  <a:cubicBezTo>
                    <a:pt x="270" y="97"/>
                    <a:pt x="270" y="97"/>
                    <a:pt x="270" y="97"/>
                  </a:cubicBezTo>
                  <a:cubicBezTo>
                    <a:pt x="271" y="98"/>
                    <a:pt x="271" y="98"/>
                    <a:pt x="271" y="98"/>
                  </a:cubicBezTo>
                  <a:cubicBezTo>
                    <a:pt x="272" y="98"/>
                    <a:pt x="272" y="98"/>
                    <a:pt x="272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3" y="98"/>
                    <a:pt x="273" y="98"/>
                    <a:pt x="273" y="98"/>
                  </a:cubicBezTo>
                  <a:cubicBezTo>
                    <a:pt x="274" y="98"/>
                    <a:pt x="274" y="98"/>
                    <a:pt x="274" y="98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4" y="97"/>
                    <a:pt x="274" y="97"/>
                    <a:pt x="274" y="97"/>
                  </a:cubicBezTo>
                  <a:cubicBezTo>
                    <a:pt x="275" y="96"/>
                    <a:pt x="275" y="96"/>
                    <a:pt x="275" y="96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5" y="95"/>
                    <a:pt x="275" y="95"/>
                    <a:pt x="275" y="95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4"/>
                    <a:pt x="276" y="94"/>
                    <a:pt x="276" y="94"/>
                  </a:cubicBezTo>
                  <a:cubicBezTo>
                    <a:pt x="276" y="95"/>
                    <a:pt x="276" y="95"/>
                    <a:pt x="276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7" y="95"/>
                    <a:pt x="277" y="95"/>
                    <a:pt x="277" y="95"/>
                  </a:cubicBezTo>
                  <a:cubicBezTo>
                    <a:pt x="276" y="96"/>
                    <a:pt x="276" y="96"/>
                    <a:pt x="276" y="96"/>
                  </a:cubicBezTo>
                  <a:cubicBezTo>
                    <a:pt x="276" y="97"/>
                    <a:pt x="276" y="97"/>
                    <a:pt x="276" y="97"/>
                  </a:cubicBezTo>
                  <a:cubicBezTo>
                    <a:pt x="276" y="99"/>
                    <a:pt x="276" y="99"/>
                    <a:pt x="276" y="99"/>
                  </a:cubicBezTo>
                  <a:close/>
                  <a:moveTo>
                    <a:pt x="245" y="62"/>
                  </a:moveTo>
                  <a:cubicBezTo>
                    <a:pt x="246" y="62"/>
                    <a:pt x="246" y="62"/>
                    <a:pt x="246" y="62"/>
                  </a:cubicBezTo>
                  <a:cubicBezTo>
                    <a:pt x="246" y="62"/>
                    <a:pt x="246" y="62"/>
                    <a:pt x="246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ubicBezTo>
                    <a:pt x="245" y="62"/>
                    <a:pt x="245" y="62"/>
                    <a:pt x="245" y="62"/>
                  </a:cubicBezTo>
                  <a:close/>
                  <a:moveTo>
                    <a:pt x="244" y="67"/>
                  </a:moveTo>
                  <a:cubicBezTo>
                    <a:pt x="244" y="67"/>
                    <a:pt x="244" y="67"/>
                    <a:pt x="244" y="67"/>
                  </a:cubicBezTo>
                  <a:cubicBezTo>
                    <a:pt x="244" y="66"/>
                    <a:pt x="244" y="66"/>
                    <a:pt x="244" y="66"/>
                  </a:cubicBezTo>
                  <a:cubicBezTo>
                    <a:pt x="245" y="67"/>
                    <a:pt x="245" y="67"/>
                    <a:pt x="245" y="67"/>
                  </a:cubicBezTo>
                  <a:cubicBezTo>
                    <a:pt x="244" y="67"/>
                    <a:pt x="244" y="67"/>
                    <a:pt x="244" y="67"/>
                  </a:cubicBezTo>
                  <a:cubicBezTo>
                    <a:pt x="244" y="67"/>
                    <a:pt x="244" y="67"/>
                    <a:pt x="244" y="67"/>
                  </a:cubicBezTo>
                  <a:close/>
                  <a:moveTo>
                    <a:pt x="222" y="74"/>
                  </a:moveTo>
                  <a:cubicBezTo>
                    <a:pt x="222" y="75"/>
                    <a:pt x="222" y="75"/>
                    <a:pt x="222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3" y="75"/>
                    <a:pt x="223" y="75"/>
                    <a:pt x="223" y="75"/>
                  </a:cubicBezTo>
                  <a:cubicBezTo>
                    <a:pt x="222" y="74"/>
                    <a:pt x="222" y="74"/>
                    <a:pt x="222" y="74"/>
                  </a:cubicBezTo>
                  <a:close/>
                  <a:moveTo>
                    <a:pt x="236" y="62"/>
                  </a:moveTo>
                  <a:cubicBezTo>
                    <a:pt x="236" y="62"/>
                    <a:pt x="236" y="62"/>
                    <a:pt x="236" y="62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3"/>
                    <a:pt x="237" y="63"/>
                    <a:pt x="237" y="63"/>
                  </a:cubicBezTo>
                  <a:cubicBezTo>
                    <a:pt x="237" y="62"/>
                    <a:pt x="237" y="62"/>
                    <a:pt x="237" y="62"/>
                  </a:cubicBezTo>
                  <a:cubicBezTo>
                    <a:pt x="236" y="62"/>
                    <a:pt x="236" y="62"/>
                    <a:pt x="236" y="62"/>
                  </a:cubicBezTo>
                  <a:close/>
                  <a:moveTo>
                    <a:pt x="230" y="62"/>
                  </a:moveTo>
                  <a:cubicBezTo>
                    <a:pt x="230" y="63"/>
                    <a:pt x="230" y="63"/>
                    <a:pt x="230" y="63"/>
                  </a:cubicBezTo>
                  <a:cubicBezTo>
                    <a:pt x="230" y="63"/>
                    <a:pt x="230" y="63"/>
                    <a:pt x="230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1" y="63"/>
                    <a:pt x="231" y="63"/>
                    <a:pt x="231" y="63"/>
                  </a:cubicBezTo>
                  <a:cubicBezTo>
                    <a:pt x="232" y="63"/>
                    <a:pt x="232" y="63"/>
                    <a:pt x="232" y="63"/>
                  </a:cubicBezTo>
                  <a:cubicBezTo>
                    <a:pt x="233" y="62"/>
                    <a:pt x="233" y="62"/>
                    <a:pt x="233" y="62"/>
                  </a:cubicBezTo>
                  <a:cubicBezTo>
                    <a:pt x="234" y="62"/>
                    <a:pt x="234" y="62"/>
                    <a:pt x="234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5" y="62"/>
                    <a:pt x="235" y="62"/>
                    <a:pt x="235" y="62"/>
                  </a:cubicBezTo>
                  <a:cubicBezTo>
                    <a:pt x="233" y="61"/>
                    <a:pt x="233" y="61"/>
                    <a:pt x="233" y="61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2" y="62"/>
                    <a:pt x="232" y="62"/>
                    <a:pt x="232" y="62"/>
                  </a:cubicBezTo>
                  <a:cubicBezTo>
                    <a:pt x="231" y="62"/>
                    <a:pt x="231" y="62"/>
                    <a:pt x="231" y="62"/>
                  </a:cubicBezTo>
                  <a:cubicBezTo>
                    <a:pt x="230" y="62"/>
                    <a:pt x="230" y="62"/>
                    <a:pt x="230" y="62"/>
                  </a:cubicBezTo>
                  <a:cubicBezTo>
                    <a:pt x="230" y="62"/>
                    <a:pt x="230" y="62"/>
                    <a:pt x="230" y="62"/>
                  </a:cubicBezTo>
                  <a:close/>
                  <a:moveTo>
                    <a:pt x="223" y="65"/>
                  </a:moveTo>
                  <a:cubicBezTo>
                    <a:pt x="222" y="64"/>
                    <a:pt x="222" y="64"/>
                    <a:pt x="222" y="64"/>
                  </a:cubicBezTo>
                  <a:cubicBezTo>
                    <a:pt x="221" y="64"/>
                    <a:pt x="221" y="64"/>
                    <a:pt x="221" y="64"/>
                  </a:cubicBezTo>
                  <a:cubicBezTo>
                    <a:pt x="220" y="64"/>
                    <a:pt x="220" y="64"/>
                    <a:pt x="220" y="64"/>
                  </a:cubicBezTo>
                  <a:cubicBezTo>
                    <a:pt x="220" y="63"/>
                    <a:pt x="220" y="63"/>
                    <a:pt x="220" y="63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2"/>
                    <a:pt x="221" y="62"/>
                    <a:pt x="221" y="62"/>
                  </a:cubicBezTo>
                  <a:cubicBezTo>
                    <a:pt x="221" y="61"/>
                    <a:pt x="221" y="61"/>
                    <a:pt x="221" y="61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60"/>
                    <a:pt x="222" y="60"/>
                    <a:pt x="222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0"/>
                    <a:pt x="223" y="60"/>
                    <a:pt x="223" y="60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3" y="61"/>
                    <a:pt x="223" y="61"/>
                    <a:pt x="223" y="61"/>
                  </a:cubicBezTo>
                  <a:cubicBezTo>
                    <a:pt x="222" y="61"/>
                    <a:pt x="222" y="61"/>
                    <a:pt x="222" y="61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4" y="62"/>
                    <a:pt x="224" y="62"/>
                    <a:pt x="224" y="62"/>
                  </a:cubicBezTo>
                  <a:cubicBezTo>
                    <a:pt x="223" y="62"/>
                    <a:pt x="223" y="62"/>
                    <a:pt x="223" y="62"/>
                  </a:cubicBezTo>
                  <a:cubicBezTo>
                    <a:pt x="224" y="63"/>
                    <a:pt x="224" y="63"/>
                    <a:pt x="224" y="63"/>
                  </a:cubicBezTo>
                  <a:cubicBezTo>
                    <a:pt x="224" y="64"/>
                    <a:pt x="224" y="64"/>
                    <a:pt x="224" y="64"/>
                  </a:cubicBezTo>
                  <a:cubicBezTo>
                    <a:pt x="223" y="64"/>
                    <a:pt x="223" y="64"/>
                    <a:pt x="223" y="64"/>
                  </a:cubicBezTo>
                  <a:cubicBezTo>
                    <a:pt x="223" y="65"/>
                    <a:pt x="223" y="65"/>
                    <a:pt x="223" y="65"/>
                  </a:cubicBezTo>
                  <a:close/>
                  <a:moveTo>
                    <a:pt x="222" y="67"/>
                  </a:moveTo>
                  <a:cubicBezTo>
                    <a:pt x="223" y="68"/>
                    <a:pt x="223" y="68"/>
                    <a:pt x="223" y="68"/>
                  </a:cubicBezTo>
                  <a:cubicBezTo>
                    <a:pt x="224" y="67"/>
                    <a:pt x="224" y="67"/>
                    <a:pt x="224" y="67"/>
                  </a:cubicBezTo>
                  <a:cubicBezTo>
                    <a:pt x="225" y="66"/>
                    <a:pt x="225" y="66"/>
                    <a:pt x="225" y="66"/>
                  </a:cubicBezTo>
                  <a:cubicBezTo>
                    <a:pt x="224" y="65"/>
                    <a:pt x="224" y="65"/>
                    <a:pt x="224" y="65"/>
                  </a:cubicBezTo>
                  <a:cubicBezTo>
                    <a:pt x="223" y="65"/>
                    <a:pt x="223" y="65"/>
                    <a:pt x="223" y="65"/>
                  </a:cubicBezTo>
                  <a:cubicBezTo>
                    <a:pt x="222" y="65"/>
                    <a:pt x="222" y="65"/>
                    <a:pt x="222" y="65"/>
                  </a:cubicBezTo>
                  <a:cubicBezTo>
                    <a:pt x="221" y="65"/>
                    <a:pt x="221" y="65"/>
                    <a:pt x="221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20" y="65"/>
                    <a:pt x="220" y="65"/>
                    <a:pt x="220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9" y="65"/>
                    <a:pt x="219" y="65"/>
                    <a:pt x="219" y="65"/>
                  </a:cubicBezTo>
                  <a:cubicBezTo>
                    <a:pt x="218" y="66"/>
                    <a:pt x="218" y="66"/>
                    <a:pt x="218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6"/>
                    <a:pt x="219" y="66"/>
                    <a:pt x="219" y="66"/>
                  </a:cubicBezTo>
                  <a:cubicBezTo>
                    <a:pt x="219" y="67"/>
                    <a:pt x="219" y="67"/>
                    <a:pt x="219" y="67"/>
                  </a:cubicBezTo>
                  <a:cubicBezTo>
                    <a:pt x="220" y="67"/>
                    <a:pt x="220" y="67"/>
                    <a:pt x="220" y="67"/>
                  </a:cubicBezTo>
                  <a:cubicBezTo>
                    <a:pt x="221" y="67"/>
                    <a:pt x="221" y="67"/>
                    <a:pt x="221" y="67"/>
                  </a:cubicBezTo>
                  <a:cubicBezTo>
                    <a:pt x="222" y="67"/>
                    <a:pt x="222" y="67"/>
                    <a:pt x="222" y="67"/>
                  </a:cubicBezTo>
                  <a:close/>
                  <a:moveTo>
                    <a:pt x="218" y="69"/>
                  </a:moveTo>
                  <a:cubicBezTo>
                    <a:pt x="220" y="69"/>
                    <a:pt x="220" y="69"/>
                    <a:pt x="220" y="69"/>
                  </a:cubicBezTo>
                  <a:cubicBezTo>
                    <a:pt x="221" y="69"/>
                    <a:pt x="221" y="69"/>
                    <a:pt x="221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68"/>
                    <a:pt x="224" y="68"/>
                    <a:pt x="224" y="68"/>
                  </a:cubicBezTo>
                  <a:cubicBezTo>
                    <a:pt x="223" y="68"/>
                    <a:pt x="223" y="68"/>
                    <a:pt x="223" y="68"/>
                  </a:cubicBezTo>
                  <a:cubicBezTo>
                    <a:pt x="221" y="68"/>
                    <a:pt x="221" y="68"/>
                    <a:pt x="221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20" y="68"/>
                    <a:pt x="220" y="68"/>
                    <a:pt x="220" y="68"/>
                  </a:cubicBezTo>
                  <a:cubicBezTo>
                    <a:pt x="219" y="68"/>
                    <a:pt x="219" y="68"/>
                    <a:pt x="219" y="68"/>
                  </a:cubicBezTo>
                  <a:cubicBezTo>
                    <a:pt x="218" y="68"/>
                    <a:pt x="218" y="68"/>
                    <a:pt x="218" y="68"/>
                  </a:cubicBezTo>
                  <a:cubicBezTo>
                    <a:pt x="218" y="69"/>
                    <a:pt x="218" y="69"/>
                    <a:pt x="218" y="69"/>
                  </a:cubicBezTo>
                  <a:close/>
                  <a:moveTo>
                    <a:pt x="218" y="71"/>
                  </a:moveTo>
                  <a:cubicBezTo>
                    <a:pt x="219" y="70"/>
                    <a:pt x="219" y="70"/>
                    <a:pt x="219" y="70"/>
                  </a:cubicBezTo>
                  <a:cubicBezTo>
                    <a:pt x="219" y="70"/>
                    <a:pt x="219" y="70"/>
                    <a:pt x="219" y="70"/>
                  </a:cubicBezTo>
                  <a:cubicBezTo>
                    <a:pt x="220" y="70"/>
                    <a:pt x="220" y="70"/>
                    <a:pt x="220" y="70"/>
                  </a:cubicBezTo>
                  <a:cubicBezTo>
                    <a:pt x="222" y="69"/>
                    <a:pt x="222" y="69"/>
                    <a:pt x="222" y="69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3" y="69"/>
                    <a:pt x="223" y="69"/>
                    <a:pt x="223" y="69"/>
                  </a:cubicBezTo>
                  <a:cubicBezTo>
                    <a:pt x="224" y="69"/>
                    <a:pt x="224" y="69"/>
                    <a:pt x="224" y="69"/>
                  </a:cubicBezTo>
                  <a:cubicBezTo>
                    <a:pt x="224" y="70"/>
                    <a:pt x="224" y="70"/>
                    <a:pt x="224" y="70"/>
                  </a:cubicBezTo>
                  <a:cubicBezTo>
                    <a:pt x="223" y="70"/>
                    <a:pt x="223" y="70"/>
                    <a:pt x="223" y="70"/>
                  </a:cubicBezTo>
                  <a:cubicBezTo>
                    <a:pt x="222" y="70"/>
                    <a:pt x="222" y="70"/>
                    <a:pt x="222" y="70"/>
                  </a:cubicBezTo>
                  <a:cubicBezTo>
                    <a:pt x="221" y="70"/>
                    <a:pt x="221" y="70"/>
                    <a:pt x="221" y="70"/>
                  </a:cubicBezTo>
                  <a:cubicBezTo>
                    <a:pt x="221" y="71"/>
                    <a:pt x="221" y="71"/>
                    <a:pt x="221" y="71"/>
                  </a:cubicBezTo>
                  <a:cubicBezTo>
                    <a:pt x="220" y="71"/>
                    <a:pt x="220" y="71"/>
                    <a:pt x="220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9" y="71"/>
                    <a:pt x="219" y="71"/>
                    <a:pt x="219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ubicBezTo>
                    <a:pt x="218" y="71"/>
                    <a:pt x="218" y="71"/>
                    <a:pt x="218" y="71"/>
                  </a:cubicBezTo>
                  <a:close/>
                  <a:moveTo>
                    <a:pt x="197" y="47"/>
                  </a:moveTo>
                  <a:cubicBezTo>
                    <a:pt x="197" y="46"/>
                    <a:pt x="197" y="46"/>
                    <a:pt x="197" y="46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8" y="46"/>
                    <a:pt x="198" y="46"/>
                    <a:pt x="198" y="46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191" y="49"/>
                  </a:moveTo>
                  <a:cubicBezTo>
                    <a:pt x="192" y="49"/>
                    <a:pt x="192" y="49"/>
                    <a:pt x="192" y="49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4" y="49"/>
                    <a:pt x="194" y="49"/>
                    <a:pt x="194" y="49"/>
                  </a:cubicBezTo>
                  <a:cubicBezTo>
                    <a:pt x="195" y="49"/>
                    <a:pt x="195" y="49"/>
                    <a:pt x="195" y="49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0"/>
                    <a:pt x="195" y="50"/>
                    <a:pt x="195" y="50"/>
                  </a:cubicBezTo>
                  <a:cubicBezTo>
                    <a:pt x="195" y="51"/>
                    <a:pt x="195" y="51"/>
                    <a:pt x="195" y="51"/>
                  </a:cubicBezTo>
                  <a:cubicBezTo>
                    <a:pt x="194" y="51"/>
                    <a:pt x="194" y="51"/>
                    <a:pt x="194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3" y="51"/>
                    <a:pt x="193" y="51"/>
                    <a:pt x="193" y="51"/>
                  </a:cubicBezTo>
                  <a:cubicBezTo>
                    <a:pt x="192" y="50"/>
                    <a:pt x="192" y="50"/>
                    <a:pt x="192" y="50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lose/>
                  <a:moveTo>
                    <a:pt x="160" y="50"/>
                  </a:move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ubicBezTo>
                    <a:pt x="160" y="50"/>
                    <a:pt x="160" y="50"/>
                    <a:pt x="160" y="50"/>
                  </a:cubicBezTo>
                  <a:close/>
                  <a:moveTo>
                    <a:pt x="163" y="54"/>
                  </a:moveTo>
                  <a:cubicBezTo>
                    <a:pt x="164" y="54"/>
                    <a:pt x="164" y="54"/>
                    <a:pt x="164" y="54"/>
                  </a:cubicBezTo>
                  <a:cubicBezTo>
                    <a:pt x="164" y="54"/>
                    <a:pt x="164" y="54"/>
                    <a:pt x="164" y="54"/>
                  </a:cubicBezTo>
                  <a:cubicBezTo>
                    <a:pt x="163" y="55"/>
                    <a:pt x="163" y="55"/>
                    <a:pt x="163" y="55"/>
                  </a:cubicBezTo>
                  <a:cubicBezTo>
                    <a:pt x="163" y="55"/>
                    <a:pt x="163" y="54"/>
                    <a:pt x="163" y="54"/>
                  </a:cubicBezTo>
                  <a:close/>
                  <a:moveTo>
                    <a:pt x="165" y="53"/>
                  </a:moveTo>
                  <a:cubicBezTo>
                    <a:pt x="165" y="53"/>
                    <a:pt x="165" y="53"/>
                    <a:pt x="165" y="53"/>
                  </a:cubicBezTo>
                  <a:cubicBezTo>
                    <a:pt x="165" y="52"/>
                    <a:pt x="165" y="52"/>
                    <a:pt x="165" y="52"/>
                  </a:cubicBezTo>
                  <a:cubicBezTo>
                    <a:pt x="166" y="52"/>
                    <a:pt x="166" y="52"/>
                    <a:pt x="166" y="52"/>
                  </a:cubicBezTo>
                  <a:cubicBezTo>
                    <a:pt x="166" y="51"/>
                    <a:pt x="166" y="51"/>
                    <a:pt x="166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8" y="50"/>
                    <a:pt x="168" y="50"/>
                    <a:pt x="168" y="50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8" y="51"/>
                    <a:pt x="168" y="51"/>
                    <a:pt x="168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7" y="53"/>
                    <a:pt x="167" y="53"/>
                    <a:pt x="167" y="53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6" y="54"/>
                    <a:pt x="166" y="54"/>
                    <a:pt x="166" y="54"/>
                  </a:cubicBezTo>
                  <a:cubicBezTo>
                    <a:pt x="167" y="55"/>
                    <a:pt x="167" y="55"/>
                    <a:pt x="167" y="55"/>
                  </a:cubicBezTo>
                  <a:cubicBezTo>
                    <a:pt x="167" y="54"/>
                    <a:pt x="167" y="54"/>
                    <a:pt x="167" y="54"/>
                  </a:cubicBezTo>
                  <a:cubicBezTo>
                    <a:pt x="168" y="54"/>
                    <a:pt x="168" y="54"/>
                    <a:pt x="168" y="54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8" y="55"/>
                    <a:pt x="168" y="55"/>
                    <a:pt x="168" y="55"/>
                  </a:cubicBezTo>
                  <a:cubicBezTo>
                    <a:pt x="169" y="54"/>
                    <a:pt x="169" y="54"/>
                    <a:pt x="169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0" y="54"/>
                    <a:pt x="170" y="54"/>
                    <a:pt x="170" y="54"/>
                  </a:cubicBezTo>
                  <a:cubicBezTo>
                    <a:pt x="171" y="53"/>
                    <a:pt x="171" y="53"/>
                    <a:pt x="171" y="53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1" y="52"/>
                    <a:pt x="171" y="52"/>
                    <a:pt x="171" y="52"/>
                  </a:cubicBezTo>
                  <a:cubicBezTo>
                    <a:pt x="172" y="51"/>
                    <a:pt x="172" y="51"/>
                    <a:pt x="172" y="51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2" y="50"/>
                    <a:pt x="172" y="50"/>
                    <a:pt x="172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51"/>
                    <a:pt x="173" y="51"/>
                    <a:pt x="173" y="51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2" y="53"/>
                    <a:pt x="172" y="53"/>
                    <a:pt x="172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1"/>
                    <a:pt x="174" y="51"/>
                    <a:pt x="174" y="51"/>
                  </a:cubicBezTo>
                  <a:cubicBezTo>
                    <a:pt x="175" y="51"/>
                    <a:pt x="175" y="51"/>
                    <a:pt x="175" y="51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76" y="49"/>
                    <a:pt x="176" y="49"/>
                    <a:pt x="176" y="49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6" y="48"/>
                    <a:pt x="176" y="48"/>
                    <a:pt x="176" y="48"/>
                  </a:cubicBezTo>
                  <a:cubicBezTo>
                    <a:pt x="177" y="48"/>
                    <a:pt x="177" y="48"/>
                    <a:pt x="177" y="48"/>
                  </a:cubicBezTo>
                  <a:cubicBezTo>
                    <a:pt x="178" y="48"/>
                    <a:pt x="178" y="48"/>
                    <a:pt x="178" y="48"/>
                  </a:cubicBezTo>
                  <a:cubicBezTo>
                    <a:pt x="179" y="47"/>
                    <a:pt x="179" y="47"/>
                    <a:pt x="179" y="47"/>
                  </a:cubicBezTo>
                  <a:cubicBezTo>
                    <a:pt x="179" y="46"/>
                    <a:pt x="179" y="46"/>
                    <a:pt x="179" y="46"/>
                  </a:cubicBezTo>
                  <a:cubicBezTo>
                    <a:pt x="180" y="46"/>
                    <a:pt x="180" y="46"/>
                    <a:pt x="180" y="46"/>
                  </a:cubicBezTo>
                  <a:cubicBezTo>
                    <a:pt x="180" y="45"/>
                    <a:pt x="180" y="45"/>
                    <a:pt x="180" y="45"/>
                  </a:cubicBezTo>
                  <a:cubicBezTo>
                    <a:pt x="181" y="46"/>
                    <a:pt x="181" y="46"/>
                    <a:pt x="181" y="46"/>
                  </a:cubicBezTo>
                  <a:cubicBezTo>
                    <a:pt x="181" y="45"/>
                    <a:pt x="181" y="45"/>
                    <a:pt x="181" y="45"/>
                  </a:cubicBezTo>
                  <a:cubicBezTo>
                    <a:pt x="182" y="45"/>
                    <a:pt x="182" y="45"/>
                    <a:pt x="182" y="45"/>
                  </a:cubicBezTo>
                  <a:cubicBezTo>
                    <a:pt x="181" y="47"/>
                    <a:pt x="181" y="47"/>
                    <a:pt x="181" y="47"/>
                  </a:cubicBezTo>
                  <a:cubicBezTo>
                    <a:pt x="180" y="48"/>
                    <a:pt x="180" y="48"/>
                    <a:pt x="180" y="48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49"/>
                    <a:pt x="180" y="49"/>
                    <a:pt x="180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0"/>
                    <a:pt x="179" y="50"/>
                    <a:pt x="179" y="50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2"/>
                    <a:pt x="178" y="52"/>
                    <a:pt x="178" y="52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8" y="53"/>
                    <a:pt x="178" y="53"/>
                    <a:pt x="178" y="53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79" y="54"/>
                    <a:pt x="179" y="54"/>
                    <a:pt x="179" y="54"/>
                  </a:cubicBezTo>
                  <a:cubicBezTo>
                    <a:pt x="180" y="53"/>
                    <a:pt x="180" y="53"/>
                    <a:pt x="180" y="53"/>
                  </a:cubicBezTo>
                  <a:cubicBezTo>
                    <a:pt x="181" y="53"/>
                    <a:pt x="181" y="53"/>
                    <a:pt x="181" y="53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1" y="52"/>
                    <a:pt x="181" y="52"/>
                    <a:pt x="181" y="52"/>
                  </a:cubicBezTo>
                  <a:cubicBezTo>
                    <a:pt x="182" y="51"/>
                    <a:pt x="182" y="51"/>
                    <a:pt x="182" y="51"/>
                  </a:cubicBezTo>
                  <a:cubicBezTo>
                    <a:pt x="182" y="50"/>
                    <a:pt x="182" y="50"/>
                    <a:pt x="182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0"/>
                    <a:pt x="183" y="50"/>
                    <a:pt x="183" y="50"/>
                  </a:cubicBezTo>
                  <a:cubicBezTo>
                    <a:pt x="183" y="51"/>
                    <a:pt x="183" y="51"/>
                    <a:pt x="183" y="51"/>
                  </a:cubicBezTo>
                  <a:cubicBezTo>
                    <a:pt x="184" y="51"/>
                    <a:pt x="184" y="51"/>
                    <a:pt x="184" y="51"/>
                  </a:cubicBezTo>
                  <a:cubicBezTo>
                    <a:pt x="185" y="50"/>
                    <a:pt x="185" y="50"/>
                    <a:pt x="185" y="50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87" y="49"/>
                    <a:pt x="187" y="49"/>
                    <a:pt x="187" y="49"/>
                  </a:cubicBezTo>
                  <a:cubicBezTo>
                    <a:pt x="187" y="48"/>
                    <a:pt x="187" y="48"/>
                    <a:pt x="187" y="48"/>
                  </a:cubicBezTo>
                  <a:cubicBezTo>
                    <a:pt x="188" y="47"/>
                    <a:pt x="188" y="47"/>
                    <a:pt x="188" y="47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9" y="47"/>
                    <a:pt x="189" y="47"/>
                    <a:pt x="189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0" y="44"/>
                    <a:pt x="190" y="44"/>
                    <a:pt x="190" y="44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2" y="43"/>
                    <a:pt x="192" y="43"/>
                    <a:pt x="192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4" y="42"/>
                    <a:pt x="194" y="42"/>
                    <a:pt x="194" y="42"/>
                  </a:cubicBezTo>
                  <a:cubicBezTo>
                    <a:pt x="193" y="42"/>
                    <a:pt x="193" y="42"/>
                    <a:pt x="193" y="42"/>
                  </a:cubicBezTo>
                  <a:cubicBezTo>
                    <a:pt x="193" y="40"/>
                    <a:pt x="193" y="40"/>
                    <a:pt x="193" y="40"/>
                  </a:cubicBezTo>
                  <a:cubicBezTo>
                    <a:pt x="194" y="40"/>
                    <a:pt x="194" y="40"/>
                    <a:pt x="194" y="40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92" y="38"/>
                    <a:pt x="192" y="38"/>
                    <a:pt x="192" y="38"/>
                  </a:cubicBezTo>
                  <a:cubicBezTo>
                    <a:pt x="191" y="39"/>
                    <a:pt x="191" y="39"/>
                    <a:pt x="191" y="39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41"/>
                    <a:pt x="191" y="41"/>
                    <a:pt x="191" y="41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0"/>
                    <a:pt x="190" y="40"/>
                    <a:pt x="190" y="40"/>
                  </a:cubicBezTo>
                  <a:cubicBezTo>
                    <a:pt x="190" y="41"/>
                    <a:pt x="190" y="41"/>
                    <a:pt x="190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41"/>
                    <a:pt x="189" y="41"/>
                    <a:pt x="189" y="41"/>
                  </a:cubicBezTo>
                  <a:cubicBezTo>
                    <a:pt x="189" y="39"/>
                    <a:pt x="189" y="39"/>
                    <a:pt x="189" y="39"/>
                  </a:cubicBezTo>
                  <a:cubicBezTo>
                    <a:pt x="188" y="39"/>
                    <a:pt x="188" y="39"/>
                    <a:pt x="188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7" y="39"/>
                    <a:pt x="187" y="39"/>
                    <a:pt x="187" y="39"/>
                  </a:cubicBezTo>
                  <a:cubicBezTo>
                    <a:pt x="186" y="39"/>
                    <a:pt x="186" y="39"/>
                    <a:pt x="186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3" y="39"/>
                    <a:pt x="183" y="39"/>
                    <a:pt x="183" y="39"/>
                  </a:cubicBezTo>
                  <a:cubicBezTo>
                    <a:pt x="182" y="39"/>
                    <a:pt x="182" y="39"/>
                    <a:pt x="182" y="39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1" y="40"/>
                    <a:pt x="181" y="40"/>
                    <a:pt x="181" y="40"/>
                  </a:cubicBezTo>
                  <a:cubicBezTo>
                    <a:pt x="180" y="40"/>
                    <a:pt x="180" y="40"/>
                    <a:pt x="180" y="40"/>
                  </a:cubicBezTo>
                  <a:cubicBezTo>
                    <a:pt x="178" y="42"/>
                    <a:pt x="178" y="42"/>
                    <a:pt x="178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7" y="42"/>
                    <a:pt x="177" y="42"/>
                    <a:pt x="177" y="42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3"/>
                    <a:pt x="175" y="43"/>
                    <a:pt x="175" y="43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4" y="44"/>
                    <a:pt x="174" y="44"/>
                    <a:pt x="174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2" y="44"/>
                    <a:pt x="172" y="44"/>
                    <a:pt x="172" y="44"/>
                  </a:cubicBezTo>
                  <a:cubicBezTo>
                    <a:pt x="171" y="44"/>
                    <a:pt x="171" y="44"/>
                    <a:pt x="171" y="44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0" y="45"/>
                    <a:pt x="170" y="45"/>
                    <a:pt x="170" y="45"/>
                  </a:cubicBezTo>
                  <a:cubicBezTo>
                    <a:pt x="169" y="46"/>
                    <a:pt x="169" y="46"/>
                    <a:pt x="169" y="46"/>
                  </a:cubicBezTo>
                  <a:cubicBezTo>
                    <a:pt x="168" y="46"/>
                    <a:pt x="168" y="46"/>
                    <a:pt x="168" y="46"/>
                  </a:cubicBezTo>
                  <a:cubicBezTo>
                    <a:pt x="167" y="46"/>
                    <a:pt x="167" y="46"/>
                    <a:pt x="167" y="46"/>
                  </a:cubicBezTo>
                  <a:cubicBezTo>
                    <a:pt x="166" y="46"/>
                    <a:pt x="166" y="46"/>
                    <a:pt x="166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63" y="48"/>
                    <a:pt x="163" y="48"/>
                    <a:pt x="163" y="48"/>
                  </a:cubicBezTo>
                  <a:cubicBezTo>
                    <a:pt x="162" y="48"/>
                    <a:pt x="162" y="48"/>
                    <a:pt x="162" y="48"/>
                  </a:cubicBezTo>
                  <a:cubicBezTo>
                    <a:pt x="161" y="48"/>
                    <a:pt x="161" y="48"/>
                    <a:pt x="161" y="48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2" y="49"/>
                    <a:pt x="162" y="49"/>
                    <a:pt x="162" y="49"/>
                  </a:cubicBezTo>
                  <a:cubicBezTo>
                    <a:pt x="161" y="49"/>
                    <a:pt x="161" y="49"/>
                    <a:pt x="161" y="49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0"/>
                    <a:pt x="161" y="50"/>
                    <a:pt x="161" y="5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0" y="51"/>
                    <a:pt x="160" y="51"/>
                    <a:pt x="160" y="51"/>
                  </a:cubicBezTo>
                  <a:cubicBezTo>
                    <a:pt x="161" y="52"/>
                    <a:pt x="161" y="52"/>
                    <a:pt x="161" y="52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2" y="51"/>
                    <a:pt x="162" y="51"/>
                    <a:pt x="162" y="51"/>
                  </a:cubicBezTo>
                  <a:cubicBezTo>
                    <a:pt x="163" y="51"/>
                    <a:pt x="163" y="51"/>
                    <a:pt x="163" y="51"/>
                  </a:cubicBezTo>
                  <a:cubicBezTo>
                    <a:pt x="164" y="51"/>
                    <a:pt x="164" y="51"/>
                    <a:pt x="164" y="51"/>
                  </a:cubicBezTo>
                  <a:cubicBezTo>
                    <a:pt x="164" y="52"/>
                    <a:pt x="164" y="52"/>
                    <a:pt x="164" y="52"/>
                  </a:cubicBezTo>
                  <a:cubicBezTo>
                    <a:pt x="164" y="53"/>
                    <a:pt x="164" y="53"/>
                    <a:pt x="164" y="53"/>
                  </a:cubicBezTo>
                  <a:cubicBezTo>
                    <a:pt x="165" y="53"/>
                    <a:pt x="165" y="53"/>
                    <a:pt x="165" y="53"/>
                  </a:cubicBezTo>
                  <a:close/>
                  <a:moveTo>
                    <a:pt x="250" y="98"/>
                  </a:moveTo>
                  <a:cubicBezTo>
                    <a:pt x="250" y="98"/>
                    <a:pt x="250" y="98"/>
                    <a:pt x="250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1" y="98"/>
                    <a:pt x="251" y="98"/>
                    <a:pt x="251" y="98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9"/>
                    <a:pt x="250" y="99"/>
                    <a:pt x="250" y="99"/>
                  </a:cubicBezTo>
                  <a:cubicBezTo>
                    <a:pt x="250" y="98"/>
                    <a:pt x="250" y="98"/>
                    <a:pt x="250" y="98"/>
                  </a:cubicBezTo>
                  <a:close/>
                  <a:moveTo>
                    <a:pt x="240" y="81"/>
                  </a:moveTo>
                  <a:cubicBezTo>
                    <a:pt x="239" y="80"/>
                    <a:pt x="239" y="80"/>
                    <a:pt x="239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8" y="80"/>
                    <a:pt x="238" y="80"/>
                    <a:pt x="238" y="80"/>
                  </a:cubicBezTo>
                  <a:cubicBezTo>
                    <a:pt x="239" y="80"/>
                    <a:pt x="239" y="80"/>
                    <a:pt x="239" y="80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9" y="81"/>
                    <a:pt x="239" y="81"/>
                    <a:pt x="239" y="81"/>
                  </a:cubicBezTo>
                  <a:cubicBezTo>
                    <a:pt x="238" y="81"/>
                    <a:pt x="238" y="81"/>
                    <a:pt x="238" y="81"/>
                  </a:cubicBezTo>
                  <a:cubicBezTo>
                    <a:pt x="237" y="81"/>
                    <a:pt x="237" y="81"/>
                    <a:pt x="237" y="81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2"/>
                    <a:pt x="238" y="82"/>
                    <a:pt x="238" y="82"/>
                  </a:cubicBezTo>
                  <a:cubicBezTo>
                    <a:pt x="238" y="83"/>
                    <a:pt x="238" y="83"/>
                    <a:pt x="238" y="83"/>
                  </a:cubicBezTo>
                  <a:cubicBezTo>
                    <a:pt x="237" y="82"/>
                    <a:pt x="237" y="82"/>
                    <a:pt x="237" y="82"/>
                  </a:cubicBezTo>
                  <a:cubicBezTo>
                    <a:pt x="236" y="83"/>
                    <a:pt x="236" y="83"/>
                    <a:pt x="236" y="83"/>
                  </a:cubicBezTo>
                  <a:cubicBezTo>
                    <a:pt x="235" y="83"/>
                    <a:pt x="235" y="83"/>
                    <a:pt x="235" y="83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4"/>
                    <a:pt x="235" y="84"/>
                    <a:pt x="235" y="84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5" y="85"/>
                    <a:pt x="235" y="85"/>
                    <a:pt x="235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5"/>
                    <a:pt x="236" y="85"/>
                    <a:pt x="236" y="85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6" y="86"/>
                    <a:pt x="236" y="86"/>
                    <a:pt x="236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6"/>
                    <a:pt x="237" y="86"/>
                    <a:pt x="237" y="86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7" y="87"/>
                    <a:pt x="237" y="87"/>
                    <a:pt x="237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7"/>
                    <a:pt x="238" y="87"/>
                    <a:pt x="238" y="87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8" y="88"/>
                    <a:pt x="238" y="88"/>
                    <a:pt x="238" y="88"/>
                  </a:cubicBezTo>
                  <a:cubicBezTo>
                    <a:pt x="239" y="88"/>
                    <a:pt x="239" y="88"/>
                    <a:pt x="239" y="88"/>
                  </a:cubicBezTo>
                  <a:cubicBezTo>
                    <a:pt x="239" y="89"/>
                    <a:pt x="239" y="89"/>
                    <a:pt x="239" y="89"/>
                  </a:cubicBezTo>
                  <a:cubicBezTo>
                    <a:pt x="240" y="89"/>
                    <a:pt x="240" y="89"/>
                    <a:pt x="240" y="89"/>
                  </a:cubicBezTo>
                  <a:cubicBezTo>
                    <a:pt x="241" y="89"/>
                    <a:pt x="241" y="89"/>
                    <a:pt x="241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2" y="90"/>
                    <a:pt x="242" y="90"/>
                    <a:pt x="242" y="90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43" y="89"/>
                    <a:pt x="243" y="89"/>
                    <a:pt x="243" y="89"/>
                  </a:cubicBezTo>
                  <a:cubicBezTo>
                    <a:pt x="244" y="88"/>
                    <a:pt x="244" y="88"/>
                    <a:pt x="244" y="88"/>
                  </a:cubicBezTo>
                  <a:cubicBezTo>
                    <a:pt x="243" y="87"/>
                    <a:pt x="243" y="87"/>
                    <a:pt x="243" y="87"/>
                  </a:cubicBezTo>
                  <a:cubicBezTo>
                    <a:pt x="244" y="86"/>
                    <a:pt x="244" y="86"/>
                    <a:pt x="244" y="86"/>
                  </a:cubicBezTo>
                  <a:cubicBezTo>
                    <a:pt x="244" y="85"/>
                    <a:pt x="244" y="85"/>
                    <a:pt x="244" y="85"/>
                  </a:cubicBezTo>
                  <a:cubicBezTo>
                    <a:pt x="245" y="84"/>
                    <a:pt x="245" y="84"/>
                    <a:pt x="245" y="84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3"/>
                    <a:pt x="245" y="83"/>
                    <a:pt x="245" y="83"/>
                  </a:cubicBezTo>
                  <a:cubicBezTo>
                    <a:pt x="245" y="82"/>
                    <a:pt x="245" y="82"/>
                    <a:pt x="245" y="82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1"/>
                    <a:pt x="244" y="81"/>
                    <a:pt x="244" y="81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4" y="80"/>
                    <a:pt x="244" y="80"/>
                    <a:pt x="244" y="80"/>
                  </a:cubicBezTo>
                  <a:cubicBezTo>
                    <a:pt x="243" y="79"/>
                    <a:pt x="243" y="79"/>
                    <a:pt x="243" y="79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41" y="79"/>
                    <a:pt x="241" y="79"/>
                    <a:pt x="241" y="79"/>
                  </a:cubicBezTo>
                  <a:cubicBezTo>
                    <a:pt x="240" y="79"/>
                    <a:pt x="240" y="79"/>
                    <a:pt x="240" y="79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0"/>
                    <a:pt x="240" y="80"/>
                    <a:pt x="240" y="80"/>
                  </a:cubicBezTo>
                  <a:cubicBezTo>
                    <a:pt x="240" y="81"/>
                    <a:pt x="240" y="81"/>
                    <a:pt x="240" y="81"/>
                  </a:cubicBezTo>
                  <a:cubicBezTo>
                    <a:pt x="240" y="81"/>
                    <a:pt x="240" y="81"/>
                    <a:pt x="240" y="81"/>
                  </a:cubicBezTo>
                  <a:close/>
                  <a:moveTo>
                    <a:pt x="245" y="74"/>
                  </a:moveTo>
                  <a:cubicBezTo>
                    <a:pt x="245" y="74"/>
                    <a:pt x="245" y="74"/>
                    <a:pt x="245" y="74"/>
                  </a:cubicBezTo>
                  <a:cubicBezTo>
                    <a:pt x="245" y="74"/>
                    <a:pt x="245" y="74"/>
                    <a:pt x="245" y="74"/>
                  </a:cubicBezTo>
                  <a:cubicBezTo>
                    <a:pt x="246" y="74"/>
                    <a:pt x="246" y="74"/>
                    <a:pt x="246" y="74"/>
                  </a:cubicBezTo>
                  <a:cubicBezTo>
                    <a:pt x="246" y="74"/>
                    <a:pt x="246" y="74"/>
                    <a:pt x="245" y="74"/>
                  </a:cubicBezTo>
                  <a:close/>
                  <a:moveTo>
                    <a:pt x="244" y="78"/>
                  </a:moveTo>
                  <a:cubicBezTo>
                    <a:pt x="244" y="78"/>
                    <a:pt x="244" y="78"/>
                    <a:pt x="244" y="78"/>
                  </a:cubicBezTo>
                  <a:cubicBezTo>
                    <a:pt x="244" y="78"/>
                    <a:pt x="244" y="78"/>
                    <a:pt x="244" y="78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7"/>
                    <a:pt x="244" y="77"/>
                    <a:pt x="244" y="77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4" y="76"/>
                    <a:pt x="244" y="76"/>
                    <a:pt x="244" y="76"/>
                  </a:cubicBezTo>
                  <a:cubicBezTo>
                    <a:pt x="246" y="76"/>
                    <a:pt x="246" y="76"/>
                    <a:pt x="246" y="76"/>
                  </a:cubicBezTo>
                  <a:cubicBezTo>
                    <a:pt x="245" y="77"/>
                    <a:pt x="245" y="77"/>
                    <a:pt x="245" y="77"/>
                  </a:cubicBezTo>
                  <a:cubicBezTo>
                    <a:pt x="245" y="78"/>
                    <a:pt x="245" y="78"/>
                    <a:pt x="245" y="78"/>
                  </a:cubicBezTo>
                  <a:cubicBezTo>
                    <a:pt x="245" y="78"/>
                    <a:pt x="244" y="78"/>
                    <a:pt x="244" y="78"/>
                  </a:cubicBezTo>
                  <a:close/>
                  <a:moveTo>
                    <a:pt x="238" y="77"/>
                  </a:moveTo>
                  <a:cubicBezTo>
                    <a:pt x="238" y="76"/>
                    <a:pt x="238" y="76"/>
                    <a:pt x="238" y="76"/>
                  </a:cubicBezTo>
                  <a:cubicBezTo>
                    <a:pt x="238" y="76"/>
                    <a:pt x="238" y="76"/>
                    <a:pt x="238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6"/>
                    <a:pt x="239" y="76"/>
                    <a:pt x="239" y="76"/>
                  </a:cubicBezTo>
                  <a:cubicBezTo>
                    <a:pt x="239" y="77"/>
                    <a:pt x="239" y="77"/>
                    <a:pt x="239" y="77"/>
                  </a:cubicBezTo>
                  <a:cubicBezTo>
                    <a:pt x="238" y="77"/>
                    <a:pt x="238" y="77"/>
                    <a:pt x="238" y="77"/>
                  </a:cubicBezTo>
                  <a:close/>
                  <a:moveTo>
                    <a:pt x="237" y="78"/>
                  </a:move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7"/>
                    <a:pt x="237" y="77"/>
                    <a:pt x="237" y="77"/>
                  </a:cubicBezTo>
                  <a:cubicBezTo>
                    <a:pt x="237" y="78"/>
                    <a:pt x="237" y="78"/>
                    <a:pt x="237" y="78"/>
                  </a:cubicBezTo>
                  <a:close/>
                  <a:moveTo>
                    <a:pt x="238" y="79"/>
                  </a:move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8" y="78"/>
                    <a:pt x="238" y="78"/>
                    <a:pt x="238" y="78"/>
                  </a:cubicBezTo>
                  <a:cubicBezTo>
                    <a:pt x="239" y="78"/>
                    <a:pt x="239" y="78"/>
                    <a:pt x="239" y="78"/>
                  </a:cubicBezTo>
                  <a:cubicBezTo>
                    <a:pt x="239" y="79"/>
                    <a:pt x="239" y="79"/>
                    <a:pt x="239" y="79"/>
                  </a:cubicBezTo>
                  <a:cubicBezTo>
                    <a:pt x="238" y="79"/>
                    <a:pt x="238" y="79"/>
                    <a:pt x="238" y="79"/>
                  </a:cubicBezTo>
                  <a:cubicBezTo>
                    <a:pt x="238" y="79"/>
                    <a:pt x="238" y="79"/>
                    <a:pt x="238" y="79"/>
                  </a:cubicBezTo>
                  <a:close/>
                  <a:moveTo>
                    <a:pt x="236" y="80"/>
                  </a:moveTo>
                  <a:cubicBezTo>
                    <a:pt x="236" y="80"/>
                    <a:pt x="236" y="80"/>
                    <a:pt x="236" y="80"/>
                  </a:cubicBezTo>
                  <a:cubicBezTo>
                    <a:pt x="235" y="79"/>
                    <a:pt x="235" y="79"/>
                    <a:pt x="235" y="79"/>
                  </a:cubicBezTo>
                  <a:cubicBezTo>
                    <a:pt x="236" y="79"/>
                    <a:pt x="236" y="79"/>
                    <a:pt x="236" y="79"/>
                  </a:cubicBezTo>
                  <a:cubicBezTo>
                    <a:pt x="236" y="78"/>
                    <a:pt x="236" y="78"/>
                    <a:pt x="236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8"/>
                    <a:pt x="237" y="78"/>
                    <a:pt x="237" y="78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79"/>
                    <a:pt x="237" y="79"/>
                    <a:pt x="237" y="79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7" y="80"/>
                    <a:pt x="237" y="80"/>
                    <a:pt x="237" y="80"/>
                  </a:cubicBezTo>
                  <a:cubicBezTo>
                    <a:pt x="236" y="80"/>
                    <a:pt x="236" y="80"/>
                    <a:pt x="236" y="80"/>
                  </a:cubicBezTo>
                  <a:cubicBezTo>
                    <a:pt x="236" y="80"/>
                    <a:pt x="236" y="80"/>
                    <a:pt x="236" y="80"/>
                  </a:cubicBezTo>
                  <a:close/>
                  <a:moveTo>
                    <a:pt x="234" y="81"/>
                  </a:move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0"/>
                    <a:pt x="234" y="80"/>
                    <a:pt x="234" y="80"/>
                  </a:cubicBezTo>
                  <a:cubicBezTo>
                    <a:pt x="234" y="81"/>
                    <a:pt x="234" y="81"/>
                    <a:pt x="234" y="81"/>
                  </a:cubicBezTo>
                  <a:close/>
                  <a:moveTo>
                    <a:pt x="225" y="82"/>
                  </a:moveTo>
                  <a:cubicBezTo>
                    <a:pt x="224" y="81"/>
                    <a:pt x="224" y="81"/>
                    <a:pt x="224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1"/>
                    <a:pt x="223" y="81"/>
                    <a:pt x="223" y="81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80"/>
                    <a:pt x="223" y="80"/>
                    <a:pt x="223" y="80"/>
                  </a:cubicBezTo>
                  <a:cubicBezTo>
                    <a:pt x="223" y="79"/>
                    <a:pt x="223" y="79"/>
                    <a:pt x="223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4" y="79"/>
                    <a:pt x="224" y="79"/>
                    <a:pt x="224" y="79"/>
                  </a:cubicBezTo>
                  <a:cubicBezTo>
                    <a:pt x="225" y="79"/>
                    <a:pt x="225" y="79"/>
                    <a:pt x="225" y="79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4" y="78"/>
                    <a:pt x="224" y="78"/>
                    <a:pt x="224" y="78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7"/>
                    <a:pt x="224" y="77"/>
                    <a:pt x="224" y="77"/>
                  </a:cubicBezTo>
                  <a:cubicBezTo>
                    <a:pt x="224" y="76"/>
                    <a:pt x="224" y="76"/>
                    <a:pt x="224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5" y="76"/>
                    <a:pt x="225" y="76"/>
                    <a:pt x="225" y="76"/>
                  </a:cubicBezTo>
                  <a:cubicBezTo>
                    <a:pt x="227" y="77"/>
                    <a:pt x="227" y="77"/>
                    <a:pt x="227" y="77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7" y="76"/>
                    <a:pt x="227" y="76"/>
                    <a:pt x="227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6" y="76"/>
                    <a:pt x="226" y="76"/>
                    <a:pt x="226" y="76"/>
                  </a:cubicBezTo>
                  <a:cubicBezTo>
                    <a:pt x="228" y="76"/>
                    <a:pt x="228" y="76"/>
                    <a:pt x="228" y="76"/>
                  </a:cubicBezTo>
                  <a:cubicBezTo>
                    <a:pt x="228" y="75"/>
                    <a:pt x="228" y="75"/>
                    <a:pt x="228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0" y="75"/>
                    <a:pt x="230" y="75"/>
                    <a:pt x="230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31" y="75"/>
                    <a:pt x="231" y="75"/>
                    <a:pt x="231" y="75"/>
                  </a:cubicBezTo>
                  <a:cubicBezTo>
                    <a:pt x="227" y="74"/>
                    <a:pt x="227" y="74"/>
                    <a:pt x="227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6" y="74"/>
                    <a:pt x="226" y="74"/>
                    <a:pt x="226" y="74"/>
                  </a:cubicBezTo>
                  <a:cubicBezTo>
                    <a:pt x="224" y="74"/>
                    <a:pt x="224" y="74"/>
                    <a:pt x="224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3" y="74"/>
                    <a:pt x="223" y="74"/>
                    <a:pt x="223" y="74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21" y="73"/>
                    <a:pt x="221" y="73"/>
                    <a:pt x="221" y="73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1" y="74"/>
                    <a:pt x="221" y="74"/>
                    <a:pt x="221" y="74"/>
                  </a:cubicBezTo>
                  <a:cubicBezTo>
                    <a:pt x="220" y="74"/>
                    <a:pt x="220" y="74"/>
                    <a:pt x="220" y="74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0" y="72"/>
                    <a:pt x="220" y="72"/>
                    <a:pt x="220" y="72"/>
                  </a:cubicBezTo>
                  <a:cubicBezTo>
                    <a:pt x="220" y="73"/>
                    <a:pt x="220" y="73"/>
                    <a:pt x="220" y="73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1" y="72"/>
                    <a:pt x="221" y="72"/>
                    <a:pt x="221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2"/>
                    <a:pt x="222" y="72"/>
                    <a:pt x="222" y="72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2" y="71"/>
                    <a:pt x="222" y="71"/>
                    <a:pt x="222" y="71"/>
                  </a:cubicBezTo>
                  <a:cubicBezTo>
                    <a:pt x="223" y="71"/>
                    <a:pt x="223" y="71"/>
                    <a:pt x="223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4" y="72"/>
                    <a:pt x="224" y="72"/>
                    <a:pt x="224" y="72"/>
                  </a:cubicBezTo>
                  <a:cubicBezTo>
                    <a:pt x="224" y="73"/>
                    <a:pt x="224" y="73"/>
                    <a:pt x="224" y="73"/>
                  </a:cubicBezTo>
                  <a:cubicBezTo>
                    <a:pt x="225" y="73"/>
                    <a:pt x="225" y="73"/>
                    <a:pt x="225" y="73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5" y="72"/>
                    <a:pt x="225" y="72"/>
                    <a:pt x="225" y="72"/>
                  </a:cubicBezTo>
                  <a:cubicBezTo>
                    <a:pt x="224" y="71"/>
                    <a:pt x="224" y="71"/>
                    <a:pt x="224" y="71"/>
                  </a:cubicBezTo>
                  <a:cubicBezTo>
                    <a:pt x="225" y="70"/>
                    <a:pt x="225" y="70"/>
                    <a:pt x="225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6" y="70"/>
                    <a:pt x="226" y="70"/>
                    <a:pt x="226" y="70"/>
                  </a:cubicBezTo>
                  <a:cubicBezTo>
                    <a:pt x="225" y="69"/>
                    <a:pt x="225" y="69"/>
                    <a:pt x="225" y="69"/>
                  </a:cubicBezTo>
                  <a:cubicBezTo>
                    <a:pt x="225" y="68"/>
                    <a:pt x="225" y="68"/>
                    <a:pt x="225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6" y="68"/>
                    <a:pt x="226" y="68"/>
                    <a:pt x="226" y="68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7" y="67"/>
                    <a:pt x="227" y="67"/>
                    <a:pt x="227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7"/>
                    <a:pt x="226" y="67"/>
                    <a:pt x="226" y="67"/>
                  </a:cubicBezTo>
                  <a:cubicBezTo>
                    <a:pt x="226" y="66"/>
                    <a:pt x="226" y="66"/>
                    <a:pt x="226" y="66"/>
                  </a:cubicBezTo>
                  <a:cubicBezTo>
                    <a:pt x="227" y="66"/>
                    <a:pt x="227" y="66"/>
                    <a:pt x="227" y="66"/>
                  </a:cubicBezTo>
                  <a:cubicBezTo>
                    <a:pt x="227" y="65"/>
                    <a:pt x="227" y="65"/>
                    <a:pt x="227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5"/>
                    <a:pt x="228" y="65"/>
                    <a:pt x="228" y="65"/>
                  </a:cubicBezTo>
                  <a:cubicBezTo>
                    <a:pt x="228" y="66"/>
                    <a:pt x="228" y="66"/>
                    <a:pt x="228" y="66"/>
                  </a:cubicBezTo>
                  <a:cubicBezTo>
                    <a:pt x="229" y="66"/>
                    <a:pt x="229" y="66"/>
                    <a:pt x="229" y="66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7"/>
                    <a:pt x="229" y="67"/>
                    <a:pt x="229" y="67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29" y="68"/>
                    <a:pt x="229" y="68"/>
                    <a:pt x="229" y="68"/>
                  </a:cubicBezTo>
                  <a:cubicBezTo>
                    <a:pt x="230" y="71"/>
                    <a:pt x="230" y="71"/>
                    <a:pt x="230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30" y="72"/>
                    <a:pt x="230" y="72"/>
                    <a:pt x="230" y="72"/>
                  </a:cubicBezTo>
                  <a:cubicBezTo>
                    <a:pt x="231" y="72"/>
                    <a:pt x="231" y="72"/>
                    <a:pt x="231" y="72"/>
                  </a:cubicBezTo>
                  <a:cubicBezTo>
                    <a:pt x="231" y="71"/>
                    <a:pt x="231" y="71"/>
                    <a:pt x="231" y="71"/>
                  </a:cubicBezTo>
                  <a:cubicBezTo>
                    <a:pt x="231" y="70"/>
                    <a:pt x="231" y="70"/>
                    <a:pt x="231" y="70"/>
                  </a:cubicBezTo>
                  <a:cubicBezTo>
                    <a:pt x="232" y="70"/>
                    <a:pt x="232" y="70"/>
                    <a:pt x="232" y="70"/>
                  </a:cubicBezTo>
                  <a:cubicBezTo>
                    <a:pt x="232" y="69"/>
                    <a:pt x="232" y="69"/>
                    <a:pt x="232" y="69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0" y="68"/>
                    <a:pt x="230" y="68"/>
                    <a:pt x="230" y="68"/>
                  </a:cubicBezTo>
                  <a:cubicBezTo>
                    <a:pt x="231" y="68"/>
                    <a:pt x="231" y="68"/>
                    <a:pt x="231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2" y="68"/>
                    <a:pt x="232" y="68"/>
                    <a:pt x="232" y="68"/>
                  </a:cubicBezTo>
                  <a:cubicBezTo>
                    <a:pt x="231" y="67"/>
                    <a:pt x="231" y="67"/>
                    <a:pt x="231" y="67"/>
                  </a:cubicBezTo>
                  <a:cubicBezTo>
                    <a:pt x="231" y="66"/>
                    <a:pt x="231" y="66"/>
                    <a:pt x="231" y="66"/>
                  </a:cubicBezTo>
                  <a:cubicBezTo>
                    <a:pt x="231" y="65"/>
                    <a:pt x="231" y="65"/>
                    <a:pt x="231" y="65"/>
                  </a:cubicBezTo>
                  <a:cubicBezTo>
                    <a:pt x="231" y="64"/>
                    <a:pt x="231" y="64"/>
                    <a:pt x="231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3" y="64"/>
                    <a:pt x="233" y="64"/>
                  </a:cubicBezTo>
                  <a:cubicBezTo>
                    <a:pt x="233" y="64"/>
                    <a:pt x="234" y="63"/>
                    <a:pt x="234" y="63"/>
                  </a:cubicBezTo>
                  <a:cubicBezTo>
                    <a:pt x="234" y="63"/>
                    <a:pt x="235" y="63"/>
                    <a:pt x="235" y="63"/>
                  </a:cubicBezTo>
                  <a:cubicBezTo>
                    <a:pt x="235" y="64"/>
                    <a:pt x="235" y="64"/>
                    <a:pt x="235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6" y="64"/>
                    <a:pt x="236" y="64"/>
                    <a:pt x="236" y="64"/>
                  </a:cubicBezTo>
                  <a:cubicBezTo>
                    <a:pt x="237" y="64"/>
                    <a:pt x="237" y="64"/>
                    <a:pt x="237" y="64"/>
                  </a:cubicBezTo>
                  <a:cubicBezTo>
                    <a:pt x="237" y="66"/>
                    <a:pt x="237" y="66"/>
                    <a:pt x="237" y="66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6" y="67"/>
                    <a:pt x="236" y="67"/>
                    <a:pt x="236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7" y="67"/>
                    <a:pt x="237" y="67"/>
                    <a:pt x="237" y="67"/>
                  </a:cubicBezTo>
                  <a:cubicBezTo>
                    <a:pt x="238" y="66"/>
                    <a:pt x="238" y="66"/>
                    <a:pt x="238" y="66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8" y="65"/>
                    <a:pt x="238" y="65"/>
                    <a:pt x="238" y="65"/>
                  </a:cubicBezTo>
                  <a:cubicBezTo>
                    <a:pt x="239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39" y="64"/>
                    <a:pt x="239" y="64"/>
                    <a:pt x="239" y="64"/>
                  </a:cubicBezTo>
                  <a:cubicBezTo>
                    <a:pt x="240" y="64"/>
                    <a:pt x="240" y="64"/>
                    <a:pt x="240" y="64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5"/>
                    <a:pt x="240" y="65"/>
                    <a:pt x="240" y="65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0" y="66"/>
                    <a:pt x="240" y="66"/>
                    <a:pt x="240" y="66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7"/>
                    <a:pt x="241" y="67"/>
                    <a:pt x="241" y="67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9"/>
                    <a:pt x="240" y="69"/>
                    <a:pt x="240" y="69"/>
                  </a:cubicBezTo>
                  <a:cubicBezTo>
                    <a:pt x="240" y="70"/>
                    <a:pt x="240" y="70"/>
                    <a:pt x="240" y="70"/>
                  </a:cubicBezTo>
                  <a:cubicBezTo>
                    <a:pt x="240" y="71"/>
                    <a:pt x="240" y="71"/>
                    <a:pt x="240" y="71"/>
                  </a:cubicBezTo>
                  <a:cubicBezTo>
                    <a:pt x="239" y="71"/>
                    <a:pt x="239" y="71"/>
                    <a:pt x="239" y="71"/>
                  </a:cubicBezTo>
                  <a:cubicBezTo>
                    <a:pt x="239" y="72"/>
                    <a:pt x="239" y="72"/>
                    <a:pt x="239" y="72"/>
                  </a:cubicBezTo>
                  <a:cubicBezTo>
                    <a:pt x="238" y="73"/>
                    <a:pt x="238" y="73"/>
                    <a:pt x="238" y="73"/>
                  </a:cubicBezTo>
                  <a:cubicBezTo>
                    <a:pt x="237" y="73"/>
                    <a:pt x="237" y="73"/>
                    <a:pt x="237" y="73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7" y="74"/>
                    <a:pt x="237" y="74"/>
                    <a:pt x="237" y="74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6" y="75"/>
                    <a:pt x="236" y="75"/>
                    <a:pt x="236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5"/>
                    <a:pt x="235" y="75"/>
                    <a:pt x="235" y="75"/>
                  </a:cubicBezTo>
                  <a:cubicBezTo>
                    <a:pt x="235" y="76"/>
                    <a:pt x="235" y="76"/>
                    <a:pt x="235" y="76"/>
                  </a:cubicBezTo>
                  <a:cubicBezTo>
                    <a:pt x="236" y="76"/>
                    <a:pt x="236" y="76"/>
                    <a:pt x="236" y="76"/>
                  </a:cubicBezTo>
                  <a:cubicBezTo>
                    <a:pt x="236" y="77"/>
                    <a:pt x="236" y="77"/>
                    <a:pt x="236" y="77"/>
                  </a:cubicBezTo>
                  <a:cubicBezTo>
                    <a:pt x="235" y="78"/>
                    <a:pt x="235" y="78"/>
                    <a:pt x="235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8"/>
                    <a:pt x="234" y="78"/>
                    <a:pt x="234" y="78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4" y="77"/>
                    <a:pt x="234" y="77"/>
                    <a:pt x="234" y="77"/>
                  </a:cubicBezTo>
                  <a:cubicBezTo>
                    <a:pt x="233" y="77"/>
                    <a:pt x="233" y="77"/>
                    <a:pt x="233" y="77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3" y="78"/>
                    <a:pt x="233" y="78"/>
                    <a:pt x="233" y="78"/>
                  </a:cubicBezTo>
                  <a:cubicBezTo>
                    <a:pt x="232" y="79"/>
                    <a:pt x="232" y="79"/>
                    <a:pt x="232" y="79"/>
                  </a:cubicBezTo>
                  <a:cubicBezTo>
                    <a:pt x="231" y="79"/>
                    <a:pt x="231" y="79"/>
                    <a:pt x="231" y="79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0"/>
                    <a:pt x="232" y="80"/>
                    <a:pt x="232" y="80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1"/>
                    <a:pt x="232" y="81"/>
                    <a:pt x="232" y="81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2" y="82"/>
                    <a:pt x="232" y="82"/>
                    <a:pt x="232" y="82"/>
                  </a:cubicBezTo>
                  <a:cubicBezTo>
                    <a:pt x="231" y="81"/>
                    <a:pt x="231" y="81"/>
                    <a:pt x="231" y="81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1" y="80"/>
                    <a:pt x="231" y="80"/>
                    <a:pt x="231" y="80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30" y="81"/>
                    <a:pt x="230" y="81"/>
                    <a:pt x="230" y="81"/>
                  </a:cubicBezTo>
                  <a:cubicBezTo>
                    <a:pt x="231" y="82"/>
                    <a:pt x="231" y="82"/>
                    <a:pt x="231" y="82"/>
                  </a:cubicBezTo>
                  <a:cubicBezTo>
                    <a:pt x="230" y="82"/>
                    <a:pt x="230" y="82"/>
                    <a:pt x="230" y="82"/>
                  </a:cubicBezTo>
                  <a:cubicBezTo>
                    <a:pt x="228" y="82"/>
                    <a:pt x="228" y="82"/>
                    <a:pt x="228" y="82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7" y="81"/>
                    <a:pt x="227" y="81"/>
                    <a:pt x="227" y="81"/>
                  </a:cubicBezTo>
                  <a:cubicBezTo>
                    <a:pt x="227" y="82"/>
                    <a:pt x="227" y="82"/>
                    <a:pt x="227" y="82"/>
                  </a:cubicBezTo>
                  <a:cubicBezTo>
                    <a:pt x="226" y="82"/>
                    <a:pt x="226" y="82"/>
                    <a:pt x="226" y="82"/>
                  </a:cubicBezTo>
                  <a:cubicBezTo>
                    <a:pt x="226" y="81"/>
                    <a:pt x="226" y="81"/>
                    <a:pt x="226" y="81"/>
                  </a:cubicBezTo>
                  <a:cubicBezTo>
                    <a:pt x="226" y="80"/>
                    <a:pt x="226" y="80"/>
                    <a:pt x="226" y="80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1"/>
                    <a:pt x="225" y="81"/>
                    <a:pt x="225" y="81"/>
                  </a:cubicBezTo>
                  <a:cubicBezTo>
                    <a:pt x="225" y="82"/>
                    <a:pt x="225" y="82"/>
                    <a:pt x="225" y="82"/>
                  </a:cubicBezTo>
                  <a:close/>
                  <a:moveTo>
                    <a:pt x="167" y="60"/>
                  </a:moveTo>
                  <a:cubicBezTo>
                    <a:pt x="167" y="59"/>
                    <a:pt x="167" y="59"/>
                    <a:pt x="167" y="59"/>
                  </a:cubicBezTo>
                  <a:cubicBezTo>
                    <a:pt x="167" y="58"/>
                    <a:pt x="167" y="58"/>
                    <a:pt x="167" y="58"/>
                  </a:cubicBezTo>
                  <a:cubicBezTo>
                    <a:pt x="169" y="57"/>
                    <a:pt x="169" y="57"/>
                    <a:pt x="169" y="57"/>
                  </a:cubicBezTo>
                  <a:cubicBezTo>
                    <a:pt x="170" y="57"/>
                    <a:pt x="170" y="57"/>
                    <a:pt x="170" y="57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1" y="56"/>
                    <a:pt x="171" y="56"/>
                    <a:pt x="171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5" y="56"/>
                    <a:pt x="175" y="56"/>
                    <a:pt x="175" y="56"/>
                  </a:cubicBezTo>
                  <a:cubicBezTo>
                    <a:pt x="174" y="57"/>
                    <a:pt x="174" y="57"/>
                    <a:pt x="174" y="57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70" y="60"/>
                    <a:pt x="170" y="60"/>
                    <a:pt x="170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9" y="60"/>
                    <a:pt x="169" y="60"/>
                    <a:pt x="169" y="60"/>
                  </a:cubicBezTo>
                  <a:cubicBezTo>
                    <a:pt x="168" y="61"/>
                    <a:pt x="168" y="61"/>
                    <a:pt x="168" y="61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67" y="60"/>
                    <a:pt x="167" y="60"/>
                    <a:pt x="167" y="60"/>
                  </a:cubicBezTo>
                  <a:close/>
                  <a:moveTo>
                    <a:pt x="210" y="76"/>
                  </a:moveTo>
                  <a:cubicBezTo>
                    <a:pt x="210" y="76"/>
                    <a:pt x="210" y="76"/>
                    <a:pt x="210" y="76"/>
                  </a:cubicBezTo>
                  <a:cubicBezTo>
                    <a:pt x="210" y="75"/>
                    <a:pt x="210" y="75"/>
                    <a:pt x="210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5"/>
                    <a:pt x="211" y="75"/>
                    <a:pt x="211" y="75"/>
                  </a:cubicBezTo>
                  <a:cubicBezTo>
                    <a:pt x="211" y="74"/>
                    <a:pt x="211" y="74"/>
                    <a:pt x="211" y="74"/>
                  </a:cubicBezTo>
                  <a:cubicBezTo>
                    <a:pt x="212" y="74"/>
                    <a:pt x="212" y="74"/>
                    <a:pt x="212" y="74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3"/>
                    <a:pt x="213" y="73"/>
                    <a:pt x="213" y="73"/>
                  </a:cubicBezTo>
                  <a:cubicBezTo>
                    <a:pt x="213" y="74"/>
                    <a:pt x="213" y="74"/>
                    <a:pt x="213" y="74"/>
                  </a:cubicBezTo>
                  <a:cubicBezTo>
                    <a:pt x="214" y="74"/>
                    <a:pt x="214" y="74"/>
                    <a:pt x="214" y="74"/>
                  </a:cubicBezTo>
                  <a:cubicBezTo>
                    <a:pt x="214" y="75"/>
                    <a:pt x="214" y="75"/>
                    <a:pt x="214" y="75"/>
                  </a:cubicBezTo>
                  <a:cubicBezTo>
                    <a:pt x="213" y="76"/>
                    <a:pt x="213" y="76"/>
                    <a:pt x="213" y="76"/>
                  </a:cubicBezTo>
                  <a:cubicBezTo>
                    <a:pt x="213" y="77"/>
                    <a:pt x="213" y="77"/>
                    <a:pt x="213" y="77"/>
                  </a:cubicBezTo>
                  <a:cubicBezTo>
                    <a:pt x="212" y="77"/>
                    <a:pt x="212" y="77"/>
                    <a:pt x="212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1" y="77"/>
                    <a:pt x="211" y="77"/>
                    <a:pt x="211" y="77"/>
                  </a:cubicBezTo>
                  <a:cubicBezTo>
                    <a:pt x="210" y="76"/>
                    <a:pt x="210" y="76"/>
                    <a:pt x="210" y="76"/>
                  </a:cubicBezTo>
                  <a:cubicBezTo>
                    <a:pt x="210" y="76"/>
                    <a:pt x="210" y="76"/>
                    <a:pt x="210" y="76"/>
                  </a:cubicBezTo>
                  <a:close/>
                  <a:moveTo>
                    <a:pt x="176" y="75"/>
                  </a:moveTo>
                  <a:cubicBezTo>
                    <a:pt x="176" y="74"/>
                    <a:pt x="176" y="74"/>
                    <a:pt x="176" y="74"/>
                  </a:cubicBezTo>
                  <a:cubicBezTo>
                    <a:pt x="176" y="73"/>
                    <a:pt x="176" y="73"/>
                    <a:pt x="176" y="73"/>
                  </a:cubicBezTo>
                  <a:cubicBezTo>
                    <a:pt x="176" y="72"/>
                    <a:pt x="176" y="72"/>
                    <a:pt x="176" y="72"/>
                  </a:cubicBezTo>
                  <a:cubicBezTo>
                    <a:pt x="177" y="72"/>
                    <a:pt x="177" y="72"/>
                    <a:pt x="177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79" y="72"/>
                    <a:pt x="179" y="72"/>
                    <a:pt x="179" y="72"/>
                  </a:cubicBezTo>
                  <a:cubicBezTo>
                    <a:pt x="180" y="72"/>
                    <a:pt x="180" y="72"/>
                    <a:pt x="180" y="72"/>
                  </a:cubicBezTo>
                  <a:cubicBezTo>
                    <a:pt x="181" y="72"/>
                    <a:pt x="181" y="72"/>
                    <a:pt x="181" y="72"/>
                  </a:cubicBezTo>
                  <a:cubicBezTo>
                    <a:pt x="182" y="71"/>
                    <a:pt x="182" y="71"/>
                    <a:pt x="182" y="71"/>
                  </a:cubicBezTo>
                  <a:cubicBezTo>
                    <a:pt x="184" y="71"/>
                    <a:pt x="184" y="71"/>
                    <a:pt x="184" y="71"/>
                  </a:cubicBezTo>
                  <a:cubicBezTo>
                    <a:pt x="185" y="72"/>
                    <a:pt x="185" y="72"/>
                    <a:pt x="185" y="72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7" y="72"/>
                    <a:pt x="187" y="72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90" y="70"/>
                    <a:pt x="190" y="70"/>
                    <a:pt x="190" y="70"/>
                  </a:cubicBezTo>
                  <a:cubicBezTo>
                    <a:pt x="189" y="71"/>
                    <a:pt x="189" y="71"/>
                    <a:pt x="189" y="71"/>
                  </a:cubicBezTo>
                  <a:cubicBezTo>
                    <a:pt x="188" y="71"/>
                    <a:pt x="188" y="71"/>
                    <a:pt x="188" y="71"/>
                  </a:cubicBezTo>
                  <a:cubicBezTo>
                    <a:pt x="188" y="70"/>
                    <a:pt x="188" y="70"/>
                    <a:pt x="188" y="70"/>
                  </a:cubicBezTo>
                  <a:cubicBezTo>
                    <a:pt x="187" y="71"/>
                    <a:pt x="187" y="71"/>
                    <a:pt x="187" y="71"/>
                  </a:cubicBezTo>
                  <a:cubicBezTo>
                    <a:pt x="186" y="71"/>
                    <a:pt x="186" y="71"/>
                    <a:pt x="186" y="71"/>
                  </a:cubicBezTo>
                  <a:cubicBezTo>
                    <a:pt x="186" y="70"/>
                    <a:pt x="186" y="70"/>
                    <a:pt x="186" y="70"/>
                  </a:cubicBezTo>
                  <a:cubicBezTo>
                    <a:pt x="185" y="70"/>
                    <a:pt x="185" y="70"/>
                    <a:pt x="185" y="70"/>
                  </a:cubicBezTo>
                  <a:cubicBezTo>
                    <a:pt x="184" y="70"/>
                    <a:pt x="184" y="70"/>
                    <a:pt x="184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3" y="70"/>
                    <a:pt x="183" y="70"/>
                    <a:pt x="183" y="70"/>
                  </a:cubicBezTo>
                  <a:cubicBezTo>
                    <a:pt x="182" y="70"/>
                    <a:pt x="182" y="70"/>
                    <a:pt x="182" y="70"/>
                  </a:cubicBezTo>
                  <a:cubicBezTo>
                    <a:pt x="181" y="70"/>
                    <a:pt x="181" y="70"/>
                    <a:pt x="181" y="70"/>
                  </a:cubicBezTo>
                  <a:cubicBezTo>
                    <a:pt x="180" y="70"/>
                    <a:pt x="180" y="70"/>
                    <a:pt x="180" y="70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1" y="69"/>
                    <a:pt x="181" y="69"/>
                    <a:pt x="181" y="69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2" y="68"/>
                    <a:pt x="182" y="68"/>
                    <a:pt x="182" y="68"/>
                  </a:cubicBezTo>
                  <a:cubicBezTo>
                    <a:pt x="181" y="68"/>
                    <a:pt x="181" y="68"/>
                    <a:pt x="181" y="68"/>
                  </a:cubicBezTo>
                  <a:cubicBezTo>
                    <a:pt x="180" y="69"/>
                    <a:pt x="180" y="69"/>
                    <a:pt x="180" y="69"/>
                  </a:cubicBezTo>
                  <a:cubicBezTo>
                    <a:pt x="180" y="68"/>
                    <a:pt x="180" y="68"/>
                    <a:pt x="180" y="68"/>
                  </a:cubicBezTo>
                  <a:cubicBezTo>
                    <a:pt x="179" y="68"/>
                    <a:pt x="179" y="68"/>
                    <a:pt x="179" y="68"/>
                  </a:cubicBezTo>
                  <a:cubicBezTo>
                    <a:pt x="179" y="69"/>
                    <a:pt x="179" y="69"/>
                    <a:pt x="179" y="69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8" y="70"/>
                    <a:pt x="178" y="70"/>
                    <a:pt x="178" y="70"/>
                  </a:cubicBezTo>
                  <a:cubicBezTo>
                    <a:pt x="177" y="70"/>
                    <a:pt x="177" y="70"/>
                    <a:pt x="177" y="70"/>
                  </a:cubicBezTo>
                  <a:cubicBezTo>
                    <a:pt x="176" y="70"/>
                    <a:pt x="176" y="70"/>
                    <a:pt x="176" y="70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75" y="68"/>
                    <a:pt x="175" y="68"/>
                    <a:pt x="175" y="68"/>
                  </a:cubicBezTo>
                  <a:cubicBezTo>
                    <a:pt x="175" y="69"/>
                    <a:pt x="175" y="69"/>
                    <a:pt x="175" y="69"/>
                  </a:cubicBezTo>
                  <a:cubicBezTo>
                    <a:pt x="175" y="70"/>
                    <a:pt x="175" y="70"/>
                    <a:pt x="175" y="70"/>
                  </a:cubicBezTo>
                  <a:cubicBezTo>
                    <a:pt x="174" y="69"/>
                    <a:pt x="174" y="69"/>
                    <a:pt x="174" y="69"/>
                  </a:cubicBezTo>
                  <a:cubicBezTo>
                    <a:pt x="174" y="68"/>
                    <a:pt x="174" y="68"/>
                    <a:pt x="174" y="6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3" y="67"/>
                    <a:pt x="173" y="67"/>
                    <a:pt x="173" y="67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2" y="68"/>
                    <a:pt x="172" y="68"/>
                    <a:pt x="172" y="68"/>
                  </a:cubicBezTo>
                  <a:cubicBezTo>
                    <a:pt x="171" y="67"/>
                    <a:pt x="171" y="67"/>
                    <a:pt x="171" y="67"/>
                  </a:cubicBezTo>
                  <a:cubicBezTo>
                    <a:pt x="169" y="66"/>
                    <a:pt x="169" y="66"/>
                    <a:pt x="169" y="66"/>
                  </a:cubicBezTo>
                  <a:cubicBezTo>
                    <a:pt x="169" y="65"/>
                    <a:pt x="169" y="65"/>
                    <a:pt x="169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5"/>
                    <a:pt x="170" y="65"/>
                    <a:pt x="170" y="65"/>
                  </a:cubicBezTo>
                  <a:cubicBezTo>
                    <a:pt x="170" y="64"/>
                    <a:pt x="170" y="64"/>
                    <a:pt x="170" y="64"/>
                  </a:cubicBezTo>
                  <a:cubicBezTo>
                    <a:pt x="172" y="63"/>
                    <a:pt x="172" y="63"/>
                    <a:pt x="172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3" y="63"/>
                    <a:pt x="173" y="63"/>
                    <a:pt x="173" y="63"/>
                  </a:cubicBezTo>
                  <a:cubicBezTo>
                    <a:pt x="175" y="63"/>
                    <a:pt x="175" y="63"/>
                    <a:pt x="175" y="63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7" y="64"/>
                    <a:pt x="177" y="64"/>
                    <a:pt x="177" y="64"/>
                  </a:cubicBezTo>
                  <a:cubicBezTo>
                    <a:pt x="178" y="63"/>
                    <a:pt x="178" y="63"/>
                    <a:pt x="178" y="63"/>
                  </a:cubicBezTo>
                  <a:cubicBezTo>
                    <a:pt x="179" y="63"/>
                    <a:pt x="179" y="63"/>
                    <a:pt x="179" y="63"/>
                  </a:cubicBezTo>
                  <a:cubicBezTo>
                    <a:pt x="180" y="63"/>
                    <a:pt x="180" y="63"/>
                    <a:pt x="180" y="63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9" y="62"/>
                    <a:pt x="179" y="62"/>
                    <a:pt x="179" y="62"/>
                  </a:cubicBezTo>
                  <a:cubicBezTo>
                    <a:pt x="178" y="62"/>
                    <a:pt x="178" y="62"/>
                    <a:pt x="178" y="62"/>
                  </a:cubicBezTo>
                  <a:cubicBezTo>
                    <a:pt x="177" y="62"/>
                    <a:pt x="177" y="62"/>
                    <a:pt x="177" y="62"/>
                  </a:cubicBezTo>
                  <a:cubicBezTo>
                    <a:pt x="175" y="62"/>
                    <a:pt x="175" y="62"/>
                    <a:pt x="175" y="62"/>
                  </a:cubicBezTo>
                  <a:cubicBezTo>
                    <a:pt x="174" y="62"/>
                    <a:pt x="174" y="62"/>
                    <a:pt x="174" y="62"/>
                  </a:cubicBezTo>
                  <a:cubicBezTo>
                    <a:pt x="174" y="61"/>
                    <a:pt x="174" y="61"/>
                    <a:pt x="174" y="61"/>
                  </a:cubicBezTo>
                  <a:cubicBezTo>
                    <a:pt x="175" y="60"/>
                    <a:pt x="175" y="60"/>
                    <a:pt x="175" y="60"/>
                  </a:cubicBezTo>
                  <a:cubicBezTo>
                    <a:pt x="176" y="59"/>
                    <a:pt x="176" y="59"/>
                    <a:pt x="176" y="59"/>
                  </a:cubicBezTo>
                  <a:cubicBezTo>
                    <a:pt x="177" y="59"/>
                    <a:pt x="177" y="59"/>
                    <a:pt x="177" y="59"/>
                  </a:cubicBezTo>
                  <a:cubicBezTo>
                    <a:pt x="178" y="59"/>
                    <a:pt x="178" y="59"/>
                    <a:pt x="178" y="59"/>
                  </a:cubicBezTo>
                  <a:cubicBezTo>
                    <a:pt x="180" y="59"/>
                    <a:pt x="180" y="59"/>
                    <a:pt x="180" y="59"/>
                  </a:cubicBezTo>
                  <a:cubicBezTo>
                    <a:pt x="181" y="59"/>
                    <a:pt x="181" y="59"/>
                    <a:pt x="181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82" y="59"/>
                    <a:pt x="182" y="59"/>
                    <a:pt x="182" y="59"/>
                  </a:cubicBezTo>
                  <a:cubicBezTo>
                    <a:pt x="181" y="58"/>
                    <a:pt x="181" y="58"/>
                    <a:pt x="181" y="5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178" y="57"/>
                    <a:pt x="178" y="57"/>
                    <a:pt x="178" y="57"/>
                  </a:cubicBezTo>
                  <a:cubicBezTo>
                    <a:pt x="179" y="56"/>
                    <a:pt x="179" y="56"/>
                    <a:pt x="179" y="56"/>
                  </a:cubicBezTo>
                  <a:cubicBezTo>
                    <a:pt x="180" y="56"/>
                    <a:pt x="180" y="56"/>
                    <a:pt x="180" y="56"/>
                  </a:cubicBezTo>
                  <a:cubicBezTo>
                    <a:pt x="180" y="55"/>
                    <a:pt x="180" y="55"/>
                    <a:pt x="180" y="55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82" y="55"/>
                    <a:pt x="182" y="55"/>
                    <a:pt x="182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6"/>
                    <a:pt x="185" y="56"/>
                    <a:pt x="185" y="56"/>
                  </a:cubicBezTo>
                  <a:cubicBezTo>
                    <a:pt x="185" y="55"/>
                    <a:pt x="185" y="55"/>
                    <a:pt x="185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84" y="54"/>
                    <a:pt x="184" y="54"/>
                    <a:pt x="184" y="54"/>
                  </a:cubicBezTo>
                  <a:cubicBezTo>
                    <a:pt x="183" y="54"/>
                    <a:pt x="183" y="54"/>
                    <a:pt x="183" y="54"/>
                  </a:cubicBezTo>
                  <a:cubicBezTo>
                    <a:pt x="184" y="53"/>
                    <a:pt x="184" y="53"/>
                    <a:pt x="184" y="53"/>
                  </a:cubicBezTo>
                  <a:cubicBezTo>
                    <a:pt x="186" y="53"/>
                    <a:pt x="186" y="53"/>
                    <a:pt x="186" y="53"/>
                  </a:cubicBezTo>
                  <a:cubicBezTo>
                    <a:pt x="187" y="53"/>
                    <a:pt x="187" y="53"/>
                    <a:pt x="187" y="53"/>
                  </a:cubicBezTo>
                  <a:cubicBezTo>
                    <a:pt x="188" y="53"/>
                    <a:pt x="188" y="53"/>
                    <a:pt x="188" y="53"/>
                  </a:cubicBezTo>
                  <a:cubicBezTo>
                    <a:pt x="189" y="54"/>
                    <a:pt x="189" y="54"/>
                    <a:pt x="189" y="54"/>
                  </a:cubicBezTo>
                  <a:cubicBezTo>
                    <a:pt x="190" y="55"/>
                    <a:pt x="190" y="55"/>
                    <a:pt x="190" y="55"/>
                  </a:cubicBezTo>
                  <a:cubicBezTo>
                    <a:pt x="189" y="55"/>
                    <a:pt x="189" y="55"/>
                    <a:pt x="189" y="55"/>
                  </a:cubicBezTo>
                  <a:cubicBezTo>
                    <a:pt x="188" y="56"/>
                    <a:pt x="188" y="56"/>
                    <a:pt x="188" y="56"/>
                  </a:cubicBezTo>
                  <a:cubicBezTo>
                    <a:pt x="189" y="57"/>
                    <a:pt x="189" y="57"/>
                    <a:pt x="189" y="57"/>
                  </a:cubicBezTo>
                  <a:cubicBezTo>
                    <a:pt x="190" y="57"/>
                    <a:pt x="190" y="57"/>
                    <a:pt x="190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1" y="57"/>
                    <a:pt x="191" y="57"/>
                    <a:pt x="191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7"/>
                    <a:pt x="192" y="57"/>
                    <a:pt x="192" y="57"/>
                  </a:cubicBezTo>
                  <a:cubicBezTo>
                    <a:pt x="192" y="58"/>
                    <a:pt x="192" y="58"/>
                    <a:pt x="192" y="58"/>
                  </a:cubicBezTo>
                  <a:cubicBezTo>
                    <a:pt x="193" y="58"/>
                    <a:pt x="193" y="58"/>
                    <a:pt x="193" y="58"/>
                  </a:cubicBezTo>
                  <a:cubicBezTo>
                    <a:pt x="193" y="59"/>
                    <a:pt x="193" y="59"/>
                    <a:pt x="193" y="59"/>
                  </a:cubicBezTo>
                  <a:cubicBezTo>
                    <a:pt x="192" y="59"/>
                    <a:pt x="192" y="59"/>
                    <a:pt x="192" y="59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93" y="61"/>
                    <a:pt x="193" y="61"/>
                    <a:pt x="193" y="61"/>
                  </a:cubicBezTo>
                  <a:cubicBezTo>
                    <a:pt x="193" y="62"/>
                    <a:pt x="193" y="62"/>
                    <a:pt x="193" y="62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2" y="62"/>
                    <a:pt x="192" y="62"/>
                    <a:pt x="192" y="62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1" y="63"/>
                    <a:pt x="191" y="63"/>
                    <a:pt x="191" y="63"/>
                  </a:cubicBezTo>
                  <a:cubicBezTo>
                    <a:pt x="192" y="63"/>
                    <a:pt x="192" y="63"/>
                    <a:pt x="192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3"/>
                    <a:pt x="193" y="63"/>
                    <a:pt x="193" y="63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6"/>
                    <a:pt x="192" y="66"/>
                    <a:pt x="192" y="66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3" y="67"/>
                    <a:pt x="193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4" y="67"/>
                    <a:pt x="194" y="67"/>
                    <a:pt x="194" y="67"/>
                  </a:cubicBezTo>
                  <a:cubicBezTo>
                    <a:pt x="195" y="67"/>
                    <a:pt x="195" y="67"/>
                    <a:pt x="195" y="67"/>
                  </a:cubicBezTo>
                  <a:cubicBezTo>
                    <a:pt x="196" y="68"/>
                    <a:pt x="196" y="68"/>
                    <a:pt x="196" y="68"/>
                  </a:cubicBezTo>
                  <a:cubicBezTo>
                    <a:pt x="196" y="67"/>
                    <a:pt x="196" y="67"/>
                    <a:pt x="196" y="67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198" y="69"/>
                    <a:pt x="198" y="69"/>
                    <a:pt x="198" y="69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68"/>
                    <a:pt x="199" y="68"/>
                    <a:pt x="199" y="68"/>
                  </a:cubicBezTo>
                  <a:cubicBezTo>
                    <a:pt x="198" y="68"/>
                    <a:pt x="198" y="68"/>
                    <a:pt x="198" y="68"/>
                  </a:cubicBezTo>
                  <a:cubicBezTo>
                    <a:pt x="200" y="67"/>
                    <a:pt x="200" y="67"/>
                    <a:pt x="200" y="67"/>
                  </a:cubicBezTo>
                  <a:cubicBezTo>
                    <a:pt x="199" y="66"/>
                    <a:pt x="199" y="66"/>
                    <a:pt x="199" y="66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9" y="65"/>
                    <a:pt x="199" y="65"/>
                    <a:pt x="199" y="65"/>
                  </a:cubicBezTo>
                  <a:cubicBezTo>
                    <a:pt x="198" y="64"/>
                    <a:pt x="198" y="64"/>
                    <a:pt x="198" y="64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200" y="63"/>
                    <a:pt x="200" y="63"/>
                    <a:pt x="200" y="63"/>
                  </a:cubicBezTo>
                  <a:cubicBezTo>
                    <a:pt x="201" y="63"/>
                    <a:pt x="201" y="63"/>
                    <a:pt x="201" y="63"/>
                  </a:cubicBezTo>
                  <a:cubicBezTo>
                    <a:pt x="202" y="62"/>
                    <a:pt x="202" y="62"/>
                    <a:pt x="202" y="62"/>
                  </a:cubicBezTo>
                  <a:cubicBezTo>
                    <a:pt x="201" y="61"/>
                    <a:pt x="201" y="61"/>
                    <a:pt x="201" y="61"/>
                  </a:cubicBezTo>
                  <a:cubicBezTo>
                    <a:pt x="201" y="60"/>
                    <a:pt x="201" y="60"/>
                    <a:pt x="201" y="60"/>
                  </a:cubicBezTo>
                  <a:cubicBezTo>
                    <a:pt x="201" y="59"/>
                    <a:pt x="201" y="59"/>
                    <a:pt x="201" y="59"/>
                  </a:cubicBezTo>
                  <a:cubicBezTo>
                    <a:pt x="200" y="58"/>
                    <a:pt x="200" y="58"/>
                    <a:pt x="200" y="58"/>
                  </a:cubicBezTo>
                  <a:cubicBezTo>
                    <a:pt x="201" y="57"/>
                    <a:pt x="201" y="57"/>
                    <a:pt x="201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2" y="57"/>
                    <a:pt x="202" y="57"/>
                    <a:pt x="202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7"/>
                    <a:pt x="203" y="57"/>
                    <a:pt x="203" y="57"/>
                  </a:cubicBezTo>
                  <a:cubicBezTo>
                    <a:pt x="203" y="56"/>
                    <a:pt x="203" y="56"/>
                    <a:pt x="203" y="56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06" y="54"/>
                    <a:pt x="206" y="54"/>
                    <a:pt x="206" y="54"/>
                  </a:cubicBezTo>
                  <a:cubicBezTo>
                    <a:pt x="207" y="54"/>
                    <a:pt x="207" y="54"/>
                    <a:pt x="207" y="54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5"/>
                    <a:pt x="208" y="55"/>
                    <a:pt x="208" y="55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8" y="56"/>
                    <a:pt x="208" y="56"/>
                    <a:pt x="208" y="56"/>
                  </a:cubicBezTo>
                  <a:cubicBezTo>
                    <a:pt x="207" y="56"/>
                    <a:pt x="207" y="56"/>
                    <a:pt x="207" y="56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7"/>
                    <a:pt x="207" y="57"/>
                    <a:pt x="207" y="57"/>
                  </a:cubicBezTo>
                  <a:cubicBezTo>
                    <a:pt x="207" y="58"/>
                    <a:pt x="207" y="58"/>
                    <a:pt x="207" y="58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59"/>
                    <a:pt x="207" y="59"/>
                    <a:pt x="207" y="59"/>
                  </a:cubicBezTo>
                  <a:cubicBezTo>
                    <a:pt x="207" y="61"/>
                    <a:pt x="207" y="61"/>
                    <a:pt x="207" y="61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6" y="62"/>
                    <a:pt x="206" y="62"/>
                    <a:pt x="206" y="62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4" y="63"/>
                    <a:pt x="204" y="63"/>
                    <a:pt x="204" y="63"/>
                  </a:cubicBezTo>
                  <a:cubicBezTo>
                    <a:pt x="204" y="64"/>
                    <a:pt x="204" y="64"/>
                    <a:pt x="204" y="64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63"/>
                    <a:pt x="205" y="63"/>
                    <a:pt x="205" y="63"/>
                  </a:cubicBezTo>
                  <a:cubicBezTo>
                    <a:pt x="207" y="63"/>
                    <a:pt x="207" y="63"/>
                    <a:pt x="207" y="63"/>
                  </a:cubicBezTo>
                  <a:cubicBezTo>
                    <a:pt x="207" y="64"/>
                    <a:pt x="207" y="64"/>
                    <a:pt x="207" y="64"/>
                  </a:cubicBezTo>
                  <a:cubicBezTo>
                    <a:pt x="206" y="65"/>
                    <a:pt x="206" y="65"/>
                    <a:pt x="206" y="65"/>
                  </a:cubicBezTo>
                  <a:cubicBezTo>
                    <a:pt x="205" y="65"/>
                    <a:pt x="205" y="65"/>
                    <a:pt x="205" y="65"/>
                  </a:cubicBezTo>
                  <a:cubicBezTo>
                    <a:pt x="204" y="66"/>
                    <a:pt x="204" y="66"/>
                    <a:pt x="204" y="66"/>
                  </a:cubicBezTo>
                  <a:cubicBezTo>
                    <a:pt x="203" y="67"/>
                    <a:pt x="203" y="67"/>
                    <a:pt x="203" y="67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6" y="66"/>
                    <a:pt x="206" y="66"/>
                    <a:pt x="206" y="66"/>
                  </a:cubicBezTo>
                  <a:cubicBezTo>
                    <a:pt x="207" y="65"/>
                    <a:pt x="207" y="65"/>
                    <a:pt x="207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7" y="68"/>
                    <a:pt x="207" y="68"/>
                    <a:pt x="207" y="68"/>
                  </a:cubicBezTo>
                  <a:cubicBezTo>
                    <a:pt x="207" y="69"/>
                    <a:pt x="207" y="69"/>
                    <a:pt x="207" y="69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8"/>
                    <a:pt x="213" y="68"/>
                    <a:pt x="213" y="68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9" y="71"/>
                    <a:pt x="209" y="71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9" y="72"/>
                    <a:pt x="209" y="72"/>
                    <a:pt x="209" y="72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8" y="74"/>
                    <a:pt x="208" y="74"/>
                    <a:pt x="208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6"/>
                    <a:pt x="204" y="76"/>
                    <a:pt x="204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1" y="77"/>
                    <a:pt x="201" y="77"/>
                    <a:pt x="201" y="77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199" y="76"/>
                    <a:pt x="199" y="76"/>
                    <a:pt x="199" y="76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200" y="75"/>
                    <a:pt x="200" y="75"/>
                    <a:pt x="200" y="75"/>
                  </a:cubicBezTo>
                  <a:cubicBezTo>
                    <a:pt x="199" y="74"/>
                    <a:pt x="199" y="74"/>
                    <a:pt x="199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198" y="76"/>
                    <a:pt x="198" y="76"/>
                    <a:pt x="198" y="76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6" y="75"/>
                    <a:pt x="196" y="75"/>
                    <a:pt x="196" y="75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7" y="74"/>
                    <a:pt x="197" y="74"/>
                    <a:pt x="197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6" y="74"/>
                    <a:pt x="196" y="74"/>
                    <a:pt x="196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5" y="74"/>
                    <a:pt x="195" y="74"/>
                    <a:pt x="195" y="74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3" y="75"/>
                    <a:pt x="193" y="75"/>
                    <a:pt x="193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2" y="75"/>
                    <a:pt x="192" y="75"/>
                    <a:pt x="192" y="75"/>
                  </a:cubicBezTo>
                  <a:cubicBezTo>
                    <a:pt x="191" y="75"/>
                    <a:pt x="191" y="75"/>
                    <a:pt x="191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90" y="75"/>
                    <a:pt x="190" y="75"/>
                    <a:pt x="190" y="75"/>
                  </a:cubicBezTo>
                  <a:cubicBezTo>
                    <a:pt x="189" y="75"/>
                    <a:pt x="189" y="75"/>
                    <a:pt x="189" y="75"/>
                  </a:cubicBezTo>
                  <a:cubicBezTo>
                    <a:pt x="188" y="75"/>
                    <a:pt x="188" y="75"/>
                    <a:pt x="188" y="75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8" y="76"/>
                    <a:pt x="188" y="76"/>
                    <a:pt x="188" y="76"/>
                  </a:cubicBezTo>
                  <a:cubicBezTo>
                    <a:pt x="187" y="76"/>
                    <a:pt x="187" y="76"/>
                    <a:pt x="187" y="76"/>
                  </a:cubicBezTo>
                  <a:cubicBezTo>
                    <a:pt x="187" y="77"/>
                    <a:pt x="187" y="77"/>
                    <a:pt x="187" y="77"/>
                  </a:cubicBezTo>
                  <a:cubicBezTo>
                    <a:pt x="186" y="77"/>
                    <a:pt x="186" y="77"/>
                    <a:pt x="186" y="77"/>
                  </a:cubicBezTo>
                  <a:cubicBezTo>
                    <a:pt x="185" y="77"/>
                    <a:pt x="185" y="77"/>
                    <a:pt x="185" y="77"/>
                  </a:cubicBezTo>
                  <a:cubicBezTo>
                    <a:pt x="184" y="77"/>
                    <a:pt x="184" y="77"/>
                    <a:pt x="184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3" y="77"/>
                    <a:pt x="183" y="77"/>
                    <a:pt x="183" y="77"/>
                  </a:cubicBezTo>
                  <a:cubicBezTo>
                    <a:pt x="182" y="77"/>
                    <a:pt x="182" y="77"/>
                    <a:pt x="182" y="77"/>
                  </a:cubicBezTo>
                  <a:cubicBezTo>
                    <a:pt x="181" y="77"/>
                    <a:pt x="181" y="77"/>
                    <a:pt x="181" y="77"/>
                  </a:cubicBezTo>
                  <a:cubicBezTo>
                    <a:pt x="179" y="77"/>
                    <a:pt x="179" y="77"/>
                    <a:pt x="179" y="77"/>
                  </a:cubicBezTo>
                  <a:cubicBezTo>
                    <a:pt x="178" y="77"/>
                    <a:pt x="178" y="77"/>
                    <a:pt x="178" y="77"/>
                  </a:cubicBezTo>
                  <a:cubicBezTo>
                    <a:pt x="177" y="76"/>
                    <a:pt x="177" y="76"/>
                    <a:pt x="177" y="76"/>
                  </a:cubicBezTo>
                  <a:cubicBezTo>
                    <a:pt x="176" y="76"/>
                    <a:pt x="176" y="76"/>
                    <a:pt x="176" y="76"/>
                  </a:cubicBezTo>
                  <a:cubicBezTo>
                    <a:pt x="176" y="75"/>
                    <a:pt x="176" y="75"/>
                    <a:pt x="176" y="75"/>
                  </a:cubicBezTo>
                  <a:close/>
                  <a:moveTo>
                    <a:pt x="123" y="100"/>
                  </a:moveTo>
                  <a:cubicBezTo>
                    <a:pt x="123" y="98"/>
                    <a:pt x="123" y="98"/>
                    <a:pt x="123" y="98"/>
                  </a:cubicBezTo>
                  <a:cubicBezTo>
                    <a:pt x="124" y="97"/>
                    <a:pt x="124" y="97"/>
                    <a:pt x="124" y="97"/>
                  </a:cubicBezTo>
                  <a:cubicBezTo>
                    <a:pt x="123" y="96"/>
                    <a:pt x="123" y="96"/>
                    <a:pt x="123" y="96"/>
                  </a:cubicBezTo>
                  <a:cubicBezTo>
                    <a:pt x="124" y="95"/>
                    <a:pt x="124" y="95"/>
                    <a:pt x="124" y="95"/>
                  </a:cubicBezTo>
                  <a:cubicBezTo>
                    <a:pt x="124" y="94"/>
                    <a:pt x="124" y="94"/>
                    <a:pt x="124" y="94"/>
                  </a:cubicBezTo>
                  <a:cubicBezTo>
                    <a:pt x="123" y="94"/>
                    <a:pt x="123" y="94"/>
                    <a:pt x="123" y="94"/>
                  </a:cubicBezTo>
                  <a:cubicBezTo>
                    <a:pt x="122" y="92"/>
                    <a:pt x="122" y="92"/>
                    <a:pt x="122" y="92"/>
                  </a:cubicBezTo>
                  <a:cubicBezTo>
                    <a:pt x="123" y="92"/>
                    <a:pt x="123" y="92"/>
                    <a:pt x="123" y="92"/>
                  </a:cubicBezTo>
                  <a:cubicBezTo>
                    <a:pt x="123" y="91"/>
                    <a:pt x="123" y="91"/>
                    <a:pt x="123" y="91"/>
                  </a:cubicBezTo>
                  <a:cubicBezTo>
                    <a:pt x="122" y="91"/>
                    <a:pt x="122" y="91"/>
                    <a:pt x="122" y="91"/>
                  </a:cubicBezTo>
                  <a:cubicBezTo>
                    <a:pt x="120" y="91"/>
                    <a:pt x="120" y="91"/>
                    <a:pt x="120" y="91"/>
                  </a:cubicBezTo>
                  <a:cubicBezTo>
                    <a:pt x="120" y="90"/>
                    <a:pt x="120" y="90"/>
                    <a:pt x="120" y="90"/>
                  </a:cubicBezTo>
                  <a:cubicBezTo>
                    <a:pt x="121" y="90"/>
                    <a:pt x="121" y="90"/>
                    <a:pt x="121" y="90"/>
                  </a:cubicBezTo>
                  <a:cubicBezTo>
                    <a:pt x="122" y="90"/>
                    <a:pt x="122" y="90"/>
                    <a:pt x="122" y="90"/>
                  </a:cubicBezTo>
                  <a:cubicBezTo>
                    <a:pt x="123" y="89"/>
                    <a:pt x="123" y="89"/>
                    <a:pt x="123" y="89"/>
                  </a:cubicBezTo>
                  <a:cubicBezTo>
                    <a:pt x="123" y="88"/>
                    <a:pt x="123" y="88"/>
                    <a:pt x="123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4" y="88"/>
                    <a:pt x="124" y="88"/>
                    <a:pt x="124" y="88"/>
                  </a:cubicBezTo>
                  <a:cubicBezTo>
                    <a:pt x="125" y="88"/>
                    <a:pt x="125" y="88"/>
                    <a:pt x="125" y="88"/>
                  </a:cubicBezTo>
                  <a:cubicBezTo>
                    <a:pt x="126" y="86"/>
                    <a:pt x="126" y="86"/>
                    <a:pt x="126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8" y="85"/>
                    <a:pt x="128" y="85"/>
                    <a:pt x="128" y="85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29" y="83"/>
                    <a:pt x="129" y="83"/>
                    <a:pt x="129" y="83"/>
                  </a:cubicBezTo>
                  <a:cubicBezTo>
                    <a:pt x="129" y="84"/>
                    <a:pt x="129" y="84"/>
                    <a:pt x="129" y="84"/>
                  </a:cubicBezTo>
                  <a:cubicBezTo>
                    <a:pt x="132" y="84"/>
                    <a:pt x="132" y="84"/>
                    <a:pt x="132" y="84"/>
                  </a:cubicBezTo>
                  <a:cubicBezTo>
                    <a:pt x="132" y="83"/>
                    <a:pt x="132" y="83"/>
                    <a:pt x="132" y="83"/>
                  </a:cubicBezTo>
                  <a:cubicBezTo>
                    <a:pt x="131" y="82"/>
                    <a:pt x="131" y="82"/>
                    <a:pt x="131" y="82"/>
                  </a:cubicBezTo>
                  <a:cubicBezTo>
                    <a:pt x="131" y="81"/>
                    <a:pt x="131" y="81"/>
                    <a:pt x="131" y="81"/>
                  </a:cubicBezTo>
                  <a:cubicBezTo>
                    <a:pt x="132" y="81"/>
                    <a:pt x="132" y="81"/>
                    <a:pt x="132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5" y="78"/>
                    <a:pt x="135" y="78"/>
                    <a:pt x="135" y="78"/>
                  </a:cubicBezTo>
                  <a:cubicBezTo>
                    <a:pt x="137" y="78"/>
                    <a:pt x="137" y="78"/>
                    <a:pt x="137" y="78"/>
                  </a:cubicBezTo>
                  <a:cubicBezTo>
                    <a:pt x="137" y="77"/>
                    <a:pt x="137" y="77"/>
                    <a:pt x="137" y="77"/>
                  </a:cubicBezTo>
                  <a:cubicBezTo>
                    <a:pt x="138" y="76"/>
                    <a:pt x="138" y="76"/>
                    <a:pt x="138" y="76"/>
                  </a:cubicBezTo>
                  <a:cubicBezTo>
                    <a:pt x="139" y="76"/>
                    <a:pt x="139" y="76"/>
                    <a:pt x="139" y="76"/>
                  </a:cubicBezTo>
                  <a:cubicBezTo>
                    <a:pt x="140" y="75"/>
                    <a:pt x="140" y="75"/>
                    <a:pt x="140" y="75"/>
                  </a:cubicBezTo>
                  <a:cubicBezTo>
                    <a:pt x="139" y="75"/>
                    <a:pt x="139" y="75"/>
                    <a:pt x="139" y="75"/>
                  </a:cubicBezTo>
                  <a:cubicBezTo>
                    <a:pt x="139" y="73"/>
                    <a:pt x="139" y="73"/>
                    <a:pt x="139" y="73"/>
                  </a:cubicBezTo>
                  <a:cubicBezTo>
                    <a:pt x="139" y="72"/>
                    <a:pt x="139" y="72"/>
                    <a:pt x="139" y="72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1"/>
                    <a:pt x="140" y="71"/>
                    <a:pt x="140" y="71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1" y="70"/>
                    <a:pt x="141" y="70"/>
                    <a:pt x="141" y="70"/>
                  </a:cubicBezTo>
                  <a:cubicBezTo>
                    <a:pt x="142" y="70"/>
                    <a:pt x="142" y="70"/>
                    <a:pt x="142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5" y="70"/>
                    <a:pt x="145" y="70"/>
                    <a:pt x="145" y="70"/>
                  </a:cubicBezTo>
                  <a:cubicBezTo>
                    <a:pt x="148" y="70"/>
                    <a:pt x="148" y="70"/>
                    <a:pt x="148" y="70"/>
                  </a:cubicBezTo>
                  <a:cubicBezTo>
                    <a:pt x="150" y="69"/>
                    <a:pt x="150" y="69"/>
                    <a:pt x="150" y="69"/>
                  </a:cubicBezTo>
                  <a:cubicBezTo>
                    <a:pt x="153" y="70"/>
                    <a:pt x="153" y="70"/>
                    <a:pt x="153" y="70"/>
                  </a:cubicBezTo>
                  <a:cubicBezTo>
                    <a:pt x="152" y="71"/>
                    <a:pt x="152" y="71"/>
                    <a:pt x="152" y="71"/>
                  </a:cubicBezTo>
                  <a:cubicBezTo>
                    <a:pt x="153" y="71"/>
                    <a:pt x="153" y="71"/>
                    <a:pt x="153" y="71"/>
                  </a:cubicBezTo>
                  <a:cubicBezTo>
                    <a:pt x="154" y="72"/>
                    <a:pt x="154" y="72"/>
                    <a:pt x="154" y="72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5" y="74"/>
                    <a:pt x="155" y="74"/>
                    <a:pt x="155" y="74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8" y="76"/>
                    <a:pt x="158" y="76"/>
                    <a:pt x="158" y="76"/>
                  </a:cubicBezTo>
                  <a:cubicBezTo>
                    <a:pt x="158" y="75"/>
                    <a:pt x="158" y="75"/>
                    <a:pt x="158" y="75"/>
                  </a:cubicBezTo>
                  <a:cubicBezTo>
                    <a:pt x="159" y="74"/>
                    <a:pt x="159" y="74"/>
                    <a:pt x="159" y="74"/>
                  </a:cubicBezTo>
                  <a:cubicBezTo>
                    <a:pt x="160" y="75"/>
                    <a:pt x="160" y="75"/>
                    <a:pt x="160" y="75"/>
                  </a:cubicBezTo>
                  <a:cubicBezTo>
                    <a:pt x="161" y="74"/>
                    <a:pt x="161" y="74"/>
                    <a:pt x="161" y="74"/>
                  </a:cubicBezTo>
                  <a:cubicBezTo>
                    <a:pt x="162" y="74"/>
                    <a:pt x="162" y="74"/>
                    <a:pt x="162" y="74"/>
                  </a:cubicBezTo>
                  <a:cubicBezTo>
                    <a:pt x="162" y="75"/>
                    <a:pt x="162" y="75"/>
                    <a:pt x="162" y="7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64" y="79"/>
                    <a:pt x="164" y="79"/>
                    <a:pt x="164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64" y="81"/>
                    <a:pt x="164" y="81"/>
                    <a:pt x="164" y="81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2"/>
                    <a:pt x="164" y="82"/>
                    <a:pt x="164" y="82"/>
                  </a:cubicBezTo>
                  <a:cubicBezTo>
                    <a:pt x="164" y="83"/>
                    <a:pt x="164" y="83"/>
                    <a:pt x="164" y="83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4" y="84"/>
                    <a:pt x="164" y="84"/>
                    <a:pt x="164" y="84"/>
                  </a:cubicBezTo>
                  <a:cubicBezTo>
                    <a:pt x="163" y="85"/>
                    <a:pt x="163" y="85"/>
                    <a:pt x="163" y="85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1" y="86"/>
                    <a:pt x="161" y="86"/>
                    <a:pt x="161" y="86"/>
                  </a:cubicBezTo>
                  <a:cubicBezTo>
                    <a:pt x="159" y="86"/>
                    <a:pt x="159" y="86"/>
                    <a:pt x="159" y="86"/>
                  </a:cubicBezTo>
                  <a:cubicBezTo>
                    <a:pt x="158" y="86"/>
                    <a:pt x="158" y="86"/>
                    <a:pt x="158" y="86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52" y="88"/>
                    <a:pt x="152" y="88"/>
                    <a:pt x="152" y="88"/>
                  </a:cubicBezTo>
                  <a:cubicBezTo>
                    <a:pt x="151" y="88"/>
                    <a:pt x="151" y="88"/>
                    <a:pt x="151" y="88"/>
                  </a:cubicBezTo>
                  <a:cubicBezTo>
                    <a:pt x="150" y="89"/>
                    <a:pt x="150" y="89"/>
                    <a:pt x="150" y="89"/>
                  </a:cubicBezTo>
                  <a:cubicBezTo>
                    <a:pt x="149" y="89"/>
                    <a:pt x="149" y="89"/>
                    <a:pt x="149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8" y="89"/>
                    <a:pt x="148" y="89"/>
                    <a:pt x="148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0"/>
                    <a:pt x="145" y="90"/>
                    <a:pt x="145" y="90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1"/>
                    <a:pt x="144" y="91"/>
                    <a:pt x="144" y="91"/>
                  </a:cubicBezTo>
                  <a:cubicBezTo>
                    <a:pt x="144" y="92"/>
                    <a:pt x="144" y="92"/>
                    <a:pt x="144" y="92"/>
                  </a:cubicBezTo>
                  <a:cubicBezTo>
                    <a:pt x="142" y="92"/>
                    <a:pt x="142" y="92"/>
                    <a:pt x="142" y="92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40" y="93"/>
                    <a:pt x="140" y="93"/>
                    <a:pt x="140" y="93"/>
                  </a:cubicBezTo>
                  <a:cubicBezTo>
                    <a:pt x="139" y="92"/>
                    <a:pt x="139" y="92"/>
                    <a:pt x="139" y="92"/>
                  </a:cubicBezTo>
                  <a:cubicBezTo>
                    <a:pt x="139" y="93"/>
                    <a:pt x="139" y="93"/>
                    <a:pt x="139" y="93"/>
                  </a:cubicBezTo>
                  <a:cubicBezTo>
                    <a:pt x="139" y="94"/>
                    <a:pt x="139" y="94"/>
                    <a:pt x="139" y="94"/>
                  </a:cubicBezTo>
                  <a:cubicBezTo>
                    <a:pt x="138" y="94"/>
                    <a:pt x="138" y="94"/>
                    <a:pt x="138" y="94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36" y="96"/>
                    <a:pt x="136" y="96"/>
                    <a:pt x="136" y="96"/>
                  </a:cubicBezTo>
                  <a:cubicBezTo>
                    <a:pt x="135" y="97"/>
                    <a:pt x="135" y="97"/>
                    <a:pt x="135" y="97"/>
                  </a:cubicBezTo>
                  <a:cubicBezTo>
                    <a:pt x="136" y="97"/>
                    <a:pt x="136" y="97"/>
                    <a:pt x="136" y="97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4" y="99"/>
                    <a:pt x="134" y="99"/>
                    <a:pt x="134" y="99"/>
                  </a:cubicBezTo>
                  <a:cubicBezTo>
                    <a:pt x="132" y="99"/>
                    <a:pt x="132" y="99"/>
                    <a:pt x="132" y="99"/>
                  </a:cubicBezTo>
                  <a:cubicBezTo>
                    <a:pt x="131" y="100"/>
                    <a:pt x="131" y="100"/>
                    <a:pt x="131" y="100"/>
                  </a:cubicBezTo>
                  <a:cubicBezTo>
                    <a:pt x="130" y="100"/>
                    <a:pt x="130" y="100"/>
                    <a:pt x="130" y="100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9"/>
                    <a:pt x="130" y="99"/>
                    <a:pt x="130" y="99"/>
                  </a:cubicBezTo>
                  <a:cubicBezTo>
                    <a:pt x="130" y="98"/>
                    <a:pt x="130" y="98"/>
                    <a:pt x="130" y="98"/>
                  </a:cubicBezTo>
                  <a:cubicBezTo>
                    <a:pt x="130" y="97"/>
                    <a:pt x="130" y="97"/>
                    <a:pt x="130" y="97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9" y="98"/>
                    <a:pt x="129" y="98"/>
                    <a:pt x="129" y="98"/>
                  </a:cubicBezTo>
                  <a:cubicBezTo>
                    <a:pt x="127" y="100"/>
                    <a:pt x="127" y="100"/>
                    <a:pt x="127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4" y="100"/>
                    <a:pt x="124" y="100"/>
                    <a:pt x="124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0"/>
                    <a:pt x="123" y="100"/>
                  </a:cubicBezTo>
                  <a:close/>
                  <a:moveTo>
                    <a:pt x="236" y="88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89"/>
                    <a:pt x="236" y="89"/>
                    <a:pt x="236" y="89"/>
                  </a:cubicBezTo>
                  <a:cubicBezTo>
                    <a:pt x="236" y="90"/>
                    <a:pt x="236" y="90"/>
                    <a:pt x="236" y="90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5" y="88"/>
                    <a:pt x="235" y="88"/>
                    <a:pt x="235" y="88"/>
                  </a:cubicBezTo>
                  <a:cubicBezTo>
                    <a:pt x="236" y="88"/>
                    <a:pt x="236" y="88"/>
                    <a:pt x="236" y="88"/>
                  </a:cubicBezTo>
                  <a:close/>
                  <a:moveTo>
                    <a:pt x="227" y="88"/>
                  </a:moveTo>
                  <a:cubicBezTo>
                    <a:pt x="227" y="87"/>
                    <a:pt x="227" y="87"/>
                    <a:pt x="227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7"/>
                    <a:pt x="229" y="87"/>
                    <a:pt x="229" y="8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8" y="88"/>
                    <a:pt x="228" y="88"/>
                    <a:pt x="228" y="88"/>
                  </a:cubicBezTo>
                  <a:cubicBezTo>
                    <a:pt x="227" y="88"/>
                    <a:pt x="227" y="88"/>
                    <a:pt x="227" y="88"/>
                  </a:cubicBezTo>
                  <a:close/>
                  <a:moveTo>
                    <a:pt x="218" y="92"/>
                  </a:moveTo>
                  <a:cubicBezTo>
                    <a:pt x="219" y="93"/>
                    <a:pt x="219" y="93"/>
                    <a:pt x="219" y="93"/>
                  </a:cubicBezTo>
                  <a:cubicBezTo>
                    <a:pt x="220" y="93"/>
                    <a:pt x="220" y="93"/>
                    <a:pt x="220" y="93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1" y="94"/>
                    <a:pt x="221" y="94"/>
                    <a:pt x="221" y="94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3"/>
                    <a:pt x="223" y="93"/>
                    <a:pt x="223" y="93"/>
                  </a:cubicBezTo>
                  <a:cubicBezTo>
                    <a:pt x="224" y="94"/>
                    <a:pt x="224" y="94"/>
                    <a:pt x="224" y="94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5" y="93"/>
                    <a:pt x="225" y="93"/>
                    <a:pt x="225" y="93"/>
                  </a:cubicBezTo>
                  <a:cubicBezTo>
                    <a:pt x="226" y="93"/>
                    <a:pt x="226" y="93"/>
                    <a:pt x="226" y="93"/>
                  </a:cubicBezTo>
                  <a:cubicBezTo>
                    <a:pt x="226" y="92"/>
                    <a:pt x="226" y="92"/>
                    <a:pt x="226" y="92"/>
                  </a:cubicBezTo>
                  <a:cubicBezTo>
                    <a:pt x="225" y="92"/>
                    <a:pt x="225" y="92"/>
                    <a:pt x="225" y="92"/>
                  </a:cubicBezTo>
                  <a:cubicBezTo>
                    <a:pt x="224" y="92"/>
                    <a:pt x="224" y="92"/>
                    <a:pt x="224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3" y="92"/>
                    <a:pt x="223" y="92"/>
                    <a:pt x="223" y="92"/>
                  </a:cubicBezTo>
                  <a:cubicBezTo>
                    <a:pt x="222" y="92"/>
                    <a:pt x="222" y="92"/>
                    <a:pt x="222" y="92"/>
                  </a:cubicBezTo>
                  <a:cubicBezTo>
                    <a:pt x="221" y="92"/>
                    <a:pt x="221" y="92"/>
                    <a:pt x="221" y="92"/>
                  </a:cubicBezTo>
                  <a:cubicBezTo>
                    <a:pt x="220" y="92"/>
                    <a:pt x="220" y="92"/>
                    <a:pt x="220" y="92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18" y="92"/>
                    <a:pt x="218" y="92"/>
                    <a:pt x="218" y="92"/>
                  </a:cubicBezTo>
                  <a:close/>
                  <a:moveTo>
                    <a:pt x="214" y="120"/>
                  </a:moveTo>
                  <a:cubicBezTo>
                    <a:pt x="213" y="120"/>
                    <a:pt x="213" y="120"/>
                    <a:pt x="213" y="120"/>
                  </a:cubicBezTo>
                  <a:cubicBezTo>
                    <a:pt x="213" y="120"/>
                    <a:pt x="213" y="120"/>
                    <a:pt x="213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4" y="120"/>
                    <a:pt x="214" y="120"/>
                    <a:pt x="214" y="120"/>
                  </a:cubicBezTo>
                  <a:close/>
                  <a:moveTo>
                    <a:pt x="208" y="120"/>
                  </a:moveTo>
                  <a:cubicBezTo>
                    <a:pt x="208" y="119"/>
                    <a:pt x="208" y="119"/>
                    <a:pt x="208" y="119"/>
                  </a:cubicBezTo>
                  <a:cubicBezTo>
                    <a:pt x="208" y="118"/>
                    <a:pt x="208" y="118"/>
                    <a:pt x="208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8"/>
                    <a:pt x="207" y="118"/>
                    <a:pt x="207" y="118"/>
                  </a:cubicBezTo>
                  <a:cubicBezTo>
                    <a:pt x="207" y="117"/>
                    <a:pt x="207" y="117"/>
                    <a:pt x="207" y="117"/>
                  </a:cubicBezTo>
                  <a:cubicBezTo>
                    <a:pt x="207" y="116"/>
                    <a:pt x="207" y="116"/>
                    <a:pt x="207" y="116"/>
                  </a:cubicBezTo>
                  <a:cubicBezTo>
                    <a:pt x="206" y="116"/>
                    <a:pt x="206" y="116"/>
                    <a:pt x="206" y="116"/>
                  </a:cubicBezTo>
                  <a:cubicBezTo>
                    <a:pt x="207" y="115"/>
                    <a:pt x="207" y="115"/>
                    <a:pt x="207" y="115"/>
                  </a:cubicBezTo>
                  <a:cubicBezTo>
                    <a:pt x="206" y="114"/>
                    <a:pt x="206" y="114"/>
                    <a:pt x="206" y="114"/>
                  </a:cubicBezTo>
                  <a:cubicBezTo>
                    <a:pt x="207" y="113"/>
                    <a:pt x="207" y="113"/>
                    <a:pt x="207" y="113"/>
                  </a:cubicBezTo>
                  <a:cubicBezTo>
                    <a:pt x="206" y="113"/>
                    <a:pt x="206" y="113"/>
                    <a:pt x="206" y="113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11"/>
                    <a:pt x="205" y="111"/>
                    <a:pt x="205" y="111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9"/>
                    <a:pt x="204" y="109"/>
                    <a:pt x="204" y="109"/>
                  </a:cubicBezTo>
                  <a:cubicBezTo>
                    <a:pt x="204" y="108"/>
                    <a:pt x="204" y="108"/>
                    <a:pt x="204" y="108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3" y="107"/>
                    <a:pt x="203" y="107"/>
                    <a:pt x="203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2" y="107"/>
                    <a:pt x="202" y="107"/>
                    <a:pt x="202" y="107"/>
                  </a:cubicBezTo>
                  <a:cubicBezTo>
                    <a:pt x="201" y="107"/>
                    <a:pt x="201" y="107"/>
                    <a:pt x="201" y="107"/>
                  </a:cubicBezTo>
                  <a:cubicBezTo>
                    <a:pt x="201" y="106"/>
                    <a:pt x="201" y="106"/>
                    <a:pt x="201" y="106"/>
                  </a:cubicBezTo>
                  <a:cubicBezTo>
                    <a:pt x="202" y="106"/>
                    <a:pt x="202" y="106"/>
                    <a:pt x="202" y="106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4"/>
                    <a:pt x="202" y="104"/>
                    <a:pt x="202" y="104"/>
                  </a:cubicBezTo>
                  <a:cubicBezTo>
                    <a:pt x="202" y="103"/>
                    <a:pt x="202" y="103"/>
                    <a:pt x="202" y="103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2" y="102"/>
                    <a:pt x="202" y="102"/>
                    <a:pt x="202" y="102"/>
                  </a:cubicBezTo>
                  <a:cubicBezTo>
                    <a:pt x="203" y="100"/>
                    <a:pt x="203" y="100"/>
                    <a:pt x="203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204" y="99"/>
                    <a:pt x="204" y="99"/>
                    <a:pt x="204" y="99"/>
                  </a:cubicBezTo>
                  <a:cubicBezTo>
                    <a:pt x="205" y="100"/>
                    <a:pt x="205" y="100"/>
                    <a:pt x="205" y="100"/>
                  </a:cubicBezTo>
                  <a:cubicBezTo>
                    <a:pt x="206" y="99"/>
                    <a:pt x="206" y="99"/>
                    <a:pt x="206" y="99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7" y="100"/>
                    <a:pt x="207" y="100"/>
                    <a:pt x="207" y="100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7" y="101"/>
                    <a:pt x="207" y="101"/>
                    <a:pt x="207" y="101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7" y="102"/>
                    <a:pt x="207" y="102"/>
                    <a:pt x="207" y="102"/>
                  </a:cubicBezTo>
                  <a:cubicBezTo>
                    <a:pt x="208" y="103"/>
                    <a:pt x="208" y="103"/>
                    <a:pt x="208" y="103"/>
                  </a:cubicBezTo>
                  <a:cubicBezTo>
                    <a:pt x="208" y="104"/>
                    <a:pt x="208" y="104"/>
                    <a:pt x="208" y="104"/>
                  </a:cubicBezTo>
                  <a:cubicBezTo>
                    <a:pt x="209" y="105"/>
                    <a:pt x="209" y="105"/>
                    <a:pt x="209" y="105"/>
                  </a:cubicBezTo>
                  <a:cubicBezTo>
                    <a:pt x="210" y="105"/>
                    <a:pt x="210" y="105"/>
                    <a:pt x="210" y="105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0" y="104"/>
                    <a:pt x="210" y="104"/>
                    <a:pt x="210" y="104"/>
                  </a:cubicBezTo>
                  <a:cubicBezTo>
                    <a:pt x="211" y="103"/>
                    <a:pt x="211" y="103"/>
                    <a:pt x="211" y="103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2"/>
                    <a:pt x="211" y="102"/>
                    <a:pt x="211" y="102"/>
                  </a:cubicBezTo>
                  <a:cubicBezTo>
                    <a:pt x="211" y="101"/>
                    <a:pt x="211" y="101"/>
                    <a:pt x="211" y="101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1" y="100"/>
                    <a:pt x="211" y="100"/>
                    <a:pt x="211" y="100"/>
                  </a:cubicBezTo>
                  <a:cubicBezTo>
                    <a:pt x="212" y="100"/>
                    <a:pt x="212" y="100"/>
                    <a:pt x="212" y="100"/>
                  </a:cubicBezTo>
                  <a:cubicBezTo>
                    <a:pt x="213" y="100"/>
                    <a:pt x="213" y="100"/>
                    <a:pt x="213" y="100"/>
                  </a:cubicBezTo>
                  <a:cubicBezTo>
                    <a:pt x="213" y="101"/>
                    <a:pt x="213" y="101"/>
                    <a:pt x="213" y="101"/>
                  </a:cubicBezTo>
                  <a:cubicBezTo>
                    <a:pt x="214" y="101"/>
                    <a:pt x="214" y="101"/>
                    <a:pt x="214" y="101"/>
                  </a:cubicBezTo>
                  <a:cubicBezTo>
                    <a:pt x="214" y="100"/>
                    <a:pt x="214" y="100"/>
                    <a:pt x="214" y="100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3" y="99"/>
                    <a:pt x="213" y="99"/>
                    <a:pt x="213" y="99"/>
                  </a:cubicBezTo>
                  <a:cubicBezTo>
                    <a:pt x="212" y="99"/>
                    <a:pt x="212" y="99"/>
                    <a:pt x="212" y="99"/>
                  </a:cubicBezTo>
                  <a:cubicBezTo>
                    <a:pt x="211" y="99"/>
                    <a:pt x="211" y="99"/>
                    <a:pt x="211" y="99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8"/>
                    <a:pt x="210" y="98"/>
                    <a:pt x="210" y="98"/>
                  </a:cubicBezTo>
                  <a:cubicBezTo>
                    <a:pt x="210" y="97"/>
                    <a:pt x="210" y="97"/>
                    <a:pt x="210" y="97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11" y="96"/>
                    <a:pt x="211" y="96"/>
                    <a:pt x="211" y="96"/>
                  </a:cubicBezTo>
                  <a:cubicBezTo>
                    <a:pt x="211" y="95"/>
                    <a:pt x="211" y="95"/>
                    <a:pt x="211" y="95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8"/>
                    <a:pt x="213" y="98"/>
                    <a:pt x="213" y="98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7"/>
                    <a:pt x="213" y="97"/>
                    <a:pt x="213" y="97"/>
                  </a:cubicBezTo>
                  <a:cubicBezTo>
                    <a:pt x="213" y="96"/>
                    <a:pt x="213" y="96"/>
                    <a:pt x="213" y="96"/>
                  </a:cubicBezTo>
                  <a:cubicBezTo>
                    <a:pt x="213" y="95"/>
                    <a:pt x="213" y="95"/>
                    <a:pt x="213" y="95"/>
                  </a:cubicBezTo>
                  <a:cubicBezTo>
                    <a:pt x="212" y="95"/>
                    <a:pt x="212" y="95"/>
                    <a:pt x="212" y="95"/>
                  </a:cubicBezTo>
                  <a:cubicBezTo>
                    <a:pt x="212" y="94"/>
                    <a:pt x="212" y="94"/>
                    <a:pt x="212" y="94"/>
                  </a:cubicBezTo>
                  <a:cubicBezTo>
                    <a:pt x="213" y="94"/>
                    <a:pt x="213" y="94"/>
                    <a:pt x="213" y="94"/>
                  </a:cubicBezTo>
                  <a:cubicBezTo>
                    <a:pt x="213" y="93"/>
                    <a:pt x="213" y="93"/>
                    <a:pt x="213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4" y="93"/>
                    <a:pt x="214" y="93"/>
                    <a:pt x="214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5" y="94"/>
                    <a:pt x="215" y="94"/>
                    <a:pt x="215" y="94"/>
                  </a:cubicBezTo>
                  <a:cubicBezTo>
                    <a:pt x="216" y="94"/>
                    <a:pt x="216" y="94"/>
                    <a:pt x="216" y="94"/>
                  </a:cubicBezTo>
                  <a:cubicBezTo>
                    <a:pt x="217" y="93"/>
                    <a:pt x="217" y="93"/>
                    <a:pt x="217" y="93"/>
                  </a:cubicBezTo>
                  <a:cubicBezTo>
                    <a:pt x="216" y="93"/>
                    <a:pt x="216" y="93"/>
                    <a:pt x="216" y="93"/>
                  </a:cubicBezTo>
                  <a:cubicBezTo>
                    <a:pt x="215" y="93"/>
                    <a:pt x="215" y="93"/>
                    <a:pt x="215" y="93"/>
                  </a:cubicBezTo>
                  <a:cubicBezTo>
                    <a:pt x="216" y="92"/>
                    <a:pt x="216" y="92"/>
                    <a:pt x="216" y="92"/>
                  </a:cubicBezTo>
                  <a:cubicBezTo>
                    <a:pt x="217" y="92"/>
                    <a:pt x="217" y="92"/>
                    <a:pt x="217" y="92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3"/>
                    <a:pt x="218" y="93"/>
                    <a:pt x="218" y="93"/>
                  </a:cubicBezTo>
                  <a:cubicBezTo>
                    <a:pt x="218" y="94"/>
                    <a:pt x="218" y="94"/>
                    <a:pt x="218" y="94"/>
                  </a:cubicBezTo>
                  <a:cubicBezTo>
                    <a:pt x="219" y="95"/>
                    <a:pt x="219" y="95"/>
                    <a:pt x="219" y="95"/>
                  </a:cubicBezTo>
                  <a:cubicBezTo>
                    <a:pt x="219" y="94"/>
                    <a:pt x="219" y="94"/>
                    <a:pt x="219" y="94"/>
                  </a:cubicBezTo>
                  <a:cubicBezTo>
                    <a:pt x="220" y="95"/>
                    <a:pt x="220" y="95"/>
                    <a:pt x="220" y="95"/>
                  </a:cubicBezTo>
                  <a:cubicBezTo>
                    <a:pt x="221" y="95"/>
                    <a:pt x="221" y="95"/>
                    <a:pt x="221" y="95"/>
                  </a:cubicBezTo>
                  <a:cubicBezTo>
                    <a:pt x="222" y="94"/>
                    <a:pt x="222" y="94"/>
                    <a:pt x="222" y="94"/>
                  </a:cubicBezTo>
                  <a:cubicBezTo>
                    <a:pt x="223" y="94"/>
                    <a:pt x="223" y="94"/>
                    <a:pt x="223" y="94"/>
                  </a:cubicBezTo>
                  <a:cubicBezTo>
                    <a:pt x="225" y="94"/>
                    <a:pt x="225" y="94"/>
                    <a:pt x="225" y="94"/>
                  </a:cubicBezTo>
                  <a:cubicBezTo>
                    <a:pt x="225" y="95"/>
                    <a:pt x="225" y="95"/>
                    <a:pt x="225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5"/>
                    <a:pt x="226" y="95"/>
                    <a:pt x="226" y="95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6"/>
                    <a:pt x="226" y="96"/>
                    <a:pt x="226" y="96"/>
                  </a:cubicBezTo>
                  <a:cubicBezTo>
                    <a:pt x="226" y="97"/>
                    <a:pt x="226" y="97"/>
                    <a:pt x="226" y="97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4" y="97"/>
                    <a:pt x="224" y="97"/>
                    <a:pt x="224" y="97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3" y="98"/>
                    <a:pt x="223" y="98"/>
                    <a:pt x="223" y="98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4" y="99"/>
                    <a:pt x="224" y="99"/>
                    <a:pt x="224" y="99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3" y="100"/>
                    <a:pt x="223" y="100"/>
                    <a:pt x="223" y="100"/>
                  </a:cubicBezTo>
                  <a:cubicBezTo>
                    <a:pt x="222" y="100"/>
                    <a:pt x="222" y="100"/>
                    <a:pt x="222" y="100"/>
                  </a:cubicBezTo>
                  <a:cubicBezTo>
                    <a:pt x="221" y="100"/>
                    <a:pt x="221" y="100"/>
                    <a:pt x="221" y="100"/>
                  </a:cubicBezTo>
                  <a:cubicBezTo>
                    <a:pt x="221" y="101"/>
                    <a:pt x="221" y="101"/>
                    <a:pt x="221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8" y="102"/>
                    <a:pt x="218" y="102"/>
                    <a:pt x="218" y="102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7" y="103"/>
                    <a:pt x="217" y="103"/>
                    <a:pt x="217" y="103"/>
                  </a:cubicBezTo>
                  <a:cubicBezTo>
                    <a:pt x="218" y="103"/>
                    <a:pt x="218" y="103"/>
                    <a:pt x="218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19" y="103"/>
                    <a:pt x="219" y="103"/>
                    <a:pt x="219" y="103"/>
                  </a:cubicBezTo>
                  <a:cubicBezTo>
                    <a:pt x="221" y="103"/>
                    <a:pt x="221" y="103"/>
                    <a:pt x="221" y="103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1" y="104"/>
                    <a:pt x="221" y="104"/>
                    <a:pt x="221" y="104"/>
                  </a:cubicBezTo>
                  <a:cubicBezTo>
                    <a:pt x="220" y="104"/>
                    <a:pt x="220" y="104"/>
                    <a:pt x="220" y="104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0" y="106"/>
                    <a:pt x="220" y="106"/>
                    <a:pt x="220" y="106"/>
                  </a:cubicBezTo>
                  <a:cubicBezTo>
                    <a:pt x="220" y="107"/>
                    <a:pt x="220" y="107"/>
                    <a:pt x="220" y="107"/>
                  </a:cubicBezTo>
                  <a:cubicBezTo>
                    <a:pt x="220" y="108"/>
                    <a:pt x="220" y="108"/>
                    <a:pt x="220" y="108"/>
                  </a:cubicBezTo>
                  <a:cubicBezTo>
                    <a:pt x="221" y="107"/>
                    <a:pt x="221" y="107"/>
                    <a:pt x="221" y="107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2" y="106"/>
                    <a:pt x="222" y="106"/>
                    <a:pt x="222" y="106"/>
                  </a:cubicBezTo>
                  <a:cubicBezTo>
                    <a:pt x="223" y="106"/>
                    <a:pt x="223" y="106"/>
                    <a:pt x="223" y="106"/>
                  </a:cubicBezTo>
                  <a:cubicBezTo>
                    <a:pt x="222" y="107"/>
                    <a:pt x="222" y="107"/>
                    <a:pt x="222" y="107"/>
                  </a:cubicBezTo>
                  <a:cubicBezTo>
                    <a:pt x="222" y="108"/>
                    <a:pt x="222" y="108"/>
                    <a:pt x="222" y="108"/>
                  </a:cubicBezTo>
                  <a:cubicBezTo>
                    <a:pt x="222" y="109"/>
                    <a:pt x="222" y="109"/>
                    <a:pt x="222" y="109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20" y="110"/>
                    <a:pt x="220" y="110"/>
                    <a:pt x="220" y="110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1"/>
                    <a:pt x="219" y="111"/>
                    <a:pt x="219" y="111"/>
                  </a:cubicBezTo>
                  <a:cubicBezTo>
                    <a:pt x="220" y="111"/>
                    <a:pt x="220" y="111"/>
                    <a:pt x="220" y="111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9" y="112"/>
                    <a:pt x="219" y="112"/>
                    <a:pt x="219" y="112"/>
                  </a:cubicBezTo>
                  <a:cubicBezTo>
                    <a:pt x="218" y="112"/>
                    <a:pt x="218" y="112"/>
                    <a:pt x="218" y="112"/>
                  </a:cubicBezTo>
                  <a:cubicBezTo>
                    <a:pt x="218" y="113"/>
                    <a:pt x="218" y="113"/>
                    <a:pt x="218" y="113"/>
                  </a:cubicBezTo>
                  <a:cubicBezTo>
                    <a:pt x="219" y="113"/>
                    <a:pt x="219" y="113"/>
                    <a:pt x="219" y="113"/>
                  </a:cubicBezTo>
                  <a:cubicBezTo>
                    <a:pt x="219" y="114"/>
                    <a:pt x="219" y="114"/>
                    <a:pt x="219" y="114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19" y="115"/>
                    <a:pt x="219" y="115"/>
                    <a:pt x="219" y="115"/>
                  </a:cubicBezTo>
                  <a:cubicBezTo>
                    <a:pt x="218" y="115"/>
                    <a:pt x="218" y="115"/>
                    <a:pt x="218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7" y="115"/>
                    <a:pt x="217" y="115"/>
                    <a:pt x="217" y="115"/>
                  </a:cubicBezTo>
                  <a:cubicBezTo>
                    <a:pt x="216" y="115"/>
                    <a:pt x="216" y="115"/>
                    <a:pt x="216" y="115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5" y="116"/>
                    <a:pt x="215" y="116"/>
                    <a:pt x="215" y="116"/>
                  </a:cubicBezTo>
                  <a:cubicBezTo>
                    <a:pt x="214" y="117"/>
                    <a:pt x="214" y="117"/>
                    <a:pt x="214" y="117"/>
                  </a:cubicBezTo>
                  <a:cubicBezTo>
                    <a:pt x="213" y="116"/>
                    <a:pt x="213" y="116"/>
                    <a:pt x="213" y="116"/>
                  </a:cubicBezTo>
                  <a:cubicBezTo>
                    <a:pt x="212" y="117"/>
                    <a:pt x="212" y="117"/>
                    <a:pt x="212" y="117"/>
                  </a:cubicBezTo>
                  <a:cubicBezTo>
                    <a:pt x="211" y="116"/>
                    <a:pt x="211" y="116"/>
                    <a:pt x="211" y="116"/>
                  </a:cubicBezTo>
                  <a:cubicBezTo>
                    <a:pt x="211" y="115"/>
                    <a:pt x="211" y="115"/>
                    <a:pt x="211" y="115"/>
                  </a:cubicBezTo>
                  <a:cubicBezTo>
                    <a:pt x="212" y="114"/>
                    <a:pt x="212" y="114"/>
                    <a:pt x="212" y="114"/>
                  </a:cubicBezTo>
                  <a:cubicBezTo>
                    <a:pt x="212" y="113"/>
                    <a:pt x="212" y="113"/>
                    <a:pt x="212" y="113"/>
                  </a:cubicBezTo>
                  <a:cubicBezTo>
                    <a:pt x="210" y="114"/>
                    <a:pt x="210" y="114"/>
                    <a:pt x="210" y="114"/>
                  </a:cubicBezTo>
                  <a:cubicBezTo>
                    <a:pt x="210" y="115"/>
                    <a:pt x="210" y="115"/>
                    <a:pt x="210" y="115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7"/>
                    <a:pt x="211" y="117"/>
                    <a:pt x="211" y="117"/>
                  </a:cubicBezTo>
                  <a:cubicBezTo>
                    <a:pt x="211" y="118"/>
                    <a:pt x="211" y="118"/>
                    <a:pt x="211" y="118"/>
                  </a:cubicBezTo>
                  <a:cubicBezTo>
                    <a:pt x="210" y="118"/>
                    <a:pt x="210" y="118"/>
                    <a:pt x="210" y="118"/>
                  </a:cubicBezTo>
                  <a:cubicBezTo>
                    <a:pt x="209" y="119"/>
                    <a:pt x="209" y="119"/>
                    <a:pt x="209" y="119"/>
                  </a:cubicBezTo>
                  <a:cubicBezTo>
                    <a:pt x="209" y="119"/>
                    <a:pt x="208" y="120"/>
                    <a:pt x="208" y="120"/>
                  </a:cubicBezTo>
                  <a:close/>
                  <a:moveTo>
                    <a:pt x="223" y="101"/>
                  </a:moveTo>
                  <a:cubicBezTo>
                    <a:pt x="223" y="101"/>
                    <a:pt x="223" y="101"/>
                    <a:pt x="223" y="101"/>
                  </a:cubicBezTo>
                  <a:cubicBezTo>
                    <a:pt x="223" y="101"/>
                    <a:pt x="223" y="101"/>
                    <a:pt x="223" y="101"/>
                  </a:cubicBezTo>
                  <a:cubicBezTo>
                    <a:pt x="224" y="101"/>
                    <a:pt x="224" y="101"/>
                    <a:pt x="224" y="101"/>
                  </a:cubicBezTo>
                  <a:cubicBezTo>
                    <a:pt x="223" y="101"/>
                    <a:pt x="223" y="101"/>
                    <a:pt x="223" y="101"/>
                  </a:cubicBezTo>
                  <a:close/>
                  <a:moveTo>
                    <a:pt x="222" y="104"/>
                  </a:moveTo>
                  <a:cubicBezTo>
                    <a:pt x="223" y="104"/>
                    <a:pt x="223" y="104"/>
                    <a:pt x="223" y="104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4" y="103"/>
                    <a:pt x="224" y="103"/>
                    <a:pt x="224" y="103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3" y="102"/>
                    <a:pt x="223" y="102"/>
                    <a:pt x="223" y="102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3"/>
                    <a:pt x="222" y="103"/>
                    <a:pt x="222" y="103"/>
                  </a:cubicBezTo>
                  <a:cubicBezTo>
                    <a:pt x="222" y="104"/>
                    <a:pt x="222" y="104"/>
                    <a:pt x="222" y="104"/>
                  </a:cubicBezTo>
                  <a:cubicBezTo>
                    <a:pt x="222" y="104"/>
                    <a:pt x="222" y="104"/>
                    <a:pt x="222" y="104"/>
                  </a:cubicBezTo>
                  <a:close/>
                  <a:moveTo>
                    <a:pt x="222" y="106"/>
                  </a:moveTo>
                  <a:cubicBezTo>
                    <a:pt x="222" y="106"/>
                    <a:pt x="222" y="106"/>
                    <a:pt x="222" y="106"/>
                  </a:cubicBezTo>
                  <a:cubicBezTo>
                    <a:pt x="223" y="105"/>
                    <a:pt x="223" y="105"/>
                    <a:pt x="223" y="105"/>
                  </a:cubicBezTo>
                  <a:cubicBezTo>
                    <a:pt x="222" y="105"/>
                    <a:pt x="222" y="105"/>
                    <a:pt x="222" y="105"/>
                  </a:cubicBezTo>
                  <a:cubicBezTo>
                    <a:pt x="221" y="105"/>
                    <a:pt x="221" y="105"/>
                    <a:pt x="221" y="105"/>
                  </a:cubicBezTo>
                  <a:cubicBezTo>
                    <a:pt x="221" y="106"/>
                    <a:pt x="221" y="106"/>
                    <a:pt x="221" y="106"/>
                  </a:cubicBezTo>
                  <a:cubicBezTo>
                    <a:pt x="222" y="106"/>
                    <a:pt x="222" y="106"/>
                    <a:pt x="222" y="106"/>
                  </a:cubicBezTo>
                  <a:close/>
                  <a:moveTo>
                    <a:pt x="188" y="89"/>
                  </a:moveTo>
                  <a:cubicBezTo>
                    <a:pt x="188" y="89"/>
                    <a:pt x="188" y="89"/>
                    <a:pt x="188" y="89"/>
                  </a:cubicBezTo>
                  <a:cubicBezTo>
                    <a:pt x="188" y="90"/>
                    <a:pt x="188" y="90"/>
                    <a:pt x="188" y="90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90" y="90"/>
                    <a:pt x="190" y="90"/>
                    <a:pt x="190" y="90"/>
                  </a:cubicBezTo>
                  <a:cubicBezTo>
                    <a:pt x="190" y="89"/>
                    <a:pt x="190" y="89"/>
                    <a:pt x="190" y="89"/>
                  </a:cubicBezTo>
                  <a:cubicBezTo>
                    <a:pt x="189" y="89"/>
                    <a:pt x="189" y="89"/>
                    <a:pt x="189" y="89"/>
                  </a:cubicBezTo>
                  <a:cubicBezTo>
                    <a:pt x="188" y="89"/>
                    <a:pt x="188" y="89"/>
                    <a:pt x="188" y="89"/>
                  </a:cubicBezTo>
                  <a:cubicBezTo>
                    <a:pt x="188" y="89"/>
                    <a:pt x="188" y="89"/>
                    <a:pt x="188" y="89"/>
                  </a:cubicBezTo>
                  <a:close/>
                  <a:moveTo>
                    <a:pt x="194" y="99"/>
                  </a:moveTo>
                  <a:cubicBezTo>
                    <a:pt x="193" y="98"/>
                    <a:pt x="193" y="98"/>
                    <a:pt x="193" y="98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6"/>
                    <a:pt x="193" y="96"/>
                    <a:pt x="193" y="96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3" y="95"/>
                    <a:pt x="193" y="95"/>
                    <a:pt x="193" y="95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2" y="93"/>
                    <a:pt x="192" y="93"/>
                    <a:pt x="192" y="93"/>
                  </a:cubicBezTo>
                  <a:cubicBezTo>
                    <a:pt x="192" y="92"/>
                    <a:pt x="192" y="92"/>
                    <a:pt x="192" y="92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1" y="91"/>
                    <a:pt x="191" y="91"/>
                    <a:pt x="191" y="91"/>
                  </a:cubicBezTo>
                  <a:cubicBezTo>
                    <a:pt x="192" y="90"/>
                    <a:pt x="192" y="90"/>
                    <a:pt x="192" y="90"/>
                  </a:cubicBezTo>
                  <a:cubicBezTo>
                    <a:pt x="193" y="90"/>
                    <a:pt x="193" y="90"/>
                    <a:pt x="193" y="90"/>
                  </a:cubicBezTo>
                  <a:cubicBezTo>
                    <a:pt x="194" y="89"/>
                    <a:pt x="194" y="89"/>
                    <a:pt x="194" y="89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6" y="89"/>
                    <a:pt x="196" y="89"/>
                    <a:pt x="196" y="89"/>
                  </a:cubicBezTo>
                  <a:cubicBezTo>
                    <a:pt x="197" y="90"/>
                    <a:pt x="197" y="90"/>
                    <a:pt x="197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1"/>
                    <a:pt x="200" y="91"/>
                    <a:pt x="200" y="91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201" y="92"/>
                    <a:pt x="201" y="92"/>
                    <a:pt x="201" y="92"/>
                  </a:cubicBezTo>
                  <a:cubicBezTo>
                    <a:pt x="201" y="93"/>
                    <a:pt x="201" y="93"/>
                    <a:pt x="201" y="93"/>
                  </a:cubicBezTo>
                  <a:cubicBezTo>
                    <a:pt x="200" y="93"/>
                    <a:pt x="200" y="93"/>
                    <a:pt x="200" y="93"/>
                  </a:cubicBezTo>
                  <a:cubicBezTo>
                    <a:pt x="200" y="94"/>
                    <a:pt x="200" y="94"/>
                    <a:pt x="200" y="94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9" y="95"/>
                    <a:pt x="199" y="95"/>
                    <a:pt x="199" y="95"/>
                  </a:cubicBezTo>
                  <a:cubicBezTo>
                    <a:pt x="198" y="96"/>
                    <a:pt x="198" y="96"/>
                    <a:pt x="198" y="96"/>
                  </a:cubicBezTo>
                  <a:cubicBezTo>
                    <a:pt x="196" y="97"/>
                    <a:pt x="196" y="97"/>
                    <a:pt x="196" y="97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5" y="98"/>
                    <a:pt x="195" y="98"/>
                    <a:pt x="195" y="98"/>
                  </a:cubicBezTo>
                  <a:cubicBezTo>
                    <a:pt x="194" y="98"/>
                    <a:pt x="194" y="98"/>
                    <a:pt x="194" y="98"/>
                  </a:cubicBezTo>
                  <a:cubicBezTo>
                    <a:pt x="194" y="99"/>
                    <a:pt x="194" y="99"/>
                    <a:pt x="194" y="99"/>
                  </a:cubicBezTo>
                  <a:cubicBezTo>
                    <a:pt x="194" y="99"/>
                    <a:pt x="194" y="99"/>
                    <a:pt x="194" y="99"/>
                  </a:cubicBezTo>
                  <a:close/>
                  <a:moveTo>
                    <a:pt x="226" y="115"/>
                  </a:moveTo>
                  <a:cubicBezTo>
                    <a:pt x="224" y="114"/>
                    <a:pt x="224" y="114"/>
                    <a:pt x="224" y="114"/>
                  </a:cubicBezTo>
                  <a:cubicBezTo>
                    <a:pt x="224" y="114"/>
                    <a:pt x="224" y="114"/>
                    <a:pt x="224" y="114"/>
                  </a:cubicBezTo>
                  <a:cubicBezTo>
                    <a:pt x="222" y="114"/>
                    <a:pt x="222" y="114"/>
                    <a:pt x="222" y="114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4" y="113"/>
                    <a:pt x="224" y="113"/>
                    <a:pt x="224" y="113"/>
                  </a:cubicBezTo>
                  <a:cubicBezTo>
                    <a:pt x="223" y="113"/>
                    <a:pt x="223" y="113"/>
                    <a:pt x="223" y="113"/>
                  </a:cubicBezTo>
                  <a:cubicBezTo>
                    <a:pt x="223" y="112"/>
                    <a:pt x="223" y="112"/>
                    <a:pt x="223" y="112"/>
                  </a:cubicBezTo>
                  <a:cubicBezTo>
                    <a:pt x="224" y="111"/>
                    <a:pt x="224" y="111"/>
                    <a:pt x="224" y="111"/>
                  </a:cubicBezTo>
                  <a:cubicBezTo>
                    <a:pt x="225" y="110"/>
                    <a:pt x="225" y="110"/>
                    <a:pt x="225" y="110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9"/>
                    <a:pt x="225" y="109"/>
                    <a:pt x="225" y="109"/>
                  </a:cubicBezTo>
                  <a:cubicBezTo>
                    <a:pt x="225" y="108"/>
                    <a:pt x="225" y="108"/>
                    <a:pt x="225" y="108"/>
                  </a:cubicBezTo>
                  <a:cubicBezTo>
                    <a:pt x="224" y="108"/>
                    <a:pt x="224" y="108"/>
                    <a:pt x="224" y="108"/>
                  </a:cubicBezTo>
                  <a:cubicBezTo>
                    <a:pt x="225" y="107"/>
                    <a:pt x="225" y="107"/>
                    <a:pt x="225" y="107"/>
                  </a:cubicBezTo>
                  <a:cubicBezTo>
                    <a:pt x="225" y="106"/>
                    <a:pt x="225" y="106"/>
                    <a:pt x="225" y="106"/>
                  </a:cubicBezTo>
                  <a:cubicBezTo>
                    <a:pt x="226" y="105"/>
                    <a:pt x="226" y="105"/>
                    <a:pt x="226" y="105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6" y="104"/>
                    <a:pt x="226" y="104"/>
                    <a:pt x="226" y="104"/>
                  </a:cubicBezTo>
                  <a:cubicBezTo>
                    <a:pt x="227" y="103"/>
                    <a:pt x="227" y="103"/>
                    <a:pt x="227" y="103"/>
                  </a:cubicBezTo>
                  <a:cubicBezTo>
                    <a:pt x="227" y="102"/>
                    <a:pt x="227" y="102"/>
                    <a:pt x="227" y="102"/>
                  </a:cubicBezTo>
                  <a:cubicBezTo>
                    <a:pt x="228" y="102"/>
                    <a:pt x="228" y="102"/>
                    <a:pt x="228" y="102"/>
                  </a:cubicBezTo>
                  <a:cubicBezTo>
                    <a:pt x="228" y="101"/>
                    <a:pt x="228" y="101"/>
                    <a:pt x="228" y="101"/>
                  </a:cubicBezTo>
                  <a:cubicBezTo>
                    <a:pt x="229" y="100"/>
                    <a:pt x="229" y="100"/>
                    <a:pt x="229" y="100"/>
                  </a:cubicBezTo>
                  <a:cubicBezTo>
                    <a:pt x="229" y="99"/>
                    <a:pt x="229" y="99"/>
                    <a:pt x="229" y="99"/>
                  </a:cubicBezTo>
                  <a:cubicBezTo>
                    <a:pt x="230" y="99"/>
                    <a:pt x="230" y="99"/>
                    <a:pt x="230" y="99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8"/>
                    <a:pt x="230" y="98"/>
                    <a:pt x="230" y="98"/>
                  </a:cubicBezTo>
                  <a:cubicBezTo>
                    <a:pt x="230" y="97"/>
                    <a:pt x="230" y="97"/>
                    <a:pt x="230" y="97"/>
                  </a:cubicBezTo>
                  <a:cubicBezTo>
                    <a:pt x="231" y="97"/>
                    <a:pt x="231" y="97"/>
                    <a:pt x="231" y="97"/>
                  </a:cubicBezTo>
                  <a:cubicBezTo>
                    <a:pt x="232" y="98"/>
                    <a:pt x="232" y="98"/>
                    <a:pt x="232" y="98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33" y="99"/>
                    <a:pt x="233" y="99"/>
                    <a:pt x="233" y="99"/>
                  </a:cubicBezTo>
                  <a:cubicBezTo>
                    <a:pt x="233" y="98"/>
                    <a:pt x="233" y="98"/>
                    <a:pt x="233" y="98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2" y="97"/>
                    <a:pt x="232" y="97"/>
                    <a:pt x="232" y="97"/>
                  </a:cubicBezTo>
                  <a:cubicBezTo>
                    <a:pt x="233" y="97"/>
                    <a:pt x="233" y="97"/>
                    <a:pt x="233" y="97"/>
                  </a:cubicBezTo>
                  <a:cubicBezTo>
                    <a:pt x="232" y="96"/>
                    <a:pt x="232" y="96"/>
                    <a:pt x="232" y="96"/>
                  </a:cubicBezTo>
                  <a:cubicBezTo>
                    <a:pt x="233" y="95"/>
                    <a:pt x="233" y="95"/>
                    <a:pt x="233" y="95"/>
                  </a:cubicBezTo>
                  <a:cubicBezTo>
                    <a:pt x="235" y="94"/>
                    <a:pt x="235" y="94"/>
                    <a:pt x="235" y="94"/>
                  </a:cubicBezTo>
                  <a:cubicBezTo>
                    <a:pt x="236" y="94"/>
                    <a:pt x="236" y="94"/>
                    <a:pt x="236" y="94"/>
                  </a:cubicBezTo>
                  <a:cubicBezTo>
                    <a:pt x="237" y="94"/>
                    <a:pt x="237" y="94"/>
                    <a:pt x="237" y="94"/>
                  </a:cubicBezTo>
                  <a:cubicBezTo>
                    <a:pt x="237" y="95"/>
                    <a:pt x="237" y="95"/>
                    <a:pt x="237" y="95"/>
                  </a:cubicBezTo>
                  <a:cubicBezTo>
                    <a:pt x="238" y="94"/>
                    <a:pt x="238" y="94"/>
                    <a:pt x="238" y="94"/>
                  </a:cubicBezTo>
                  <a:cubicBezTo>
                    <a:pt x="238" y="95"/>
                    <a:pt x="238" y="95"/>
                    <a:pt x="238" y="95"/>
                  </a:cubicBezTo>
                  <a:cubicBezTo>
                    <a:pt x="239" y="95"/>
                    <a:pt x="239" y="95"/>
                    <a:pt x="239" y="95"/>
                  </a:cubicBezTo>
                  <a:cubicBezTo>
                    <a:pt x="240" y="95"/>
                    <a:pt x="240" y="95"/>
                    <a:pt x="240" y="95"/>
                  </a:cubicBezTo>
                  <a:cubicBezTo>
                    <a:pt x="241" y="95"/>
                    <a:pt x="241" y="95"/>
                    <a:pt x="241" y="95"/>
                  </a:cubicBezTo>
                  <a:cubicBezTo>
                    <a:pt x="241" y="96"/>
                    <a:pt x="241" y="96"/>
                    <a:pt x="241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2" y="96"/>
                    <a:pt x="242" y="96"/>
                    <a:pt x="242" y="96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2" y="97"/>
                    <a:pt x="242" y="97"/>
                    <a:pt x="242" y="97"/>
                  </a:cubicBezTo>
                  <a:cubicBezTo>
                    <a:pt x="243" y="98"/>
                    <a:pt x="243" y="98"/>
                    <a:pt x="243" y="98"/>
                  </a:cubicBezTo>
                  <a:cubicBezTo>
                    <a:pt x="243" y="97"/>
                    <a:pt x="243" y="97"/>
                    <a:pt x="243" y="97"/>
                  </a:cubicBezTo>
                  <a:cubicBezTo>
                    <a:pt x="245" y="97"/>
                    <a:pt x="245" y="97"/>
                    <a:pt x="245" y="97"/>
                  </a:cubicBezTo>
                  <a:cubicBezTo>
                    <a:pt x="247" y="98"/>
                    <a:pt x="247" y="98"/>
                    <a:pt x="247" y="98"/>
                  </a:cubicBezTo>
                  <a:cubicBezTo>
                    <a:pt x="248" y="98"/>
                    <a:pt x="248" y="98"/>
                    <a:pt x="248" y="98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8" y="99"/>
                    <a:pt x="248" y="99"/>
                    <a:pt x="248" y="99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8" y="100"/>
                    <a:pt x="248" y="100"/>
                    <a:pt x="248" y="100"/>
                  </a:cubicBezTo>
                  <a:cubicBezTo>
                    <a:pt x="247" y="101"/>
                    <a:pt x="247" y="101"/>
                    <a:pt x="247" y="101"/>
                  </a:cubicBezTo>
                  <a:cubicBezTo>
                    <a:pt x="246" y="102"/>
                    <a:pt x="246" y="102"/>
                    <a:pt x="246" y="102"/>
                  </a:cubicBezTo>
                  <a:cubicBezTo>
                    <a:pt x="246" y="103"/>
                    <a:pt x="246" y="103"/>
                    <a:pt x="246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5" y="103"/>
                    <a:pt x="245" y="103"/>
                    <a:pt x="245" y="103"/>
                  </a:cubicBezTo>
                  <a:cubicBezTo>
                    <a:pt x="243" y="104"/>
                    <a:pt x="243" y="104"/>
                    <a:pt x="243" y="104"/>
                  </a:cubicBezTo>
                  <a:cubicBezTo>
                    <a:pt x="242" y="106"/>
                    <a:pt x="242" y="106"/>
                    <a:pt x="242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6"/>
                    <a:pt x="241" y="106"/>
                    <a:pt x="241" y="106"/>
                  </a:cubicBezTo>
                  <a:cubicBezTo>
                    <a:pt x="241" y="107"/>
                    <a:pt x="241" y="107"/>
                    <a:pt x="241" y="107"/>
                  </a:cubicBezTo>
                  <a:cubicBezTo>
                    <a:pt x="239" y="108"/>
                    <a:pt x="239" y="108"/>
                    <a:pt x="239" y="108"/>
                  </a:cubicBezTo>
                  <a:cubicBezTo>
                    <a:pt x="238" y="109"/>
                    <a:pt x="238" y="109"/>
                    <a:pt x="238" y="109"/>
                  </a:cubicBezTo>
                  <a:cubicBezTo>
                    <a:pt x="237" y="110"/>
                    <a:pt x="237" y="110"/>
                    <a:pt x="237" y="110"/>
                  </a:cubicBezTo>
                  <a:cubicBezTo>
                    <a:pt x="236" y="110"/>
                    <a:pt x="236" y="110"/>
                    <a:pt x="236" y="110"/>
                  </a:cubicBezTo>
                  <a:cubicBezTo>
                    <a:pt x="235" y="110"/>
                    <a:pt x="235" y="110"/>
                    <a:pt x="235" y="110"/>
                  </a:cubicBezTo>
                  <a:cubicBezTo>
                    <a:pt x="235" y="109"/>
                    <a:pt x="235" y="109"/>
                    <a:pt x="235" y="109"/>
                  </a:cubicBezTo>
                  <a:cubicBezTo>
                    <a:pt x="234" y="110"/>
                    <a:pt x="234" y="110"/>
                    <a:pt x="234" y="110"/>
                  </a:cubicBezTo>
                  <a:cubicBezTo>
                    <a:pt x="233" y="109"/>
                    <a:pt x="233" y="109"/>
                    <a:pt x="233" y="109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3" y="108"/>
                    <a:pt x="233" y="108"/>
                    <a:pt x="233" y="108"/>
                  </a:cubicBezTo>
                  <a:cubicBezTo>
                    <a:pt x="232" y="108"/>
                    <a:pt x="232" y="108"/>
                    <a:pt x="232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30" y="108"/>
                    <a:pt x="230" y="108"/>
                    <a:pt x="230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29" y="108"/>
                    <a:pt x="229" y="108"/>
                    <a:pt x="229" y="108"/>
                  </a:cubicBezTo>
                  <a:cubicBezTo>
                    <a:pt x="231" y="108"/>
                    <a:pt x="231" y="108"/>
                    <a:pt x="231" y="108"/>
                  </a:cubicBezTo>
                  <a:cubicBezTo>
                    <a:pt x="231" y="109"/>
                    <a:pt x="231" y="109"/>
                    <a:pt x="231" y="109"/>
                  </a:cubicBezTo>
                  <a:cubicBezTo>
                    <a:pt x="230" y="110"/>
                    <a:pt x="230" y="110"/>
                    <a:pt x="230" y="110"/>
                  </a:cubicBezTo>
                  <a:cubicBezTo>
                    <a:pt x="231" y="110"/>
                    <a:pt x="231" y="110"/>
                    <a:pt x="231" y="110"/>
                  </a:cubicBezTo>
                  <a:cubicBezTo>
                    <a:pt x="231" y="111"/>
                    <a:pt x="231" y="111"/>
                    <a:pt x="231" y="111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30" y="112"/>
                    <a:pt x="230" y="112"/>
                    <a:pt x="230" y="112"/>
                  </a:cubicBezTo>
                  <a:cubicBezTo>
                    <a:pt x="229" y="113"/>
                    <a:pt x="229" y="113"/>
                    <a:pt x="229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8" y="113"/>
                    <a:pt x="228" y="113"/>
                    <a:pt x="228" y="113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7" y="114"/>
                    <a:pt x="227" y="114"/>
                    <a:pt x="227" y="114"/>
                  </a:cubicBezTo>
                  <a:cubicBezTo>
                    <a:pt x="226" y="114"/>
                    <a:pt x="226" y="114"/>
                    <a:pt x="226" y="114"/>
                  </a:cubicBezTo>
                  <a:cubicBezTo>
                    <a:pt x="226" y="115"/>
                    <a:pt x="226" y="115"/>
                    <a:pt x="226" y="115"/>
                  </a:cubicBezTo>
                  <a:cubicBezTo>
                    <a:pt x="226" y="115"/>
                    <a:pt x="226" y="115"/>
                    <a:pt x="226" y="115"/>
                  </a:cubicBezTo>
                  <a:close/>
                  <a:moveTo>
                    <a:pt x="280" y="119"/>
                  </a:moveTo>
                  <a:cubicBezTo>
                    <a:pt x="279" y="118"/>
                    <a:pt x="279" y="118"/>
                    <a:pt x="279" y="118"/>
                  </a:cubicBezTo>
                  <a:cubicBezTo>
                    <a:pt x="278" y="118"/>
                    <a:pt x="278" y="118"/>
                    <a:pt x="278" y="118"/>
                  </a:cubicBezTo>
                  <a:cubicBezTo>
                    <a:pt x="278" y="117"/>
                    <a:pt x="278" y="117"/>
                    <a:pt x="278" y="117"/>
                  </a:cubicBezTo>
                  <a:cubicBezTo>
                    <a:pt x="277" y="117"/>
                    <a:pt x="277" y="117"/>
                    <a:pt x="277" y="117"/>
                  </a:cubicBezTo>
                  <a:cubicBezTo>
                    <a:pt x="277" y="116"/>
                    <a:pt x="277" y="116"/>
                    <a:pt x="277" y="116"/>
                  </a:cubicBezTo>
                  <a:cubicBezTo>
                    <a:pt x="277" y="115"/>
                    <a:pt x="277" y="115"/>
                    <a:pt x="277" y="115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4"/>
                    <a:pt x="278" y="114"/>
                    <a:pt x="278" y="114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8" y="113"/>
                    <a:pt x="278" y="113"/>
                    <a:pt x="278" y="113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2"/>
                    <a:pt x="277" y="112"/>
                    <a:pt x="277" y="112"/>
                  </a:cubicBezTo>
                  <a:cubicBezTo>
                    <a:pt x="277" y="110"/>
                    <a:pt x="277" y="110"/>
                    <a:pt x="277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10"/>
                    <a:pt x="278" y="110"/>
                    <a:pt x="278" y="110"/>
                  </a:cubicBezTo>
                  <a:cubicBezTo>
                    <a:pt x="278" y="109"/>
                    <a:pt x="278" y="109"/>
                    <a:pt x="278" y="109"/>
                  </a:cubicBezTo>
                  <a:cubicBezTo>
                    <a:pt x="279" y="108"/>
                    <a:pt x="279" y="108"/>
                    <a:pt x="279" y="108"/>
                  </a:cubicBezTo>
                  <a:cubicBezTo>
                    <a:pt x="279" y="107"/>
                    <a:pt x="279" y="107"/>
                    <a:pt x="279" y="107"/>
                  </a:cubicBezTo>
                  <a:cubicBezTo>
                    <a:pt x="280" y="107"/>
                    <a:pt x="280" y="107"/>
                    <a:pt x="280" y="107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0" y="108"/>
                    <a:pt x="280" y="108"/>
                    <a:pt x="280" y="108"/>
                  </a:cubicBezTo>
                  <a:cubicBezTo>
                    <a:pt x="282" y="109"/>
                    <a:pt x="282" y="109"/>
                    <a:pt x="282" y="109"/>
                  </a:cubicBezTo>
                  <a:cubicBezTo>
                    <a:pt x="283" y="109"/>
                    <a:pt x="283" y="109"/>
                    <a:pt x="283" y="109"/>
                  </a:cubicBezTo>
                  <a:cubicBezTo>
                    <a:pt x="284" y="110"/>
                    <a:pt x="284" y="110"/>
                    <a:pt x="284" y="110"/>
                  </a:cubicBezTo>
                  <a:cubicBezTo>
                    <a:pt x="284" y="109"/>
                    <a:pt x="284" y="109"/>
                    <a:pt x="284" y="109"/>
                  </a:cubicBezTo>
                  <a:cubicBezTo>
                    <a:pt x="286" y="110"/>
                    <a:pt x="286" y="110"/>
                    <a:pt x="286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7" y="110"/>
                    <a:pt x="287" y="110"/>
                    <a:pt x="287" y="110"/>
                  </a:cubicBezTo>
                  <a:cubicBezTo>
                    <a:pt x="288" y="111"/>
                    <a:pt x="288" y="111"/>
                    <a:pt x="288" y="111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2"/>
                    <a:pt x="289" y="112"/>
                    <a:pt x="289" y="112"/>
                  </a:cubicBezTo>
                  <a:cubicBezTo>
                    <a:pt x="289" y="113"/>
                    <a:pt x="289" y="113"/>
                    <a:pt x="289" y="113"/>
                  </a:cubicBezTo>
                  <a:cubicBezTo>
                    <a:pt x="289" y="114"/>
                    <a:pt x="289" y="114"/>
                    <a:pt x="289" y="114"/>
                  </a:cubicBezTo>
                  <a:cubicBezTo>
                    <a:pt x="290" y="114"/>
                    <a:pt x="290" y="114"/>
                    <a:pt x="290" y="114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5"/>
                    <a:pt x="290" y="115"/>
                    <a:pt x="290" y="115"/>
                  </a:cubicBezTo>
                  <a:cubicBezTo>
                    <a:pt x="290" y="116"/>
                    <a:pt x="290" y="116"/>
                    <a:pt x="290" y="116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7"/>
                    <a:pt x="290" y="117"/>
                    <a:pt x="290" y="117"/>
                  </a:cubicBezTo>
                  <a:cubicBezTo>
                    <a:pt x="290" y="118"/>
                    <a:pt x="290" y="118"/>
                    <a:pt x="290" y="118"/>
                  </a:cubicBezTo>
                  <a:cubicBezTo>
                    <a:pt x="291" y="118"/>
                    <a:pt x="291" y="118"/>
                    <a:pt x="291" y="118"/>
                  </a:cubicBezTo>
                  <a:cubicBezTo>
                    <a:pt x="291" y="119"/>
                    <a:pt x="291" y="119"/>
                    <a:pt x="291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90" y="119"/>
                    <a:pt x="290" y="119"/>
                    <a:pt x="290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8" y="119"/>
                    <a:pt x="288" y="119"/>
                    <a:pt x="288" y="119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6" y="118"/>
                    <a:pt x="286" y="118"/>
                    <a:pt x="286" y="118"/>
                  </a:cubicBezTo>
                  <a:cubicBezTo>
                    <a:pt x="285" y="118"/>
                    <a:pt x="285" y="118"/>
                    <a:pt x="285" y="118"/>
                  </a:cubicBezTo>
                  <a:cubicBezTo>
                    <a:pt x="284" y="118"/>
                    <a:pt x="284" y="118"/>
                    <a:pt x="284" y="118"/>
                  </a:cubicBezTo>
                  <a:cubicBezTo>
                    <a:pt x="284" y="117"/>
                    <a:pt x="284" y="117"/>
                    <a:pt x="284" y="117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2" y="118"/>
                    <a:pt x="282" y="118"/>
                    <a:pt x="282" y="118"/>
                  </a:cubicBezTo>
                  <a:cubicBezTo>
                    <a:pt x="281" y="119"/>
                    <a:pt x="281" y="119"/>
                    <a:pt x="281" y="119"/>
                  </a:cubicBezTo>
                  <a:cubicBezTo>
                    <a:pt x="280" y="119"/>
                    <a:pt x="280" y="119"/>
                    <a:pt x="280" y="119"/>
                  </a:cubicBezTo>
                  <a:close/>
                  <a:moveTo>
                    <a:pt x="275" y="120"/>
                  </a:moveTo>
                  <a:cubicBezTo>
                    <a:pt x="275" y="119"/>
                    <a:pt x="275" y="119"/>
                    <a:pt x="275" y="119"/>
                  </a:cubicBezTo>
                  <a:cubicBezTo>
                    <a:pt x="275" y="119"/>
                    <a:pt x="275" y="119"/>
                    <a:pt x="275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6" y="119"/>
                    <a:pt x="276" y="119"/>
                    <a:pt x="276" y="119"/>
                  </a:cubicBezTo>
                  <a:cubicBezTo>
                    <a:pt x="275" y="120"/>
                    <a:pt x="275" y="120"/>
                    <a:pt x="275" y="120"/>
                  </a:cubicBezTo>
                  <a:close/>
                  <a:moveTo>
                    <a:pt x="276" y="121"/>
                  </a:moveTo>
                  <a:cubicBezTo>
                    <a:pt x="276" y="120"/>
                    <a:pt x="276" y="120"/>
                    <a:pt x="276" y="120"/>
                  </a:cubicBezTo>
                  <a:cubicBezTo>
                    <a:pt x="276" y="120"/>
                    <a:pt x="276" y="120"/>
                    <a:pt x="276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7" y="120"/>
                    <a:pt x="277" y="120"/>
                    <a:pt x="277" y="120"/>
                  </a:cubicBezTo>
                  <a:cubicBezTo>
                    <a:pt x="276" y="121"/>
                    <a:pt x="276" y="121"/>
                    <a:pt x="276" y="121"/>
                  </a:cubicBezTo>
                  <a:close/>
                  <a:moveTo>
                    <a:pt x="279" y="121"/>
                  </a:move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8" y="120"/>
                    <a:pt x="278" y="120"/>
                    <a:pt x="278" y="120"/>
                  </a:cubicBezTo>
                  <a:cubicBezTo>
                    <a:pt x="279" y="120"/>
                    <a:pt x="279" y="120"/>
                    <a:pt x="279" y="120"/>
                  </a:cubicBezTo>
                  <a:cubicBezTo>
                    <a:pt x="279" y="121"/>
                    <a:pt x="279" y="121"/>
                    <a:pt x="279" y="121"/>
                  </a:cubicBezTo>
                  <a:close/>
                  <a:moveTo>
                    <a:pt x="224" y="138"/>
                  </a:move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5" y="137"/>
                    <a:pt x="225" y="137"/>
                    <a:pt x="225" y="137"/>
                  </a:cubicBezTo>
                  <a:cubicBezTo>
                    <a:pt x="224" y="137"/>
                    <a:pt x="224" y="137"/>
                    <a:pt x="224" y="137"/>
                  </a:cubicBezTo>
                  <a:cubicBezTo>
                    <a:pt x="224" y="138"/>
                    <a:pt x="224" y="138"/>
                    <a:pt x="224" y="138"/>
                  </a:cubicBezTo>
                  <a:close/>
                  <a:moveTo>
                    <a:pt x="226" y="142"/>
                  </a:moveTo>
                  <a:cubicBezTo>
                    <a:pt x="226" y="143"/>
                    <a:pt x="226" y="143"/>
                    <a:pt x="226" y="143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2"/>
                    <a:pt x="227" y="142"/>
                    <a:pt x="227" y="142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26" y="142"/>
                  </a:moveTo>
                  <a:cubicBezTo>
                    <a:pt x="225" y="142"/>
                    <a:pt x="225" y="142"/>
                    <a:pt x="225" y="142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3"/>
                    <a:pt x="226" y="143"/>
                    <a:pt x="226" y="143"/>
                  </a:cubicBezTo>
                  <a:cubicBezTo>
                    <a:pt x="226" y="142"/>
                    <a:pt x="226" y="142"/>
                    <a:pt x="226" y="142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2"/>
                    <a:pt x="226" y="142"/>
                    <a:pt x="226" y="142"/>
                  </a:cubicBezTo>
                  <a:close/>
                  <a:moveTo>
                    <a:pt x="243" y="139"/>
                  </a:moveTo>
                  <a:cubicBezTo>
                    <a:pt x="242" y="139"/>
                    <a:pt x="242" y="139"/>
                    <a:pt x="242" y="139"/>
                  </a:cubicBezTo>
                  <a:cubicBezTo>
                    <a:pt x="242" y="138"/>
                    <a:pt x="242" y="138"/>
                    <a:pt x="242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1" y="138"/>
                    <a:pt x="241" y="138"/>
                    <a:pt x="241" y="138"/>
                  </a:cubicBezTo>
                  <a:cubicBezTo>
                    <a:pt x="240" y="138"/>
                    <a:pt x="240" y="138"/>
                    <a:pt x="240" y="138"/>
                  </a:cubicBezTo>
                  <a:cubicBezTo>
                    <a:pt x="240" y="137"/>
                    <a:pt x="240" y="137"/>
                    <a:pt x="240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1" y="137"/>
                    <a:pt x="241" y="137"/>
                    <a:pt x="241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2" y="137"/>
                    <a:pt x="242" y="137"/>
                    <a:pt x="242" y="137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8"/>
                    <a:pt x="243" y="138"/>
                    <a:pt x="243" y="138"/>
                  </a:cubicBezTo>
                  <a:cubicBezTo>
                    <a:pt x="243" y="139"/>
                    <a:pt x="243" y="139"/>
                    <a:pt x="243" y="139"/>
                  </a:cubicBezTo>
                  <a:cubicBezTo>
                    <a:pt x="243" y="139"/>
                    <a:pt x="243" y="139"/>
                    <a:pt x="243" y="139"/>
                  </a:cubicBezTo>
                  <a:close/>
                  <a:moveTo>
                    <a:pt x="252" y="142"/>
                  </a:moveTo>
                  <a:cubicBezTo>
                    <a:pt x="252" y="142"/>
                    <a:pt x="252" y="142"/>
                    <a:pt x="252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2" y="142"/>
                    <a:pt x="252" y="142"/>
                    <a:pt x="252" y="142"/>
                  </a:cubicBezTo>
                  <a:cubicBezTo>
                    <a:pt x="253" y="142"/>
                    <a:pt x="253" y="142"/>
                    <a:pt x="253" y="142"/>
                  </a:cubicBezTo>
                  <a:cubicBezTo>
                    <a:pt x="252" y="142"/>
                    <a:pt x="252" y="142"/>
                    <a:pt x="252" y="142"/>
                  </a:cubicBezTo>
                  <a:close/>
                  <a:moveTo>
                    <a:pt x="253" y="142"/>
                  </a:moveTo>
                  <a:cubicBezTo>
                    <a:pt x="254" y="143"/>
                    <a:pt x="254" y="143"/>
                    <a:pt x="254" y="143"/>
                  </a:cubicBezTo>
                  <a:cubicBezTo>
                    <a:pt x="254" y="142"/>
                    <a:pt x="254" y="142"/>
                    <a:pt x="254" y="142"/>
                  </a:cubicBezTo>
                  <a:cubicBezTo>
                    <a:pt x="253" y="142"/>
                    <a:pt x="253" y="142"/>
                    <a:pt x="253" y="142"/>
                  </a:cubicBezTo>
                  <a:close/>
                  <a:moveTo>
                    <a:pt x="255" y="143"/>
                  </a:moveTo>
                  <a:cubicBezTo>
                    <a:pt x="255" y="143"/>
                    <a:pt x="255" y="143"/>
                    <a:pt x="255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6" y="143"/>
                    <a:pt x="256" y="143"/>
                    <a:pt x="256" y="143"/>
                  </a:cubicBezTo>
                  <a:cubicBezTo>
                    <a:pt x="255" y="143"/>
                    <a:pt x="255" y="143"/>
                    <a:pt x="255" y="143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3"/>
                    <a:pt x="255" y="143"/>
                    <a:pt x="255" y="143"/>
                  </a:cubicBezTo>
                  <a:close/>
                  <a:moveTo>
                    <a:pt x="265" y="155"/>
                  </a:moveTo>
                  <a:cubicBezTo>
                    <a:pt x="265" y="155"/>
                    <a:pt x="265" y="155"/>
                    <a:pt x="265" y="155"/>
                  </a:cubicBezTo>
                  <a:cubicBezTo>
                    <a:pt x="265" y="155"/>
                    <a:pt x="265" y="155"/>
                    <a:pt x="265" y="155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5" y="154"/>
                    <a:pt x="265" y="154"/>
                    <a:pt x="265" y="154"/>
                  </a:cubicBezTo>
                  <a:cubicBezTo>
                    <a:pt x="266" y="154"/>
                    <a:pt x="266" y="154"/>
                    <a:pt x="266" y="154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6" y="155"/>
                    <a:pt x="266" y="155"/>
                    <a:pt x="266" y="155"/>
                  </a:cubicBezTo>
                  <a:cubicBezTo>
                    <a:pt x="265" y="155"/>
                    <a:pt x="265" y="155"/>
                    <a:pt x="265" y="155"/>
                  </a:cubicBezTo>
                  <a:close/>
                  <a:moveTo>
                    <a:pt x="264" y="158"/>
                  </a:moveTo>
                  <a:cubicBezTo>
                    <a:pt x="264" y="157"/>
                    <a:pt x="264" y="157"/>
                    <a:pt x="264" y="157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4" y="156"/>
                    <a:pt x="264" y="156"/>
                    <a:pt x="264" y="156"/>
                  </a:cubicBezTo>
                  <a:cubicBezTo>
                    <a:pt x="265" y="156"/>
                    <a:pt x="265" y="156"/>
                    <a:pt x="265" y="156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5" y="157"/>
                    <a:pt x="265" y="157"/>
                    <a:pt x="265" y="157"/>
                  </a:cubicBezTo>
                  <a:cubicBezTo>
                    <a:pt x="264" y="158"/>
                    <a:pt x="264" y="158"/>
                    <a:pt x="264" y="158"/>
                  </a:cubicBezTo>
                  <a:cubicBezTo>
                    <a:pt x="264" y="158"/>
                    <a:pt x="264" y="158"/>
                    <a:pt x="264" y="158"/>
                  </a:cubicBezTo>
                  <a:close/>
                  <a:moveTo>
                    <a:pt x="258" y="146"/>
                  </a:moveTo>
                  <a:cubicBezTo>
                    <a:pt x="258" y="145"/>
                    <a:pt x="258" y="145"/>
                    <a:pt x="258" y="145"/>
                  </a:cubicBezTo>
                  <a:cubicBezTo>
                    <a:pt x="258" y="145"/>
                    <a:pt x="258" y="145"/>
                    <a:pt x="258" y="145"/>
                  </a:cubicBezTo>
                  <a:cubicBezTo>
                    <a:pt x="258" y="146"/>
                    <a:pt x="258" y="146"/>
                    <a:pt x="258" y="146"/>
                  </a:cubicBezTo>
                  <a:close/>
                  <a:moveTo>
                    <a:pt x="257" y="146"/>
                  </a:moveTo>
                  <a:cubicBezTo>
                    <a:pt x="256" y="145"/>
                    <a:pt x="256" y="145"/>
                    <a:pt x="256" y="145"/>
                  </a:cubicBezTo>
                  <a:cubicBezTo>
                    <a:pt x="257" y="145"/>
                    <a:pt x="257" y="145"/>
                    <a:pt x="257" y="145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57" y="146"/>
                  </a:moveTo>
                  <a:cubicBezTo>
                    <a:pt x="257" y="147"/>
                    <a:pt x="257" y="147"/>
                    <a:pt x="257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8" y="146"/>
                    <a:pt x="258" y="146"/>
                    <a:pt x="258" y="146"/>
                  </a:cubicBezTo>
                  <a:cubicBezTo>
                    <a:pt x="257" y="146"/>
                    <a:pt x="257" y="146"/>
                    <a:pt x="257" y="146"/>
                  </a:cubicBezTo>
                  <a:cubicBezTo>
                    <a:pt x="257" y="146"/>
                    <a:pt x="257" y="146"/>
                    <a:pt x="257" y="146"/>
                  </a:cubicBezTo>
                  <a:close/>
                  <a:moveTo>
                    <a:pt x="263" y="144"/>
                  </a:moveTo>
                  <a:cubicBezTo>
                    <a:pt x="263" y="144"/>
                    <a:pt x="263" y="144"/>
                    <a:pt x="263" y="144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6"/>
                    <a:pt x="264" y="146"/>
                    <a:pt x="264" y="146"/>
                  </a:cubicBezTo>
                  <a:cubicBezTo>
                    <a:pt x="264" y="145"/>
                    <a:pt x="264" y="145"/>
                    <a:pt x="264" y="145"/>
                  </a:cubicBezTo>
                  <a:cubicBezTo>
                    <a:pt x="265" y="145"/>
                    <a:pt x="265" y="145"/>
                    <a:pt x="265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5"/>
                    <a:pt x="266" y="145"/>
                    <a:pt x="266" y="145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5" y="144"/>
                    <a:pt x="265" y="144"/>
                    <a:pt x="265" y="144"/>
                  </a:cubicBezTo>
                  <a:cubicBezTo>
                    <a:pt x="264" y="144"/>
                    <a:pt x="264" y="144"/>
                    <a:pt x="264" y="144"/>
                  </a:cubicBezTo>
                  <a:cubicBezTo>
                    <a:pt x="264" y="143"/>
                    <a:pt x="264" y="143"/>
                    <a:pt x="264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3" y="144"/>
                    <a:pt x="263" y="144"/>
                    <a:pt x="263" y="144"/>
                  </a:cubicBezTo>
                  <a:close/>
                  <a:moveTo>
                    <a:pt x="273" y="144"/>
                  </a:moveTo>
                  <a:cubicBezTo>
                    <a:pt x="273" y="143"/>
                    <a:pt x="273" y="143"/>
                    <a:pt x="273" y="143"/>
                  </a:cubicBezTo>
                  <a:cubicBezTo>
                    <a:pt x="273" y="143"/>
                    <a:pt x="273" y="143"/>
                    <a:pt x="273" y="143"/>
                  </a:cubicBezTo>
                  <a:cubicBezTo>
                    <a:pt x="273" y="144"/>
                    <a:pt x="273" y="144"/>
                    <a:pt x="273" y="144"/>
                  </a:cubicBezTo>
                  <a:cubicBezTo>
                    <a:pt x="273" y="144"/>
                    <a:pt x="273" y="144"/>
                    <a:pt x="273" y="144"/>
                  </a:cubicBezTo>
                  <a:close/>
                  <a:moveTo>
                    <a:pt x="269" y="147"/>
                  </a:moveTo>
                  <a:cubicBezTo>
                    <a:pt x="270" y="147"/>
                    <a:pt x="270" y="147"/>
                    <a:pt x="270" y="147"/>
                  </a:cubicBezTo>
                  <a:cubicBezTo>
                    <a:pt x="270" y="146"/>
                    <a:pt x="270" y="146"/>
                    <a:pt x="270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1" y="146"/>
                    <a:pt x="271" y="146"/>
                    <a:pt x="271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2" y="146"/>
                    <a:pt x="272" y="146"/>
                    <a:pt x="272" y="146"/>
                  </a:cubicBezTo>
                  <a:cubicBezTo>
                    <a:pt x="271" y="147"/>
                    <a:pt x="271" y="147"/>
                    <a:pt x="271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70" y="147"/>
                    <a:pt x="270" y="147"/>
                    <a:pt x="270" y="147"/>
                  </a:cubicBezTo>
                  <a:cubicBezTo>
                    <a:pt x="269" y="147"/>
                    <a:pt x="269" y="147"/>
                    <a:pt x="269" y="147"/>
                  </a:cubicBezTo>
                  <a:close/>
                  <a:moveTo>
                    <a:pt x="266" y="152"/>
                  </a:moveTo>
                  <a:cubicBezTo>
                    <a:pt x="268" y="151"/>
                    <a:pt x="268" y="151"/>
                    <a:pt x="268" y="151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8" y="150"/>
                    <a:pt x="268" y="150"/>
                    <a:pt x="268" y="150"/>
                  </a:cubicBezTo>
                  <a:cubicBezTo>
                    <a:pt x="269" y="150"/>
                    <a:pt x="269" y="150"/>
                    <a:pt x="269" y="150"/>
                  </a:cubicBezTo>
                  <a:cubicBezTo>
                    <a:pt x="270" y="149"/>
                    <a:pt x="270" y="149"/>
                    <a:pt x="270" y="149"/>
                  </a:cubicBezTo>
                  <a:cubicBezTo>
                    <a:pt x="270" y="148"/>
                    <a:pt x="270" y="148"/>
                    <a:pt x="270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8"/>
                    <a:pt x="269" y="148"/>
                    <a:pt x="269" y="148"/>
                  </a:cubicBezTo>
                  <a:cubicBezTo>
                    <a:pt x="269" y="149"/>
                    <a:pt x="269" y="149"/>
                    <a:pt x="269" y="149"/>
                  </a:cubicBezTo>
                  <a:cubicBezTo>
                    <a:pt x="268" y="149"/>
                    <a:pt x="268" y="149"/>
                    <a:pt x="268" y="149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7" y="150"/>
                    <a:pt x="267" y="150"/>
                    <a:pt x="267" y="150"/>
                  </a:cubicBezTo>
                  <a:cubicBezTo>
                    <a:pt x="266" y="150"/>
                    <a:pt x="266" y="150"/>
                    <a:pt x="266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65" y="151"/>
                    <a:pt x="265" y="151"/>
                    <a:pt x="265" y="151"/>
                  </a:cubicBezTo>
                  <a:cubicBezTo>
                    <a:pt x="264" y="151"/>
                    <a:pt x="264" y="151"/>
                    <a:pt x="264" y="151"/>
                  </a:cubicBezTo>
                  <a:cubicBezTo>
                    <a:pt x="264" y="152"/>
                    <a:pt x="264" y="152"/>
                    <a:pt x="264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5" y="152"/>
                    <a:pt x="265" y="152"/>
                    <a:pt x="265" y="152"/>
                  </a:cubicBezTo>
                  <a:cubicBezTo>
                    <a:pt x="266" y="152"/>
                    <a:pt x="266" y="152"/>
                    <a:pt x="266" y="152"/>
                  </a:cubicBezTo>
                  <a:close/>
                  <a:moveTo>
                    <a:pt x="273" y="152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73" y="150"/>
                    <a:pt x="273" y="150"/>
                    <a:pt x="273" y="150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4" y="149"/>
                    <a:pt x="274" y="149"/>
                    <a:pt x="274" y="149"/>
                  </a:cubicBezTo>
                  <a:cubicBezTo>
                    <a:pt x="275" y="149"/>
                    <a:pt x="275" y="149"/>
                    <a:pt x="275" y="149"/>
                  </a:cubicBezTo>
                  <a:cubicBezTo>
                    <a:pt x="275" y="150"/>
                    <a:pt x="275" y="150"/>
                    <a:pt x="275" y="150"/>
                  </a:cubicBezTo>
                  <a:cubicBezTo>
                    <a:pt x="275" y="151"/>
                    <a:pt x="275" y="151"/>
                    <a:pt x="275" y="151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2"/>
                    <a:pt x="274" y="152"/>
                    <a:pt x="274" y="152"/>
                  </a:cubicBezTo>
                  <a:cubicBezTo>
                    <a:pt x="273" y="152"/>
                    <a:pt x="273" y="152"/>
                    <a:pt x="273" y="152"/>
                  </a:cubicBezTo>
                  <a:close/>
                  <a:moveTo>
                    <a:pt x="279" y="158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79" y="156"/>
                    <a:pt x="279" y="156"/>
                    <a:pt x="279" y="156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5"/>
                    <a:pt x="278" y="155"/>
                    <a:pt x="278" y="155"/>
                  </a:cubicBezTo>
                  <a:cubicBezTo>
                    <a:pt x="278" y="156"/>
                    <a:pt x="278" y="156"/>
                    <a:pt x="278" y="156"/>
                  </a:cubicBezTo>
                  <a:cubicBezTo>
                    <a:pt x="278" y="157"/>
                    <a:pt x="278" y="157"/>
                    <a:pt x="278" y="157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8" y="158"/>
                    <a:pt x="278" y="158"/>
                    <a:pt x="278" y="158"/>
                  </a:cubicBezTo>
                  <a:cubicBezTo>
                    <a:pt x="279" y="158"/>
                    <a:pt x="279" y="158"/>
                    <a:pt x="279" y="158"/>
                  </a:cubicBezTo>
                  <a:cubicBezTo>
                    <a:pt x="279" y="158"/>
                    <a:pt x="279" y="158"/>
                    <a:pt x="279" y="158"/>
                  </a:cubicBezTo>
                  <a:close/>
                  <a:moveTo>
                    <a:pt x="280" y="157"/>
                  </a:moveTo>
                  <a:cubicBezTo>
                    <a:pt x="279" y="157"/>
                    <a:pt x="279" y="157"/>
                    <a:pt x="279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8"/>
                    <a:pt x="280" y="158"/>
                    <a:pt x="280" y="158"/>
                  </a:cubicBezTo>
                  <a:cubicBezTo>
                    <a:pt x="280" y="157"/>
                    <a:pt x="280" y="157"/>
                    <a:pt x="280" y="157"/>
                  </a:cubicBezTo>
                  <a:close/>
                  <a:moveTo>
                    <a:pt x="281" y="159"/>
                  </a:moveTo>
                  <a:cubicBezTo>
                    <a:pt x="280" y="159"/>
                    <a:pt x="280" y="159"/>
                    <a:pt x="280" y="159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8"/>
                    <a:pt x="281" y="158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1" y="159"/>
                    <a:pt x="281" y="159"/>
                    <a:pt x="281" y="159"/>
                  </a:cubicBezTo>
                  <a:close/>
                  <a:moveTo>
                    <a:pt x="278" y="161"/>
                  </a:moveTo>
                  <a:cubicBezTo>
                    <a:pt x="278" y="161"/>
                    <a:pt x="278" y="161"/>
                    <a:pt x="278" y="161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9" y="163"/>
                    <a:pt x="279" y="163"/>
                    <a:pt x="279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0" y="163"/>
                    <a:pt x="280" y="163"/>
                    <a:pt x="280" y="163"/>
                  </a:cubicBezTo>
                  <a:cubicBezTo>
                    <a:pt x="281" y="163"/>
                    <a:pt x="281" y="163"/>
                    <a:pt x="281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3"/>
                    <a:pt x="282" y="163"/>
                    <a:pt x="282" y="163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2" y="162"/>
                    <a:pt x="282" y="162"/>
                    <a:pt x="282" y="162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1" y="161"/>
                    <a:pt x="281" y="161"/>
                    <a:pt x="281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0" y="160"/>
                    <a:pt x="280" y="160"/>
                    <a:pt x="280" y="160"/>
                  </a:cubicBezTo>
                  <a:cubicBezTo>
                    <a:pt x="279" y="160"/>
                    <a:pt x="279" y="160"/>
                    <a:pt x="279" y="160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1"/>
                    <a:pt x="278" y="161"/>
                  </a:cubicBezTo>
                  <a:cubicBezTo>
                    <a:pt x="278" y="161"/>
                    <a:pt x="278" y="161"/>
                    <a:pt x="278" y="161"/>
                  </a:cubicBezTo>
                  <a:close/>
                  <a:moveTo>
                    <a:pt x="255" y="190"/>
                  </a:move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6" y="190"/>
                    <a:pt x="256" y="190"/>
                    <a:pt x="256" y="190"/>
                  </a:cubicBezTo>
                  <a:cubicBezTo>
                    <a:pt x="255" y="190"/>
                    <a:pt x="255" y="190"/>
                    <a:pt x="255" y="190"/>
                  </a:cubicBezTo>
                  <a:cubicBezTo>
                    <a:pt x="255" y="190"/>
                    <a:pt x="255" y="190"/>
                    <a:pt x="255" y="190"/>
                  </a:cubicBezTo>
                  <a:close/>
                  <a:moveTo>
                    <a:pt x="242" y="171"/>
                  </a:moveTo>
                  <a:cubicBezTo>
                    <a:pt x="242" y="171"/>
                    <a:pt x="242" y="171"/>
                    <a:pt x="242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3" y="171"/>
                    <a:pt x="243" y="171"/>
                    <a:pt x="243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ubicBezTo>
                    <a:pt x="242" y="171"/>
                    <a:pt x="242" y="171"/>
                    <a:pt x="242" y="171"/>
                  </a:cubicBezTo>
                  <a:close/>
                  <a:moveTo>
                    <a:pt x="239" y="175"/>
                  </a:moveTo>
                  <a:cubicBezTo>
                    <a:pt x="239" y="175"/>
                    <a:pt x="239" y="175"/>
                    <a:pt x="239" y="175"/>
                  </a:cubicBezTo>
                  <a:cubicBezTo>
                    <a:pt x="238" y="174"/>
                    <a:pt x="238" y="174"/>
                    <a:pt x="238" y="174"/>
                  </a:cubicBezTo>
                  <a:cubicBezTo>
                    <a:pt x="237" y="174"/>
                    <a:pt x="237" y="174"/>
                    <a:pt x="237" y="174"/>
                  </a:cubicBezTo>
                  <a:cubicBezTo>
                    <a:pt x="238" y="173"/>
                    <a:pt x="238" y="173"/>
                    <a:pt x="238" y="173"/>
                  </a:cubicBezTo>
                  <a:cubicBezTo>
                    <a:pt x="237" y="173"/>
                    <a:pt x="237" y="173"/>
                    <a:pt x="237" y="173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1"/>
                    <a:pt x="237" y="171"/>
                    <a:pt x="237" y="171"/>
                  </a:cubicBezTo>
                  <a:cubicBezTo>
                    <a:pt x="237" y="172"/>
                    <a:pt x="237" y="172"/>
                    <a:pt x="237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8" y="172"/>
                    <a:pt x="238" y="172"/>
                    <a:pt x="238" y="172"/>
                  </a:cubicBezTo>
                  <a:cubicBezTo>
                    <a:pt x="239" y="173"/>
                    <a:pt x="239" y="173"/>
                    <a:pt x="239" y="173"/>
                  </a:cubicBezTo>
                  <a:cubicBezTo>
                    <a:pt x="239" y="174"/>
                    <a:pt x="239" y="174"/>
                    <a:pt x="239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4"/>
                    <a:pt x="240" y="174"/>
                    <a:pt x="240" y="174"/>
                  </a:cubicBezTo>
                  <a:cubicBezTo>
                    <a:pt x="240" y="175"/>
                    <a:pt x="240" y="175"/>
                    <a:pt x="240" y="175"/>
                  </a:cubicBezTo>
                  <a:cubicBezTo>
                    <a:pt x="239" y="175"/>
                    <a:pt x="239" y="175"/>
                    <a:pt x="239" y="175"/>
                  </a:cubicBezTo>
                  <a:cubicBezTo>
                    <a:pt x="239" y="175"/>
                    <a:pt x="239" y="175"/>
                    <a:pt x="239" y="175"/>
                  </a:cubicBezTo>
                  <a:close/>
                  <a:moveTo>
                    <a:pt x="234" y="175"/>
                  </a:moveTo>
                  <a:cubicBezTo>
                    <a:pt x="234" y="174"/>
                    <a:pt x="234" y="174"/>
                    <a:pt x="234" y="174"/>
                  </a:cubicBezTo>
                  <a:cubicBezTo>
                    <a:pt x="234" y="174"/>
                    <a:pt x="234" y="174"/>
                    <a:pt x="234" y="174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4" y="171"/>
                    <a:pt x="234" y="171"/>
                    <a:pt x="234" y="171"/>
                  </a:cubicBezTo>
                  <a:cubicBezTo>
                    <a:pt x="235" y="172"/>
                    <a:pt x="235" y="172"/>
                    <a:pt x="235" y="172"/>
                  </a:cubicBezTo>
                  <a:cubicBezTo>
                    <a:pt x="234" y="172"/>
                    <a:pt x="234" y="172"/>
                    <a:pt x="234" y="172"/>
                  </a:cubicBezTo>
                  <a:cubicBezTo>
                    <a:pt x="234" y="173"/>
                    <a:pt x="234" y="173"/>
                    <a:pt x="234" y="173"/>
                  </a:cubicBezTo>
                  <a:cubicBezTo>
                    <a:pt x="235" y="173"/>
                    <a:pt x="235" y="173"/>
                    <a:pt x="235" y="173"/>
                  </a:cubicBezTo>
                  <a:cubicBezTo>
                    <a:pt x="234" y="175"/>
                    <a:pt x="234" y="175"/>
                    <a:pt x="234" y="175"/>
                  </a:cubicBezTo>
                  <a:cubicBezTo>
                    <a:pt x="234" y="175"/>
                    <a:pt x="234" y="175"/>
                    <a:pt x="234" y="175"/>
                  </a:cubicBezTo>
                  <a:close/>
                  <a:moveTo>
                    <a:pt x="233" y="156"/>
                  </a:moveTo>
                  <a:cubicBezTo>
                    <a:pt x="233" y="157"/>
                    <a:pt x="233" y="157"/>
                    <a:pt x="233" y="157"/>
                  </a:cubicBezTo>
                  <a:cubicBezTo>
                    <a:pt x="233" y="157"/>
                    <a:pt x="233" y="157"/>
                    <a:pt x="233" y="157"/>
                  </a:cubicBezTo>
                  <a:cubicBezTo>
                    <a:pt x="234" y="157"/>
                    <a:pt x="234" y="157"/>
                    <a:pt x="234" y="157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4" y="156"/>
                    <a:pt x="234" y="156"/>
                    <a:pt x="234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233" y="156"/>
                  </a:moveTo>
                  <a:cubicBezTo>
                    <a:pt x="234" y="155"/>
                    <a:pt x="234" y="155"/>
                    <a:pt x="234" y="155"/>
                  </a:cubicBezTo>
                  <a:cubicBezTo>
                    <a:pt x="234" y="154"/>
                    <a:pt x="234" y="154"/>
                    <a:pt x="234" y="154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5" y="153"/>
                    <a:pt x="235" y="153"/>
                    <a:pt x="235" y="153"/>
                  </a:cubicBezTo>
                  <a:cubicBezTo>
                    <a:pt x="236" y="153"/>
                    <a:pt x="236" y="153"/>
                    <a:pt x="236" y="153"/>
                  </a:cubicBezTo>
                  <a:cubicBezTo>
                    <a:pt x="236" y="154"/>
                    <a:pt x="236" y="154"/>
                    <a:pt x="236" y="154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5"/>
                    <a:pt x="235" y="155"/>
                    <a:pt x="235" y="155"/>
                  </a:cubicBezTo>
                  <a:cubicBezTo>
                    <a:pt x="235" y="156"/>
                    <a:pt x="235" y="156"/>
                    <a:pt x="235" y="156"/>
                  </a:cubicBezTo>
                  <a:cubicBezTo>
                    <a:pt x="233" y="156"/>
                    <a:pt x="233" y="156"/>
                    <a:pt x="233" y="156"/>
                  </a:cubicBezTo>
                  <a:close/>
                  <a:moveTo>
                    <a:pt x="191" y="148"/>
                  </a:move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7"/>
                    <a:pt x="191" y="147"/>
                    <a:pt x="191" y="147"/>
                  </a:cubicBezTo>
                  <a:cubicBezTo>
                    <a:pt x="191" y="148"/>
                    <a:pt x="191" y="148"/>
                    <a:pt x="191" y="148"/>
                  </a:cubicBezTo>
                  <a:close/>
                  <a:moveTo>
                    <a:pt x="155" y="138"/>
                  </a:moveTo>
                  <a:cubicBezTo>
                    <a:pt x="155" y="138"/>
                    <a:pt x="155" y="138"/>
                    <a:pt x="155" y="138"/>
                  </a:cubicBezTo>
                  <a:cubicBezTo>
                    <a:pt x="156" y="138"/>
                    <a:pt x="156" y="138"/>
                    <a:pt x="156" y="138"/>
                  </a:cubicBezTo>
                  <a:cubicBezTo>
                    <a:pt x="155" y="138"/>
                    <a:pt x="155" y="138"/>
                    <a:pt x="155" y="138"/>
                  </a:cubicBezTo>
                  <a:cubicBezTo>
                    <a:pt x="155" y="138"/>
                    <a:pt x="155" y="138"/>
                    <a:pt x="155" y="138"/>
                  </a:cubicBezTo>
                  <a:close/>
                  <a:moveTo>
                    <a:pt x="152" y="140"/>
                  </a:moveTo>
                  <a:cubicBezTo>
                    <a:pt x="153" y="140"/>
                    <a:pt x="153" y="140"/>
                    <a:pt x="153" y="140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39"/>
                    <a:pt x="152" y="139"/>
                    <a:pt x="152" y="139"/>
                  </a:cubicBezTo>
                  <a:cubicBezTo>
                    <a:pt x="152" y="140"/>
                    <a:pt x="152" y="140"/>
                    <a:pt x="152" y="140"/>
                  </a:cubicBezTo>
                  <a:close/>
                  <a:moveTo>
                    <a:pt x="153" y="142"/>
                  </a:move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ubicBezTo>
                    <a:pt x="153" y="142"/>
                    <a:pt x="153" y="142"/>
                    <a:pt x="153" y="142"/>
                  </a:cubicBezTo>
                  <a:close/>
                  <a:moveTo>
                    <a:pt x="153" y="143"/>
                  </a:moveTo>
                  <a:cubicBezTo>
                    <a:pt x="152" y="142"/>
                    <a:pt x="152" y="142"/>
                    <a:pt x="152" y="142"/>
                  </a:cubicBezTo>
                  <a:cubicBezTo>
                    <a:pt x="152" y="142"/>
                    <a:pt x="152" y="142"/>
                    <a:pt x="152" y="142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3" y="143"/>
                    <a:pt x="153" y="143"/>
                    <a:pt x="153" y="143"/>
                  </a:cubicBezTo>
                  <a:close/>
                  <a:moveTo>
                    <a:pt x="154" y="145"/>
                  </a:moveTo>
                  <a:cubicBezTo>
                    <a:pt x="155" y="146"/>
                    <a:pt x="155" y="146"/>
                    <a:pt x="155" y="146"/>
                  </a:cubicBezTo>
                  <a:cubicBezTo>
                    <a:pt x="155" y="146"/>
                    <a:pt x="155" y="146"/>
                    <a:pt x="155" y="146"/>
                  </a:cubicBezTo>
                  <a:cubicBezTo>
                    <a:pt x="156" y="145"/>
                    <a:pt x="156" y="145"/>
                    <a:pt x="156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6" y="144"/>
                    <a:pt x="156" y="144"/>
                    <a:pt x="156" y="144"/>
                  </a:cubicBezTo>
                  <a:cubicBezTo>
                    <a:pt x="155" y="144"/>
                    <a:pt x="155" y="144"/>
                    <a:pt x="155" y="144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5" y="145"/>
                    <a:pt x="155" y="145"/>
                    <a:pt x="155" y="145"/>
                  </a:cubicBezTo>
                  <a:cubicBezTo>
                    <a:pt x="154" y="145"/>
                    <a:pt x="154" y="145"/>
                    <a:pt x="154" y="145"/>
                  </a:cubicBezTo>
                  <a:close/>
                  <a:moveTo>
                    <a:pt x="153" y="149"/>
                  </a:moveTo>
                  <a:cubicBezTo>
                    <a:pt x="153" y="148"/>
                    <a:pt x="153" y="148"/>
                    <a:pt x="153" y="148"/>
                  </a:cubicBezTo>
                  <a:cubicBezTo>
                    <a:pt x="153" y="148"/>
                    <a:pt x="153" y="148"/>
                    <a:pt x="153" y="148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4" y="146"/>
                    <a:pt x="154" y="146"/>
                    <a:pt x="154" y="146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7"/>
                    <a:pt x="154" y="147"/>
                    <a:pt x="154" y="147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8"/>
                    <a:pt x="154" y="148"/>
                    <a:pt x="154" y="148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4" y="149"/>
                    <a:pt x="154" y="149"/>
                    <a:pt x="154" y="149"/>
                  </a:cubicBezTo>
                  <a:cubicBezTo>
                    <a:pt x="153" y="149"/>
                    <a:pt x="153" y="149"/>
                    <a:pt x="153" y="149"/>
                  </a:cubicBezTo>
                  <a:close/>
                  <a:moveTo>
                    <a:pt x="186" y="131"/>
                  </a:move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6" y="131"/>
                    <a:pt x="186" y="131"/>
                    <a:pt x="186" y="131"/>
                  </a:cubicBezTo>
                  <a:cubicBezTo>
                    <a:pt x="186" y="131"/>
                    <a:pt x="186" y="131"/>
                    <a:pt x="186" y="131"/>
                  </a:cubicBezTo>
                  <a:close/>
                  <a:moveTo>
                    <a:pt x="197" y="125"/>
                  </a:moveTo>
                  <a:cubicBezTo>
                    <a:pt x="197" y="124"/>
                    <a:pt x="197" y="124"/>
                    <a:pt x="197" y="124"/>
                  </a:cubicBezTo>
                  <a:cubicBezTo>
                    <a:pt x="197" y="124"/>
                    <a:pt x="197" y="124"/>
                    <a:pt x="197" y="124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7" y="123"/>
                    <a:pt x="197" y="123"/>
                    <a:pt x="197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8" y="124"/>
                    <a:pt x="198" y="124"/>
                    <a:pt x="198" y="124"/>
                  </a:cubicBezTo>
                  <a:cubicBezTo>
                    <a:pt x="197" y="125"/>
                    <a:pt x="197" y="125"/>
                    <a:pt x="197" y="125"/>
                  </a:cubicBezTo>
                  <a:cubicBezTo>
                    <a:pt x="197" y="125"/>
                    <a:pt x="197" y="125"/>
                    <a:pt x="197" y="125"/>
                  </a:cubicBezTo>
                  <a:close/>
                  <a:moveTo>
                    <a:pt x="185" y="137"/>
                  </a:moveTo>
                  <a:cubicBezTo>
                    <a:pt x="185" y="137"/>
                    <a:pt x="185" y="137"/>
                    <a:pt x="185" y="137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5" y="136"/>
                    <a:pt x="185" y="136"/>
                    <a:pt x="185" y="136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5" y="135"/>
                    <a:pt x="185" y="135"/>
                    <a:pt x="185" y="135"/>
                  </a:cubicBezTo>
                  <a:cubicBezTo>
                    <a:pt x="185" y="134"/>
                    <a:pt x="185" y="134"/>
                    <a:pt x="185" y="134"/>
                  </a:cubicBezTo>
                  <a:cubicBezTo>
                    <a:pt x="185" y="133"/>
                    <a:pt x="185" y="133"/>
                    <a:pt x="185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6" y="133"/>
                    <a:pt x="186" y="133"/>
                    <a:pt x="186" y="133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4" y="133"/>
                    <a:pt x="184" y="133"/>
                    <a:pt x="184" y="133"/>
                  </a:cubicBezTo>
                  <a:cubicBezTo>
                    <a:pt x="183" y="133"/>
                    <a:pt x="183" y="133"/>
                    <a:pt x="183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1" y="134"/>
                    <a:pt x="181" y="134"/>
                    <a:pt x="181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0" y="134"/>
                    <a:pt x="180" y="134"/>
                    <a:pt x="180" y="134"/>
                  </a:cubicBezTo>
                  <a:cubicBezTo>
                    <a:pt x="181" y="133"/>
                    <a:pt x="181" y="133"/>
                    <a:pt x="181" y="133"/>
                  </a:cubicBezTo>
                  <a:cubicBezTo>
                    <a:pt x="182" y="133"/>
                    <a:pt x="182" y="133"/>
                    <a:pt x="182" y="133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2" y="132"/>
                    <a:pt x="182" y="132"/>
                    <a:pt x="182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1" y="132"/>
                    <a:pt x="181" y="132"/>
                    <a:pt x="181" y="132"/>
                  </a:cubicBezTo>
                  <a:cubicBezTo>
                    <a:pt x="182" y="131"/>
                    <a:pt x="182" y="131"/>
                    <a:pt x="182" y="131"/>
                  </a:cubicBezTo>
                  <a:cubicBezTo>
                    <a:pt x="181" y="130"/>
                    <a:pt x="181" y="130"/>
                    <a:pt x="181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2" y="130"/>
                    <a:pt x="182" y="130"/>
                    <a:pt x="182" y="130"/>
                  </a:cubicBezTo>
                  <a:cubicBezTo>
                    <a:pt x="183" y="131"/>
                    <a:pt x="183" y="131"/>
                    <a:pt x="183" y="131"/>
                  </a:cubicBezTo>
                  <a:cubicBezTo>
                    <a:pt x="183" y="132"/>
                    <a:pt x="183" y="132"/>
                    <a:pt x="183" y="132"/>
                  </a:cubicBezTo>
                  <a:cubicBezTo>
                    <a:pt x="184" y="131"/>
                    <a:pt x="184" y="131"/>
                    <a:pt x="184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5" y="131"/>
                    <a:pt x="185" y="131"/>
                    <a:pt x="185" y="131"/>
                  </a:cubicBezTo>
                  <a:cubicBezTo>
                    <a:pt x="184" y="130"/>
                    <a:pt x="184" y="130"/>
                    <a:pt x="184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5" y="130"/>
                    <a:pt x="185" y="130"/>
                    <a:pt x="185" y="13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7" y="129"/>
                    <a:pt x="187" y="129"/>
                    <a:pt x="187" y="129"/>
                  </a:cubicBezTo>
                  <a:cubicBezTo>
                    <a:pt x="188" y="129"/>
                    <a:pt x="188" y="129"/>
                    <a:pt x="188" y="129"/>
                  </a:cubicBezTo>
                  <a:cubicBezTo>
                    <a:pt x="187" y="130"/>
                    <a:pt x="187" y="130"/>
                    <a:pt x="187" y="130"/>
                  </a:cubicBezTo>
                  <a:cubicBezTo>
                    <a:pt x="187" y="131"/>
                    <a:pt x="187" y="131"/>
                    <a:pt x="187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1"/>
                    <a:pt x="188" y="131"/>
                    <a:pt x="188" y="131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8" y="132"/>
                    <a:pt x="188" y="132"/>
                    <a:pt x="188" y="132"/>
                  </a:cubicBezTo>
                  <a:cubicBezTo>
                    <a:pt x="189" y="131"/>
                    <a:pt x="189" y="131"/>
                    <a:pt x="189" y="131"/>
                  </a:cubicBezTo>
                  <a:cubicBezTo>
                    <a:pt x="189" y="130"/>
                    <a:pt x="189" y="130"/>
                    <a:pt x="189" y="130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90" y="130"/>
                    <a:pt x="190" y="130"/>
                    <a:pt x="190" y="130"/>
                  </a:cubicBezTo>
                  <a:cubicBezTo>
                    <a:pt x="190" y="131"/>
                    <a:pt x="190" y="131"/>
                    <a:pt x="190" y="131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0" y="132"/>
                    <a:pt x="190" y="132"/>
                    <a:pt x="190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1" y="132"/>
                    <a:pt x="191" y="132"/>
                    <a:pt x="191" y="132"/>
                  </a:cubicBezTo>
                  <a:cubicBezTo>
                    <a:pt x="192" y="131"/>
                    <a:pt x="192" y="131"/>
                    <a:pt x="192" y="131"/>
                  </a:cubicBezTo>
                  <a:cubicBezTo>
                    <a:pt x="193" y="130"/>
                    <a:pt x="193" y="130"/>
                    <a:pt x="193" y="130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2" y="126"/>
                    <a:pt x="192" y="126"/>
                    <a:pt x="192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89" y="120"/>
                    <a:pt x="189" y="120"/>
                    <a:pt x="189" y="120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89" y="122"/>
                    <a:pt x="189" y="122"/>
                    <a:pt x="189" y="122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7" y="121"/>
                    <a:pt x="187" y="121"/>
                    <a:pt x="187" y="121"/>
                  </a:cubicBezTo>
                  <a:cubicBezTo>
                    <a:pt x="187" y="119"/>
                    <a:pt x="187" y="119"/>
                    <a:pt x="187" y="119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5" y="117"/>
                    <a:pt x="185" y="117"/>
                    <a:pt x="185" y="117"/>
                  </a:cubicBezTo>
                  <a:cubicBezTo>
                    <a:pt x="185" y="116"/>
                    <a:pt x="185" y="116"/>
                    <a:pt x="185" y="116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5" y="115"/>
                    <a:pt x="185" y="115"/>
                    <a:pt x="185" y="115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8" y="114"/>
                    <a:pt x="188" y="114"/>
                    <a:pt x="188" y="114"/>
                  </a:cubicBezTo>
                  <a:cubicBezTo>
                    <a:pt x="188" y="113"/>
                    <a:pt x="188" y="113"/>
                    <a:pt x="188" y="113"/>
                  </a:cubicBezTo>
                  <a:cubicBezTo>
                    <a:pt x="188" y="112"/>
                    <a:pt x="188" y="112"/>
                    <a:pt x="188" y="112"/>
                  </a:cubicBezTo>
                  <a:cubicBezTo>
                    <a:pt x="188" y="111"/>
                    <a:pt x="188" y="111"/>
                    <a:pt x="188" y="111"/>
                  </a:cubicBezTo>
                  <a:cubicBezTo>
                    <a:pt x="189" y="110"/>
                    <a:pt x="189" y="110"/>
                    <a:pt x="189" y="110"/>
                  </a:cubicBezTo>
                  <a:cubicBezTo>
                    <a:pt x="188" y="109"/>
                    <a:pt x="188" y="109"/>
                    <a:pt x="188" y="109"/>
                  </a:cubicBezTo>
                  <a:cubicBezTo>
                    <a:pt x="188" y="108"/>
                    <a:pt x="188" y="108"/>
                    <a:pt x="188" y="108"/>
                  </a:cubicBezTo>
                  <a:cubicBezTo>
                    <a:pt x="189" y="108"/>
                    <a:pt x="189" y="108"/>
                    <a:pt x="189" y="108"/>
                  </a:cubicBezTo>
                  <a:cubicBezTo>
                    <a:pt x="189" y="107"/>
                    <a:pt x="189" y="107"/>
                    <a:pt x="189" y="107"/>
                  </a:cubicBezTo>
                  <a:cubicBezTo>
                    <a:pt x="190" y="106"/>
                    <a:pt x="190" y="106"/>
                    <a:pt x="190" y="106"/>
                  </a:cubicBezTo>
                  <a:cubicBezTo>
                    <a:pt x="190" y="105"/>
                    <a:pt x="190" y="105"/>
                    <a:pt x="190" y="105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90" y="103"/>
                    <a:pt x="190" y="103"/>
                    <a:pt x="190" y="103"/>
                  </a:cubicBezTo>
                  <a:cubicBezTo>
                    <a:pt x="191" y="103"/>
                    <a:pt x="191" y="103"/>
                    <a:pt x="191" y="103"/>
                  </a:cubicBezTo>
                  <a:cubicBezTo>
                    <a:pt x="191" y="102"/>
                    <a:pt x="191" y="102"/>
                    <a:pt x="191" y="102"/>
                  </a:cubicBezTo>
                  <a:cubicBezTo>
                    <a:pt x="192" y="101"/>
                    <a:pt x="192" y="101"/>
                    <a:pt x="192" y="101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100"/>
                    <a:pt x="192" y="100"/>
                    <a:pt x="192" y="100"/>
                  </a:cubicBezTo>
                  <a:cubicBezTo>
                    <a:pt x="192" y="99"/>
                    <a:pt x="192" y="99"/>
                    <a:pt x="192" y="99"/>
                  </a:cubicBezTo>
                  <a:cubicBezTo>
                    <a:pt x="193" y="99"/>
                    <a:pt x="193" y="99"/>
                    <a:pt x="193" y="99"/>
                  </a:cubicBezTo>
                  <a:cubicBezTo>
                    <a:pt x="192" y="98"/>
                    <a:pt x="192" y="98"/>
                    <a:pt x="192" y="98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2" y="97"/>
                    <a:pt x="192" y="97"/>
                    <a:pt x="192" y="97"/>
                  </a:cubicBezTo>
                  <a:cubicBezTo>
                    <a:pt x="191" y="96"/>
                    <a:pt x="191" y="96"/>
                    <a:pt x="191" y="96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5"/>
                    <a:pt x="191" y="95"/>
                    <a:pt x="191" y="95"/>
                  </a:cubicBezTo>
                  <a:cubicBezTo>
                    <a:pt x="191" y="93"/>
                    <a:pt x="191" y="93"/>
                    <a:pt x="191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90" y="93"/>
                    <a:pt x="190" y="93"/>
                    <a:pt x="190" y="93"/>
                  </a:cubicBezTo>
                  <a:cubicBezTo>
                    <a:pt x="189" y="93"/>
                    <a:pt x="189" y="93"/>
                    <a:pt x="189" y="93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9" y="94"/>
                    <a:pt x="189" y="94"/>
                    <a:pt x="189" y="94"/>
                  </a:cubicBezTo>
                  <a:cubicBezTo>
                    <a:pt x="188" y="92"/>
                    <a:pt x="188" y="92"/>
                    <a:pt x="188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7" y="92"/>
                    <a:pt x="187" y="92"/>
                    <a:pt x="187" y="92"/>
                  </a:cubicBezTo>
                  <a:cubicBezTo>
                    <a:pt x="186" y="92"/>
                    <a:pt x="186" y="92"/>
                    <a:pt x="186" y="92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6" y="93"/>
                    <a:pt x="186" y="93"/>
                    <a:pt x="186" y="93"/>
                  </a:cubicBezTo>
                  <a:cubicBezTo>
                    <a:pt x="185" y="93"/>
                    <a:pt x="185" y="93"/>
                    <a:pt x="185" y="93"/>
                  </a:cubicBezTo>
                  <a:cubicBezTo>
                    <a:pt x="185" y="94"/>
                    <a:pt x="185" y="94"/>
                    <a:pt x="185" y="94"/>
                  </a:cubicBezTo>
                  <a:cubicBezTo>
                    <a:pt x="185" y="95"/>
                    <a:pt x="185" y="95"/>
                    <a:pt x="185" y="95"/>
                  </a:cubicBezTo>
                  <a:cubicBezTo>
                    <a:pt x="184" y="95"/>
                    <a:pt x="184" y="95"/>
                    <a:pt x="184" y="95"/>
                  </a:cubicBezTo>
                  <a:cubicBezTo>
                    <a:pt x="184" y="97"/>
                    <a:pt x="184" y="97"/>
                    <a:pt x="184" y="97"/>
                  </a:cubicBezTo>
                  <a:cubicBezTo>
                    <a:pt x="184" y="98"/>
                    <a:pt x="184" y="98"/>
                    <a:pt x="184" y="98"/>
                  </a:cubicBezTo>
                  <a:cubicBezTo>
                    <a:pt x="183" y="98"/>
                    <a:pt x="183" y="98"/>
                    <a:pt x="183" y="98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99"/>
                    <a:pt x="183" y="99"/>
                    <a:pt x="183" y="99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2" y="102"/>
                    <a:pt x="182" y="102"/>
                    <a:pt x="182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1" y="102"/>
                    <a:pt x="181" y="102"/>
                    <a:pt x="181" y="102"/>
                  </a:cubicBezTo>
                  <a:cubicBezTo>
                    <a:pt x="180" y="104"/>
                    <a:pt x="180" y="104"/>
                    <a:pt x="180" y="104"/>
                  </a:cubicBezTo>
                  <a:cubicBezTo>
                    <a:pt x="181" y="104"/>
                    <a:pt x="181" y="104"/>
                    <a:pt x="181" y="104"/>
                  </a:cubicBezTo>
                  <a:cubicBezTo>
                    <a:pt x="180" y="105"/>
                    <a:pt x="180" y="105"/>
                    <a:pt x="180" y="105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6"/>
                    <a:pt x="180" y="106"/>
                    <a:pt x="180" y="106"/>
                  </a:cubicBezTo>
                  <a:cubicBezTo>
                    <a:pt x="180" y="107"/>
                    <a:pt x="180" y="107"/>
                    <a:pt x="180" y="107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79" y="108"/>
                    <a:pt x="179" y="108"/>
                    <a:pt x="179" y="108"/>
                  </a:cubicBezTo>
                  <a:cubicBezTo>
                    <a:pt x="180" y="108"/>
                    <a:pt x="180" y="108"/>
                    <a:pt x="180" y="108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80" y="109"/>
                    <a:pt x="180" y="109"/>
                    <a:pt x="180" y="109"/>
                  </a:cubicBezTo>
                  <a:cubicBezTo>
                    <a:pt x="179" y="109"/>
                    <a:pt x="179" y="109"/>
                    <a:pt x="179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8" y="109"/>
                    <a:pt x="178" y="109"/>
                    <a:pt x="178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7" y="111"/>
                    <a:pt x="177" y="111"/>
                    <a:pt x="177" y="111"/>
                  </a:cubicBezTo>
                  <a:cubicBezTo>
                    <a:pt x="176" y="110"/>
                    <a:pt x="176" y="110"/>
                    <a:pt x="176" y="110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09"/>
                    <a:pt x="177" y="109"/>
                    <a:pt x="177" y="109"/>
                  </a:cubicBezTo>
                  <a:cubicBezTo>
                    <a:pt x="176" y="108"/>
                    <a:pt x="176" y="108"/>
                    <a:pt x="176" y="108"/>
                  </a:cubicBezTo>
                  <a:cubicBezTo>
                    <a:pt x="176" y="107"/>
                    <a:pt x="176" y="107"/>
                    <a:pt x="176" y="107"/>
                  </a:cubicBezTo>
                  <a:cubicBezTo>
                    <a:pt x="177" y="106"/>
                    <a:pt x="177" y="106"/>
                    <a:pt x="177" y="106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8" y="104"/>
                    <a:pt x="178" y="104"/>
                    <a:pt x="178" y="104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8" y="102"/>
                    <a:pt x="178" y="102"/>
                    <a:pt x="178" y="102"/>
                  </a:cubicBezTo>
                  <a:cubicBezTo>
                    <a:pt x="179" y="101"/>
                    <a:pt x="179" y="101"/>
                    <a:pt x="179" y="101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9" y="100"/>
                    <a:pt x="179" y="100"/>
                    <a:pt x="179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8" y="100"/>
                    <a:pt x="178" y="100"/>
                    <a:pt x="178" y="100"/>
                  </a:cubicBezTo>
                  <a:cubicBezTo>
                    <a:pt x="179" y="99"/>
                    <a:pt x="179" y="99"/>
                    <a:pt x="179" y="99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9" y="97"/>
                    <a:pt x="179" y="97"/>
                    <a:pt x="179" y="97"/>
                  </a:cubicBezTo>
                  <a:cubicBezTo>
                    <a:pt x="178" y="96"/>
                    <a:pt x="178" y="96"/>
                    <a:pt x="178" y="96"/>
                  </a:cubicBezTo>
                  <a:cubicBezTo>
                    <a:pt x="179" y="96"/>
                    <a:pt x="179" y="96"/>
                    <a:pt x="179" y="96"/>
                  </a:cubicBezTo>
                  <a:cubicBezTo>
                    <a:pt x="179" y="95"/>
                    <a:pt x="179" y="95"/>
                    <a:pt x="179" y="95"/>
                  </a:cubicBezTo>
                  <a:cubicBezTo>
                    <a:pt x="178" y="95"/>
                    <a:pt x="178" y="95"/>
                    <a:pt x="178" y="95"/>
                  </a:cubicBezTo>
                  <a:cubicBezTo>
                    <a:pt x="177" y="94"/>
                    <a:pt x="177" y="94"/>
                    <a:pt x="177" y="94"/>
                  </a:cubicBezTo>
                  <a:cubicBezTo>
                    <a:pt x="176" y="94"/>
                    <a:pt x="176" y="94"/>
                    <a:pt x="176" y="94"/>
                  </a:cubicBezTo>
                  <a:cubicBezTo>
                    <a:pt x="176" y="95"/>
                    <a:pt x="176" y="95"/>
                    <a:pt x="176" y="95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6"/>
                    <a:pt x="177" y="96"/>
                    <a:pt x="177" y="96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7" y="97"/>
                    <a:pt x="177" y="97"/>
                    <a:pt x="177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6" y="97"/>
                    <a:pt x="176" y="97"/>
                    <a:pt x="176" y="97"/>
                  </a:cubicBezTo>
                  <a:cubicBezTo>
                    <a:pt x="175" y="97"/>
                    <a:pt x="175" y="97"/>
                    <a:pt x="175" y="97"/>
                  </a:cubicBezTo>
                  <a:cubicBezTo>
                    <a:pt x="175" y="98"/>
                    <a:pt x="175" y="98"/>
                    <a:pt x="175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8"/>
                    <a:pt x="176" y="98"/>
                    <a:pt x="176" y="98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6" y="100"/>
                    <a:pt x="176" y="100"/>
                    <a:pt x="176" y="100"/>
                  </a:cubicBezTo>
                  <a:cubicBezTo>
                    <a:pt x="176" y="99"/>
                    <a:pt x="176" y="99"/>
                    <a:pt x="176" y="99"/>
                  </a:cubicBezTo>
                  <a:cubicBezTo>
                    <a:pt x="175" y="99"/>
                    <a:pt x="175" y="99"/>
                    <a:pt x="175" y="99"/>
                  </a:cubicBezTo>
                  <a:cubicBezTo>
                    <a:pt x="175" y="100"/>
                    <a:pt x="175" y="100"/>
                    <a:pt x="175" y="100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4" y="99"/>
                    <a:pt x="174" y="99"/>
                    <a:pt x="174" y="99"/>
                  </a:cubicBezTo>
                  <a:cubicBezTo>
                    <a:pt x="173" y="100"/>
                    <a:pt x="173" y="100"/>
                    <a:pt x="173" y="100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9"/>
                    <a:pt x="173" y="99"/>
                    <a:pt x="173" y="99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3" y="98"/>
                    <a:pt x="173" y="98"/>
                    <a:pt x="173" y="98"/>
                  </a:cubicBezTo>
                  <a:cubicBezTo>
                    <a:pt x="172" y="98"/>
                    <a:pt x="172" y="98"/>
                    <a:pt x="172" y="98"/>
                  </a:cubicBezTo>
                  <a:cubicBezTo>
                    <a:pt x="171" y="99"/>
                    <a:pt x="171" y="99"/>
                    <a:pt x="171" y="99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70" y="98"/>
                    <a:pt x="170" y="98"/>
                    <a:pt x="170" y="98"/>
                  </a:cubicBezTo>
                  <a:cubicBezTo>
                    <a:pt x="169" y="99"/>
                    <a:pt x="169" y="99"/>
                    <a:pt x="169" y="99"/>
                  </a:cubicBezTo>
                  <a:cubicBezTo>
                    <a:pt x="168" y="99"/>
                    <a:pt x="168" y="99"/>
                    <a:pt x="168" y="99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7" y="99"/>
                    <a:pt x="167" y="99"/>
                    <a:pt x="167" y="99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7" y="98"/>
                    <a:pt x="167" y="98"/>
                    <a:pt x="167" y="98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9" y="98"/>
                    <a:pt x="169" y="98"/>
                    <a:pt x="169" y="98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0" y="97"/>
                    <a:pt x="170" y="97"/>
                    <a:pt x="170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1" y="97"/>
                    <a:pt x="171" y="97"/>
                    <a:pt x="171" y="97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6"/>
                    <a:pt x="172" y="96"/>
                    <a:pt x="172" y="96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2" y="95"/>
                    <a:pt x="172" y="95"/>
                    <a:pt x="172" y="95"/>
                  </a:cubicBezTo>
                  <a:cubicBezTo>
                    <a:pt x="171" y="93"/>
                    <a:pt x="171" y="93"/>
                    <a:pt x="171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70" y="93"/>
                    <a:pt x="170" y="93"/>
                    <a:pt x="170" y="93"/>
                  </a:cubicBezTo>
                  <a:cubicBezTo>
                    <a:pt x="169" y="91"/>
                    <a:pt x="169" y="91"/>
                    <a:pt x="169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8" y="91"/>
                    <a:pt x="168" y="91"/>
                    <a:pt x="168" y="91"/>
                  </a:cubicBezTo>
                  <a:cubicBezTo>
                    <a:pt x="167" y="92"/>
                    <a:pt x="167" y="92"/>
                    <a:pt x="167" y="92"/>
                  </a:cubicBezTo>
                  <a:cubicBezTo>
                    <a:pt x="166" y="92"/>
                    <a:pt x="166" y="92"/>
                    <a:pt x="166" y="92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3"/>
                    <a:pt x="165" y="93"/>
                    <a:pt x="165" y="93"/>
                  </a:cubicBezTo>
                  <a:cubicBezTo>
                    <a:pt x="165" y="94"/>
                    <a:pt x="165" y="94"/>
                    <a:pt x="165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4" y="94"/>
                    <a:pt x="164" y="94"/>
                    <a:pt x="164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2" y="94"/>
                    <a:pt x="162" y="94"/>
                    <a:pt x="162" y="94"/>
                  </a:cubicBezTo>
                  <a:cubicBezTo>
                    <a:pt x="161" y="94"/>
                    <a:pt x="161" y="94"/>
                    <a:pt x="161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4"/>
                    <a:pt x="160" y="94"/>
                    <a:pt x="160" y="94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62" y="93"/>
                    <a:pt x="162" y="93"/>
                    <a:pt x="162" y="93"/>
                  </a:cubicBezTo>
                  <a:cubicBezTo>
                    <a:pt x="162" y="92"/>
                    <a:pt x="162" y="92"/>
                    <a:pt x="162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3" y="92"/>
                    <a:pt x="163" y="92"/>
                    <a:pt x="163" y="92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1"/>
                    <a:pt x="164" y="91"/>
                    <a:pt x="164" y="91"/>
                  </a:cubicBezTo>
                  <a:cubicBezTo>
                    <a:pt x="164" y="90"/>
                    <a:pt x="164" y="90"/>
                    <a:pt x="164" y="90"/>
                  </a:cubicBezTo>
                  <a:cubicBezTo>
                    <a:pt x="165" y="90"/>
                    <a:pt x="165" y="90"/>
                    <a:pt x="165" y="90"/>
                  </a:cubicBezTo>
                  <a:cubicBezTo>
                    <a:pt x="166" y="89"/>
                    <a:pt x="166" y="89"/>
                    <a:pt x="166" y="89"/>
                  </a:cubicBezTo>
                  <a:cubicBezTo>
                    <a:pt x="166" y="88"/>
                    <a:pt x="166" y="88"/>
                    <a:pt x="166" y="88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5" y="86"/>
                    <a:pt x="165" y="86"/>
                    <a:pt x="165" y="86"/>
                  </a:cubicBezTo>
                  <a:cubicBezTo>
                    <a:pt x="163" y="87"/>
                    <a:pt x="163" y="87"/>
                    <a:pt x="163" y="87"/>
                  </a:cubicBezTo>
                  <a:cubicBezTo>
                    <a:pt x="162" y="87"/>
                    <a:pt x="162" y="87"/>
                    <a:pt x="162" y="87"/>
                  </a:cubicBezTo>
                  <a:cubicBezTo>
                    <a:pt x="160" y="88"/>
                    <a:pt x="160" y="88"/>
                    <a:pt x="160" y="88"/>
                  </a:cubicBezTo>
                  <a:cubicBezTo>
                    <a:pt x="157" y="88"/>
                    <a:pt x="157" y="88"/>
                    <a:pt x="157" y="88"/>
                  </a:cubicBezTo>
                  <a:cubicBezTo>
                    <a:pt x="153" y="90"/>
                    <a:pt x="153" y="90"/>
                    <a:pt x="153" y="90"/>
                  </a:cubicBezTo>
                  <a:cubicBezTo>
                    <a:pt x="152" y="90"/>
                    <a:pt x="152" y="90"/>
                    <a:pt x="152" y="90"/>
                  </a:cubicBezTo>
                  <a:cubicBezTo>
                    <a:pt x="149" y="91"/>
                    <a:pt x="149" y="91"/>
                    <a:pt x="149" y="91"/>
                  </a:cubicBezTo>
                  <a:cubicBezTo>
                    <a:pt x="146" y="92"/>
                    <a:pt x="146" y="92"/>
                    <a:pt x="146" y="92"/>
                  </a:cubicBezTo>
                  <a:cubicBezTo>
                    <a:pt x="145" y="93"/>
                    <a:pt x="145" y="93"/>
                    <a:pt x="145" y="93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5" y="95"/>
                    <a:pt x="145" y="95"/>
                    <a:pt x="145" y="95"/>
                  </a:cubicBezTo>
                  <a:cubicBezTo>
                    <a:pt x="144" y="95"/>
                    <a:pt x="144" y="95"/>
                    <a:pt x="144" y="95"/>
                  </a:cubicBezTo>
                  <a:cubicBezTo>
                    <a:pt x="143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41" y="96"/>
                    <a:pt x="141" y="96"/>
                    <a:pt x="141" y="96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8"/>
                    <a:pt x="140" y="98"/>
                    <a:pt x="140" y="98"/>
                  </a:cubicBezTo>
                  <a:cubicBezTo>
                    <a:pt x="139" y="99"/>
                    <a:pt x="139" y="99"/>
                    <a:pt x="139" y="99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40" y="99"/>
                    <a:pt x="140" y="99"/>
                    <a:pt x="140" y="99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41" y="100"/>
                    <a:pt x="141" y="100"/>
                    <a:pt x="141" y="100"/>
                  </a:cubicBezTo>
                  <a:cubicBezTo>
                    <a:pt x="142" y="100"/>
                    <a:pt x="142" y="100"/>
                    <a:pt x="142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0"/>
                    <a:pt x="143" y="100"/>
                    <a:pt x="143" y="100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42" y="101"/>
                    <a:pt x="142" y="101"/>
                    <a:pt x="142" y="101"/>
                  </a:cubicBezTo>
                  <a:cubicBezTo>
                    <a:pt x="141" y="101"/>
                    <a:pt x="141" y="101"/>
                    <a:pt x="141" y="101"/>
                  </a:cubicBezTo>
                  <a:cubicBezTo>
                    <a:pt x="140" y="101"/>
                    <a:pt x="140" y="101"/>
                    <a:pt x="140" y="101"/>
                  </a:cubicBezTo>
                  <a:cubicBezTo>
                    <a:pt x="140" y="102"/>
                    <a:pt x="140" y="102"/>
                    <a:pt x="140" y="102"/>
                  </a:cubicBezTo>
                  <a:cubicBezTo>
                    <a:pt x="142" y="103"/>
                    <a:pt x="142" y="103"/>
                    <a:pt x="142" y="103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2"/>
                    <a:pt x="143" y="102"/>
                    <a:pt x="143" y="102"/>
                  </a:cubicBezTo>
                  <a:cubicBezTo>
                    <a:pt x="143" y="103"/>
                    <a:pt x="143" y="103"/>
                    <a:pt x="143" y="103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5" y="103"/>
                    <a:pt x="145" y="103"/>
                    <a:pt x="145" y="103"/>
                  </a:cubicBezTo>
                  <a:cubicBezTo>
                    <a:pt x="147" y="102"/>
                    <a:pt x="147" y="102"/>
                    <a:pt x="147" y="102"/>
                  </a:cubicBezTo>
                  <a:cubicBezTo>
                    <a:pt x="148" y="102"/>
                    <a:pt x="148" y="102"/>
                    <a:pt x="148" y="102"/>
                  </a:cubicBezTo>
                  <a:cubicBezTo>
                    <a:pt x="149" y="103"/>
                    <a:pt x="149" y="103"/>
                    <a:pt x="149" y="103"/>
                  </a:cubicBezTo>
                  <a:cubicBezTo>
                    <a:pt x="150" y="103"/>
                    <a:pt x="150" y="103"/>
                    <a:pt x="150" y="103"/>
                  </a:cubicBezTo>
                  <a:cubicBezTo>
                    <a:pt x="151" y="103"/>
                    <a:pt x="151" y="103"/>
                    <a:pt x="151" y="103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1" y="104"/>
                    <a:pt x="151" y="104"/>
                    <a:pt x="151" y="104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9" y="104"/>
                    <a:pt x="149" y="104"/>
                    <a:pt x="149" y="104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5"/>
                    <a:pt x="148" y="105"/>
                    <a:pt x="148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5" y="104"/>
                    <a:pt x="145" y="104"/>
                    <a:pt x="145" y="104"/>
                  </a:cubicBezTo>
                  <a:cubicBezTo>
                    <a:pt x="144" y="105"/>
                    <a:pt x="144" y="105"/>
                    <a:pt x="144" y="105"/>
                  </a:cubicBezTo>
                  <a:cubicBezTo>
                    <a:pt x="144" y="104"/>
                    <a:pt x="144" y="104"/>
                    <a:pt x="144" y="104"/>
                  </a:cubicBezTo>
                  <a:cubicBezTo>
                    <a:pt x="143" y="104"/>
                    <a:pt x="143" y="104"/>
                    <a:pt x="143" y="104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2" y="105"/>
                    <a:pt x="142" y="105"/>
                    <a:pt x="142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40" y="105"/>
                    <a:pt x="140" y="105"/>
                    <a:pt x="140" y="105"/>
                  </a:cubicBezTo>
                  <a:cubicBezTo>
                    <a:pt x="138" y="105"/>
                    <a:pt x="138" y="105"/>
                    <a:pt x="138" y="105"/>
                  </a:cubicBezTo>
                  <a:cubicBezTo>
                    <a:pt x="138" y="106"/>
                    <a:pt x="138" y="106"/>
                    <a:pt x="138" y="106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8" y="109"/>
                    <a:pt x="138" y="109"/>
                    <a:pt x="138" y="109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0"/>
                    <a:pt x="138" y="110"/>
                    <a:pt x="138" y="110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1"/>
                    <a:pt x="141" y="111"/>
                    <a:pt x="141" y="111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2" y="111"/>
                    <a:pt x="142" y="111"/>
                    <a:pt x="142" y="111"/>
                  </a:cubicBezTo>
                  <a:cubicBezTo>
                    <a:pt x="143" y="111"/>
                    <a:pt x="143" y="111"/>
                    <a:pt x="143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5" y="112"/>
                    <a:pt x="145" y="112"/>
                    <a:pt x="145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147" y="112"/>
                    <a:pt x="147" y="112"/>
                    <a:pt x="147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50" y="112"/>
                    <a:pt x="150" y="112"/>
                    <a:pt x="150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4" y="114"/>
                    <a:pt x="154" y="114"/>
                    <a:pt x="154" y="114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5" y="115"/>
                    <a:pt x="155" y="115"/>
                    <a:pt x="155" y="115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6"/>
                    <a:pt x="156" y="116"/>
                    <a:pt x="156" y="116"/>
                  </a:cubicBezTo>
                  <a:cubicBezTo>
                    <a:pt x="156" y="117"/>
                    <a:pt x="156" y="117"/>
                    <a:pt x="156" y="117"/>
                  </a:cubicBezTo>
                  <a:cubicBezTo>
                    <a:pt x="157" y="117"/>
                    <a:pt x="157" y="117"/>
                    <a:pt x="157" y="117"/>
                  </a:cubicBezTo>
                  <a:cubicBezTo>
                    <a:pt x="158" y="118"/>
                    <a:pt x="158" y="118"/>
                    <a:pt x="158" y="118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8" y="119"/>
                    <a:pt x="158" y="119"/>
                    <a:pt x="158" y="119"/>
                  </a:cubicBezTo>
                  <a:cubicBezTo>
                    <a:pt x="157" y="119"/>
                    <a:pt x="157" y="119"/>
                    <a:pt x="157" y="119"/>
                  </a:cubicBezTo>
                  <a:cubicBezTo>
                    <a:pt x="156" y="119"/>
                    <a:pt x="156" y="119"/>
                    <a:pt x="156" y="119"/>
                  </a:cubicBezTo>
                  <a:cubicBezTo>
                    <a:pt x="154" y="118"/>
                    <a:pt x="154" y="118"/>
                    <a:pt x="154" y="118"/>
                  </a:cubicBezTo>
                  <a:cubicBezTo>
                    <a:pt x="154" y="119"/>
                    <a:pt x="154" y="119"/>
                    <a:pt x="154" y="119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153" y="119"/>
                    <a:pt x="153" y="119"/>
                    <a:pt x="153" y="119"/>
                  </a:cubicBezTo>
                  <a:cubicBezTo>
                    <a:pt x="152" y="119"/>
                    <a:pt x="152" y="119"/>
                    <a:pt x="152" y="119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1" y="118"/>
                    <a:pt x="151" y="118"/>
                    <a:pt x="151" y="118"/>
                  </a:cubicBezTo>
                  <a:cubicBezTo>
                    <a:pt x="151" y="117"/>
                    <a:pt x="151" y="117"/>
                    <a:pt x="151" y="117"/>
                  </a:cubicBezTo>
                  <a:cubicBezTo>
                    <a:pt x="150" y="117"/>
                    <a:pt x="150" y="117"/>
                    <a:pt x="150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48" y="117"/>
                    <a:pt x="148" y="117"/>
                    <a:pt x="148" y="117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5" y="117"/>
                    <a:pt x="135" y="117"/>
                    <a:pt x="135" y="117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8" y="125"/>
                    <a:pt x="138" y="125"/>
                    <a:pt x="138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39" y="125"/>
                    <a:pt x="139" y="125"/>
                    <a:pt x="139" y="125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42" y="126"/>
                    <a:pt x="142" y="126"/>
                    <a:pt x="142" y="126"/>
                  </a:cubicBezTo>
                  <a:cubicBezTo>
                    <a:pt x="143" y="126"/>
                    <a:pt x="143" y="126"/>
                    <a:pt x="143" y="126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4" y="127"/>
                    <a:pt x="144" y="127"/>
                    <a:pt x="144" y="127"/>
                  </a:cubicBezTo>
                  <a:cubicBezTo>
                    <a:pt x="143" y="127"/>
                    <a:pt x="143" y="127"/>
                    <a:pt x="143" y="127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8"/>
                    <a:pt x="143" y="128"/>
                    <a:pt x="143" y="128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3" y="129"/>
                    <a:pt x="143" y="129"/>
                    <a:pt x="143" y="129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2" y="130"/>
                    <a:pt x="142" y="130"/>
                    <a:pt x="142" y="130"/>
                  </a:cubicBezTo>
                  <a:cubicBezTo>
                    <a:pt x="141" y="131"/>
                    <a:pt x="141" y="131"/>
                    <a:pt x="141" y="131"/>
                  </a:cubicBezTo>
                  <a:cubicBezTo>
                    <a:pt x="142" y="131"/>
                    <a:pt x="142" y="131"/>
                    <a:pt x="142" y="131"/>
                  </a:cubicBezTo>
                  <a:cubicBezTo>
                    <a:pt x="142" y="132"/>
                    <a:pt x="142" y="132"/>
                    <a:pt x="142" y="132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4"/>
                    <a:pt x="141" y="134"/>
                    <a:pt x="141" y="134"/>
                  </a:cubicBezTo>
                  <a:cubicBezTo>
                    <a:pt x="142" y="134"/>
                    <a:pt x="142" y="134"/>
                    <a:pt x="142" y="134"/>
                  </a:cubicBezTo>
                  <a:cubicBezTo>
                    <a:pt x="143" y="134"/>
                    <a:pt x="143" y="134"/>
                    <a:pt x="143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4" y="134"/>
                    <a:pt x="144" y="134"/>
                    <a:pt x="144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5" y="134"/>
                    <a:pt x="145" y="134"/>
                    <a:pt x="145" y="134"/>
                  </a:cubicBezTo>
                  <a:cubicBezTo>
                    <a:pt x="146" y="134"/>
                    <a:pt x="146" y="134"/>
                    <a:pt x="146" y="134"/>
                  </a:cubicBezTo>
                  <a:cubicBezTo>
                    <a:pt x="147" y="134"/>
                    <a:pt x="147" y="134"/>
                    <a:pt x="147" y="134"/>
                  </a:cubicBezTo>
                  <a:cubicBezTo>
                    <a:pt x="148" y="135"/>
                    <a:pt x="148" y="135"/>
                    <a:pt x="148" y="135"/>
                  </a:cubicBezTo>
                  <a:cubicBezTo>
                    <a:pt x="149" y="134"/>
                    <a:pt x="149" y="134"/>
                    <a:pt x="149" y="134"/>
                  </a:cubicBezTo>
                  <a:cubicBezTo>
                    <a:pt x="150" y="134"/>
                    <a:pt x="150" y="134"/>
                    <a:pt x="150" y="134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0" y="135"/>
                    <a:pt x="150" y="135"/>
                    <a:pt x="150" y="135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1" y="134"/>
                    <a:pt x="151" y="134"/>
                    <a:pt x="151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2" y="135"/>
                    <a:pt x="152" y="135"/>
                    <a:pt x="152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3" y="135"/>
                    <a:pt x="153" y="135"/>
                    <a:pt x="153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4" y="135"/>
                    <a:pt x="154" y="135"/>
                    <a:pt x="154" y="135"/>
                  </a:cubicBezTo>
                  <a:cubicBezTo>
                    <a:pt x="155" y="135"/>
                    <a:pt x="155" y="135"/>
                    <a:pt x="155" y="135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56" y="134"/>
                    <a:pt x="156" y="134"/>
                    <a:pt x="156" y="134"/>
                  </a:cubicBezTo>
                  <a:cubicBezTo>
                    <a:pt x="157" y="134"/>
                    <a:pt x="157" y="134"/>
                    <a:pt x="157" y="134"/>
                  </a:cubicBezTo>
                  <a:cubicBezTo>
                    <a:pt x="158" y="133"/>
                    <a:pt x="158" y="133"/>
                    <a:pt x="158" y="133"/>
                  </a:cubicBezTo>
                  <a:cubicBezTo>
                    <a:pt x="159" y="133"/>
                    <a:pt x="159" y="133"/>
                    <a:pt x="159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1" y="133"/>
                    <a:pt x="161" y="133"/>
                    <a:pt x="161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2" y="133"/>
                    <a:pt x="162" y="133"/>
                    <a:pt x="162" y="133"/>
                  </a:cubicBezTo>
                  <a:cubicBezTo>
                    <a:pt x="164" y="133"/>
                    <a:pt x="164" y="133"/>
                    <a:pt x="164" y="133"/>
                  </a:cubicBezTo>
                  <a:cubicBezTo>
                    <a:pt x="166" y="132"/>
                    <a:pt x="166" y="132"/>
                    <a:pt x="166" y="132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6" y="131"/>
                    <a:pt x="166" y="131"/>
                    <a:pt x="166" y="131"/>
                  </a:cubicBezTo>
                  <a:cubicBezTo>
                    <a:pt x="167" y="132"/>
                    <a:pt x="167" y="132"/>
                    <a:pt x="167" y="132"/>
                  </a:cubicBezTo>
                  <a:cubicBezTo>
                    <a:pt x="167" y="131"/>
                    <a:pt x="167" y="131"/>
                    <a:pt x="167" y="131"/>
                  </a:cubicBezTo>
                  <a:cubicBezTo>
                    <a:pt x="168" y="131"/>
                    <a:pt x="168" y="131"/>
                    <a:pt x="168" y="131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8" y="130"/>
                    <a:pt x="168" y="130"/>
                    <a:pt x="168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30"/>
                    <a:pt x="169" y="130"/>
                    <a:pt x="169" y="130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69" y="129"/>
                    <a:pt x="169" y="129"/>
                    <a:pt x="169" y="129"/>
                  </a:cubicBezTo>
                  <a:cubicBezTo>
                    <a:pt x="170" y="129"/>
                    <a:pt x="170" y="129"/>
                    <a:pt x="170" y="129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0"/>
                    <a:pt x="170" y="130"/>
                    <a:pt x="170" y="130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70" y="131"/>
                    <a:pt x="170" y="131"/>
                    <a:pt x="170" y="131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69" y="132"/>
                    <a:pt x="169" y="132"/>
                    <a:pt x="169" y="132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0" y="133"/>
                    <a:pt x="170" y="133"/>
                    <a:pt x="170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1" y="133"/>
                    <a:pt x="171" y="133"/>
                    <a:pt x="171" y="133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2" y="134"/>
                    <a:pt x="172" y="134"/>
                    <a:pt x="172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4"/>
                    <a:pt x="173" y="134"/>
                    <a:pt x="173" y="134"/>
                  </a:cubicBezTo>
                  <a:cubicBezTo>
                    <a:pt x="173" y="135"/>
                    <a:pt x="173" y="135"/>
                    <a:pt x="173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5"/>
                    <a:pt x="172" y="135"/>
                    <a:pt x="172" y="135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2" y="136"/>
                    <a:pt x="172" y="136"/>
                    <a:pt x="172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3" y="136"/>
                    <a:pt x="173" y="136"/>
                    <a:pt x="173" y="136"/>
                  </a:cubicBezTo>
                  <a:cubicBezTo>
                    <a:pt x="174" y="136"/>
                    <a:pt x="174" y="136"/>
                    <a:pt x="174" y="136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5" y="136"/>
                    <a:pt x="175" y="136"/>
                    <a:pt x="175" y="136"/>
                  </a:cubicBezTo>
                  <a:cubicBezTo>
                    <a:pt x="175" y="137"/>
                    <a:pt x="175" y="137"/>
                    <a:pt x="175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6" y="137"/>
                    <a:pt x="176" y="137"/>
                    <a:pt x="176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7" y="137"/>
                    <a:pt x="177" y="137"/>
                    <a:pt x="177" y="137"/>
                  </a:cubicBezTo>
                  <a:cubicBezTo>
                    <a:pt x="178" y="137"/>
                    <a:pt x="178" y="137"/>
                    <a:pt x="178" y="137"/>
                  </a:cubicBezTo>
                  <a:cubicBezTo>
                    <a:pt x="178" y="138"/>
                    <a:pt x="178" y="138"/>
                    <a:pt x="178" y="138"/>
                  </a:cubicBezTo>
                  <a:cubicBezTo>
                    <a:pt x="179" y="138"/>
                    <a:pt x="179" y="138"/>
                    <a:pt x="179" y="138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7"/>
                    <a:pt x="180" y="137"/>
                    <a:pt x="180" y="137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0" y="138"/>
                    <a:pt x="180" y="138"/>
                    <a:pt x="180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2" y="137"/>
                    <a:pt x="182" y="137"/>
                    <a:pt x="182" y="137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2" y="138"/>
                    <a:pt x="182" y="138"/>
                    <a:pt x="182" y="138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3" y="137"/>
                    <a:pt x="183" y="137"/>
                    <a:pt x="183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4" y="137"/>
                    <a:pt x="184" y="137"/>
                    <a:pt x="184" y="137"/>
                  </a:cubicBezTo>
                  <a:cubicBezTo>
                    <a:pt x="185" y="137"/>
                    <a:pt x="185" y="137"/>
                    <a:pt x="185" y="137"/>
                  </a:cubicBezTo>
                  <a:close/>
                  <a:moveTo>
                    <a:pt x="267" y="165"/>
                  </a:moveTo>
                  <a:cubicBezTo>
                    <a:pt x="268" y="165"/>
                    <a:pt x="268" y="165"/>
                    <a:pt x="268" y="165"/>
                  </a:cubicBezTo>
                  <a:cubicBezTo>
                    <a:pt x="268" y="164"/>
                    <a:pt x="268" y="164"/>
                    <a:pt x="268" y="164"/>
                  </a:cubicBezTo>
                  <a:cubicBezTo>
                    <a:pt x="268" y="163"/>
                    <a:pt x="268" y="163"/>
                    <a:pt x="268" y="163"/>
                  </a:cubicBezTo>
                  <a:cubicBezTo>
                    <a:pt x="268" y="162"/>
                    <a:pt x="268" y="162"/>
                    <a:pt x="268" y="162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69" y="161"/>
                    <a:pt x="269" y="161"/>
                    <a:pt x="269" y="161"/>
                  </a:cubicBezTo>
                  <a:cubicBezTo>
                    <a:pt x="270" y="160"/>
                    <a:pt x="270" y="160"/>
                    <a:pt x="270" y="160"/>
                  </a:cubicBezTo>
                  <a:cubicBezTo>
                    <a:pt x="271" y="158"/>
                    <a:pt x="271" y="158"/>
                    <a:pt x="271" y="158"/>
                  </a:cubicBezTo>
                  <a:cubicBezTo>
                    <a:pt x="272" y="158"/>
                    <a:pt x="272" y="158"/>
                    <a:pt x="272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3" y="158"/>
                    <a:pt x="273" y="158"/>
                    <a:pt x="273" y="158"/>
                  </a:cubicBezTo>
                  <a:cubicBezTo>
                    <a:pt x="274" y="157"/>
                    <a:pt x="274" y="157"/>
                    <a:pt x="274" y="157"/>
                  </a:cubicBezTo>
                  <a:cubicBezTo>
                    <a:pt x="275" y="158"/>
                    <a:pt x="275" y="158"/>
                    <a:pt x="275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6" y="158"/>
                    <a:pt x="276" y="158"/>
                    <a:pt x="276" y="158"/>
                  </a:cubicBezTo>
                  <a:cubicBezTo>
                    <a:pt x="277" y="159"/>
                    <a:pt x="277" y="159"/>
                    <a:pt x="277" y="159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7" y="160"/>
                    <a:pt x="277" y="160"/>
                    <a:pt x="277" y="160"/>
                  </a:cubicBezTo>
                  <a:cubicBezTo>
                    <a:pt x="276" y="161"/>
                    <a:pt x="276" y="161"/>
                    <a:pt x="276" y="161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6" y="162"/>
                    <a:pt x="276" y="162"/>
                    <a:pt x="276" y="162"/>
                  </a:cubicBezTo>
                  <a:cubicBezTo>
                    <a:pt x="275" y="164"/>
                    <a:pt x="275" y="164"/>
                    <a:pt x="275" y="164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4" y="165"/>
                    <a:pt x="274" y="165"/>
                    <a:pt x="274" y="165"/>
                  </a:cubicBezTo>
                  <a:cubicBezTo>
                    <a:pt x="272" y="165"/>
                    <a:pt x="272" y="165"/>
                    <a:pt x="272" y="165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2" y="166"/>
                    <a:pt x="272" y="166"/>
                    <a:pt x="272" y="166"/>
                  </a:cubicBezTo>
                  <a:cubicBezTo>
                    <a:pt x="271" y="166"/>
                    <a:pt x="271" y="166"/>
                    <a:pt x="271" y="166"/>
                  </a:cubicBezTo>
                  <a:cubicBezTo>
                    <a:pt x="270" y="166"/>
                    <a:pt x="270" y="166"/>
                    <a:pt x="270" y="166"/>
                  </a:cubicBezTo>
                  <a:cubicBezTo>
                    <a:pt x="269" y="166"/>
                    <a:pt x="269" y="166"/>
                    <a:pt x="269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8" y="166"/>
                    <a:pt x="268" y="166"/>
                    <a:pt x="268" y="166"/>
                  </a:cubicBezTo>
                  <a:cubicBezTo>
                    <a:pt x="267" y="165"/>
                    <a:pt x="267" y="165"/>
                    <a:pt x="267" y="165"/>
                  </a:cubicBezTo>
                  <a:close/>
                  <a:moveTo>
                    <a:pt x="189" y="135"/>
                  </a:move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3"/>
                    <a:pt x="190" y="133"/>
                    <a:pt x="190" y="133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89" y="134"/>
                    <a:pt x="189" y="134"/>
                    <a:pt x="189" y="134"/>
                  </a:cubicBezTo>
                  <a:cubicBezTo>
                    <a:pt x="189" y="135"/>
                    <a:pt x="189" y="135"/>
                    <a:pt x="189" y="135"/>
                  </a:cubicBezTo>
                  <a:cubicBezTo>
                    <a:pt x="189" y="135"/>
                    <a:pt x="189" y="135"/>
                    <a:pt x="189" y="135"/>
                  </a:cubicBezTo>
                  <a:close/>
                  <a:moveTo>
                    <a:pt x="181" y="141"/>
                  </a:moveTo>
                  <a:cubicBezTo>
                    <a:pt x="182" y="141"/>
                    <a:pt x="182" y="141"/>
                    <a:pt x="182" y="141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40"/>
                    <a:pt x="182" y="140"/>
                    <a:pt x="182" y="140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2" y="139"/>
                    <a:pt x="182" y="139"/>
                    <a:pt x="182" y="139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1" y="140"/>
                    <a:pt x="181" y="140"/>
                    <a:pt x="181" y="140"/>
                  </a:cubicBezTo>
                  <a:cubicBezTo>
                    <a:pt x="180" y="140"/>
                    <a:pt x="180" y="140"/>
                    <a:pt x="180" y="140"/>
                  </a:cubicBezTo>
                  <a:cubicBezTo>
                    <a:pt x="181" y="141"/>
                    <a:pt x="181" y="141"/>
                    <a:pt x="181" y="141"/>
                  </a:cubicBezTo>
                  <a:cubicBezTo>
                    <a:pt x="181" y="141"/>
                    <a:pt x="181" y="141"/>
                    <a:pt x="181" y="141"/>
                  </a:cubicBezTo>
                  <a:close/>
                  <a:moveTo>
                    <a:pt x="190" y="140"/>
                  </a:moveTo>
                  <a:cubicBezTo>
                    <a:pt x="189" y="140"/>
                    <a:pt x="189" y="140"/>
                    <a:pt x="189" y="140"/>
                  </a:cubicBezTo>
                  <a:cubicBezTo>
                    <a:pt x="189" y="140"/>
                    <a:pt x="189" y="140"/>
                    <a:pt x="189" y="140"/>
                  </a:cubicBezTo>
                  <a:cubicBezTo>
                    <a:pt x="189" y="141"/>
                    <a:pt x="189" y="141"/>
                    <a:pt x="189" y="141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8" y="140"/>
                    <a:pt x="188" y="140"/>
                    <a:pt x="188" y="140"/>
                  </a:cubicBezTo>
                  <a:cubicBezTo>
                    <a:pt x="189" y="139"/>
                    <a:pt x="189" y="139"/>
                    <a:pt x="189" y="139"/>
                  </a:cubicBezTo>
                  <a:cubicBezTo>
                    <a:pt x="189" y="138"/>
                    <a:pt x="189" y="138"/>
                    <a:pt x="189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191" y="139"/>
                    <a:pt x="191" y="139"/>
                    <a:pt x="191" y="139"/>
                  </a:cubicBezTo>
                  <a:cubicBezTo>
                    <a:pt x="190" y="140"/>
                    <a:pt x="190" y="140"/>
                    <a:pt x="190" y="140"/>
                  </a:cubicBezTo>
                  <a:close/>
                  <a:moveTo>
                    <a:pt x="191" y="139"/>
                  </a:moveTo>
                  <a:cubicBezTo>
                    <a:pt x="191" y="138"/>
                    <a:pt x="191" y="138"/>
                    <a:pt x="191" y="138"/>
                  </a:cubicBezTo>
                  <a:cubicBezTo>
                    <a:pt x="191" y="138"/>
                    <a:pt x="191" y="138"/>
                    <a:pt x="191" y="138"/>
                  </a:cubicBezTo>
                  <a:cubicBezTo>
                    <a:pt x="191" y="137"/>
                    <a:pt x="191" y="137"/>
                    <a:pt x="191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7"/>
                    <a:pt x="192" y="137"/>
                    <a:pt x="192" y="137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2" y="138"/>
                    <a:pt x="192" y="138"/>
                  </a:cubicBezTo>
                  <a:cubicBezTo>
                    <a:pt x="192" y="138"/>
                    <a:pt x="191" y="139"/>
                    <a:pt x="191" y="139"/>
                  </a:cubicBezTo>
                  <a:close/>
                  <a:moveTo>
                    <a:pt x="208" y="139"/>
                  </a:moveTo>
                  <a:cubicBezTo>
                    <a:pt x="208" y="137"/>
                    <a:pt x="208" y="137"/>
                    <a:pt x="208" y="137"/>
                  </a:cubicBezTo>
                  <a:cubicBezTo>
                    <a:pt x="209" y="137"/>
                    <a:pt x="209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09" y="138"/>
                    <a:pt x="209" y="138"/>
                    <a:pt x="209" y="138"/>
                  </a:cubicBezTo>
                  <a:cubicBezTo>
                    <a:pt x="208" y="138"/>
                    <a:pt x="208" y="138"/>
                    <a:pt x="208" y="138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lose/>
                  <a:moveTo>
                    <a:pt x="207" y="138"/>
                  </a:moveTo>
                  <a:cubicBezTo>
                    <a:pt x="207" y="138"/>
                    <a:pt x="207" y="138"/>
                    <a:pt x="207" y="138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6"/>
                    <a:pt x="207" y="136"/>
                    <a:pt x="207" y="136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8"/>
                    <a:pt x="207" y="138"/>
                    <a:pt x="207" y="138"/>
                  </a:cubicBezTo>
                  <a:close/>
                  <a:moveTo>
                    <a:pt x="206" y="145"/>
                  </a:moveTo>
                  <a:cubicBezTo>
                    <a:pt x="207" y="144"/>
                    <a:pt x="207" y="144"/>
                    <a:pt x="207" y="144"/>
                  </a:cubicBezTo>
                  <a:cubicBezTo>
                    <a:pt x="208" y="144"/>
                    <a:pt x="208" y="144"/>
                    <a:pt x="208" y="144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7" y="141"/>
                    <a:pt x="207" y="141"/>
                    <a:pt x="207" y="141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1"/>
                    <a:pt x="206" y="141"/>
                    <a:pt x="206" y="141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3"/>
                    <a:pt x="204" y="133"/>
                    <a:pt x="204" y="133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3" y="132"/>
                    <a:pt x="203" y="132"/>
                    <a:pt x="203" y="132"/>
                  </a:cubicBezTo>
                  <a:cubicBezTo>
                    <a:pt x="202" y="133"/>
                    <a:pt x="202" y="133"/>
                    <a:pt x="202" y="133"/>
                  </a:cubicBezTo>
                  <a:cubicBezTo>
                    <a:pt x="201" y="135"/>
                    <a:pt x="201" y="135"/>
                    <a:pt x="201" y="135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7"/>
                    <a:pt x="199" y="137"/>
                    <a:pt x="199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8"/>
                    <a:pt x="198" y="138"/>
                    <a:pt x="198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6" y="138"/>
                    <a:pt x="196" y="138"/>
                    <a:pt x="196" y="138"/>
                  </a:cubicBezTo>
                  <a:cubicBezTo>
                    <a:pt x="195" y="138"/>
                    <a:pt x="195" y="138"/>
                    <a:pt x="195" y="138"/>
                  </a:cubicBezTo>
                  <a:cubicBezTo>
                    <a:pt x="193" y="139"/>
                    <a:pt x="193" y="139"/>
                    <a:pt x="193" y="139"/>
                  </a:cubicBezTo>
                  <a:cubicBezTo>
                    <a:pt x="193" y="140"/>
                    <a:pt x="193" y="140"/>
                    <a:pt x="193" y="140"/>
                  </a:cubicBezTo>
                  <a:cubicBezTo>
                    <a:pt x="194" y="141"/>
                    <a:pt x="194" y="141"/>
                    <a:pt x="194" y="141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40"/>
                    <a:pt x="195" y="140"/>
                    <a:pt x="195" y="140"/>
                  </a:cubicBezTo>
                  <a:cubicBezTo>
                    <a:pt x="195" y="139"/>
                    <a:pt x="195" y="139"/>
                    <a:pt x="195" y="139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6" y="141"/>
                    <a:pt x="196" y="141"/>
                    <a:pt x="196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200" y="145"/>
                    <a:pt x="200" y="145"/>
                    <a:pt x="200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1" y="145"/>
                    <a:pt x="201" y="145"/>
                    <a:pt x="201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3" y="146"/>
                    <a:pt x="203" y="146"/>
                    <a:pt x="203" y="146"/>
                  </a:cubicBezTo>
                  <a:cubicBezTo>
                    <a:pt x="204" y="145"/>
                    <a:pt x="204" y="145"/>
                    <a:pt x="204" y="145"/>
                  </a:cubicBezTo>
                  <a:cubicBezTo>
                    <a:pt x="205" y="145"/>
                    <a:pt x="205" y="145"/>
                    <a:pt x="205" y="145"/>
                  </a:cubicBezTo>
                  <a:cubicBezTo>
                    <a:pt x="206" y="144"/>
                    <a:pt x="206" y="144"/>
                    <a:pt x="206" y="144"/>
                  </a:cubicBezTo>
                  <a:cubicBezTo>
                    <a:pt x="206" y="145"/>
                    <a:pt x="206" y="145"/>
                    <a:pt x="206" y="145"/>
                  </a:cubicBezTo>
                  <a:close/>
                  <a:moveTo>
                    <a:pt x="297" y="139"/>
                  </a:moveTo>
                  <a:cubicBezTo>
                    <a:pt x="297" y="139"/>
                    <a:pt x="297" y="139"/>
                    <a:pt x="297" y="139"/>
                  </a:cubicBezTo>
                  <a:cubicBezTo>
                    <a:pt x="297" y="138"/>
                    <a:pt x="297" y="138"/>
                    <a:pt x="297" y="138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8" y="137"/>
                    <a:pt x="298" y="137"/>
                    <a:pt x="298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299" y="138"/>
                    <a:pt x="299" y="138"/>
                    <a:pt x="299" y="138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7" y="139"/>
                    <a:pt x="297" y="139"/>
                    <a:pt x="297" y="139"/>
                  </a:cubicBezTo>
                  <a:cubicBezTo>
                    <a:pt x="297" y="139"/>
                    <a:pt x="297" y="139"/>
                    <a:pt x="297" y="139"/>
                  </a:cubicBezTo>
                  <a:close/>
                  <a:moveTo>
                    <a:pt x="295" y="209"/>
                  </a:moveTo>
                  <a:cubicBezTo>
                    <a:pt x="294" y="209"/>
                    <a:pt x="294" y="209"/>
                    <a:pt x="294" y="209"/>
                  </a:cubicBezTo>
                  <a:cubicBezTo>
                    <a:pt x="293" y="209"/>
                    <a:pt x="293" y="209"/>
                    <a:pt x="293" y="209"/>
                  </a:cubicBezTo>
                  <a:cubicBezTo>
                    <a:pt x="292" y="209"/>
                    <a:pt x="292" y="209"/>
                    <a:pt x="292" y="209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1" y="208"/>
                    <a:pt x="291" y="208"/>
                    <a:pt x="291" y="208"/>
                  </a:cubicBezTo>
                  <a:cubicBezTo>
                    <a:pt x="290" y="207"/>
                    <a:pt x="290" y="207"/>
                    <a:pt x="290" y="207"/>
                  </a:cubicBezTo>
                  <a:cubicBezTo>
                    <a:pt x="289" y="207"/>
                    <a:pt x="289" y="207"/>
                    <a:pt x="289" y="207"/>
                  </a:cubicBezTo>
                  <a:cubicBezTo>
                    <a:pt x="289" y="206"/>
                    <a:pt x="289" y="206"/>
                    <a:pt x="289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8" y="206"/>
                    <a:pt x="288" y="206"/>
                    <a:pt x="288" y="206"/>
                  </a:cubicBezTo>
                  <a:cubicBezTo>
                    <a:pt x="287" y="206"/>
                    <a:pt x="287" y="206"/>
                    <a:pt x="287" y="206"/>
                  </a:cubicBezTo>
                  <a:cubicBezTo>
                    <a:pt x="286" y="206"/>
                    <a:pt x="286" y="206"/>
                    <a:pt x="286" y="206"/>
                  </a:cubicBezTo>
                  <a:cubicBezTo>
                    <a:pt x="286" y="205"/>
                    <a:pt x="286" y="205"/>
                    <a:pt x="286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4" y="204"/>
                    <a:pt x="284" y="204"/>
                    <a:pt x="284" y="204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3"/>
                    <a:pt x="283" y="203"/>
                    <a:pt x="283" y="203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3" y="202"/>
                    <a:pt x="283" y="202"/>
                    <a:pt x="283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2" y="202"/>
                    <a:pt x="282" y="202"/>
                    <a:pt x="282" y="202"/>
                  </a:cubicBezTo>
                  <a:cubicBezTo>
                    <a:pt x="281" y="202"/>
                    <a:pt x="281" y="202"/>
                    <a:pt x="281" y="202"/>
                  </a:cubicBezTo>
                  <a:cubicBezTo>
                    <a:pt x="280" y="201"/>
                    <a:pt x="280" y="201"/>
                    <a:pt x="280" y="201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9" y="200"/>
                    <a:pt x="279" y="200"/>
                    <a:pt x="279" y="200"/>
                  </a:cubicBezTo>
                  <a:cubicBezTo>
                    <a:pt x="278" y="200"/>
                    <a:pt x="278" y="200"/>
                    <a:pt x="278" y="200"/>
                  </a:cubicBezTo>
                  <a:cubicBezTo>
                    <a:pt x="278" y="199"/>
                    <a:pt x="278" y="199"/>
                    <a:pt x="278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7" y="199"/>
                    <a:pt x="277" y="199"/>
                    <a:pt x="277" y="199"/>
                  </a:cubicBezTo>
                  <a:cubicBezTo>
                    <a:pt x="276" y="198"/>
                    <a:pt x="276" y="198"/>
                    <a:pt x="276" y="198"/>
                  </a:cubicBezTo>
                  <a:cubicBezTo>
                    <a:pt x="276" y="197"/>
                    <a:pt x="276" y="197"/>
                    <a:pt x="276" y="197"/>
                  </a:cubicBezTo>
                  <a:cubicBezTo>
                    <a:pt x="275" y="197"/>
                    <a:pt x="275" y="197"/>
                    <a:pt x="275" y="197"/>
                  </a:cubicBezTo>
                  <a:cubicBezTo>
                    <a:pt x="276" y="196"/>
                    <a:pt x="276" y="196"/>
                    <a:pt x="276" y="196"/>
                  </a:cubicBezTo>
                  <a:cubicBezTo>
                    <a:pt x="277" y="197"/>
                    <a:pt x="277" y="197"/>
                    <a:pt x="277" y="197"/>
                  </a:cubicBezTo>
                  <a:cubicBezTo>
                    <a:pt x="278" y="196"/>
                    <a:pt x="278" y="196"/>
                    <a:pt x="278" y="196"/>
                  </a:cubicBezTo>
                  <a:cubicBezTo>
                    <a:pt x="279" y="195"/>
                    <a:pt x="279" y="195"/>
                    <a:pt x="279" y="195"/>
                  </a:cubicBezTo>
                  <a:cubicBezTo>
                    <a:pt x="277" y="195"/>
                    <a:pt x="277" y="195"/>
                    <a:pt x="277" y="195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4"/>
                    <a:pt x="277" y="194"/>
                    <a:pt x="277" y="194"/>
                  </a:cubicBezTo>
                  <a:cubicBezTo>
                    <a:pt x="277" y="193"/>
                    <a:pt x="277" y="193"/>
                    <a:pt x="277" y="193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4"/>
                    <a:pt x="276" y="194"/>
                    <a:pt x="276" y="194"/>
                  </a:cubicBezTo>
                  <a:cubicBezTo>
                    <a:pt x="276" y="195"/>
                    <a:pt x="276" y="195"/>
                    <a:pt x="276" y="195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6" y="193"/>
                    <a:pt x="276" y="193"/>
                    <a:pt x="276" y="193"/>
                  </a:cubicBezTo>
                  <a:cubicBezTo>
                    <a:pt x="276" y="192"/>
                    <a:pt x="276" y="192"/>
                    <a:pt x="276" y="192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3"/>
                    <a:pt x="275" y="193"/>
                    <a:pt x="275" y="193"/>
                  </a:cubicBezTo>
                  <a:cubicBezTo>
                    <a:pt x="275" y="192"/>
                    <a:pt x="275" y="192"/>
                    <a:pt x="275" y="192"/>
                  </a:cubicBezTo>
                  <a:cubicBezTo>
                    <a:pt x="274" y="192"/>
                    <a:pt x="274" y="192"/>
                    <a:pt x="274" y="192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1"/>
                    <a:pt x="274" y="191"/>
                    <a:pt x="274" y="191"/>
                  </a:cubicBezTo>
                  <a:cubicBezTo>
                    <a:pt x="274" y="190"/>
                    <a:pt x="274" y="190"/>
                    <a:pt x="274" y="190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3" y="189"/>
                    <a:pt x="273" y="189"/>
                    <a:pt x="273" y="189"/>
                  </a:cubicBezTo>
                  <a:cubicBezTo>
                    <a:pt x="274" y="188"/>
                    <a:pt x="274" y="188"/>
                    <a:pt x="274" y="188"/>
                  </a:cubicBezTo>
                  <a:cubicBezTo>
                    <a:pt x="274" y="187"/>
                    <a:pt x="274" y="187"/>
                    <a:pt x="274" y="187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9"/>
                    <a:pt x="272" y="189"/>
                    <a:pt x="272" y="189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2" y="188"/>
                    <a:pt x="272" y="188"/>
                    <a:pt x="272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1" y="188"/>
                    <a:pt x="271" y="188"/>
                    <a:pt x="271" y="188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9"/>
                    <a:pt x="270" y="189"/>
                    <a:pt x="270" y="189"/>
                  </a:cubicBezTo>
                  <a:cubicBezTo>
                    <a:pt x="270" y="188"/>
                    <a:pt x="270" y="188"/>
                    <a:pt x="270" y="188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70" y="187"/>
                    <a:pt x="270" y="187"/>
                    <a:pt x="270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9" y="187"/>
                    <a:pt x="269" y="187"/>
                    <a:pt x="269" y="187"/>
                  </a:cubicBezTo>
                  <a:cubicBezTo>
                    <a:pt x="268" y="188"/>
                    <a:pt x="268" y="188"/>
                    <a:pt x="268" y="188"/>
                  </a:cubicBezTo>
                  <a:cubicBezTo>
                    <a:pt x="268" y="189"/>
                    <a:pt x="268" y="189"/>
                    <a:pt x="268" y="189"/>
                  </a:cubicBezTo>
                  <a:cubicBezTo>
                    <a:pt x="267" y="188"/>
                    <a:pt x="267" y="188"/>
                    <a:pt x="267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6" y="188"/>
                    <a:pt x="266" y="188"/>
                    <a:pt x="266" y="188"/>
                  </a:cubicBezTo>
                  <a:cubicBezTo>
                    <a:pt x="265" y="187"/>
                    <a:pt x="265" y="187"/>
                    <a:pt x="265" y="187"/>
                  </a:cubicBezTo>
                  <a:cubicBezTo>
                    <a:pt x="264" y="186"/>
                    <a:pt x="264" y="186"/>
                    <a:pt x="264" y="186"/>
                  </a:cubicBezTo>
                  <a:cubicBezTo>
                    <a:pt x="264" y="187"/>
                    <a:pt x="264" y="187"/>
                    <a:pt x="264" y="187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4" y="188"/>
                    <a:pt x="264" y="188"/>
                    <a:pt x="264" y="188"/>
                  </a:cubicBezTo>
                  <a:cubicBezTo>
                    <a:pt x="263" y="188"/>
                    <a:pt x="263" y="188"/>
                    <a:pt x="263" y="188"/>
                  </a:cubicBezTo>
                  <a:cubicBezTo>
                    <a:pt x="262" y="188"/>
                    <a:pt x="262" y="188"/>
                    <a:pt x="262" y="188"/>
                  </a:cubicBezTo>
                  <a:cubicBezTo>
                    <a:pt x="261" y="188"/>
                    <a:pt x="261" y="188"/>
                    <a:pt x="261" y="188"/>
                  </a:cubicBezTo>
                  <a:cubicBezTo>
                    <a:pt x="261" y="189"/>
                    <a:pt x="261" y="189"/>
                    <a:pt x="261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60" y="189"/>
                    <a:pt x="260" y="189"/>
                    <a:pt x="260" y="189"/>
                  </a:cubicBezTo>
                  <a:cubicBezTo>
                    <a:pt x="259" y="189"/>
                    <a:pt x="259" y="189"/>
                    <a:pt x="259" y="189"/>
                  </a:cubicBezTo>
                  <a:cubicBezTo>
                    <a:pt x="258" y="189"/>
                    <a:pt x="258" y="189"/>
                    <a:pt x="258" y="189"/>
                  </a:cubicBezTo>
                  <a:cubicBezTo>
                    <a:pt x="258" y="188"/>
                    <a:pt x="258" y="188"/>
                    <a:pt x="258" y="188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7" y="187"/>
                    <a:pt x="257" y="187"/>
                    <a:pt x="257" y="187"/>
                  </a:cubicBezTo>
                  <a:cubicBezTo>
                    <a:pt x="256" y="187"/>
                    <a:pt x="256" y="187"/>
                    <a:pt x="256" y="187"/>
                  </a:cubicBezTo>
                  <a:cubicBezTo>
                    <a:pt x="255" y="185"/>
                    <a:pt x="255" y="185"/>
                    <a:pt x="255" y="185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4"/>
                    <a:pt x="256" y="184"/>
                    <a:pt x="256" y="184"/>
                  </a:cubicBezTo>
                  <a:cubicBezTo>
                    <a:pt x="256" y="183"/>
                    <a:pt x="256" y="183"/>
                    <a:pt x="256" y="183"/>
                  </a:cubicBezTo>
                  <a:cubicBezTo>
                    <a:pt x="257" y="183"/>
                    <a:pt x="257" y="183"/>
                    <a:pt x="257" y="183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8" y="182"/>
                    <a:pt x="258" y="182"/>
                    <a:pt x="258" y="182"/>
                  </a:cubicBezTo>
                  <a:cubicBezTo>
                    <a:pt x="259" y="182"/>
                    <a:pt x="259" y="182"/>
                    <a:pt x="259" y="182"/>
                  </a:cubicBezTo>
                  <a:cubicBezTo>
                    <a:pt x="260" y="182"/>
                    <a:pt x="260" y="182"/>
                    <a:pt x="260" y="182"/>
                  </a:cubicBezTo>
                  <a:cubicBezTo>
                    <a:pt x="260" y="181"/>
                    <a:pt x="260" y="181"/>
                    <a:pt x="260" y="181"/>
                  </a:cubicBezTo>
                  <a:cubicBezTo>
                    <a:pt x="259" y="181"/>
                    <a:pt x="259" y="181"/>
                    <a:pt x="259" y="181"/>
                  </a:cubicBezTo>
                  <a:cubicBezTo>
                    <a:pt x="259" y="180"/>
                    <a:pt x="259" y="180"/>
                    <a:pt x="259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80"/>
                    <a:pt x="260" y="180"/>
                    <a:pt x="260" y="180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0" y="179"/>
                    <a:pt x="260" y="179"/>
                    <a:pt x="260" y="179"/>
                  </a:cubicBezTo>
                  <a:cubicBezTo>
                    <a:pt x="261" y="180"/>
                    <a:pt x="261" y="180"/>
                    <a:pt x="261" y="180"/>
                  </a:cubicBezTo>
                  <a:cubicBezTo>
                    <a:pt x="262" y="180"/>
                    <a:pt x="262" y="180"/>
                    <a:pt x="262" y="180"/>
                  </a:cubicBezTo>
                  <a:cubicBezTo>
                    <a:pt x="263" y="181"/>
                    <a:pt x="263" y="181"/>
                    <a:pt x="263" y="181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4" y="182"/>
                    <a:pt x="264" y="182"/>
                    <a:pt x="264" y="182"/>
                  </a:cubicBezTo>
                  <a:cubicBezTo>
                    <a:pt x="265" y="182"/>
                    <a:pt x="265" y="182"/>
                    <a:pt x="265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6" y="182"/>
                    <a:pt x="266" y="182"/>
                    <a:pt x="266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7" y="182"/>
                    <a:pt x="267" y="182"/>
                    <a:pt x="267" y="182"/>
                  </a:cubicBezTo>
                  <a:cubicBezTo>
                    <a:pt x="268" y="182"/>
                    <a:pt x="268" y="182"/>
                    <a:pt x="268" y="182"/>
                  </a:cubicBezTo>
                  <a:cubicBezTo>
                    <a:pt x="269" y="182"/>
                    <a:pt x="269" y="182"/>
                    <a:pt x="269" y="182"/>
                  </a:cubicBezTo>
                  <a:cubicBezTo>
                    <a:pt x="269" y="181"/>
                    <a:pt x="269" y="181"/>
                    <a:pt x="269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1"/>
                    <a:pt x="270" y="181"/>
                    <a:pt x="270" y="181"/>
                  </a:cubicBezTo>
                  <a:cubicBezTo>
                    <a:pt x="270" y="182"/>
                    <a:pt x="270" y="182"/>
                    <a:pt x="270" y="182"/>
                  </a:cubicBezTo>
                  <a:cubicBezTo>
                    <a:pt x="271" y="182"/>
                    <a:pt x="271" y="182"/>
                    <a:pt x="271" y="182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2" y="181"/>
                    <a:pt x="272" y="181"/>
                    <a:pt x="272" y="181"/>
                  </a:cubicBezTo>
                  <a:cubicBezTo>
                    <a:pt x="273" y="180"/>
                    <a:pt x="273" y="180"/>
                    <a:pt x="273" y="180"/>
                  </a:cubicBezTo>
                  <a:cubicBezTo>
                    <a:pt x="273" y="181"/>
                    <a:pt x="273" y="181"/>
                    <a:pt x="273" y="181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3" y="182"/>
                    <a:pt x="273" y="182"/>
                    <a:pt x="273" y="182"/>
                  </a:cubicBezTo>
                  <a:cubicBezTo>
                    <a:pt x="274" y="182"/>
                    <a:pt x="274" y="182"/>
                    <a:pt x="274" y="182"/>
                  </a:cubicBezTo>
                  <a:cubicBezTo>
                    <a:pt x="274" y="181"/>
                    <a:pt x="274" y="181"/>
                    <a:pt x="274" y="181"/>
                  </a:cubicBezTo>
                  <a:cubicBezTo>
                    <a:pt x="275" y="182"/>
                    <a:pt x="275" y="182"/>
                    <a:pt x="275" y="182"/>
                  </a:cubicBezTo>
                  <a:cubicBezTo>
                    <a:pt x="275" y="181"/>
                    <a:pt x="275" y="181"/>
                    <a:pt x="275" y="181"/>
                  </a:cubicBezTo>
                  <a:cubicBezTo>
                    <a:pt x="275" y="179"/>
                    <a:pt x="275" y="179"/>
                    <a:pt x="275" y="179"/>
                  </a:cubicBezTo>
                  <a:cubicBezTo>
                    <a:pt x="274" y="178"/>
                    <a:pt x="274" y="178"/>
                    <a:pt x="274" y="178"/>
                  </a:cubicBezTo>
                  <a:cubicBezTo>
                    <a:pt x="274" y="177"/>
                    <a:pt x="274" y="177"/>
                    <a:pt x="274" y="177"/>
                  </a:cubicBezTo>
                  <a:cubicBezTo>
                    <a:pt x="273" y="177"/>
                    <a:pt x="273" y="177"/>
                    <a:pt x="273" y="177"/>
                  </a:cubicBezTo>
                  <a:cubicBezTo>
                    <a:pt x="274" y="176"/>
                    <a:pt x="274" y="176"/>
                    <a:pt x="274" y="176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4" y="175"/>
                    <a:pt x="274" y="175"/>
                    <a:pt x="274" y="175"/>
                  </a:cubicBezTo>
                  <a:cubicBezTo>
                    <a:pt x="276" y="175"/>
                    <a:pt x="276" y="175"/>
                    <a:pt x="276" y="175"/>
                  </a:cubicBezTo>
                  <a:cubicBezTo>
                    <a:pt x="277" y="174"/>
                    <a:pt x="277" y="174"/>
                    <a:pt x="277" y="174"/>
                  </a:cubicBezTo>
                  <a:cubicBezTo>
                    <a:pt x="278" y="173"/>
                    <a:pt x="278" y="173"/>
                    <a:pt x="278" y="173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79" y="172"/>
                    <a:pt x="279" y="172"/>
                    <a:pt x="279" y="172"/>
                  </a:cubicBezTo>
                  <a:cubicBezTo>
                    <a:pt x="280" y="173"/>
                    <a:pt x="280" y="173"/>
                    <a:pt x="280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1" y="173"/>
                    <a:pt x="281" y="173"/>
                    <a:pt x="281" y="173"/>
                  </a:cubicBezTo>
                  <a:cubicBezTo>
                    <a:pt x="280" y="172"/>
                    <a:pt x="280" y="172"/>
                    <a:pt x="280" y="172"/>
                  </a:cubicBezTo>
                  <a:cubicBezTo>
                    <a:pt x="280" y="171"/>
                    <a:pt x="280" y="171"/>
                    <a:pt x="280" y="171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70"/>
                    <a:pt x="282" y="170"/>
                    <a:pt x="282" y="170"/>
                  </a:cubicBezTo>
                  <a:cubicBezTo>
                    <a:pt x="282" y="169"/>
                    <a:pt x="282" y="169"/>
                    <a:pt x="282" y="169"/>
                  </a:cubicBezTo>
                  <a:cubicBezTo>
                    <a:pt x="283" y="170"/>
                    <a:pt x="283" y="170"/>
                    <a:pt x="283" y="170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5" y="169"/>
                    <a:pt x="285" y="169"/>
                    <a:pt x="285" y="169"/>
                  </a:cubicBezTo>
                  <a:cubicBezTo>
                    <a:pt x="284" y="168"/>
                    <a:pt x="284" y="168"/>
                    <a:pt x="284" y="168"/>
                  </a:cubicBezTo>
                  <a:cubicBezTo>
                    <a:pt x="285" y="167"/>
                    <a:pt x="285" y="167"/>
                    <a:pt x="285" y="167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6"/>
                    <a:pt x="285" y="166"/>
                    <a:pt x="285" y="166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5"/>
                    <a:pt x="285" y="165"/>
                    <a:pt x="285" y="165"/>
                  </a:cubicBezTo>
                  <a:cubicBezTo>
                    <a:pt x="285" y="164"/>
                    <a:pt x="285" y="164"/>
                    <a:pt x="285" y="164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3"/>
                    <a:pt x="285" y="163"/>
                    <a:pt x="285" y="163"/>
                  </a:cubicBezTo>
                  <a:cubicBezTo>
                    <a:pt x="285" y="162"/>
                    <a:pt x="285" y="162"/>
                    <a:pt x="285" y="162"/>
                  </a:cubicBezTo>
                  <a:cubicBezTo>
                    <a:pt x="286" y="162"/>
                    <a:pt x="286" y="162"/>
                    <a:pt x="286" y="162"/>
                  </a:cubicBezTo>
                  <a:cubicBezTo>
                    <a:pt x="286" y="161"/>
                    <a:pt x="286" y="161"/>
                    <a:pt x="286" y="161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6" y="160"/>
                    <a:pt x="286" y="160"/>
                    <a:pt x="286" y="160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1"/>
                    <a:pt x="285" y="161"/>
                    <a:pt x="285" y="161"/>
                  </a:cubicBezTo>
                  <a:cubicBezTo>
                    <a:pt x="285" y="160"/>
                    <a:pt x="285" y="160"/>
                    <a:pt x="285" y="160"/>
                  </a:cubicBezTo>
                  <a:cubicBezTo>
                    <a:pt x="284" y="160"/>
                    <a:pt x="284" y="160"/>
                    <a:pt x="284" y="160"/>
                  </a:cubicBezTo>
                  <a:cubicBezTo>
                    <a:pt x="283" y="160"/>
                    <a:pt x="283" y="160"/>
                    <a:pt x="283" y="160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2" y="159"/>
                    <a:pt x="282" y="159"/>
                    <a:pt x="282" y="159"/>
                  </a:cubicBezTo>
                  <a:cubicBezTo>
                    <a:pt x="284" y="158"/>
                    <a:pt x="284" y="158"/>
                    <a:pt x="284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8"/>
                    <a:pt x="283" y="158"/>
                    <a:pt x="283" y="158"/>
                  </a:cubicBezTo>
                  <a:cubicBezTo>
                    <a:pt x="283" y="157"/>
                    <a:pt x="283" y="157"/>
                    <a:pt x="283" y="157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2" y="157"/>
                    <a:pt x="282" y="157"/>
                    <a:pt x="282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0" y="157"/>
                    <a:pt x="280" y="157"/>
                    <a:pt x="280" y="157"/>
                  </a:cubicBezTo>
                  <a:cubicBezTo>
                    <a:pt x="280" y="156"/>
                    <a:pt x="280" y="156"/>
                    <a:pt x="280" y="156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81" y="155"/>
                    <a:pt x="281" y="155"/>
                    <a:pt x="281" y="155"/>
                  </a:cubicBezTo>
                  <a:cubicBezTo>
                    <a:pt x="279" y="155"/>
                    <a:pt x="279" y="155"/>
                    <a:pt x="279" y="155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4"/>
                    <a:pt x="280" y="154"/>
                    <a:pt x="280" y="154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3"/>
                    <a:pt x="281" y="153"/>
                    <a:pt x="281" y="153"/>
                  </a:cubicBezTo>
                  <a:cubicBezTo>
                    <a:pt x="281" y="152"/>
                    <a:pt x="281" y="152"/>
                    <a:pt x="281" y="152"/>
                  </a:cubicBezTo>
                  <a:cubicBezTo>
                    <a:pt x="280" y="153"/>
                    <a:pt x="280" y="153"/>
                    <a:pt x="280" y="153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9" y="154"/>
                    <a:pt x="279" y="154"/>
                    <a:pt x="279" y="154"/>
                  </a:cubicBezTo>
                  <a:cubicBezTo>
                    <a:pt x="278" y="154"/>
                    <a:pt x="278" y="154"/>
                    <a:pt x="278" y="154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8" y="153"/>
                    <a:pt x="278" y="153"/>
                    <a:pt x="278" y="153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7" y="154"/>
                    <a:pt x="277" y="154"/>
                    <a:pt x="277" y="154"/>
                  </a:cubicBezTo>
                  <a:cubicBezTo>
                    <a:pt x="276" y="154"/>
                    <a:pt x="276" y="154"/>
                    <a:pt x="276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5"/>
                    <a:pt x="275" y="155"/>
                    <a:pt x="275" y="155"/>
                  </a:cubicBezTo>
                  <a:cubicBezTo>
                    <a:pt x="274" y="155"/>
                    <a:pt x="274" y="155"/>
                    <a:pt x="274" y="155"/>
                  </a:cubicBezTo>
                  <a:cubicBezTo>
                    <a:pt x="274" y="154"/>
                    <a:pt x="274" y="154"/>
                    <a:pt x="274" y="154"/>
                  </a:cubicBezTo>
                  <a:cubicBezTo>
                    <a:pt x="275" y="154"/>
                    <a:pt x="275" y="154"/>
                    <a:pt x="275" y="154"/>
                  </a:cubicBezTo>
                  <a:cubicBezTo>
                    <a:pt x="275" y="153"/>
                    <a:pt x="275" y="153"/>
                    <a:pt x="275" y="153"/>
                  </a:cubicBezTo>
                  <a:cubicBezTo>
                    <a:pt x="274" y="153"/>
                    <a:pt x="274" y="153"/>
                    <a:pt x="274" y="153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5" y="152"/>
                    <a:pt x="275" y="152"/>
                    <a:pt x="275" y="152"/>
                  </a:cubicBezTo>
                  <a:cubicBezTo>
                    <a:pt x="276" y="152"/>
                    <a:pt x="276" y="152"/>
                    <a:pt x="276" y="152"/>
                  </a:cubicBezTo>
                  <a:cubicBezTo>
                    <a:pt x="276" y="153"/>
                    <a:pt x="276" y="153"/>
                    <a:pt x="276" y="153"/>
                  </a:cubicBezTo>
                  <a:cubicBezTo>
                    <a:pt x="277" y="153"/>
                    <a:pt x="277" y="153"/>
                    <a:pt x="277" y="153"/>
                  </a:cubicBezTo>
                  <a:cubicBezTo>
                    <a:pt x="277" y="152"/>
                    <a:pt x="277" y="152"/>
                    <a:pt x="277" y="152"/>
                  </a:cubicBezTo>
                  <a:cubicBezTo>
                    <a:pt x="278" y="152"/>
                    <a:pt x="278" y="152"/>
                    <a:pt x="278" y="152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8" y="151"/>
                    <a:pt x="278" y="151"/>
                    <a:pt x="278" y="151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7" y="150"/>
                    <a:pt x="277" y="150"/>
                    <a:pt x="277" y="150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9"/>
                    <a:pt x="276" y="149"/>
                    <a:pt x="276" y="149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5" y="148"/>
                    <a:pt x="275" y="148"/>
                    <a:pt x="275" y="148"/>
                  </a:cubicBezTo>
                  <a:cubicBezTo>
                    <a:pt x="274" y="148"/>
                    <a:pt x="274" y="148"/>
                    <a:pt x="274" y="148"/>
                  </a:cubicBezTo>
                  <a:cubicBezTo>
                    <a:pt x="274" y="147"/>
                    <a:pt x="274" y="147"/>
                    <a:pt x="274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5" y="147"/>
                    <a:pt x="275" y="147"/>
                    <a:pt x="275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7"/>
                    <a:pt x="276" y="147"/>
                    <a:pt x="276" y="147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6"/>
                    <a:pt x="275" y="146"/>
                    <a:pt x="275" y="146"/>
                  </a:cubicBezTo>
                  <a:cubicBezTo>
                    <a:pt x="275" y="145"/>
                    <a:pt x="275" y="145"/>
                    <a:pt x="275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4" y="145"/>
                    <a:pt x="274" y="145"/>
                    <a:pt x="274" y="145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6"/>
                    <a:pt x="273" y="146"/>
                    <a:pt x="273" y="146"/>
                  </a:cubicBezTo>
                  <a:cubicBezTo>
                    <a:pt x="273" y="145"/>
                    <a:pt x="273" y="145"/>
                    <a:pt x="273" y="145"/>
                  </a:cubicBezTo>
                  <a:cubicBezTo>
                    <a:pt x="274" y="144"/>
                    <a:pt x="274" y="144"/>
                    <a:pt x="274" y="144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4" y="143"/>
                    <a:pt x="274" y="143"/>
                    <a:pt x="274" y="143"/>
                  </a:cubicBezTo>
                  <a:cubicBezTo>
                    <a:pt x="275" y="142"/>
                    <a:pt x="275" y="142"/>
                    <a:pt x="275" y="142"/>
                  </a:cubicBezTo>
                  <a:cubicBezTo>
                    <a:pt x="275" y="141"/>
                    <a:pt x="275" y="141"/>
                    <a:pt x="275" y="141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5" y="140"/>
                    <a:pt x="275" y="140"/>
                    <a:pt x="275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4" y="140"/>
                    <a:pt x="274" y="140"/>
                    <a:pt x="274" y="140"/>
                  </a:cubicBezTo>
                  <a:cubicBezTo>
                    <a:pt x="273" y="140"/>
                    <a:pt x="273" y="140"/>
                    <a:pt x="273" y="140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3" y="141"/>
                    <a:pt x="273" y="141"/>
                    <a:pt x="273" y="141"/>
                  </a:cubicBezTo>
                  <a:cubicBezTo>
                    <a:pt x="272" y="140"/>
                    <a:pt x="272" y="140"/>
                    <a:pt x="272" y="140"/>
                  </a:cubicBezTo>
                  <a:cubicBezTo>
                    <a:pt x="272" y="139"/>
                    <a:pt x="272" y="139"/>
                    <a:pt x="272" y="139"/>
                  </a:cubicBezTo>
                  <a:cubicBezTo>
                    <a:pt x="271" y="139"/>
                    <a:pt x="271" y="139"/>
                    <a:pt x="271" y="139"/>
                  </a:cubicBezTo>
                  <a:cubicBezTo>
                    <a:pt x="271" y="138"/>
                    <a:pt x="271" y="138"/>
                    <a:pt x="271" y="138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7"/>
                    <a:pt x="272" y="137"/>
                    <a:pt x="272" y="137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2" y="136"/>
                    <a:pt x="272" y="136"/>
                    <a:pt x="272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6"/>
                    <a:pt x="271" y="136"/>
                    <a:pt x="271" y="136"/>
                  </a:cubicBezTo>
                  <a:cubicBezTo>
                    <a:pt x="271" y="137"/>
                    <a:pt x="271" y="137"/>
                    <a:pt x="271" y="137"/>
                  </a:cubicBezTo>
                  <a:cubicBezTo>
                    <a:pt x="270" y="138"/>
                    <a:pt x="270" y="138"/>
                    <a:pt x="270" y="138"/>
                  </a:cubicBezTo>
                  <a:cubicBezTo>
                    <a:pt x="270" y="137"/>
                    <a:pt x="270" y="137"/>
                    <a:pt x="270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7"/>
                    <a:pt x="269" y="137"/>
                    <a:pt x="269" y="137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8"/>
                    <a:pt x="269" y="138"/>
                    <a:pt x="269" y="138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69" y="139"/>
                    <a:pt x="269" y="139"/>
                    <a:pt x="269" y="139"/>
                  </a:cubicBezTo>
                  <a:cubicBezTo>
                    <a:pt x="270" y="139"/>
                    <a:pt x="270" y="139"/>
                    <a:pt x="270" y="139"/>
                  </a:cubicBezTo>
                  <a:cubicBezTo>
                    <a:pt x="270" y="141"/>
                    <a:pt x="270" y="141"/>
                    <a:pt x="270" y="141"/>
                  </a:cubicBezTo>
                  <a:cubicBezTo>
                    <a:pt x="271" y="141"/>
                    <a:pt x="271" y="141"/>
                    <a:pt x="271" y="141"/>
                  </a:cubicBezTo>
                  <a:cubicBezTo>
                    <a:pt x="271" y="142"/>
                    <a:pt x="271" y="142"/>
                    <a:pt x="271" y="142"/>
                  </a:cubicBezTo>
                  <a:cubicBezTo>
                    <a:pt x="271" y="143"/>
                    <a:pt x="271" y="143"/>
                    <a:pt x="271" y="143"/>
                  </a:cubicBezTo>
                  <a:cubicBezTo>
                    <a:pt x="270" y="143"/>
                    <a:pt x="270" y="143"/>
                    <a:pt x="270" y="143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7" y="144"/>
                    <a:pt x="267" y="144"/>
                    <a:pt x="267" y="144"/>
                  </a:cubicBezTo>
                  <a:cubicBezTo>
                    <a:pt x="266" y="144"/>
                    <a:pt x="266" y="144"/>
                    <a:pt x="266" y="144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3"/>
                    <a:pt x="266" y="143"/>
                    <a:pt x="266" y="143"/>
                  </a:cubicBezTo>
                  <a:cubicBezTo>
                    <a:pt x="266" y="142"/>
                    <a:pt x="266" y="142"/>
                    <a:pt x="266" y="142"/>
                  </a:cubicBezTo>
                  <a:cubicBezTo>
                    <a:pt x="264" y="142"/>
                    <a:pt x="264" y="142"/>
                    <a:pt x="264" y="142"/>
                  </a:cubicBezTo>
                  <a:cubicBezTo>
                    <a:pt x="263" y="141"/>
                    <a:pt x="263" y="141"/>
                    <a:pt x="263" y="141"/>
                  </a:cubicBezTo>
                  <a:cubicBezTo>
                    <a:pt x="262" y="141"/>
                    <a:pt x="262" y="141"/>
                    <a:pt x="262" y="141"/>
                  </a:cubicBezTo>
                  <a:cubicBezTo>
                    <a:pt x="262" y="143"/>
                    <a:pt x="262" y="143"/>
                    <a:pt x="262" y="143"/>
                  </a:cubicBezTo>
                  <a:cubicBezTo>
                    <a:pt x="263" y="144"/>
                    <a:pt x="263" y="144"/>
                    <a:pt x="263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2" y="144"/>
                    <a:pt x="262" y="144"/>
                    <a:pt x="262" y="144"/>
                  </a:cubicBezTo>
                  <a:cubicBezTo>
                    <a:pt x="261" y="143"/>
                    <a:pt x="261" y="143"/>
                    <a:pt x="261" y="143"/>
                  </a:cubicBezTo>
                  <a:cubicBezTo>
                    <a:pt x="261" y="142"/>
                    <a:pt x="261" y="142"/>
                    <a:pt x="261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60" y="142"/>
                    <a:pt x="260" y="142"/>
                    <a:pt x="260" y="142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9" y="140"/>
                    <a:pt x="259" y="140"/>
                    <a:pt x="259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7" y="139"/>
                    <a:pt x="257" y="139"/>
                    <a:pt x="257" y="139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6" y="138"/>
                    <a:pt x="256" y="138"/>
                    <a:pt x="256" y="138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8" y="140"/>
                    <a:pt x="258" y="140"/>
                    <a:pt x="258" y="140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1"/>
                    <a:pt x="259" y="141"/>
                    <a:pt x="259" y="141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9" y="142"/>
                    <a:pt x="259" y="142"/>
                    <a:pt x="259" y="142"/>
                  </a:cubicBezTo>
                  <a:cubicBezTo>
                    <a:pt x="258" y="143"/>
                    <a:pt x="258" y="143"/>
                    <a:pt x="258" y="143"/>
                  </a:cubicBezTo>
                  <a:cubicBezTo>
                    <a:pt x="257" y="142"/>
                    <a:pt x="257" y="142"/>
                    <a:pt x="257" y="142"/>
                  </a:cubicBezTo>
                  <a:cubicBezTo>
                    <a:pt x="256" y="142"/>
                    <a:pt x="256" y="142"/>
                    <a:pt x="256" y="142"/>
                  </a:cubicBezTo>
                  <a:cubicBezTo>
                    <a:pt x="256" y="141"/>
                    <a:pt x="256" y="141"/>
                    <a:pt x="256" y="141"/>
                  </a:cubicBezTo>
                  <a:cubicBezTo>
                    <a:pt x="255" y="141"/>
                    <a:pt x="255" y="141"/>
                    <a:pt x="255" y="141"/>
                  </a:cubicBezTo>
                  <a:cubicBezTo>
                    <a:pt x="255" y="140"/>
                    <a:pt x="255" y="140"/>
                    <a:pt x="255" y="140"/>
                  </a:cubicBezTo>
                  <a:cubicBezTo>
                    <a:pt x="254" y="141"/>
                    <a:pt x="254" y="141"/>
                    <a:pt x="254" y="141"/>
                  </a:cubicBezTo>
                  <a:cubicBezTo>
                    <a:pt x="253" y="141"/>
                    <a:pt x="253" y="141"/>
                    <a:pt x="253" y="141"/>
                  </a:cubicBezTo>
                  <a:cubicBezTo>
                    <a:pt x="252" y="141"/>
                    <a:pt x="252" y="141"/>
                    <a:pt x="252" y="141"/>
                  </a:cubicBezTo>
                  <a:cubicBezTo>
                    <a:pt x="251" y="140"/>
                    <a:pt x="251" y="140"/>
                    <a:pt x="251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50" y="140"/>
                    <a:pt x="250" y="140"/>
                    <a:pt x="250" y="140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50" y="138"/>
                    <a:pt x="250" y="138"/>
                    <a:pt x="250" y="138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0" y="137"/>
                    <a:pt x="250" y="137"/>
                    <a:pt x="250" y="137"/>
                  </a:cubicBezTo>
                  <a:cubicBezTo>
                    <a:pt x="249" y="138"/>
                    <a:pt x="249" y="138"/>
                    <a:pt x="249" y="138"/>
                  </a:cubicBezTo>
                  <a:cubicBezTo>
                    <a:pt x="249" y="139"/>
                    <a:pt x="249" y="139"/>
                    <a:pt x="249" y="139"/>
                  </a:cubicBezTo>
                  <a:cubicBezTo>
                    <a:pt x="248" y="139"/>
                    <a:pt x="248" y="139"/>
                    <a:pt x="248" y="139"/>
                  </a:cubicBezTo>
                  <a:cubicBezTo>
                    <a:pt x="248" y="138"/>
                    <a:pt x="248" y="138"/>
                    <a:pt x="248" y="138"/>
                  </a:cubicBezTo>
                  <a:cubicBezTo>
                    <a:pt x="247" y="138"/>
                    <a:pt x="247" y="138"/>
                    <a:pt x="247" y="138"/>
                  </a:cubicBezTo>
                  <a:cubicBezTo>
                    <a:pt x="246" y="138"/>
                    <a:pt x="246" y="138"/>
                    <a:pt x="246" y="138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7" y="139"/>
                    <a:pt x="247" y="139"/>
                    <a:pt x="247" y="139"/>
                  </a:cubicBezTo>
                  <a:cubicBezTo>
                    <a:pt x="246" y="139"/>
                    <a:pt x="246" y="139"/>
                    <a:pt x="246" y="139"/>
                  </a:cubicBezTo>
                  <a:cubicBezTo>
                    <a:pt x="244" y="138"/>
                    <a:pt x="244" y="138"/>
                    <a:pt x="244" y="138"/>
                  </a:cubicBezTo>
                  <a:cubicBezTo>
                    <a:pt x="244" y="137"/>
                    <a:pt x="244" y="137"/>
                    <a:pt x="244" y="137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4" y="136"/>
                    <a:pt x="244" y="136"/>
                    <a:pt x="244" y="136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5" y="134"/>
                    <a:pt x="245" y="134"/>
                    <a:pt x="245" y="134"/>
                  </a:cubicBezTo>
                  <a:cubicBezTo>
                    <a:pt x="245" y="135"/>
                    <a:pt x="245" y="135"/>
                    <a:pt x="245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3" y="136"/>
                    <a:pt x="243" y="136"/>
                    <a:pt x="243" y="136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3" y="135"/>
                    <a:pt x="243" y="135"/>
                    <a:pt x="243" y="135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4"/>
                    <a:pt x="242" y="134"/>
                    <a:pt x="242" y="134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5"/>
                    <a:pt x="242" y="135"/>
                    <a:pt x="242" y="135"/>
                  </a:cubicBezTo>
                  <a:cubicBezTo>
                    <a:pt x="242" y="136"/>
                    <a:pt x="242" y="136"/>
                    <a:pt x="242" y="136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40" y="135"/>
                    <a:pt x="240" y="135"/>
                    <a:pt x="240" y="135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9" y="136"/>
                    <a:pt x="239" y="136"/>
                    <a:pt x="239" y="136"/>
                  </a:cubicBezTo>
                  <a:cubicBezTo>
                    <a:pt x="238" y="135"/>
                    <a:pt x="238" y="135"/>
                    <a:pt x="238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9" y="135"/>
                    <a:pt x="239" y="135"/>
                    <a:pt x="239" y="135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8" y="134"/>
                    <a:pt x="238" y="134"/>
                    <a:pt x="238" y="134"/>
                  </a:cubicBezTo>
                  <a:cubicBezTo>
                    <a:pt x="237" y="133"/>
                    <a:pt x="237" y="133"/>
                    <a:pt x="237" y="133"/>
                  </a:cubicBezTo>
                  <a:cubicBezTo>
                    <a:pt x="236" y="132"/>
                    <a:pt x="236" y="132"/>
                    <a:pt x="236" y="132"/>
                  </a:cubicBezTo>
                  <a:cubicBezTo>
                    <a:pt x="237" y="132"/>
                    <a:pt x="237" y="132"/>
                    <a:pt x="237" y="132"/>
                  </a:cubicBezTo>
                  <a:cubicBezTo>
                    <a:pt x="237" y="131"/>
                    <a:pt x="237" y="131"/>
                    <a:pt x="237" y="131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6" y="129"/>
                    <a:pt x="236" y="129"/>
                    <a:pt x="236" y="129"/>
                  </a:cubicBezTo>
                  <a:cubicBezTo>
                    <a:pt x="237" y="129"/>
                    <a:pt x="237" y="129"/>
                    <a:pt x="237" y="129"/>
                  </a:cubicBezTo>
                  <a:cubicBezTo>
                    <a:pt x="237" y="128"/>
                    <a:pt x="237" y="128"/>
                    <a:pt x="237" y="128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7" y="127"/>
                    <a:pt x="237" y="127"/>
                    <a:pt x="237" y="127"/>
                  </a:cubicBezTo>
                  <a:cubicBezTo>
                    <a:pt x="238" y="127"/>
                    <a:pt x="238" y="127"/>
                    <a:pt x="238" y="127"/>
                  </a:cubicBezTo>
                  <a:cubicBezTo>
                    <a:pt x="238" y="128"/>
                    <a:pt x="238" y="128"/>
                    <a:pt x="238" y="128"/>
                  </a:cubicBezTo>
                  <a:cubicBezTo>
                    <a:pt x="239" y="128"/>
                    <a:pt x="239" y="128"/>
                    <a:pt x="239" y="128"/>
                  </a:cubicBezTo>
                  <a:cubicBezTo>
                    <a:pt x="240" y="128"/>
                    <a:pt x="240" y="128"/>
                    <a:pt x="240" y="128"/>
                  </a:cubicBezTo>
                  <a:cubicBezTo>
                    <a:pt x="240" y="129"/>
                    <a:pt x="240" y="129"/>
                    <a:pt x="240" y="129"/>
                  </a:cubicBezTo>
                  <a:cubicBezTo>
                    <a:pt x="242" y="130"/>
                    <a:pt x="242" y="130"/>
                    <a:pt x="242" y="130"/>
                  </a:cubicBezTo>
                  <a:cubicBezTo>
                    <a:pt x="243" y="130"/>
                    <a:pt x="243" y="130"/>
                    <a:pt x="243" y="130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5" y="129"/>
                    <a:pt x="245" y="129"/>
                    <a:pt x="245" y="129"/>
                  </a:cubicBezTo>
                  <a:cubicBezTo>
                    <a:pt x="244" y="129"/>
                    <a:pt x="244" y="129"/>
                    <a:pt x="244" y="129"/>
                  </a:cubicBezTo>
                  <a:cubicBezTo>
                    <a:pt x="244" y="128"/>
                    <a:pt x="244" y="128"/>
                    <a:pt x="244" y="128"/>
                  </a:cubicBezTo>
                  <a:cubicBezTo>
                    <a:pt x="243" y="128"/>
                    <a:pt x="243" y="128"/>
                    <a:pt x="243" y="128"/>
                  </a:cubicBezTo>
                  <a:cubicBezTo>
                    <a:pt x="243" y="127"/>
                    <a:pt x="243" y="127"/>
                    <a:pt x="243" y="127"/>
                  </a:cubicBezTo>
                  <a:cubicBezTo>
                    <a:pt x="242" y="127"/>
                    <a:pt x="242" y="127"/>
                    <a:pt x="242" y="127"/>
                  </a:cubicBezTo>
                  <a:cubicBezTo>
                    <a:pt x="241" y="126"/>
                    <a:pt x="241" y="126"/>
                    <a:pt x="241" y="126"/>
                  </a:cubicBezTo>
                  <a:cubicBezTo>
                    <a:pt x="240" y="126"/>
                    <a:pt x="240" y="126"/>
                    <a:pt x="240" y="126"/>
                  </a:cubicBezTo>
                  <a:cubicBezTo>
                    <a:pt x="239" y="126"/>
                    <a:pt x="239" y="126"/>
                    <a:pt x="239" y="126"/>
                  </a:cubicBezTo>
                  <a:cubicBezTo>
                    <a:pt x="238" y="126"/>
                    <a:pt x="238" y="126"/>
                    <a:pt x="238" y="126"/>
                  </a:cubicBezTo>
                  <a:cubicBezTo>
                    <a:pt x="237" y="125"/>
                    <a:pt x="237" y="125"/>
                    <a:pt x="237" y="125"/>
                  </a:cubicBezTo>
                  <a:cubicBezTo>
                    <a:pt x="236" y="124"/>
                    <a:pt x="236" y="124"/>
                    <a:pt x="236" y="124"/>
                  </a:cubicBezTo>
                  <a:cubicBezTo>
                    <a:pt x="237" y="123"/>
                    <a:pt x="237" y="123"/>
                    <a:pt x="237" y="123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7" y="122"/>
                    <a:pt x="237" y="122"/>
                    <a:pt x="237" y="122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8" y="121"/>
                    <a:pt x="238" y="121"/>
                    <a:pt x="238" y="121"/>
                  </a:cubicBezTo>
                  <a:cubicBezTo>
                    <a:pt x="239" y="120"/>
                    <a:pt x="239" y="120"/>
                    <a:pt x="239" y="120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9" y="118"/>
                    <a:pt x="239" y="118"/>
                    <a:pt x="239" y="118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40" y="117"/>
                    <a:pt x="240" y="117"/>
                    <a:pt x="240" y="117"/>
                  </a:cubicBezTo>
                  <a:cubicBezTo>
                    <a:pt x="241" y="117"/>
                    <a:pt x="241" y="117"/>
                    <a:pt x="241" y="117"/>
                  </a:cubicBezTo>
                  <a:cubicBezTo>
                    <a:pt x="242" y="117"/>
                    <a:pt x="242" y="117"/>
                    <a:pt x="242" y="117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2" y="116"/>
                    <a:pt x="242" y="116"/>
                    <a:pt x="242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1" y="116"/>
                    <a:pt x="241" y="116"/>
                    <a:pt x="241" y="116"/>
                  </a:cubicBezTo>
                  <a:cubicBezTo>
                    <a:pt x="242" y="114"/>
                    <a:pt x="242" y="114"/>
                    <a:pt x="242" y="114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3" y="113"/>
                    <a:pt x="243" y="113"/>
                    <a:pt x="243" y="113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4" y="112"/>
                    <a:pt x="244" y="112"/>
                    <a:pt x="244" y="112"/>
                  </a:cubicBezTo>
                  <a:cubicBezTo>
                    <a:pt x="245" y="112"/>
                    <a:pt x="245" y="112"/>
                    <a:pt x="245" y="112"/>
                  </a:cubicBezTo>
                  <a:cubicBezTo>
                    <a:pt x="245" y="111"/>
                    <a:pt x="245" y="111"/>
                    <a:pt x="245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2"/>
                    <a:pt x="246" y="112"/>
                    <a:pt x="246" y="112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6" y="111"/>
                    <a:pt x="246" y="111"/>
                    <a:pt x="246" y="111"/>
                  </a:cubicBezTo>
                  <a:cubicBezTo>
                    <a:pt x="247" y="109"/>
                    <a:pt x="247" y="109"/>
                    <a:pt x="247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9"/>
                    <a:pt x="248" y="109"/>
                    <a:pt x="248" y="109"/>
                  </a:cubicBezTo>
                  <a:cubicBezTo>
                    <a:pt x="248" y="108"/>
                    <a:pt x="248" y="108"/>
                    <a:pt x="248" y="108"/>
                  </a:cubicBezTo>
                  <a:cubicBezTo>
                    <a:pt x="249" y="108"/>
                    <a:pt x="249" y="108"/>
                    <a:pt x="249" y="108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0" y="107"/>
                    <a:pt x="250" y="107"/>
                    <a:pt x="250" y="107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1" y="106"/>
                    <a:pt x="251" y="106"/>
                    <a:pt x="251" y="106"/>
                  </a:cubicBezTo>
                  <a:cubicBezTo>
                    <a:pt x="253" y="105"/>
                    <a:pt x="253" y="105"/>
                    <a:pt x="253" y="105"/>
                  </a:cubicBezTo>
                  <a:cubicBezTo>
                    <a:pt x="254" y="104"/>
                    <a:pt x="254" y="104"/>
                    <a:pt x="254" y="104"/>
                  </a:cubicBezTo>
                  <a:cubicBezTo>
                    <a:pt x="256" y="103"/>
                    <a:pt x="256" y="103"/>
                    <a:pt x="256" y="103"/>
                  </a:cubicBezTo>
                  <a:cubicBezTo>
                    <a:pt x="258" y="103"/>
                    <a:pt x="258" y="103"/>
                    <a:pt x="258" y="103"/>
                  </a:cubicBezTo>
                  <a:cubicBezTo>
                    <a:pt x="259" y="103"/>
                    <a:pt x="259" y="103"/>
                    <a:pt x="259" y="103"/>
                  </a:cubicBezTo>
                  <a:cubicBezTo>
                    <a:pt x="260" y="103"/>
                    <a:pt x="260" y="103"/>
                    <a:pt x="260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1" y="103"/>
                    <a:pt x="261" y="103"/>
                    <a:pt x="261" y="103"/>
                  </a:cubicBezTo>
                  <a:cubicBezTo>
                    <a:pt x="262" y="103"/>
                    <a:pt x="262" y="103"/>
                    <a:pt x="262" y="103"/>
                  </a:cubicBezTo>
                  <a:cubicBezTo>
                    <a:pt x="263" y="104"/>
                    <a:pt x="263" y="104"/>
                    <a:pt x="263" y="104"/>
                  </a:cubicBezTo>
                  <a:cubicBezTo>
                    <a:pt x="265" y="104"/>
                    <a:pt x="265" y="104"/>
                    <a:pt x="265" y="104"/>
                  </a:cubicBezTo>
                  <a:cubicBezTo>
                    <a:pt x="265" y="105"/>
                    <a:pt x="265" y="105"/>
                    <a:pt x="265" y="105"/>
                  </a:cubicBezTo>
                  <a:cubicBezTo>
                    <a:pt x="265" y="106"/>
                    <a:pt x="265" y="106"/>
                    <a:pt x="265" y="106"/>
                  </a:cubicBezTo>
                  <a:cubicBezTo>
                    <a:pt x="264" y="106"/>
                    <a:pt x="264" y="106"/>
                    <a:pt x="264" y="106"/>
                  </a:cubicBezTo>
                  <a:cubicBezTo>
                    <a:pt x="263" y="106"/>
                    <a:pt x="263" y="106"/>
                    <a:pt x="263" y="106"/>
                  </a:cubicBezTo>
                  <a:cubicBezTo>
                    <a:pt x="262" y="106"/>
                    <a:pt x="262" y="106"/>
                    <a:pt x="262" y="106"/>
                  </a:cubicBezTo>
                  <a:cubicBezTo>
                    <a:pt x="261" y="107"/>
                    <a:pt x="261" y="107"/>
                    <a:pt x="261" y="107"/>
                  </a:cubicBezTo>
                  <a:cubicBezTo>
                    <a:pt x="261" y="108"/>
                    <a:pt x="261" y="108"/>
                    <a:pt x="261" y="108"/>
                  </a:cubicBezTo>
                  <a:cubicBezTo>
                    <a:pt x="260" y="108"/>
                    <a:pt x="260" y="108"/>
                    <a:pt x="260" y="108"/>
                  </a:cubicBezTo>
                  <a:cubicBezTo>
                    <a:pt x="258" y="110"/>
                    <a:pt x="258" y="110"/>
                    <a:pt x="258" y="110"/>
                  </a:cubicBezTo>
                  <a:cubicBezTo>
                    <a:pt x="256" y="111"/>
                    <a:pt x="256" y="111"/>
                    <a:pt x="256" y="111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5" y="112"/>
                    <a:pt x="255" y="112"/>
                    <a:pt x="255" y="112"/>
                  </a:cubicBezTo>
                  <a:cubicBezTo>
                    <a:pt x="254" y="114"/>
                    <a:pt x="254" y="114"/>
                    <a:pt x="254" y="114"/>
                  </a:cubicBezTo>
                  <a:cubicBezTo>
                    <a:pt x="254" y="115"/>
                    <a:pt x="254" y="115"/>
                    <a:pt x="254" y="115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6"/>
                    <a:pt x="254" y="116"/>
                    <a:pt x="254" y="116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4" y="117"/>
                    <a:pt x="254" y="117"/>
                    <a:pt x="254" y="117"/>
                  </a:cubicBezTo>
                  <a:cubicBezTo>
                    <a:pt x="253" y="118"/>
                    <a:pt x="253" y="118"/>
                    <a:pt x="253" y="118"/>
                  </a:cubicBezTo>
                  <a:cubicBezTo>
                    <a:pt x="252" y="119"/>
                    <a:pt x="252" y="119"/>
                    <a:pt x="252" y="119"/>
                  </a:cubicBezTo>
                  <a:cubicBezTo>
                    <a:pt x="252" y="120"/>
                    <a:pt x="252" y="120"/>
                    <a:pt x="252" y="120"/>
                  </a:cubicBezTo>
                  <a:cubicBezTo>
                    <a:pt x="252" y="121"/>
                    <a:pt x="252" y="121"/>
                    <a:pt x="252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1" y="121"/>
                    <a:pt x="251" y="121"/>
                    <a:pt x="251" y="121"/>
                  </a:cubicBezTo>
                  <a:cubicBezTo>
                    <a:pt x="252" y="122"/>
                    <a:pt x="252" y="122"/>
                    <a:pt x="252" y="122"/>
                  </a:cubicBezTo>
                  <a:cubicBezTo>
                    <a:pt x="252" y="123"/>
                    <a:pt x="252" y="123"/>
                    <a:pt x="252" y="123"/>
                  </a:cubicBezTo>
                  <a:cubicBezTo>
                    <a:pt x="252" y="124"/>
                    <a:pt x="252" y="124"/>
                    <a:pt x="252" y="124"/>
                  </a:cubicBezTo>
                  <a:cubicBezTo>
                    <a:pt x="252" y="125"/>
                    <a:pt x="252" y="125"/>
                    <a:pt x="252" y="125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3" y="126"/>
                    <a:pt x="253" y="126"/>
                    <a:pt x="253" y="126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4" y="127"/>
                    <a:pt x="254" y="127"/>
                    <a:pt x="254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7"/>
                    <a:pt x="253" y="127"/>
                    <a:pt x="253" y="127"/>
                  </a:cubicBezTo>
                  <a:cubicBezTo>
                    <a:pt x="253" y="128"/>
                    <a:pt x="253" y="128"/>
                    <a:pt x="253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2" y="128"/>
                    <a:pt x="252" y="128"/>
                    <a:pt x="252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1" y="128"/>
                    <a:pt x="251" y="128"/>
                    <a:pt x="251" y="128"/>
                  </a:cubicBezTo>
                  <a:cubicBezTo>
                    <a:pt x="252" y="129"/>
                    <a:pt x="252" y="129"/>
                    <a:pt x="252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3" y="129"/>
                    <a:pt x="253" y="129"/>
                    <a:pt x="253" y="129"/>
                  </a:cubicBezTo>
                  <a:cubicBezTo>
                    <a:pt x="252" y="130"/>
                    <a:pt x="252" y="130"/>
                    <a:pt x="252" y="130"/>
                  </a:cubicBezTo>
                  <a:cubicBezTo>
                    <a:pt x="252" y="131"/>
                    <a:pt x="252" y="131"/>
                    <a:pt x="252" y="131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2" y="132"/>
                    <a:pt x="252" y="132"/>
                    <a:pt x="252" y="132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3" y="131"/>
                    <a:pt x="253" y="131"/>
                    <a:pt x="253" y="131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4" y="129"/>
                    <a:pt x="254" y="129"/>
                    <a:pt x="254" y="129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5" y="127"/>
                    <a:pt x="255" y="127"/>
                    <a:pt x="255" y="127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6" y="126"/>
                    <a:pt x="256" y="126"/>
                    <a:pt x="256" y="126"/>
                  </a:cubicBezTo>
                  <a:cubicBezTo>
                    <a:pt x="255" y="125"/>
                    <a:pt x="255" y="125"/>
                    <a:pt x="255" y="125"/>
                  </a:cubicBezTo>
                  <a:cubicBezTo>
                    <a:pt x="256" y="125"/>
                    <a:pt x="256" y="125"/>
                    <a:pt x="256" y="125"/>
                  </a:cubicBezTo>
                  <a:cubicBezTo>
                    <a:pt x="255" y="124"/>
                    <a:pt x="255" y="124"/>
                    <a:pt x="255" y="124"/>
                  </a:cubicBezTo>
                  <a:cubicBezTo>
                    <a:pt x="254" y="124"/>
                    <a:pt x="254" y="124"/>
                    <a:pt x="254" y="124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3"/>
                    <a:pt x="254" y="123"/>
                    <a:pt x="254" y="123"/>
                  </a:cubicBezTo>
                  <a:cubicBezTo>
                    <a:pt x="254" y="122"/>
                    <a:pt x="254" y="122"/>
                    <a:pt x="254" y="122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0"/>
                    <a:pt x="254" y="120"/>
                    <a:pt x="254" y="120"/>
                  </a:cubicBezTo>
                  <a:cubicBezTo>
                    <a:pt x="254" y="121"/>
                    <a:pt x="254" y="121"/>
                    <a:pt x="254" y="121"/>
                  </a:cubicBezTo>
                  <a:cubicBezTo>
                    <a:pt x="255" y="120"/>
                    <a:pt x="255" y="120"/>
                    <a:pt x="255" y="120"/>
                  </a:cubicBezTo>
                  <a:cubicBezTo>
                    <a:pt x="256" y="120"/>
                    <a:pt x="256" y="120"/>
                    <a:pt x="256" y="120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57" y="119"/>
                    <a:pt x="257" y="119"/>
                    <a:pt x="257" y="119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7" y="120"/>
                    <a:pt x="257" y="120"/>
                    <a:pt x="257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58" y="119"/>
                    <a:pt x="258" y="119"/>
                    <a:pt x="258" y="119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59" y="118"/>
                    <a:pt x="259" y="118"/>
                    <a:pt x="259" y="118"/>
                  </a:cubicBezTo>
                  <a:cubicBezTo>
                    <a:pt x="260" y="118"/>
                    <a:pt x="260" y="118"/>
                    <a:pt x="260" y="118"/>
                  </a:cubicBezTo>
                  <a:cubicBezTo>
                    <a:pt x="261" y="117"/>
                    <a:pt x="261" y="117"/>
                    <a:pt x="261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60" y="117"/>
                    <a:pt x="260" y="117"/>
                    <a:pt x="260" y="117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8" y="118"/>
                    <a:pt x="258" y="118"/>
                    <a:pt x="258" y="118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7"/>
                    <a:pt x="257" y="117"/>
                    <a:pt x="257" y="117"/>
                  </a:cubicBezTo>
                  <a:cubicBezTo>
                    <a:pt x="257" y="116"/>
                    <a:pt x="257" y="116"/>
                    <a:pt x="257" y="116"/>
                  </a:cubicBezTo>
                  <a:cubicBezTo>
                    <a:pt x="258" y="116"/>
                    <a:pt x="258" y="116"/>
                    <a:pt x="258" y="116"/>
                  </a:cubicBezTo>
                  <a:cubicBezTo>
                    <a:pt x="257" y="115"/>
                    <a:pt x="257" y="115"/>
                    <a:pt x="257" y="115"/>
                  </a:cubicBezTo>
                  <a:cubicBezTo>
                    <a:pt x="258" y="114"/>
                    <a:pt x="258" y="114"/>
                    <a:pt x="258" y="114"/>
                  </a:cubicBezTo>
                  <a:cubicBezTo>
                    <a:pt x="258" y="113"/>
                    <a:pt x="258" y="113"/>
                    <a:pt x="258" y="113"/>
                  </a:cubicBezTo>
                  <a:cubicBezTo>
                    <a:pt x="258" y="112"/>
                    <a:pt x="258" y="112"/>
                    <a:pt x="258" y="112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260" y="112"/>
                    <a:pt x="260" y="112"/>
                    <a:pt x="260" y="112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2" y="114"/>
                    <a:pt x="262" y="114"/>
                    <a:pt x="262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4"/>
                    <a:pt x="263" y="114"/>
                    <a:pt x="263" y="114"/>
                  </a:cubicBezTo>
                  <a:cubicBezTo>
                    <a:pt x="263" y="113"/>
                    <a:pt x="263" y="113"/>
                    <a:pt x="263" y="113"/>
                  </a:cubicBezTo>
                  <a:cubicBezTo>
                    <a:pt x="261" y="113"/>
                    <a:pt x="261" y="113"/>
                    <a:pt x="261" y="113"/>
                  </a:cubicBezTo>
                  <a:cubicBezTo>
                    <a:pt x="261" y="112"/>
                    <a:pt x="261" y="112"/>
                    <a:pt x="261" y="112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0" y="111"/>
                    <a:pt x="260" y="111"/>
                    <a:pt x="260" y="111"/>
                  </a:cubicBezTo>
                  <a:cubicBezTo>
                    <a:pt x="261" y="111"/>
                    <a:pt x="261" y="111"/>
                    <a:pt x="261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3" y="112"/>
                    <a:pt x="263" y="112"/>
                    <a:pt x="263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5" y="112"/>
                    <a:pt x="265" y="112"/>
                    <a:pt x="265" y="112"/>
                  </a:cubicBezTo>
                  <a:cubicBezTo>
                    <a:pt x="264" y="112"/>
                    <a:pt x="264" y="112"/>
                    <a:pt x="264" y="112"/>
                  </a:cubicBezTo>
                  <a:cubicBezTo>
                    <a:pt x="263" y="111"/>
                    <a:pt x="263" y="111"/>
                    <a:pt x="263" y="111"/>
                  </a:cubicBezTo>
                  <a:cubicBezTo>
                    <a:pt x="262" y="110"/>
                    <a:pt x="262" y="110"/>
                    <a:pt x="262" y="110"/>
                  </a:cubicBezTo>
                  <a:cubicBezTo>
                    <a:pt x="262" y="109"/>
                    <a:pt x="262" y="109"/>
                    <a:pt x="262" y="109"/>
                  </a:cubicBezTo>
                  <a:cubicBezTo>
                    <a:pt x="263" y="109"/>
                    <a:pt x="263" y="109"/>
                    <a:pt x="263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09"/>
                    <a:pt x="264" y="109"/>
                    <a:pt x="264" y="109"/>
                  </a:cubicBezTo>
                  <a:cubicBezTo>
                    <a:pt x="264" y="110"/>
                    <a:pt x="264" y="110"/>
                    <a:pt x="264" y="110"/>
                  </a:cubicBezTo>
                  <a:cubicBezTo>
                    <a:pt x="265" y="110"/>
                    <a:pt x="265" y="110"/>
                    <a:pt x="265" y="110"/>
                  </a:cubicBezTo>
                  <a:cubicBezTo>
                    <a:pt x="265" y="109"/>
                    <a:pt x="265" y="109"/>
                    <a:pt x="265" y="109"/>
                  </a:cubicBezTo>
                  <a:cubicBezTo>
                    <a:pt x="265" y="108"/>
                    <a:pt x="265" y="108"/>
                    <a:pt x="265" y="108"/>
                  </a:cubicBezTo>
                  <a:cubicBezTo>
                    <a:pt x="266" y="108"/>
                    <a:pt x="266" y="108"/>
                    <a:pt x="266" y="108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10"/>
                    <a:pt x="267" y="110"/>
                    <a:pt x="267" y="110"/>
                  </a:cubicBezTo>
                  <a:cubicBezTo>
                    <a:pt x="267" y="111"/>
                    <a:pt x="267" y="111"/>
                    <a:pt x="267" y="111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8" y="110"/>
                    <a:pt x="268" y="110"/>
                    <a:pt x="268" y="110"/>
                  </a:cubicBezTo>
                  <a:cubicBezTo>
                    <a:pt x="267" y="109"/>
                    <a:pt x="267" y="109"/>
                    <a:pt x="267" y="109"/>
                  </a:cubicBezTo>
                  <a:cubicBezTo>
                    <a:pt x="267" y="108"/>
                    <a:pt x="267" y="108"/>
                    <a:pt x="267" y="108"/>
                  </a:cubicBezTo>
                  <a:cubicBezTo>
                    <a:pt x="269" y="108"/>
                    <a:pt x="269" y="108"/>
                    <a:pt x="269" y="108"/>
                  </a:cubicBezTo>
                  <a:cubicBezTo>
                    <a:pt x="271" y="107"/>
                    <a:pt x="271" y="107"/>
                    <a:pt x="271" y="107"/>
                  </a:cubicBezTo>
                  <a:cubicBezTo>
                    <a:pt x="272" y="107"/>
                    <a:pt x="272" y="107"/>
                    <a:pt x="272" y="107"/>
                  </a:cubicBezTo>
                  <a:cubicBezTo>
                    <a:pt x="273" y="107"/>
                    <a:pt x="273" y="107"/>
                    <a:pt x="273" y="107"/>
                  </a:cubicBezTo>
                  <a:cubicBezTo>
                    <a:pt x="274" y="107"/>
                    <a:pt x="274" y="107"/>
                    <a:pt x="274" y="107"/>
                  </a:cubicBezTo>
                  <a:cubicBezTo>
                    <a:pt x="275" y="107"/>
                    <a:pt x="275" y="107"/>
                    <a:pt x="275" y="107"/>
                  </a:cubicBezTo>
                  <a:cubicBezTo>
                    <a:pt x="277" y="107"/>
                    <a:pt x="277" y="107"/>
                    <a:pt x="277" y="107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7" y="108"/>
                    <a:pt x="277" y="108"/>
                    <a:pt x="277" y="108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0"/>
                    <a:pt x="276" y="110"/>
                    <a:pt x="276" y="110"/>
                  </a:cubicBezTo>
                  <a:cubicBezTo>
                    <a:pt x="276" y="111"/>
                    <a:pt x="276" y="111"/>
                    <a:pt x="276" y="111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5" y="112"/>
                    <a:pt x="275" y="112"/>
                    <a:pt x="275" y="112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3"/>
                    <a:pt x="276" y="113"/>
                    <a:pt x="276" y="113"/>
                  </a:cubicBezTo>
                  <a:cubicBezTo>
                    <a:pt x="276" y="114"/>
                    <a:pt x="276" y="114"/>
                    <a:pt x="276" y="114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5"/>
                    <a:pt x="275" y="115"/>
                    <a:pt x="275" y="115"/>
                  </a:cubicBezTo>
                  <a:cubicBezTo>
                    <a:pt x="275" y="116"/>
                    <a:pt x="275" y="116"/>
                    <a:pt x="275" y="116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7"/>
                    <a:pt x="275" y="117"/>
                    <a:pt x="275" y="117"/>
                  </a:cubicBezTo>
                  <a:cubicBezTo>
                    <a:pt x="275" y="118"/>
                    <a:pt x="275" y="118"/>
                    <a:pt x="275" y="118"/>
                  </a:cubicBezTo>
                  <a:cubicBezTo>
                    <a:pt x="274" y="118"/>
                    <a:pt x="274" y="118"/>
                    <a:pt x="274" y="118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3" y="119"/>
                    <a:pt x="273" y="119"/>
                    <a:pt x="273" y="119"/>
                  </a:cubicBezTo>
                  <a:cubicBezTo>
                    <a:pt x="272" y="119"/>
                    <a:pt x="272" y="119"/>
                    <a:pt x="272" y="119"/>
                  </a:cubicBezTo>
                  <a:cubicBezTo>
                    <a:pt x="272" y="120"/>
                    <a:pt x="272" y="120"/>
                    <a:pt x="272" y="120"/>
                  </a:cubicBezTo>
                  <a:cubicBezTo>
                    <a:pt x="271" y="121"/>
                    <a:pt x="271" y="121"/>
                    <a:pt x="271" y="121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3" y="120"/>
                    <a:pt x="273" y="120"/>
                    <a:pt x="273" y="120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19"/>
                    <a:pt x="274" y="119"/>
                    <a:pt x="274" y="119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4" y="120"/>
                    <a:pt x="274" y="120"/>
                    <a:pt x="274" y="120"/>
                  </a:cubicBezTo>
                  <a:cubicBezTo>
                    <a:pt x="272" y="121"/>
                    <a:pt x="272" y="121"/>
                    <a:pt x="272" y="121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2" y="122"/>
                    <a:pt x="272" y="122"/>
                    <a:pt x="272" y="122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2"/>
                    <a:pt x="271" y="122"/>
                    <a:pt x="271" y="122"/>
                  </a:cubicBezTo>
                  <a:cubicBezTo>
                    <a:pt x="270" y="122"/>
                    <a:pt x="270" y="122"/>
                    <a:pt x="270" y="122"/>
                  </a:cubicBezTo>
                  <a:cubicBezTo>
                    <a:pt x="270" y="123"/>
                    <a:pt x="270" y="123"/>
                    <a:pt x="270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3"/>
                    <a:pt x="271" y="123"/>
                    <a:pt x="271" y="123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0" y="124"/>
                    <a:pt x="270" y="124"/>
                    <a:pt x="270" y="124"/>
                  </a:cubicBezTo>
                  <a:cubicBezTo>
                    <a:pt x="271" y="124"/>
                    <a:pt x="271" y="124"/>
                    <a:pt x="271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2" y="124"/>
                    <a:pt x="272" y="124"/>
                    <a:pt x="272" y="124"/>
                  </a:cubicBezTo>
                  <a:cubicBezTo>
                    <a:pt x="273" y="123"/>
                    <a:pt x="273" y="123"/>
                    <a:pt x="273" y="123"/>
                  </a:cubicBezTo>
                  <a:cubicBezTo>
                    <a:pt x="273" y="122"/>
                    <a:pt x="273" y="122"/>
                    <a:pt x="273" y="122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4" y="122"/>
                    <a:pt x="274" y="122"/>
                    <a:pt x="274" y="122"/>
                  </a:cubicBezTo>
                  <a:cubicBezTo>
                    <a:pt x="274" y="123"/>
                    <a:pt x="274" y="123"/>
                    <a:pt x="274" y="123"/>
                  </a:cubicBezTo>
                  <a:cubicBezTo>
                    <a:pt x="275" y="123"/>
                    <a:pt x="275" y="123"/>
                    <a:pt x="275" y="123"/>
                  </a:cubicBezTo>
                  <a:cubicBezTo>
                    <a:pt x="275" y="122"/>
                    <a:pt x="275" y="122"/>
                    <a:pt x="275" y="122"/>
                  </a:cubicBezTo>
                  <a:cubicBezTo>
                    <a:pt x="274" y="121"/>
                    <a:pt x="274" y="121"/>
                    <a:pt x="274" y="121"/>
                  </a:cubicBezTo>
                  <a:cubicBezTo>
                    <a:pt x="275" y="121"/>
                    <a:pt x="275" y="121"/>
                    <a:pt x="275" y="121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6" y="122"/>
                    <a:pt x="276" y="122"/>
                    <a:pt x="276" y="122"/>
                  </a:cubicBezTo>
                  <a:cubicBezTo>
                    <a:pt x="276" y="121"/>
                    <a:pt x="276" y="121"/>
                    <a:pt x="276" y="121"/>
                  </a:cubicBezTo>
                  <a:cubicBezTo>
                    <a:pt x="277" y="121"/>
                    <a:pt x="277" y="121"/>
                    <a:pt x="277" y="121"/>
                  </a:cubicBezTo>
                  <a:cubicBezTo>
                    <a:pt x="278" y="121"/>
                    <a:pt x="278" y="121"/>
                    <a:pt x="278" y="121"/>
                  </a:cubicBezTo>
                  <a:cubicBezTo>
                    <a:pt x="278" y="122"/>
                    <a:pt x="278" y="122"/>
                    <a:pt x="278" y="122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7" y="124"/>
                    <a:pt x="277" y="124"/>
                    <a:pt x="277" y="124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6" y="125"/>
                    <a:pt x="276" y="125"/>
                    <a:pt x="276" y="125"/>
                  </a:cubicBezTo>
                  <a:cubicBezTo>
                    <a:pt x="277" y="126"/>
                    <a:pt x="277" y="126"/>
                    <a:pt x="277" y="126"/>
                  </a:cubicBezTo>
                  <a:cubicBezTo>
                    <a:pt x="278" y="125"/>
                    <a:pt x="278" y="125"/>
                    <a:pt x="278" y="125"/>
                  </a:cubicBezTo>
                  <a:cubicBezTo>
                    <a:pt x="277" y="125"/>
                    <a:pt x="277" y="125"/>
                    <a:pt x="277" y="125"/>
                  </a:cubicBezTo>
                  <a:cubicBezTo>
                    <a:pt x="278" y="124"/>
                    <a:pt x="278" y="124"/>
                    <a:pt x="278" y="124"/>
                  </a:cubicBezTo>
                  <a:cubicBezTo>
                    <a:pt x="278" y="123"/>
                    <a:pt x="278" y="123"/>
                    <a:pt x="278" y="123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5"/>
                    <a:pt x="279" y="125"/>
                    <a:pt x="279" y="125"/>
                  </a:cubicBezTo>
                  <a:cubicBezTo>
                    <a:pt x="279" y="124"/>
                    <a:pt x="279" y="124"/>
                    <a:pt x="279" y="124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79" y="121"/>
                    <a:pt x="279" y="121"/>
                    <a:pt x="279" y="121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0" y="122"/>
                    <a:pt x="280" y="122"/>
                    <a:pt x="280" y="122"/>
                  </a:cubicBezTo>
                  <a:cubicBezTo>
                    <a:pt x="279" y="123"/>
                    <a:pt x="279" y="123"/>
                    <a:pt x="279" y="123"/>
                  </a:cubicBezTo>
                  <a:cubicBezTo>
                    <a:pt x="280" y="123"/>
                    <a:pt x="280" y="123"/>
                    <a:pt x="280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2" y="124"/>
                    <a:pt x="282" y="124"/>
                    <a:pt x="282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5"/>
                    <a:pt x="284" y="125"/>
                    <a:pt x="284" y="125"/>
                  </a:cubicBezTo>
                  <a:cubicBezTo>
                    <a:pt x="284" y="124"/>
                    <a:pt x="284" y="124"/>
                    <a:pt x="284" y="124"/>
                  </a:cubicBezTo>
                  <a:cubicBezTo>
                    <a:pt x="283" y="124"/>
                    <a:pt x="283" y="124"/>
                    <a:pt x="283" y="124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1" y="122"/>
                    <a:pt x="281" y="122"/>
                    <a:pt x="281" y="122"/>
                  </a:cubicBezTo>
                  <a:cubicBezTo>
                    <a:pt x="280" y="121"/>
                    <a:pt x="280" y="121"/>
                    <a:pt x="280" y="121"/>
                  </a:cubicBezTo>
                  <a:cubicBezTo>
                    <a:pt x="281" y="120"/>
                    <a:pt x="281" y="120"/>
                    <a:pt x="281" y="120"/>
                  </a:cubicBezTo>
                  <a:cubicBezTo>
                    <a:pt x="282" y="120"/>
                    <a:pt x="282" y="120"/>
                    <a:pt x="282" y="120"/>
                  </a:cubicBezTo>
                  <a:cubicBezTo>
                    <a:pt x="283" y="119"/>
                    <a:pt x="283" y="119"/>
                    <a:pt x="283" y="119"/>
                  </a:cubicBezTo>
                  <a:cubicBezTo>
                    <a:pt x="284" y="119"/>
                    <a:pt x="284" y="119"/>
                    <a:pt x="284" y="119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6" y="120"/>
                    <a:pt x="286" y="120"/>
                    <a:pt x="286" y="120"/>
                  </a:cubicBezTo>
                  <a:cubicBezTo>
                    <a:pt x="287" y="120"/>
                    <a:pt x="287" y="120"/>
                    <a:pt x="287" y="120"/>
                  </a:cubicBezTo>
                  <a:cubicBezTo>
                    <a:pt x="287" y="121"/>
                    <a:pt x="287" y="121"/>
                    <a:pt x="287" y="121"/>
                  </a:cubicBezTo>
                  <a:cubicBezTo>
                    <a:pt x="288" y="121"/>
                    <a:pt x="288" y="121"/>
                    <a:pt x="288" y="121"/>
                  </a:cubicBezTo>
                  <a:cubicBezTo>
                    <a:pt x="289" y="121"/>
                    <a:pt x="289" y="121"/>
                    <a:pt x="289" y="121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89" y="122"/>
                    <a:pt x="289" y="122"/>
                    <a:pt x="289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0" y="122"/>
                    <a:pt x="290" y="122"/>
                    <a:pt x="290" y="122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3"/>
                    <a:pt x="291" y="123"/>
                    <a:pt x="291" y="123"/>
                  </a:cubicBezTo>
                  <a:cubicBezTo>
                    <a:pt x="291" y="124"/>
                    <a:pt x="291" y="124"/>
                    <a:pt x="291" y="124"/>
                  </a:cubicBezTo>
                  <a:cubicBezTo>
                    <a:pt x="292" y="124"/>
                    <a:pt x="292" y="124"/>
                    <a:pt x="292" y="124"/>
                  </a:cubicBezTo>
                  <a:cubicBezTo>
                    <a:pt x="292" y="125"/>
                    <a:pt x="292" y="125"/>
                    <a:pt x="292" y="125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5"/>
                    <a:pt x="289" y="125"/>
                    <a:pt x="289" y="125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87" y="127"/>
                    <a:pt x="287" y="127"/>
                    <a:pt x="287" y="127"/>
                  </a:cubicBezTo>
                  <a:cubicBezTo>
                    <a:pt x="288" y="126"/>
                    <a:pt x="288" y="126"/>
                    <a:pt x="288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90" y="126"/>
                    <a:pt x="290" y="126"/>
                    <a:pt x="290" y="126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88" y="129"/>
                    <a:pt x="288" y="129"/>
                    <a:pt x="288" y="129"/>
                  </a:cubicBezTo>
                  <a:cubicBezTo>
                    <a:pt x="287" y="129"/>
                    <a:pt x="287" y="129"/>
                    <a:pt x="287" y="129"/>
                  </a:cubicBezTo>
                  <a:cubicBezTo>
                    <a:pt x="286" y="129"/>
                    <a:pt x="286" y="129"/>
                    <a:pt x="286" y="129"/>
                  </a:cubicBezTo>
                  <a:cubicBezTo>
                    <a:pt x="286" y="130"/>
                    <a:pt x="286" y="130"/>
                    <a:pt x="286" y="130"/>
                  </a:cubicBezTo>
                  <a:cubicBezTo>
                    <a:pt x="287" y="130"/>
                    <a:pt x="287" y="130"/>
                    <a:pt x="287" y="130"/>
                  </a:cubicBezTo>
                  <a:cubicBezTo>
                    <a:pt x="288" y="128"/>
                    <a:pt x="288" y="128"/>
                    <a:pt x="288" y="128"/>
                  </a:cubicBezTo>
                  <a:cubicBezTo>
                    <a:pt x="289" y="127"/>
                    <a:pt x="289" y="127"/>
                    <a:pt x="289" y="127"/>
                  </a:cubicBezTo>
                  <a:cubicBezTo>
                    <a:pt x="290" y="127"/>
                    <a:pt x="290" y="127"/>
                    <a:pt x="290" y="127"/>
                  </a:cubicBezTo>
                  <a:cubicBezTo>
                    <a:pt x="291" y="126"/>
                    <a:pt x="291" y="126"/>
                    <a:pt x="291" y="126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2" y="127"/>
                    <a:pt x="292" y="127"/>
                    <a:pt x="292" y="127"/>
                  </a:cubicBezTo>
                  <a:cubicBezTo>
                    <a:pt x="293" y="127"/>
                    <a:pt x="293" y="127"/>
                    <a:pt x="293" y="127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8"/>
                    <a:pt x="293" y="128"/>
                    <a:pt x="293" y="128"/>
                  </a:cubicBezTo>
                  <a:cubicBezTo>
                    <a:pt x="293" y="129"/>
                    <a:pt x="293" y="129"/>
                    <a:pt x="293" y="129"/>
                  </a:cubicBezTo>
                  <a:cubicBezTo>
                    <a:pt x="292" y="129"/>
                    <a:pt x="292" y="129"/>
                    <a:pt x="292" y="129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89" y="130"/>
                    <a:pt x="289" y="130"/>
                    <a:pt x="289" y="130"/>
                  </a:cubicBezTo>
                  <a:cubicBezTo>
                    <a:pt x="290" y="130"/>
                    <a:pt x="290" y="130"/>
                    <a:pt x="290" y="130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8" y="131"/>
                    <a:pt x="288" y="131"/>
                    <a:pt x="288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89" y="131"/>
                    <a:pt x="289" y="131"/>
                    <a:pt x="289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91" y="130"/>
                    <a:pt x="291" y="130"/>
                    <a:pt x="291" y="130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1" y="131"/>
                    <a:pt x="291" y="131"/>
                    <a:pt x="291" y="131"/>
                  </a:cubicBezTo>
                  <a:cubicBezTo>
                    <a:pt x="290" y="131"/>
                    <a:pt x="290" y="131"/>
                    <a:pt x="290" y="131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89" y="132"/>
                    <a:pt x="289" y="132"/>
                    <a:pt x="289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8" y="134"/>
                    <a:pt x="288" y="134"/>
                    <a:pt x="288" y="134"/>
                  </a:cubicBezTo>
                  <a:cubicBezTo>
                    <a:pt x="289" y="133"/>
                    <a:pt x="289" y="133"/>
                    <a:pt x="289" y="133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0" y="132"/>
                    <a:pt x="290" y="132"/>
                    <a:pt x="290" y="132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2" y="131"/>
                    <a:pt x="292" y="131"/>
                    <a:pt x="292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3" y="131"/>
                    <a:pt x="293" y="131"/>
                    <a:pt x="293" y="131"/>
                  </a:cubicBezTo>
                  <a:cubicBezTo>
                    <a:pt x="294" y="130"/>
                    <a:pt x="294" y="130"/>
                    <a:pt x="294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5" y="130"/>
                    <a:pt x="295" y="130"/>
                    <a:pt x="295" y="130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2" y="132"/>
                    <a:pt x="292" y="132"/>
                    <a:pt x="292" y="132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3"/>
                    <a:pt x="291" y="133"/>
                    <a:pt x="291" y="133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4"/>
                    <a:pt x="291" y="134"/>
                    <a:pt x="291" y="134"/>
                  </a:cubicBezTo>
                  <a:cubicBezTo>
                    <a:pt x="291" y="135"/>
                    <a:pt x="291" y="135"/>
                    <a:pt x="291" y="135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3"/>
                    <a:pt x="292" y="133"/>
                    <a:pt x="292" y="133"/>
                  </a:cubicBezTo>
                  <a:cubicBezTo>
                    <a:pt x="293" y="132"/>
                    <a:pt x="293" y="132"/>
                    <a:pt x="293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2"/>
                    <a:pt x="294" y="132"/>
                    <a:pt x="294" y="132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4" y="133"/>
                    <a:pt x="294" y="133"/>
                    <a:pt x="294" y="133"/>
                  </a:cubicBezTo>
                  <a:cubicBezTo>
                    <a:pt x="292" y="134"/>
                    <a:pt x="292" y="134"/>
                    <a:pt x="292" y="134"/>
                  </a:cubicBezTo>
                  <a:cubicBezTo>
                    <a:pt x="292" y="135"/>
                    <a:pt x="292" y="135"/>
                    <a:pt x="292" y="135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1" y="136"/>
                    <a:pt x="291" y="136"/>
                    <a:pt x="291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2" y="136"/>
                    <a:pt x="292" y="136"/>
                    <a:pt x="292" y="136"/>
                  </a:cubicBezTo>
                  <a:cubicBezTo>
                    <a:pt x="293" y="134"/>
                    <a:pt x="293" y="134"/>
                    <a:pt x="293" y="134"/>
                  </a:cubicBezTo>
                  <a:cubicBezTo>
                    <a:pt x="294" y="134"/>
                    <a:pt x="294" y="134"/>
                    <a:pt x="294" y="134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4" y="135"/>
                    <a:pt x="294" y="135"/>
                    <a:pt x="294" y="135"/>
                  </a:cubicBezTo>
                  <a:cubicBezTo>
                    <a:pt x="293" y="136"/>
                    <a:pt x="293" y="136"/>
                    <a:pt x="293" y="136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3" y="137"/>
                    <a:pt x="293" y="137"/>
                    <a:pt x="293" y="137"/>
                  </a:cubicBezTo>
                  <a:cubicBezTo>
                    <a:pt x="294" y="137"/>
                    <a:pt x="294" y="137"/>
                    <a:pt x="294" y="137"/>
                  </a:cubicBezTo>
                  <a:cubicBezTo>
                    <a:pt x="294" y="136"/>
                    <a:pt x="294" y="136"/>
                    <a:pt x="294" y="136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5"/>
                    <a:pt x="295" y="135"/>
                    <a:pt x="295" y="135"/>
                  </a:cubicBezTo>
                  <a:cubicBezTo>
                    <a:pt x="295" y="134"/>
                    <a:pt x="295" y="134"/>
                    <a:pt x="295" y="134"/>
                  </a:cubicBezTo>
                  <a:cubicBezTo>
                    <a:pt x="296" y="134"/>
                    <a:pt x="296" y="134"/>
                    <a:pt x="296" y="134"/>
                  </a:cubicBezTo>
                  <a:cubicBezTo>
                    <a:pt x="296" y="133"/>
                    <a:pt x="296" y="133"/>
                    <a:pt x="296" y="133"/>
                  </a:cubicBezTo>
                  <a:cubicBezTo>
                    <a:pt x="297" y="133"/>
                    <a:pt x="297" y="133"/>
                    <a:pt x="297" y="133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7" y="132"/>
                    <a:pt x="297" y="132"/>
                    <a:pt x="297" y="132"/>
                  </a:cubicBezTo>
                  <a:cubicBezTo>
                    <a:pt x="298" y="132"/>
                    <a:pt x="298" y="132"/>
                    <a:pt x="298" y="132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8" y="131"/>
                    <a:pt x="298" y="131"/>
                    <a:pt x="298" y="131"/>
                  </a:cubicBezTo>
                  <a:cubicBezTo>
                    <a:pt x="299" y="132"/>
                    <a:pt x="299" y="132"/>
                    <a:pt x="299" y="132"/>
                  </a:cubicBezTo>
                  <a:cubicBezTo>
                    <a:pt x="299" y="133"/>
                    <a:pt x="299" y="133"/>
                    <a:pt x="299" y="133"/>
                  </a:cubicBezTo>
                  <a:cubicBezTo>
                    <a:pt x="300" y="133"/>
                    <a:pt x="300" y="133"/>
                    <a:pt x="300" y="133"/>
                  </a:cubicBezTo>
                  <a:cubicBezTo>
                    <a:pt x="300" y="134"/>
                    <a:pt x="300" y="134"/>
                    <a:pt x="300" y="134"/>
                  </a:cubicBezTo>
                  <a:cubicBezTo>
                    <a:pt x="300" y="135"/>
                    <a:pt x="300" y="135"/>
                    <a:pt x="300" y="135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1" y="136"/>
                    <a:pt x="301" y="136"/>
                    <a:pt x="301" y="136"/>
                  </a:cubicBezTo>
                  <a:cubicBezTo>
                    <a:pt x="300" y="137"/>
                    <a:pt x="300" y="137"/>
                    <a:pt x="300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9" y="137"/>
                    <a:pt x="299" y="137"/>
                    <a:pt x="299" y="137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8" y="136"/>
                    <a:pt x="298" y="136"/>
                    <a:pt x="298" y="136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7" y="137"/>
                    <a:pt x="297" y="137"/>
                    <a:pt x="297" y="137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5" y="138"/>
                    <a:pt x="295" y="138"/>
                    <a:pt x="295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8"/>
                    <a:pt x="296" y="138"/>
                    <a:pt x="296" y="138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6" y="139"/>
                    <a:pt x="296" y="139"/>
                    <a:pt x="296" y="139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4" y="140"/>
                    <a:pt x="294" y="140"/>
                    <a:pt x="294" y="140"/>
                  </a:cubicBezTo>
                  <a:cubicBezTo>
                    <a:pt x="295" y="140"/>
                    <a:pt x="295" y="140"/>
                    <a:pt x="295" y="140"/>
                  </a:cubicBezTo>
                  <a:cubicBezTo>
                    <a:pt x="296" y="140"/>
                    <a:pt x="296" y="140"/>
                    <a:pt x="296" y="140"/>
                  </a:cubicBezTo>
                  <a:cubicBezTo>
                    <a:pt x="297" y="140"/>
                    <a:pt x="297" y="140"/>
                    <a:pt x="297" y="140"/>
                  </a:cubicBezTo>
                  <a:cubicBezTo>
                    <a:pt x="298" y="140"/>
                    <a:pt x="298" y="140"/>
                    <a:pt x="298" y="140"/>
                  </a:cubicBezTo>
                  <a:cubicBezTo>
                    <a:pt x="298" y="139"/>
                    <a:pt x="298" y="139"/>
                    <a:pt x="298" y="139"/>
                  </a:cubicBezTo>
                  <a:cubicBezTo>
                    <a:pt x="299" y="139"/>
                    <a:pt x="299" y="139"/>
                    <a:pt x="299" y="139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40"/>
                    <a:pt x="300" y="140"/>
                    <a:pt x="300" y="140"/>
                  </a:cubicBezTo>
                  <a:cubicBezTo>
                    <a:pt x="300" y="139"/>
                    <a:pt x="300" y="139"/>
                    <a:pt x="300" y="139"/>
                  </a:cubicBezTo>
                  <a:cubicBezTo>
                    <a:pt x="300" y="138"/>
                    <a:pt x="300" y="138"/>
                    <a:pt x="300" y="138"/>
                  </a:cubicBezTo>
                  <a:cubicBezTo>
                    <a:pt x="301" y="138"/>
                    <a:pt x="301" y="138"/>
                    <a:pt x="301" y="138"/>
                  </a:cubicBezTo>
                  <a:cubicBezTo>
                    <a:pt x="302" y="137"/>
                    <a:pt x="302" y="137"/>
                    <a:pt x="302" y="137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8"/>
                    <a:pt x="302" y="138"/>
                    <a:pt x="302" y="138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2" y="139"/>
                    <a:pt x="302" y="139"/>
                    <a:pt x="302" y="139"/>
                  </a:cubicBezTo>
                  <a:cubicBezTo>
                    <a:pt x="301" y="140"/>
                    <a:pt x="301" y="140"/>
                    <a:pt x="301" y="140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9" y="141"/>
                    <a:pt x="299" y="141"/>
                    <a:pt x="299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8" y="141"/>
                    <a:pt x="298" y="141"/>
                    <a:pt x="298" y="141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7" y="142"/>
                    <a:pt x="297" y="142"/>
                    <a:pt x="297" y="142"/>
                  </a:cubicBezTo>
                  <a:cubicBezTo>
                    <a:pt x="296" y="143"/>
                    <a:pt x="296" y="143"/>
                    <a:pt x="296" y="143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6" y="144"/>
                    <a:pt x="296" y="144"/>
                    <a:pt x="296" y="144"/>
                  </a:cubicBezTo>
                  <a:cubicBezTo>
                    <a:pt x="297" y="143"/>
                    <a:pt x="297" y="143"/>
                    <a:pt x="297" y="143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8" y="142"/>
                    <a:pt x="298" y="142"/>
                    <a:pt x="298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2"/>
                    <a:pt x="299" y="142"/>
                    <a:pt x="299" y="142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298" y="144"/>
                    <a:pt x="298" y="144"/>
                    <a:pt x="298" y="144"/>
                  </a:cubicBezTo>
                  <a:cubicBezTo>
                    <a:pt x="297" y="145"/>
                    <a:pt x="297" y="145"/>
                    <a:pt x="297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6" y="145"/>
                    <a:pt x="296" y="145"/>
                    <a:pt x="296" y="145"/>
                  </a:cubicBezTo>
                  <a:cubicBezTo>
                    <a:pt x="298" y="145"/>
                    <a:pt x="298" y="145"/>
                    <a:pt x="298" y="145"/>
                  </a:cubicBezTo>
                  <a:cubicBezTo>
                    <a:pt x="299" y="143"/>
                    <a:pt x="299" y="143"/>
                    <a:pt x="299" y="143"/>
                  </a:cubicBezTo>
                  <a:cubicBezTo>
                    <a:pt x="300" y="142"/>
                    <a:pt x="300" y="142"/>
                    <a:pt x="300" y="142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0" y="141"/>
                    <a:pt x="300" y="141"/>
                    <a:pt x="300" y="141"/>
                  </a:cubicBezTo>
                  <a:cubicBezTo>
                    <a:pt x="301" y="141"/>
                    <a:pt x="301" y="141"/>
                    <a:pt x="301" y="141"/>
                  </a:cubicBezTo>
                  <a:cubicBezTo>
                    <a:pt x="302" y="140"/>
                    <a:pt x="302" y="140"/>
                    <a:pt x="302" y="140"/>
                  </a:cubicBezTo>
                  <a:cubicBezTo>
                    <a:pt x="303" y="140"/>
                    <a:pt x="303" y="140"/>
                    <a:pt x="303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4" y="140"/>
                    <a:pt x="304" y="140"/>
                    <a:pt x="304" y="140"/>
                  </a:cubicBezTo>
                  <a:cubicBezTo>
                    <a:pt x="303" y="141"/>
                    <a:pt x="303" y="141"/>
                    <a:pt x="303" y="141"/>
                  </a:cubicBezTo>
                  <a:cubicBezTo>
                    <a:pt x="302" y="141"/>
                    <a:pt x="302" y="141"/>
                    <a:pt x="302" y="141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1" y="142"/>
                    <a:pt x="301" y="142"/>
                    <a:pt x="301" y="142"/>
                  </a:cubicBezTo>
                  <a:cubicBezTo>
                    <a:pt x="302" y="142"/>
                    <a:pt x="302" y="142"/>
                    <a:pt x="302" y="142"/>
                  </a:cubicBezTo>
                  <a:cubicBezTo>
                    <a:pt x="303" y="142"/>
                    <a:pt x="303" y="142"/>
                    <a:pt x="303" y="142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4" y="141"/>
                    <a:pt x="304" y="141"/>
                    <a:pt x="304" y="141"/>
                  </a:cubicBezTo>
                  <a:cubicBezTo>
                    <a:pt x="305" y="141"/>
                    <a:pt x="305" y="141"/>
                    <a:pt x="305" y="141"/>
                  </a:cubicBezTo>
                  <a:cubicBezTo>
                    <a:pt x="305" y="140"/>
                    <a:pt x="305" y="140"/>
                    <a:pt x="305" y="140"/>
                  </a:cubicBezTo>
                  <a:cubicBezTo>
                    <a:pt x="306" y="140"/>
                    <a:pt x="306" y="140"/>
                    <a:pt x="306" y="140"/>
                  </a:cubicBezTo>
                  <a:cubicBezTo>
                    <a:pt x="306" y="141"/>
                    <a:pt x="306" y="141"/>
                    <a:pt x="306" y="141"/>
                  </a:cubicBezTo>
                  <a:cubicBezTo>
                    <a:pt x="307" y="142"/>
                    <a:pt x="307" y="142"/>
                    <a:pt x="307" y="142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8" y="143"/>
                    <a:pt x="308" y="143"/>
                    <a:pt x="308" y="143"/>
                  </a:cubicBezTo>
                  <a:cubicBezTo>
                    <a:pt x="309" y="144"/>
                    <a:pt x="309" y="144"/>
                    <a:pt x="309" y="144"/>
                  </a:cubicBezTo>
                  <a:cubicBezTo>
                    <a:pt x="308" y="144"/>
                    <a:pt x="308" y="144"/>
                    <a:pt x="308" y="144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7" y="145"/>
                    <a:pt x="307" y="145"/>
                    <a:pt x="307" y="145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7" y="144"/>
                    <a:pt x="307" y="144"/>
                    <a:pt x="307" y="144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6" y="145"/>
                    <a:pt x="306" y="145"/>
                    <a:pt x="306" y="145"/>
                  </a:cubicBezTo>
                  <a:cubicBezTo>
                    <a:pt x="304" y="145"/>
                    <a:pt x="304" y="145"/>
                    <a:pt x="304" y="145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2" y="146"/>
                    <a:pt x="302" y="146"/>
                    <a:pt x="302" y="146"/>
                  </a:cubicBezTo>
                  <a:cubicBezTo>
                    <a:pt x="301" y="146"/>
                    <a:pt x="301" y="146"/>
                    <a:pt x="301" y="146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0" y="147"/>
                    <a:pt x="300" y="147"/>
                    <a:pt x="300" y="147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299" y="148"/>
                    <a:pt x="299" y="148"/>
                    <a:pt x="299" y="148"/>
                  </a:cubicBezTo>
                  <a:cubicBezTo>
                    <a:pt x="301" y="148"/>
                    <a:pt x="301" y="148"/>
                    <a:pt x="301" y="148"/>
                  </a:cubicBezTo>
                  <a:cubicBezTo>
                    <a:pt x="301" y="147"/>
                    <a:pt x="301" y="147"/>
                    <a:pt x="301" y="147"/>
                  </a:cubicBezTo>
                  <a:cubicBezTo>
                    <a:pt x="303" y="146"/>
                    <a:pt x="303" y="146"/>
                    <a:pt x="303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4" y="146"/>
                    <a:pt x="304" y="146"/>
                    <a:pt x="304" y="146"/>
                  </a:cubicBezTo>
                  <a:cubicBezTo>
                    <a:pt x="305" y="146"/>
                    <a:pt x="305" y="146"/>
                    <a:pt x="305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6" y="146"/>
                    <a:pt x="306" y="146"/>
                    <a:pt x="306" y="146"/>
                  </a:cubicBezTo>
                  <a:cubicBezTo>
                    <a:pt x="305" y="147"/>
                    <a:pt x="305" y="147"/>
                    <a:pt x="305" y="147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3" y="148"/>
                    <a:pt x="303" y="148"/>
                    <a:pt x="303" y="148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2" y="149"/>
                    <a:pt x="302" y="149"/>
                    <a:pt x="302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0" y="150"/>
                    <a:pt x="300" y="150"/>
                    <a:pt x="300" y="150"/>
                  </a:cubicBezTo>
                  <a:cubicBezTo>
                    <a:pt x="301" y="149"/>
                    <a:pt x="301" y="149"/>
                    <a:pt x="301" y="149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2" y="150"/>
                    <a:pt x="302" y="150"/>
                    <a:pt x="302" y="150"/>
                  </a:cubicBezTo>
                  <a:cubicBezTo>
                    <a:pt x="303" y="149"/>
                    <a:pt x="303" y="149"/>
                    <a:pt x="303" y="149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4" y="148"/>
                    <a:pt x="304" y="148"/>
                    <a:pt x="304" y="148"/>
                  </a:cubicBezTo>
                  <a:cubicBezTo>
                    <a:pt x="305" y="148"/>
                    <a:pt x="305" y="148"/>
                    <a:pt x="305" y="148"/>
                  </a:cubicBezTo>
                  <a:cubicBezTo>
                    <a:pt x="306" y="149"/>
                    <a:pt x="306" y="149"/>
                    <a:pt x="306" y="149"/>
                  </a:cubicBezTo>
                  <a:cubicBezTo>
                    <a:pt x="306" y="148"/>
                    <a:pt x="306" y="148"/>
                    <a:pt x="306" y="148"/>
                  </a:cubicBezTo>
                  <a:cubicBezTo>
                    <a:pt x="307" y="148"/>
                    <a:pt x="307" y="148"/>
                    <a:pt x="307" y="148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7" y="147"/>
                    <a:pt x="307" y="147"/>
                    <a:pt x="307" y="147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8" y="145"/>
                    <a:pt x="308" y="145"/>
                    <a:pt x="308" y="145"/>
                  </a:cubicBezTo>
                  <a:cubicBezTo>
                    <a:pt x="308" y="146"/>
                    <a:pt x="308" y="146"/>
                    <a:pt x="308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09" y="146"/>
                    <a:pt x="309" y="146"/>
                    <a:pt x="309" y="146"/>
                  </a:cubicBezTo>
                  <a:cubicBezTo>
                    <a:pt x="310" y="148"/>
                    <a:pt x="310" y="148"/>
                    <a:pt x="310" y="148"/>
                  </a:cubicBezTo>
                  <a:cubicBezTo>
                    <a:pt x="310" y="149"/>
                    <a:pt x="310" y="149"/>
                    <a:pt x="310" y="149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0"/>
                    <a:pt x="310" y="150"/>
                    <a:pt x="310" y="150"/>
                  </a:cubicBezTo>
                  <a:cubicBezTo>
                    <a:pt x="310" y="151"/>
                    <a:pt x="310" y="151"/>
                    <a:pt x="310" y="151"/>
                  </a:cubicBezTo>
                  <a:cubicBezTo>
                    <a:pt x="309" y="151"/>
                    <a:pt x="309" y="151"/>
                    <a:pt x="309" y="151"/>
                  </a:cubicBezTo>
                  <a:cubicBezTo>
                    <a:pt x="308" y="150"/>
                    <a:pt x="308" y="150"/>
                    <a:pt x="308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7" y="150"/>
                    <a:pt x="307" y="150"/>
                    <a:pt x="307" y="150"/>
                  </a:cubicBezTo>
                  <a:cubicBezTo>
                    <a:pt x="306" y="151"/>
                    <a:pt x="306" y="151"/>
                    <a:pt x="306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4" y="151"/>
                    <a:pt x="304" y="151"/>
                    <a:pt x="304" y="151"/>
                  </a:cubicBezTo>
                  <a:cubicBezTo>
                    <a:pt x="303" y="151"/>
                    <a:pt x="303" y="151"/>
                    <a:pt x="303" y="151"/>
                  </a:cubicBezTo>
                  <a:cubicBezTo>
                    <a:pt x="303" y="152"/>
                    <a:pt x="303" y="152"/>
                    <a:pt x="303" y="152"/>
                  </a:cubicBezTo>
                  <a:cubicBezTo>
                    <a:pt x="305" y="151"/>
                    <a:pt x="305" y="151"/>
                    <a:pt x="305" y="151"/>
                  </a:cubicBezTo>
                  <a:cubicBezTo>
                    <a:pt x="305" y="152"/>
                    <a:pt x="305" y="152"/>
                    <a:pt x="305" y="152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7" y="153"/>
                    <a:pt x="307" y="153"/>
                    <a:pt x="307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8" y="153"/>
                    <a:pt x="308" y="153"/>
                    <a:pt x="308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09" y="153"/>
                    <a:pt x="309" y="153"/>
                    <a:pt x="309" y="153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0" y="154"/>
                    <a:pt x="310" y="154"/>
                    <a:pt x="310" y="154"/>
                  </a:cubicBezTo>
                  <a:cubicBezTo>
                    <a:pt x="311" y="155"/>
                    <a:pt x="311" y="155"/>
                    <a:pt x="311" y="155"/>
                  </a:cubicBezTo>
                  <a:cubicBezTo>
                    <a:pt x="311" y="156"/>
                    <a:pt x="311" y="156"/>
                    <a:pt x="311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10" y="156"/>
                    <a:pt x="310" y="156"/>
                    <a:pt x="310" y="156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5"/>
                    <a:pt x="309" y="155"/>
                    <a:pt x="309" y="155"/>
                  </a:cubicBezTo>
                  <a:cubicBezTo>
                    <a:pt x="309" y="156"/>
                    <a:pt x="309" y="156"/>
                    <a:pt x="309" y="156"/>
                  </a:cubicBezTo>
                  <a:cubicBezTo>
                    <a:pt x="308" y="156"/>
                    <a:pt x="308" y="156"/>
                    <a:pt x="308" y="156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8" y="155"/>
                    <a:pt x="308" y="155"/>
                    <a:pt x="308" y="155"/>
                  </a:cubicBezTo>
                  <a:cubicBezTo>
                    <a:pt x="307" y="155"/>
                    <a:pt x="307" y="155"/>
                    <a:pt x="307" y="155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6" y="154"/>
                    <a:pt x="306" y="154"/>
                    <a:pt x="306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4" y="154"/>
                    <a:pt x="304" y="154"/>
                    <a:pt x="304" y="154"/>
                  </a:cubicBezTo>
                  <a:cubicBezTo>
                    <a:pt x="305" y="154"/>
                    <a:pt x="305" y="154"/>
                    <a:pt x="305" y="154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3" y="155"/>
                    <a:pt x="303" y="155"/>
                    <a:pt x="303" y="155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2" y="156"/>
                    <a:pt x="302" y="156"/>
                    <a:pt x="302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3" y="156"/>
                    <a:pt x="303" y="156"/>
                    <a:pt x="303" y="156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5"/>
                    <a:pt x="304" y="155"/>
                    <a:pt x="304" y="155"/>
                  </a:cubicBezTo>
                  <a:cubicBezTo>
                    <a:pt x="305" y="155"/>
                    <a:pt x="305" y="155"/>
                    <a:pt x="305" y="155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6"/>
                    <a:pt x="306" y="156"/>
                    <a:pt x="306" y="156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6" y="157"/>
                    <a:pt x="306" y="157"/>
                    <a:pt x="306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6"/>
                    <a:pt x="304" y="156"/>
                    <a:pt x="304" y="156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4" y="157"/>
                    <a:pt x="304" y="157"/>
                    <a:pt x="304" y="157"/>
                  </a:cubicBezTo>
                  <a:cubicBezTo>
                    <a:pt x="305" y="157"/>
                    <a:pt x="305" y="157"/>
                    <a:pt x="305" y="157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8"/>
                    <a:pt x="305" y="158"/>
                    <a:pt x="305" y="158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5" y="159"/>
                    <a:pt x="305" y="159"/>
                    <a:pt x="305" y="159"/>
                  </a:cubicBezTo>
                  <a:cubicBezTo>
                    <a:pt x="303" y="158"/>
                    <a:pt x="303" y="158"/>
                    <a:pt x="303" y="158"/>
                  </a:cubicBezTo>
                  <a:cubicBezTo>
                    <a:pt x="302" y="158"/>
                    <a:pt x="302" y="158"/>
                    <a:pt x="302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0" y="158"/>
                    <a:pt x="300" y="158"/>
                    <a:pt x="300" y="158"/>
                  </a:cubicBezTo>
                  <a:cubicBezTo>
                    <a:pt x="301" y="158"/>
                    <a:pt x="301" y="158"/>
                    <a:pt x="301" y="158"/>
                  </a:cubicBezTo>
                  <a:cubicBezTo>
                    <a:pt x="303" y="159"/>
                    <a:pt x="303" y="159"/>
                    <a:pt x="303" y="159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2" y="159"/>
                    <a:pt x="302" y="159"/>
                    <a:pt x="302" y="159"/>
                  </a:cubicBezTo>
                  <a:cubicBezTo>
                    <a:pt x="301" y="159"/>
                    <a:pt x="301" y="159"/>
                    <a:pt x="301" y="159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1" y="160"/>
                    <a:pt x="301" y="160"/>
                    <a:pt x="301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2" y="160"/>
                    <a:pt x="302" y="160"/>
                    <a:pt x="302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0"/>
                    <a:pt x="303" y="160"/>
                    <a:pt x="303" y="160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3" y="161"/>
                    <a:pt x="303" y="161"/>
                    <a:pt x="303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1"/>
                    <a:pt x="304" y="161"/>
                    <a:pt x="304" y="161"/>
                  </a:cubicBezTo>
                  <a:cubicBezTo>
                    <a:pt x="304" y="162"/>
                    <a:pt x="304" y="162"/>
                    <a:pt x="304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5" y="161"/>
                    <a:pt x="305" y="161"/>
                    <a:pt x="305" y="161"/>
                  </a:cubicBezTo>
                  <a:cubicBezTo>
                    <a:pt x="306" y="161"/>
                    <a:pt x="306" y="161"/>
                    <a:pt x="306" y="161"/>
                  </a:cubicBezTo>
                  <a:cubicBezTo>
                    <a:pt x="307" y="161"/>
                    <a:pt x="307" y="161"/>
                    <a:pt x="307" y="161"/>
                  </a:cubicBezTo>
                  <a:cubicBezTo>
                    <a:pt x="308" y="161"/>
                    <a:pt x="308" y="161"/>
                    <a:pt x="308" y="161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7" y="162"/>
                    <a:pt x="307" y="162"/>
                    <a:pt x="307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6" y="162"/>
                    <a:pt x="306" y="162"/>
                    <a:pt x="306" y="162"/>
                  </a:cubicBezTo>
                  <a:cubicBezTo>
                    <a:pt x="305" y="162"/>
                    <a:pt x="305" y="162"/>
                    <a:pt x="305" y="162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4" y="163"/>
                    <a:pt x="304" y="163"/>
                    <a:pt x="304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6" y="163"/>
                    <a:pt x="306" y="163"/>
                    <a:pt x="306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5" y="163"/>
                    <a:pt x="305" y="163"/>
                    <a:pt x="305" y="163"/>
                  </a:cubicBezTo>
                  <a:cubicBezTo>
                    <a:pt x="307" y="163"/>
                    <a:pt x="307" y="163"/>
                    <a:pt x="307" y="163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7" y="164"/>
                    <a:pt x="307" y="164"/>
                    <a:pt x="307" y="164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7" y="166"/>
                    <a:pt x="307" y="166"/>
                    <a:pt x="307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6"/>
                    <a:pt x="308" y="166"/>
                    <a:pt x="308" y="166"/>
                  </a:cubicBezTo>
                  <a:cubicBezTo>
                    <a:pt x="308" y="165"/>
                    <a:pt x="308" y="165"/>
                    <a:pt x="308" y="165"/>
                  </a:cubicBezTo>
                  <a:cubicBezTo>
                    <a:pt x="309" y="165"/>
                    <a:pt x="309" y="165"/>
                    <a:pt x="309" y="165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7" y="168"/>
                    <a:pt x="307" y="168"/>
                    <a:pt x="307" y="168"/>
                  </a:cubicBezTo>
                  <a:cubicBezTo>
                    <a:pt x="307" y="169"/>
                    <a:pt x="307" y="169"/>
                    <a:pt x="307" y="169"/>
                  </a:cubicBezTo>
                  <a:cubicBezTo>
                    <a:pt x="308" y="168"/>
                    <a:pt x="308" y="168"/>
                    <a:pt x="308" y="168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8" y="167"/>
                    <a:pt x="308" y="167"/>
                    <a:pt x="308" y="167"/>
                  </a:cubicBezTo>
                  <a:cubicBezTo>
                    <a:pt x="309" y="166"/>
                    <a:pt x="309" y="166"/>
                    <a:pt x="309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6"/>
                    <a:pt x="310" y="166"/>
                    <a:pt x="310" y="166"/>
                  </a:cubicBezTo>
                  <a:cubicBezTo>
                    <a:pt x="310" y="165"/>
                    <a:pt x="310" y="165"/>
                    <a:pt x="310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5"/>
                    <a:pt x="311" y="165"/>
                    <a:pt x="311" y="165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09" y="167"/>
                    <a:pt x="309" y="167"/>
                    <a:pt x="309" y="167"/>
                  </a:cubicBezTo>
                  <a:cubicBezTo>
                    <a:pt x="309" y="168"/>
                    <a:pt x="309" y="168"/>
                    <a:pt x="309" y="168"/>
                  </a:cubicBezTo>
                  <a:cubicBezTo>
                    <a:pt x="309" y="169"/>
                    <a:pt x="309" y="169"/>
                    <a:pt x="309" y="169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8"/>
                    <a:pt x="310" y="168"/>
                    <a:pt x="310" y="168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0" y="167"/>
                    <a:pt x="310" y="167"/>
                    <a:pt x="310" y="167"/>
                  </a:cubicBezTo>
                  <a:cubicBezTo>
                    <a:pt x="311" y="166"/>
                    <a:pt x="311" y="166"/>
                    <a:pt x="311" y="166"/>
                  </a:cubicBezTo>
                  <a:cubicBezTo>
                    <a:pt x="312" y="166"/>
                    <a:pt x="312" y="166"/>
                    <a:pt x="312" y="166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5"/>
                    <a:pt x="313" y="165"/>
                    <a:pt x="313" y="165"/>
                  </a:cubicBezTo>
                  <a:cubicBezTo>
                    <a:pt x="313" y="166"/>
                    <a:pt x="313" y="166"/>
                    <a:pt x="313" y="166"/>
                  </a:cubicBezTo>
                  <a:cubicBezTo>
                    <a:pt x="312" y="167"/>
                    <a:pt x="312" y="167"/>
                    <a:pt x="312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7"/>
                    <a:pt x="311" y="167"/>
                    <a:pt x="311" y="167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1" y="168"/>
                    <a:pt x="311" y="168"/>
                    <a:pt x="311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2" y="168"/>
                    <a:pt x="312" y="168"/>
                    <a:pt x="312" y="168"/>
                  </a:cubicBezTo>
                  <a:cubicBezTo>
                    <a:pt x="313" y="168"/>
                    <a:pt x="313" y="168"/>
                    <a:pt x="313" y="168"/>
                  </a:cubicBezTo>
                  <a:cubicBezTo>
                    <a:pt x="314" y="168"/>
                    <a:pt x="314" y="168"/>
                    <a:pt x="314" y="168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4" y="169"/>
                    <a:pt x="314" y="169"/>
                    <a:pt x="314" y="169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3" y="170"/>
                    <a:pt x="313" y="170"/>
                    <a:pt x="313" y="170"/>
                  </a:cubicBezTo>
                  <a:cubicBezTo>
                    <a:pt x="314" y="170"/>
                    <a:pt x="314" y="170"/>
                    <a:pt x="314" y="170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3" y="171"/>
                    <a:pt x="313" y="171"/>
                    <a:pt x="313" y="171"/>
                  </a:cubicBezTo>
                  <a:cubicBezTo>
                    <a:pt x="314" y="171"/>
                    <a:pt x="314" y="171"/>
                    <a:pt x="314" y="171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2" y="172"/>
                    <a:pt x="312" y="172"/>
                    <a:pt x="312" y="172"/>
                  </a:cubicBezTo>
                  <a:cubicBezTo>
                    <a:pt x="313" y="172"/>
                    <a:pt x="313" y="172"/>
                    <a:pt x="313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4" y="172"/>
                    <a:pt x="314" y="172"/>
                    <a:pt x="314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2"/>
                    <a:pt x="315" y="172"/>
                    <a:pt x="315" y="172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4" y="173"/>
                    <a:pt x="314" y="173"/>
                    <a:pt x="314" y="173"/>
                  </a:cubicBezTo>
                  <a:cubicBezTo>
                    <a:pt x="315" y="173"/>
                    <a:pt x="315" y="173"/>
                    <a:pt x="315" y="173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6" y="172"/>
                    <a:pt x="316" y="172"/>
                    <a:pt x="316" y="172"/>
                  </a:cubicBezTo>
                  <a:cubicBezTo>
                    <a:pt x="317" y="171"/>
                    <a:pt x="317" y="171"/>
                    <a:pt x="317" y="171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8" y="172"/>
                    <a:pt x="318" y="172"/>
                    <a:pt x="318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7" y="172"/>
                    <a:pt x="317" y="172"/>
                    <a:pt x="317" y="172"/>
                  </a:cubicBezTo>
                  <a:cubicBezTo>
                    <a:pt x="316" y="173"/>
                    <a:pt x="316" y="173"/>
                    <a:pt x="316" y="173"/>
                  </a:cubicBezTo>
                  <a:cubicBezTo>
                    <a:pt x="316" y="174"/>
                    <a:pt x="316" y="174"/>
                    <a:pt x="316" y="174"/>
                  </a:cubicBezTo>
                  <a:cubicBezTo>
                    <a:pt x="315" y="174"/>
                    <a:pt x="315" y="174"/>
                    <a:pt x="315" y="174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5" y="175"/>
                    <a:pt x="315" y="175"/>
                    <a:pt x="315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6" y="175"/>
                    <a:pt x="316" y="175"/>
                    <a:pt x="316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3"/>
                    <a:pt x="317" y="173"/>
                    <a:pt x="317" y="173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6" y="176"/>
                    <a:pt x="316" y="176"/>
                    <a:pt x="316" y="176"/>
                  </a:cubicBezTo>
                  <a:cubicBezTo>
                    <a:pt x="317" y="176"/>
                    <a:pt x="317" y="176"/>
                    <a:pt x="317" y="176"/>
                  </a:cubicBezTo>
                  <a:cubicBezTo>
                    <a:pt x="317" y="175"/>
                    <a:pt x="317" y="175"/>
                    <a:pt x="317" y="175"/>
                  </a:cubicBezTo>
                  <a:cubicBezTo>
                    <a:pt x="317" y="174"/>
                    <a:pt x="317" y="174"/>
                    <a:pt x="317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4"/>
                    <a:pt x="318" y="174"/>
                    <a:pt x="318" y="174"/>
                  </a:cubicBezTo>
                  <a:cubicBezTo>
                    <a:pt x="318" y="175"/>
                    <a:pt x="318" y="175"/>
                    <a:pt x="318" y="175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6"/>
                    <a:pt x="319" y="176"/>
                    <a:pt x="319" y="176"/>
                  </a:cubicBezTo>
                  <a:cubicBezTo>
                    <a:pt x="319" y="175"/>
                    <a:pt x="319" y="175"/>
                    <a:pt x="319" y="175"/>
                  </a:cubicBezTo>
                  <a:cubicBezTo>
                    <a:pt x="319" y="174"/>
                    <a:pt x="319" y="174"/>
                    <a:pt x="319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4"/>
                    <a:pt x="320" y="174"/>
                    <a:pt x="320" y="174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0" y="175"/>
                    <a:pt x="320" y="175"/>
                    <a:pt x="320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5"/>
                    <a:pt x="321" y="175"/>
                    <a:pt x="321" y="175"/>
                  </a:cubicBezTo>
                  <a:cubicBezTo>
                    <a:pt x="321" y="176"/>
                    <a:pt x="321" y="176"/>
                    <a:pt x="321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6"/>
                    <a:pt x="322" y="176"/>
                    <a:pt x="322" y="176"/>
                  </a:cubicBezTo>
                  <a:cubicBezTo>
                    <a:pt x="322" y="177"/>
                    <a:pt x="322" y="177"/>
                    <a:pt x="322" y="177"/>
                  </a:cubicBezTo>
                  <a:cubicBezTo>
                    <a:pt x="323" y="177"/>
                    <a:pt x="323" y="177"/>
                    <a:pt x="323" y="177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3" y="178"/>
                    <a:pt x="323" y="178"/>
                    <a:pt x="323" y="178"/>
                  </a:cubicBezTo>
                  <a:cubicBezTo>
                    <a:pt x="322" y="178"/>
                    <a:pt x="322" y="178"/>
                    <a:pt x="322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7"/>
                    <a:pt x="321" y="177"/>
                    <a:pt x="321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19" y="178"/>
                    <a:pt x="319" y="178"/>
                    <a:pt x="319" y="178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0" y="177"/>
                    <a:pt x="320" y="177"/>
                    <a:pt x="320" y="177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0" y="178"/>
                    <a:pt x="320" y="178"/>
                    <a:pt x="320" y="178"/>
                  </a:cubicBezTo>
                  <a:cubicBezTo>
                    <a:pt x="321" y="178"/>
                    <a:pt x="321" y="178"/>
                    <a:pt x="321" y="178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19" y="179"/>
                    <a:pt x="319" y="179"/>
                    <a:pt x="319" y="179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79"/>
                    <a:pt x="321" y="179"/>
                    <a:pt x="321" y="179"/>
                  </a:cubicBezTo>
                  <a:cubicBezTo>
                    <a:pt x="321" y="180"/>
                    <a:pt x="321" y="180"/>
                    <a:pt x="321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20" y="180"/>
                    <a:pt x="320" y="180"/>
                    <a:pt x="320" y="180"/>
                  </a:cubicBezTo>
                  <a:cubicBezTo>
                    <a:pt x="319" y="180"/>
                    <a:pt x="319" y="180"/>
                    <a:pt x="319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9"/>
                    <a:pt x="318" y="179"/>
                    <a:pt x="318" y="179"/>
                  </a:cubicBezTo>
                  <a:cubicBezTo>
                    <a:pt x="318" y="178"/>
                    <a:pt x="318" y="178"/>
                    <a:pt x="318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8"/>
                    <a:pt x="317" y="178"/>
                    <a:pt x="317" y="178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7" y="179"/>
                    <a:pt x="317" y="179"/>
                    <a:pt x="317" y="179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8" y="180"/>
                    <a:pt x="318" y="180"/>
                    <a:pt x="318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79"/>
                    <a:pt x="316" y="179"/>
                    <a:pt x="316" y="179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6" y="180"/>
                    <a:pt x="316" y="180"/>
                    <a:pt x="316" y="180"/>
                  </a:cubicBezTo>
                  <a:cubicBezTo>
                    <a:pt x="317" y="180"/>
                    <a:pt x="317" y="180"/>
                    <a:pt x="317" y="180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1"/>
                    <a:pt x="318" y="181"/>
                    <a:pt x="318" y="181"/>
                  </a:cubicBezTo>
                  <a:cubicBezTo>
                    <a:pt x="318" y="182"/>
                    <a:pt x="318" y="182"/>
                    <a:pt x="318" y="182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1"/>
                    <a:pt x="317" y="181"/>
                    <a:pt x="317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5" y="181"/>
                    <a:pt x="315" y="181"/>
                    <a:pt x="315" y="181"/>
                  </a:cubicBezTo>
                  <a:cubicBezTo>
                    <a:pt x="316" y="181"/>
                    <a:pt x="316" y="181"/>
                    <a:pt x="316" y="181"/>
                  </a:cubicBezTo>
                  <a:cubicBezTo>
                    <a:pt x="317" y="182"/>
                    <a:pt x="317" y="182"/>
                    <a:pt x="317" y="182"/>
                  </a:cubicBezTo>
                  <a:cubicBezTo>
                    <a:pt x="317" y="183"/>
                    <a:pt x="317" y="183"/>
                    <a:pt x="317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6" y="183"/>
                    <a:pt x="316" y="183"/>
                    <a:pt x="316" y="183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2"/>
                    <a:pt x="315" y="182"/>
                    <a:pt x="315" y="182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3"/>
                    <a:pt x="315" y="183"/>
                    <a:pt x="315" y="183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5" y="184"/>
                    <a:pt x="315" y="184"/>
                    <a:pt x="315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4" y="184"/>
                    <a:pt x="314" y="184"/>
                    <a:pt x="314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4"/>
                    <a:pt x="313" y="184"/>
                    <a:pt x="313" y="184"/>
                  </a:cubicBezTo>
                  <a:cubicBezTo>
                    <a:pt x="313" y="183"/>
                    <a:pt x="313" y="183"/>
                    <a:pt x="313" y="183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2"/>
                    <a:pt x="312" y="182"/>
                    <a:pt x="312" y="182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1" y="184"/>
                    <a:pt x="311" y="184"/>
                    <a:pt x="311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4"/>
                    <a:pt x="312" y="184"/>
                    <a:pt x="312" y="184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1" y="185"/>
                    <a:pt x="311" y="185"/>
                    <a:pt x="311" y="185"/>
                  </a:cubicBezTo>
                  <a:cubicBezTo>
                    <a:pt x="312" y="185"/>
                    <a:pt x="312" y="185"/>
                    <a:pt x="312" y="185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2" y="186"/>
                    <a:pt x="312" y="186"/>
                    <a:pt x="312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6"/>
                    <a:pt x="311" y="186"/>
                    <a:pt x="311" y="186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7"/>
                    <a:pt x="311" y="187"/>
                    <a:pt x="311" y="187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8"/>
                    <a:pt x="311" y="188"/>
                    <a:pt x="311" y="188"/>
                  </a:cubicBezTo>
                  <a:cubicBezTo>
                    <a:pt x="311" y="189"/>
                    <a:pt x="311" y="189"/>
                    <a:pt x="311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10" y="189"/>
                    <a:pt x="310" y="189"/>
                    <a:pt x="310" y="189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8"/>
                    <a:pt x="309" y="188"/>
                    <a:pt x="309" y="188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9" y="187"/>
                    <a:pt x="309" y="187"/>
                    <a:pt x="309" y="187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8"/>
                    <a:pt x="308" y="188"/>
                    <a:pt x="308" y="188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7"/>
                    <a:pt x="308" y="187"/>
                    <a:pt x="308" y="187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8" y="186"/>
                    <a:pt x="308" y="186"/>
                    <a:pt x="308" y="186"/>
                  </a:cubicBezTo>
                  <a:cubicBezTo>
                    <a:pt x="307" y="186"/>
                    <a:pt x="307" y="186"/>
                    <a:pt x="307" y="186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7" y="187"/>
                    <a:pt x="307" y="187"/>
                    <a:pt x="307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7"/>
                    <a:pt x="306" y="187"/>
                    <a:pt x="306" y="187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6"/>
                    <a:pt x="306" y="186"/>
                    <a:pt x="306" y="186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7" y="185"/>
                    <a:pt x="307" y="185"/>
                    <a:pt x="307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6" y="185"/>
                    <a:pt x="306" y="185"/>
                    <a:pt x="306" y="185"/>
                  </a:cubicBezTo>
                  <a:cubicBezTo>
                    <a:pt x="305" y="184"/>
                    <a:pt x="305" y="184"/>
                    <a:pt x="305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6" y="184"/>
                    <a:pt x="306" y="184"/>
                    <a:pt x="306" y="184"/>
                  </a:cubicBezTo>
                  <a:cubicBezTo>
                    <a:pt x="307" y="183"/>
                    <a:pt x="307" y="183"/>
                    <a:pt x="307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5" y="183"/>
                    <a:pt x="305" y="183"/>
                    <a:pt x="305" y="183"/>
                  </a:cubicBezTo>
                  <a:cubicBezTo>
                    <a:pt x="306" y="183"/>
                    <a:pt x="306" y="183"/>
                    <a:pt x="306" y="183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7" y="182"/>
                    <a:pt x="307" y="182"/>
                    <a:pt x="307" y="182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5" y="182"/>
                    <a:pt x="305" y="182"/>
                    <a:pt x="305" y="182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6" y="181"/>
                    <a:pt x="306" y="181"/>
                    <a:pt x="306" y="181"/>
                  </a:cubicBezTo>
                  <a:cubicBezTo>
                    <a:pt x="307" y="181"/>
                    <a:pt x="307" y="181"/>
                    <a:pt x="307" y="181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10" y="178"/>
                    <a:pt x="310" y="178"/>
                    <a:pt x="310" y="178"/>
                  </a:cubicBezTo>
                  <a:cubicBezTo>
                    <a:pt x="309" y="178"/>
                    <a:pt x="309" y="178"/>
                    <a:pt x="309" y="178"/>
                  </a:cubicBezTo>
                  <a:cubicBezTo>
                    <a:pt x="309" y="179"/>
                    <a:pt x="309" y="179"/>
                    <a:pt x="309" y="179"/>
                  </a:cubicBezTo>
                  <a:cubicBezTo>
                    <a:pt x="308" y="179"/>
                    <a:pt x="308" y="179"/>
                    <a:pt x="308" y="179"/>
                  </a:cubicBezTo>
                  <a:cubicBezTo>
                    <a:pt x="308" y="180"/>
                    <a:pt x="308" y="180"/>
                    <a:pt x="308" y="180"/>
                  </a:cubicBezTo>
                  <a:cubicBezTo>
                    <a:pt x="307" y="180"/>
                    <a:pt x="307" y="180"/>
                    <a:pt x="307" y="180"/>
                  </a:cubicBezTo>
                  <a:cubicBezTo>
                    <a:pt x="306" y="180"/>
                    <a:pt x="306" y="180"/>
                    <a:pt x="306" y="180"/>
                  </a:cubicBezTo>
                  <a:cubicBezTo>
                    <a:pt x="305" y="181"/>
                    <a:pt x="305" y="181"/>
                    <a:pt x="305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1"/>
                    <a:pt x="304" y="181"/>
                    <a:pt x="304" y="181"/>
                  </a:cubicBezTo>
                  <a:cubicBezTo>
                    <a:pt x="304" y="180"/>
                    <a:pt x="304" y="180"/>
                    <a:pt x="304" y="180"/>
                  </a:cubicBezTo>
                  <a:cubicBezTo>
                    <a:pt x="305" y="179"/>
                    <a:pt x="305" y="179"/>
                    <a:pt x="305" y="179"/>
                  </a:cubicBezTo>
                  <a:cubicBezTo>
                    <a:pt x="306" y="179"/>
                    <a:pt x="306" y="179"/>
                    <a:pt x="306" y="179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6" y="178"/>
                    <a:pt x="306" y="178"/>
                    <a:pt x="306" y="178"/>
                  </a:cubicBezTo>
                  <a:cubicBezTo>
                    <a:pt x="304" y="179"/>
                    <a:pt x="304" y="179"/>
                    <a:pt x="304" y="179"/>
                  </a:cubicBezTo>
                  <a:cubicBezTo>
                    <a:pt x="303" y="180"/>
                    <a:pt x="303" y="180"/>
                    <a:pt x="303" y="180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9"/>
                    <a:pt x="303" y="179"/>
                    <a:pt x="303" y="179"/>
                  </a:cubicBezTo>
                  <a:cubicBezTo>
                    <a:pt x="303" y="178"/>
                    <a:pt x="303" y="178"/>
                    <a:pt x="303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8"/>
                    <a:pt x="302" y="178"/>
                    <a:pt x="302" y="178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6"/>
                    <a:pt x="302" y="176"/>
                    <a:pt x="302" y="176"/>
                  </a:cubicBezTo>
                  <a:cubicBezTo>
                    <a:pt x="302" y="175"/>
                    <a:pt x="302" y="175"/>
                    <a:pt x="302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5"/>
                    <a:pt x="301" y="175"/>
                    <a:pt x="301" y="175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1" y="176"/>
                    <a:pt x="301" y="176"/>
                    <a:pt x="301" y="176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5"/>
                    <a:pt x="300" y="175"/>
                    <a:pt x="300" y="175"/>
                  </a:cubicBezTo>
                  <a:cubicBezTo>
                    <a:pt x="299" y="175"/>
                    <a:pt x="299" y="175"/>
                    <a:pt x="299" y="175"/>
                  </a:cubicBezTo>
                  <a:cubicBezTo>
                    <a:pt x="300" y="176"/>
                    <a:pt x="300" y="176"/>
                    <a:pt x="300" y="176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7"/>
                    <a:pt x="300" y="177"/>
                    <a:pt x="300" y="177"/>
                  </a:cubicBezTo>
                  <a:cubicBezTo>
                    <a:pt x="300" y="178"/>
                    <a:pt x="300" y="178"/>
                    <a:pt x="300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9" y="177"/>
                    <a:pt x="299" y="177"/>
                    <a:pt x="299" y="177"/>
                  </a:cubicBezTo>
                  <a:cubicBezTo>
                    <a:pt x="298" y="176"/>
                    <a:pt x="298" y="176"/>
                    <a:pt x="298" y="176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7"/>
                    <a:pt x="298" y="177"/>
                    <a:pt x="298" y="177"/>
                  </a:cubicBezTo>
                  <a:cubicBezTo>
                    <a:pt x="298" y="178"/>
                    <a:pt x="298" y="178"/>
                    <a:pt x="298" y="178"/>
                  </a:cubicBezTo>
                  <a:cubicBezTo>
                    <a:pt x="299" y="178"/>
                    <a:pt x="299" y="178"/>
                    <a:pt x="299" y="178"/>
                  </a:cubicBezTo>
                  <a:cubicBezTo>
                    <a:pt x="299" y="179"/>
                    <a:pt x="299" y="179"/>
                    <a:pt x="299" y="179"/>
                  </a:cubicBezTo>
                  <a:cubicBezTo>
                    <a:pt x="300" y="179"/>
                    <a:pt x="300" y="179"/>
                    <a:pt x="300" y="179"/>
                  </a:cubicBezTo>
                  <a:cubicBezTo>
                    <a:pt x="299" y="180"/>
                    <a:pt x="299" y="180"/>
                    <a:pt x="299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300" y="180"/>
                    <a:pt x="300" y="180"/>
                    <a:pt x="300" y="180"/>
                  </a:cubicBezTo>
                  <a:cubicBezTo>
                    <a:pt x="299" y="181"/>
                    <a:pt x="299" y="181"/>
                    <a:pt x="299" y="181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0"/>
                    <a:pt x="298" y="180"/>
                    <a:pt x="298" y="180"/>
                  </a:cubicBezTo>
                  <a:cubicBezTo>
                    <a:pt x="298" y="181"/>
                    <a:pt x="298" y="181"/>
                    <a:pt x="298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0"/>
                    <a:pt x="297" y="180"/>
                    <a:pt x="297" y="180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9"/>
                    <a:pt x="297" y="179"/>
                    <a:pt x="297" y="179"/>
                  </a:cubicBezTo>
                  <a:cubicBezTo>
                    <a:pt x="297" y="178"/>
                    <a:pt x="297" y="178"/>
                    <a:pt x="297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5" y="177"/>
                    <a:pt x="295" y="177"/>
                    <a:pt x="295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4" y="177"/>
                    <a:pt x="294" y="177"/>
                    <a:pt x="294" y="177"/>
                  </a:cubicBezTo>
                  <a:cubicBezTo>
                    <a:pt x="293" y="177"/>
                    <a:pt x="293" y="177"/>
                    <a:pt x="293" y="177"/>
                  </a:cubicBezTo>
                  <a:cubicBezTo>
                    <a:pt x="293" y="178"/>
                    <a:pt x="293" y="178"/>
                    <a:pt x="293" y="178"/>
                  </a:cubicBezTo>
                  <a:cubicBezTo>
                    <a:pt x="294" y="178"/>
                    <a:pt x="294" y="178"/>
                    <a:pt x="294" y="178"/>
                  </a:cubicBezTo>
                  <a:cubicBezTo>
                    <a:pt x="295" y="178"/>
                    <a:pt x="295" y="178"/>
                    <a:pt x="295" y="178"/>
                  </a:cubicBezTo>
                  <a:cubicBezTo>
                    <a:pt x="296" y="178"/>
                    <a:pt x="296" y="178"/>
                    <a:pt x="296" y="178"/>
                  </a:cubicBezTo>
                  <a:cubicBezTo>
                    <a:pt x="296" y="179"/>
                    <a:pt x="296" y="179"/>
                    <a:pt x="296" y="179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5" y="180"/>
                    <a:pt x="295" y="180"/>
                    <a:pt x="295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0"/>
                    <a:pt x="296" y="180"/>
                    <a:pt x="296" y="180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6" y="181"/>
                    <a:pt x="296" y="181"/>
                    <a:pt x="296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7" y="181"/>
                    <a:pt x="297" y="181"/>
                    <a:pt x="297" y="181"/>
                  </a:cubicBezTo>
                  <a:cubicBezTo>
                    <a:pt x="296" y="182"/>
                    <a:pt x="296" y="182"/>
                    <a:pt x="296" y="182"/>
                  </a:cubicBezTo>
                  <a:cubicBezTo>
                    <a:pt x="295" y="183"/>
                    <a:pt x="295" y="183"/>
                    <a:pt x="295" y="183"/>
                  </a:cubicBezTo>
                  <a:cubicBezTo>
                    <a:pt x="294" y="184"/>
                    <a:pt x="294" y="184"/>
                    <a:pt x="294" y="184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6" y="183"/>
                    <a:pt x="296" y="183"/>
                    <a:pt x="296" y="183"/>
                  </a:cubicBezTo>
                  <a:cubicBezTo>
                    <a:pt x="297" y="182"/>
                    <a:pt x="297" y="182"/>
                    <a:pt x="297" y="182"/>
                  </a:cubicBezTo>
                  <a:cubicBezTo>
                    <a:pt x="298" y="182"/>
                    <a:pt x="298" y="182"/>
                    <a:pt x="298" y="182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8" y="183"/>
                    <a:pt x="298" y="183"/>
                    <a:pt x="298" y="183"/>
                  </a:cubicBezTo>
                  <a:cubicBezTo>
                    <a:pt x="297" y="183"/>
                    <a:pt x="297" y="183"/>
                    <a:pt x="297" y="183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7" y="184"/>
                    <a:pt x="297" y="184"/>
                    <a:pt x="297" y="184"/>
                  </a:cubicBezTo>
                  <a:cubicBezTo>
                    <a:pt x="298" y="184"/>
                    <a:pt x="298" y="184"/>
                    <a:pt x="298" y="184"/>
                  </a:cubicBezTo>
                  <a:cubicBezTo>
                    <a:pt x="299" y="185"/>
                    <a:pt x="299" y="185"/>
                    <a:pt x="299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7" y="185"/>
                    <a:pt x="297" y="185"/>
                    <a:pt x="297" y="185"/>
                  </a:cubicBezTo>
                  <a:cubicBezTo>
                    <a:pt x="298" y="185"/>
                    <a:pt x="298" y="185"/>
                    <a:pt x="298" y="185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8"/>
                    <a:pt x="298" y="188"/>
                  </a:cubicBezTo>
                  <a:cubicBezTo>
                    <a:pt x="299" y="189"/>
                    <a:pt x="299" y="189"/>
                    <a:pt x="299" y="189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8"/>
                    <a:pt x="300" y="188"/>
                    <a:pt x="300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90"/>
                    <a:pt x="301" y="190"/>
                    <a:pt x="301" y="190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1" y="189"/>
                    <a:pt x="301" y="189"/>
                    <a:pt x="301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0"/>
                    <a:pt x="302" y="190"/>
                    <a:pt x="302" y="190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2" y="192"/>
                    <a:pt x="302" y="192"/>
                    <a:pt x="302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4" y="192"/>
                    <a:pt x="304" y="192"/>
                    <a:pt x="304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3" y="194"/>
                    <a:pt x="303" y="194"/>
                    <a:pt x="303" y="194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5"/>
                    <a:pt x="303" y="195"/>
                    <a:pt x="303" y="195"/>
                  </a:cubicBezTo>
                  <a:cubicBezTo>
                    <a:pt x="303" y="196"/>
                    <a:pt x="303" y="196"/>
                    <a:pt x="303" y="196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7"/>
                    <a:pt x="304" y="197"/>
                    <a:pt x="304" y="197"/>
                  </a:cubicBezTo>
                  <a:cubicBezTo>
                    <a:pt x="304" y="198"/>
                    <a:pt x="304" y="198"/>
                    <a:pt x="304" y="198"/>
                  </a:cubicBezTo>
                  <a:cubicBezTo>
                    <a:pt x="304" y="199"/>
                    <a:pt x="304" y="199"/>
                    <a:pt x="304" y="199"/>
                  </a:cubicBezTo>
                  <a:cubicBezTo>
                    <a:pt x="303" y="199"/>
                    <a:pt x="303" y="199"/>
                    <a:pt x="303" y="199"/>
                  </a:cubicBezTo>
                  <a:cubicBezTo>
                    <a:pt x="304" y="200"/>
                    <a:pt x="304" y="200"/>
                    <a:pt x="304" y="200"/>
                  </a:cubicBezTo>
                  <a:cubicBezTo>
                    <a:pt x="303" y="201"/>
                    <a:pt x="303" y="201"/>
                    <a:pt x="303" y="201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7"/>
                    <a:pt x="302" y="197"/>
                    <a:pt x="302" y="197"/>
                  </a:cubicBezTo>
                  <a:cubicBezTo>
                    <a:pt x="302" y="198"/>
                    <a:pt x="302" y="198"/>
                    <a:pt x="302" y="198"/>
                  </a:cubicBezTo>
                  <a:cubicBezTo>
                    <a:pt x="302" y="199"/>
                    <a:pt x="302" y="199"/>
                    <a:pt x="302" y="199"/>
                  </a:cubicBezTo>
                  <a:cubicBezTo>
                    <a:pt x="302" y="200"/>
                    <a:pt x="302" y="200"/>
                    <a:pt x="302" y="200"/>
                  </a:cubicBezTo>
                  <a:cubicBezTo>
                    <a:pt x="302" y="201"/>
                    <a:pt x="302" y="201"/>
                    <a:pt x="302" y="201"/>
                  </a:cubicBezTo>
                  <a:cubicBezTo>
                    <a:pt x="302" y="202"/>
                    <a:pt x="302" y="202"/>
                    <a:pt x="302" y="202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2" y="203"/>
                    <a:pt x="302" y="203"/>
                    <a:pt x="302" y="203"/>
                  </a:cubicBezTo>
                  <a:cubicBezTo>
                    <a:pt x="301" y="203"/>
                    <a:pt x="301" y="203"/>
                    <a:pt x="301" y="203"/>
                  </a:cubicBezTo>
                  <a:cubicBezTo>
                    <a:pt x="301" y="202"/>
                    <a:pt x="301" y="202"/>
                    <a:pt x="301" y="202"/>
                  </a:cubicBezTo>
                  <a:cubicBezTo>
                    <a:pt x="300" y="202"/>
                    <a:pt x="300" y="202"/>
                    <a:pt x="300" y="202"/>
                  </a:cubicBezTo>
                  <a:cubicBezTo>
                    <a:pt x="301" y="204"/>
                    <a:pt x="301" y="204"/>
                    <a:pt x="301" y="204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1" y="205"/>
                    <a:pt x="301" y="205"/>
                    <a:pt x="301" y="205"/>
                  </a:cubicBezTo>
                  <a:cubicBezTo>
                    <a:pt x="300" y="205"/>
                    <a:pt x="300" y="205"/>
                    <a:pt x="300" y="205"/>
                  </a:cubicBezTo>
                  <a:cubicBezTo>
                    <a:pt x="299" y="205"/>
                    <a:pt x="299" y="205"/>
                    <a:pt x="299" y="205"/>
                  </a:cubicBezTo>
                  <a:cubicBezTo>
                    <a:pt x="299" y="204"/>
                    <a:pt x="299" y="204"/>
                    <a:pt x="299" y="204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9" y="202"/>
                    <a:pt x="299" y="202"/>
                    <a:pt x="299" y="202"/>
                  </a:cubicBezTo>
                  <a:cubicBezTo>
                    <a:pt x="299" y="203"/>
                    <a:pt x="299" y="203"/>
                    <a:pt x="299" y="203"/>
                  </a:cubicBezTo>
                  <a:cubicBezTo>
                    <a:pt x="298" y="203"/>
                    <a:pt x="298" y="203"/>
                    <a:pt x="298" y="203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1"/>
                    <a:pt x="298" y="201"/>
                    <a:pt x="298" y="201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8" y="202"/>
                    <a:pt x="298" y="202"/>
                    <a:pt x="298" y="202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1"/>
                    <a:pt x="297" y="201"/>
                    <a:pt x="297" y="201"/>
                  </a:cubicBezTo>
                  <a:cubicBezTo>
                    <a:pt x="297" y="202"/>
                    <a:pt x="297" y="202"/>
                    <a:pt x="297" y="202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1"/>
                    <a:pt x="296" y="201"/>
                    <a:pt x="296" y="201"/>
                  </a:cubicBezTo>
                  <a:cubicBezTo>
                    <a:pt x="296" y="200"/>
                    <a:pt x="296" y="200"/>
                    <a:pt x="296" y="200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198"/>
                    <a:pt x="295" y="198"/>
                    <a:pt x="295" y="198"/>
                  </a:cubicBezTo>
                  <a:cubicBezTo>
                    <a:pt x="295" y="199"/>
                    <a:pt x="295" y="199"/>
                    <a:pt x="295" y="199"/>
                  </a:cubicBezTo>
                  <a:cubicBezTo>
                    <a:pt x="295" y="200"/>
                    <a:pt x="295" y="200"/>
                    <a:pt x="295" y="200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5" y="201"/>
                    <a:pt x="295" y="201"/>
                    <a:pt x="295" y="201"/>
                  </a:cubicBezTo>
                  <a:cubicBezTo>
                    <a:pt x="294" y="200"/>
                    <a:pt x="294" y="200"/>
                    <a:pt x="294" y="200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4" y="199"/>
                    <a:pt x="294" y="199"/>
                    <a:pt x="294" y="199"/>
                  </a:cubicBezTo>
                  <a:cubicBezTo>
                    <a:pt x="293" y="199"/>
                    <a:pt x="293" y="199"/>
                    <a:pt x="293" y="199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7"/>
                    <a:pt x="292" y="197"/>
                    <a:pt x="292" y="197"/>
                  </a:cubicBezTo>
                  <a:cubicBezTo>
                    <a:pt x="292" y="196"/>
                    <a:pt x="292" y="196"/>
                    <a:pt x="292" y="196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2" y="198"/>
                    <a:pt x="292" y="198"/>
                    <a:pt x="292" y="198"/>
                  </a:cubicBezTo>
                  <a:cubicBezTo>
                    <a:pt x="292" y="199"/>
                    <a:pt x="292" y="199"/>
                    <a:pt x="292" y="199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8"/>
                    <a:pt x="291" y="198"/>
                    <a:pt x="291" y="198"/>
                  </a:cubicBezTo>
                  <a:cubicBezTo>
                    <a:pt x="291" y="197"/>
                    <a:pt x="291" y="197"/>
                    <a:pt x="291" y="197"/>
                  </a:cubicBezTo>
                  <a:cubicBezTo>
                    <a:pt x="290" y="197"/>
                    <a:pt x="290" y="197"/>
                    <a:pt x="290" y="197"/>
                  </a:cubicBezTo>
                  <a:cubicBezTo>
                    <a:pt x="289" y="196"/>
                    <a:pt x="289" y="196"/>
                    <a:pt x="289" y="196"/>
                  </a:cubicBezTo>
                  <a:cubicBezTo>
                    <a:pt x="289" y="195"/>
                    <a:pt x="289" y="195"/>
                    <a:pt x="289" y="195"/>
                  </a:cubicBezTo>
                  <a:cubicBezTo>
                    <a:pt x="288" y="195"/>
                    <a:pt x="288" y="195"/>
                    <a:pt x="288" y="195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7" y="195"/>
                    <a:pt x="287" y="195"/>
                    <a:pt x="287" y="195"/>
                  </a:cubicBezTo>
                  <a:cubicBezTo>
                    <a:pt x="287" y="196"/>
                    <a:pt x="287" y="196"/>
                    <a:pt x="287" y="196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8"/>
                    <a:pt x="289" y="198"/>
                    <a:pt x="289" y="198"/>
                  </a:cubicBezTo>
                  <a:cubicBezTo>
                    <a:pt x="289" y="199"/>
                    <a:pt x="289" y="199"/>
                    <a:pt x="289" y="199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89" y="200"/>
                    <a:pt x="289" y="200"/>
                    <a:pt x="289" y="200"/>
                  </a:cubicBezTo>
                  <a:cubicBezTo>
                    <a:pt x="290" y="200"/>
                    <a:pt x="290" y="200"/>
                    <a:pt x="290" y="200"/>
                  </a:cubicBezTo>
                  <a:cubicBezTo>
                    <a:pt x="291" y="200"/>
                    <a:pt x="291" y="200"/>
                    <a:pt x="291" y="200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1" y="201"/>
                    <a:pt x="291" y="201"/>
                    <a:pt x="291" y="201"/>
                  </a:cubicBezTo>
                  <a:cubicBezTo>
                    <a:pt x="292" y="201"/>
                    <a:pt x="292" y="201"/>
                    <a:pt x="292" y="201"/>
                  </a:cubicBezTo>
                  <a:cubicBezTo>
                    <a:pt x="291" y="202"/>
                    <a:pt x="291" y="202"/>
                    <a:pt x="291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2" y="202"/>
                    <a:pt x="292" y="202"/>
                    <a:pt x="292" y="202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3" y="203"/>
                    <a:pt x="293" y="203"/>
                    <a:pt x="293" y="203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4" y="204"/>
                    <a:pt x="294" y="204"/>
                    <a:pt x="294" y="204"/>
                  </a:cubicBezTo>
                  <a:cubicBezTo>
                    <a:pt x="293" y="205"/>
                    <a:pt x="293" y="205"/>
                    <a:pt x="293" y="205"/>
                  </a:cubicBezTo>
                  <a:cubicBezTo>
                    <a:pt x="294" y="205"/>
                    <a:pt x="294" y="205"/>
                    <a:pt x="294" y="205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4" y="206"/>
                    <a:pt x="294" y="206"/>
                    <a:pt x="294" y="206"/>
                  </a:cubicBezTo>
                  <a:cubicBezTo>
                    <a:pt x="295" y="205"/>
                    <a:pt x="295" y="205"/>
                    <a:pt x="295" y="205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6"/>
                    <a:pt x="295" y="206"/>
                    <a:pt x="295" y="206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6" y="207"/>
                    <a:pt x="296" y="207"/>
                    <a:pt x="296" y="207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7"/>
                    <a:pt x="295" y="207"/>
                    <a:pt x="295" y="207"/>
                  </a:cubicBezTo>
                  <a:cubicBezTo>
                    <a:pt x="294" y="208"/>
                    <a:pt x="294" y="208"/>
                    <a:pt x="294" y="208"/>
                  </a:cubicBezTo>
                  <a:cubicBezTo>
                    <a:pt x="295" y="208"/>
                    <a:pt x="295" y="208"/>
                    <a:pt x="295" y="208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ubicBezTo>
                    <a:pt x="295" y="209"/>
                    <a:pt x="295" y="209"/>
                    <a:pt x="295" y="209"/>
                  </a:cubicBezTo>
                  <a:close/>
                  <a:moveTo>
                    <a:pt x="221" y="190"/>
                  </a:moveTo>
                  <a:cubicBezTo>
                    <a:pt x="221" y="190"/>
                    <a:pt x="221" y="190"/>
                    <a:pt x="221" y="190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2" y="189"/>
                    <a:pt x="222" y="189"/>
                    <a:pt x="222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3" y="189"/>
                    <a:pt x="223" y="189"/>
                    <a:pt x="223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4" y="189"/>
                    <a:pt x="224" y="189"/>
                    <a:pt x="224" y="189"/>
                  </a:cubicBezTo>
                  <a:cubicBezTo>
                    <a:pt x="225" y="189"/>
                    <a:pt x="225" y="189"/>
                    <a:pt x="225" y="189"/>
                  </a:cubicBezTo>
                  <a:cubicBezTo>
                    <a:pt x="225" y="190"/>
                    <a:pt x="225" y="190"/>
                    <a:pt x="225" y="190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1"/>
                    <a:pt x="224" y="191"/>
                    <a:pt x="224" y="191"/>
                  </a:cubicBezTo>
                  <a:cubicBezTo>
                    <a:pt x="224" y="192"/>
                    <a:pt x="224" y="192"/>
                    <a:pt x="224" y="192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4" y="193"/>
                    <a:pt x="224" y="193"/>
                    <a:pt x="224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5" y="193"/>
                    <a:pt x="225" y="193"/>
                    <a:pt x="225" y="193"/>
                  </a:cubicBezTo>
                  <a:cubicBezTo>
                    <a:pt x="226" y="193"/>
                    <a:pt x="226" y="193"/>
                    <a:pt x="226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8" y="192"/>
                    <a:pt x="228" y="192"/>
                    <a:pt x="228" y="192"/>
                  </a:cubicBezTo>
                  <a:cubicBezTo>
                    <a:pt x="229" y="192"/>
                    <a:pt x="229" y="192"/>
                    <a:pt x="229" y="192"/>
                  </a:cubicBezTo>
                  <a:cubicBezTo>
                    <a:pt x="229" y="191"/>
                    <a:pt x="229" y="191"/>
                    <a:pt x="229" y="191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0" y="190"/>
                    <a:pt x="230" y="190"/>
                    <a:pt x="230" y="190"/>
                  </a:cubicBezTo>
                  <a:cubicBezTo>
                    <a:pt x="231" y="190"/>
                    <a:pt x="231" y="190"/>
                    <a:pt x="231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2" y="190"/>
                    <a:pt x="232" y="190"/>
                    <a:pt x="232" y="190"/>
                  </a:cubicBezTo>
                  <a:cubicBezTo>
                    <a:pt x="233" y="189"/>
                    <a:pt x="233" y="189"/>
                    <a:pt x="233" y="189"/>
                  </a:cubicBezTo>
                  <a:cubicBezTo>
                    <a:pt x="233" y="188"/>
                    <a:pt x="233" y="188"/>
                    <a:pt x="233" y="188"/>
                  </a:cubicBezTo>
                  <a:cubicBezTo>
                    <a:pt x="233" y="187"/>
                    <a:pt x="233" y="187"/>
                    <a:pt x="233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4" y="187"/>
                    <a:pt x="234" y="187"/>
                    <a:pt x="234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5" y="187"/>
                    <a:pt x="235" y="187"/>
                    <a:pt x="235" y="187"/>
                  </a:cubicBezTo>
                  <a:cubicBezTo>
                    <a:pt x="236" y="186"/>
                    <a:pt x="236" y="186"/>
                    <a:pt x="236" y="186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7"/>
                    <a:pt x="236" y="187"/>
                    <a:pt x="236" y="187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5" y="188"/>
                    <a:pt x="235" y="188"/>
                    <a:pt x="235" y="188"/>
                  </a:cubicBezTo>
                  <a:cubicBezTo>
                    <a:pt x="236" y="188"/>
                    <a:pt x="236" y="188"/>
                    <a:pt x="236" y="188"/>
                  </a:cubicBezTo>
                  <a:cubicBezTo>
                    <a:pt x="237" y="188"/>
                    <a:pt x="237" y="188"/>
                    <a:pt x="237" y="188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8" y="189"/>
                    <a:pt x="238" y="189"/>
                    <a:pt x="238" y="189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0"/>
                    <a:pt x="237" y="190"/>
                    <a:pt x="237" y="190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8" y="191"/>
                    <a:pt x="238" y="191"/>
                    <a:pt x="238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1"/>
                    <a:pt x="239" y="191"/>
                    <a:pt x="239" y="191"/>
                  </a:cubicBezTo>
                  <a:cubicBezTo>
                    <a:pt x="239" y="192"/>
                    <a:pt x="239" y="192"/>
                    <a:pt x="239" y="192"/>
                  </a:cubicBezTo>
                  <a:cubicBezTo>
                    <a:pt x="240" y="192"/>
                    <a:pt x="240" y="192"/>
                    <a:pt x="240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1" y="192"/>
                    <a:pt x="241" y="192"/>
                    <a:pt x="241" y="192"/>
                  </a:cubicBezTo>
                  <a:cubicBezTo>
                    <a:pt x="242" y="193"/>
                    <a:pt x="242" y="193"/>
                    <a:pt x="242" y="193"/>
                  </a:cubicBezTo>
                  <a:cubicBezTo>
                    <a:pt x="243" y="193"/>
                    <a:pt x="243" y="193"/>
                    <a:pt x="243" y="193"/>
                  </a:cubicBezTo>
                  <a:cubicBezTo>
                    <a:pt x="243" y="192"/>
                    <a:pt x="243" y="192"/>
                    <a:pt x="243" y="192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4" y="191"/>
                    <a:pt x="244" y="191"/>
                    <a:pt x="244" y="191"/>
                  </a:cubicBezTo>
                  <a:cubicBezTo>
                    <a:pt x="245" y="191"/>
                    <a:pt x="245" y="191"/>
                    <a:pt x="245" y="191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4" y="190"/>
                    <a:pt x="244" y="190"/>
                    <a:pt x="244" y="190"/>
                  </a:cubicBezTo>
                  <a:cubicBezTo>
                    <a:pt x="245" y="190"/>
                    <a:pt x="245" y="190"/>
                    <a:pt x="245" y="190"/>
                  </a:cubicBezTo>
                  <a:cubicBezTo>
                    <a:pt x="245" y="189"/>
                    <a:pt x="245" y="189"/>
                    <a:pt x="245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8"/>
                    <a:pt x="244" y="188"/>
                    <a:pt x="244" y="188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4" y="189"/>
                    <a:pt x="244" y="189"/>
                    <a:pt x="244" y="189"/>
                  </a:cubicBezTo>
                  <a:cubicBezTo>
                    <a:pt x="243" y="189"/>
                    <a:pt x="243" y="189"/>
                    <a:pt x="243" y="189"/>
                  </a:cubicBezTo>
                  <a:cubicBezTo>
                    <a:pt x="242" y="189"/>
                    <a:pt x="242" y="189"/>
                    <a:pt x="242" y="189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2" y="188"/>
                    <a:pt x="242" y="188"/>
                    <a:pt x="242" y="188"/>
                  </a:cubicBezTo>
                  <a:cubicBezTo>
                    <a:pt x="241" y="189"/>
                    <a:pt x="241" y="189"/>
                    <a:pt x="241" y="189"/>
                  </a:cubicBezTo>
                  <a:cubicBezTo>
                    <a:pt x="240" y="189"/>
                    <a:pt x="240" y="189"/>
                    <a:pt x="240" y="189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0" y="188"/>
                    <a:pt x="240" y="188"/>
                    <a:pt x="240" y="188"/>
                  </a:cubicBezTo>
                  <a:cubicBezTo>
                    <a:pt x="241" y="188"/>
                    <a:pt x="241" y="188"/>
                    <a:pt x="241" y="188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2" y="187"/>
                    <a:pt x="242" y="187"/>
                    <a:pt x="242" y="187"/>
                  </a:cubicBezTo>
                  <a:cubicBezTo>
                    <a:pt x="241" y="187"/>
                    <a:pt x="241" y="187"/>
                    <a:pt x="241" y="187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5"/>
                    <a:pt x="241" y="185"/>
                    <a:pt x="241" y="185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1" y="184"/>
                    <a:pt x="241" y="184"/>
                    <a:pt x="241" y="184"/>
                  </a:cubicBezTo>
                  <a:cubicBezTo>
                    <a:pt x="240" y="183"/>
                    <a:pt x="240" y="183"/>
                    <a:pt x="240" y="183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9" y="182"/>
                    <a:pt x="239" y="182"/>
                    <a:pt x="239" y="182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38" y="180"/>
                    <a:pt x="238" y="180"/>
                    <a:pt x="238" y="180"/>
                  </a:cubicBezTo>
                  <a:cubicBezTo>
                    <a:pt x="237" y="179"/>
                    <a:pt x="237" y="179"/>
                    <a:pt x="237" y="179"/>
                  </a:cubicBezTo>
                  <a:cubicBezTo>
                    <a:pt x="236" y="179"/>
                    <a:pt x="236" y="179"/>
                    <a:pt x="236" y="179"/>
                  </a:cubicBezTo>
                  <a:cubicBezTo>
                    <a:pt x="235" y="179"/>
                    <a:pt x="235" y="179"/>
                    <a:pt x="235" y="179"/>
                  </a:cubicBezTo>
                  <a:cubicBezTo>
                    <a:pt x="234" y="178"/>
                    <a:pt x="234" y="178"/>
                    <a:pt x="234" y="178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5" y="177"/>
                    <a:pt x="235" y="177"/>
                    <a:pt x="235" y="177"/>
                  </a:cubicBezTo>
                  <a:cubicBezTo>
                    <a:pt x="234" y="177"/>
                    <a:pt x="234" y="177"/>
                    <a:pt x="234" y="177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4" y="176"/>
                    <a:pt x="234" y="176"/>
                    <a:pt x="234" y="176"/>
                  </a:cubicBezTo>
                  <a:cubicBezTo>
                    <a:pt x="233" y="177"/>
                    <a:pt x="233" y="177"/>
                    <a:pt x="233" y="177"/>
                  </a:cubicBezTo>
                  <a:cubicBezTo>
                    <a:pt x="233" y="178"/>
                    <a:pt x="233" y="178"/>
                    <a:pt x="233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8"/>
                    <a:pt x="232" y="178"/>
                    <a:pt x="232" y="178"/>
                  </a:cubicBezTo>
                  <a:cubicBezTo>
                    <a:pt x="232" y="177"/>
                    <a:pt x="232" y="177"/>
                    <a:pt x="232" y="177"/>
                  </a:cubicBezTo>
                  <a:cubicBezTo>
                    <a:pt x="232" y="176"/>
                    <a:pt x="232" y="176"/>
                    <a:pt x="232" y="176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2" y="175"/>
                    <a:pt x="232" y="175"/>
                    <a:pt x="232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5"/>
                    <a:pt x="233" y="175"/>
                    <a:pt x="233" y="175"/>
                  </a:cubicBezTo>
                  <a:cubicBezTo>
                    <a:pt x="233" y="174"/>
                    <a:pt x="233" y="174"/>
                    <a:pt x="233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4"/>
                    <a:pt x="232" y="174"/>
                    <a:pt x="232" y="174"/>
                  </a:cubicBezTo>
                  <a:cubicBezTo>
                    <a:pt x="232" y="173"/>
                    <a:pt x="232" y="173"/>
                    <a:pt x="232" y="173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2" y="172"/>
                    <a:pt x="232" y="172"/>
                    <a:pt x="232" y="172"/>
                  </a:cubicBezTo>
                  <a:cubicBezTo>
                    <a:pt x="230" y="173"/>
                    <a:pt x="230" y="173"/>
                    <a:pt x="230" y="173"/>
                  </a:cubicBezTo>
                  <a:cubicBezTo>
                    <a:pt x="229" y="174"/>
                    <a:pt x="229" y="174"/>
                    <a:pt x="229" y="174"/>
                  </a:cubicBezTo>
                  <a:cubicBezTo>
                    <a:pt x="229" y="175"/>
                    <a:pt x="229" y="175"/>
                    <a:pt x="229" y="175"/>
                  </a:cubicBezTo>
                  <a:cubicBezTo>
                    <a:pt x="228" y="176"/>
                    <a:pt x="228" y="176"/>
                    <a:pt x="228" y="176"/>
                  </a:cubicBezTo>
                  <a:cubicBezTo>
                    <a:pt x="228" y="177"/>
                    <a:pt x="228" y="177"/>
                    <a:pt x="228" y="177"/>
                  </a:cubicBezTo>
                  <a:cubicBezTo>
                    <a:pt x="227" y="177"/>
                    <a:pt x="227" y="177"/>
                    <a:pt x="227" y="177"/>
                  </a:cubicBezTo>
                  <a:cubicBezTo>
                    <a:pt x="227" y="178"/>
                    <a:pt x="227" y="178"/>
                    <a:pt x="227" y="178"/>
                  </a:cubicBezTo>
                  <a:cubicBezTo>
                    <a:pt x="226" y="179"/>
                    <a:pt x="226" y="179"/>
                    <a:pt x="226" y="179"/>
                  </a:cubicBezTo>
                  <a:cubicBezTo>
                    <a:pt x="227" y="180"/>
                    <a:pt x="227" y="180"/>
                    <a:pt x="227" y="180"/>
                  </a:cubicBezTo>
                  <a:cubicBezTo>
                    <a:pt x="226" y="180"/>
                    <a:pt x="226" y="180"/>
                    <a:pt x="226" y="180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6" y="181"/>
                    <a:pt x="226" y="181"/>
                    <a:pt x="226" y="181"/>
                  </a:cubicBezTo>
                  <a:cubicBezTo>
                    <a:pt x="225" y="182"/>
                    <a:pt x="225" y="182"/>
                    <a:pt x="225" y="182"/>
                  </a:cubicBezTo>
                  <a:cubicBezTo>
                    <a:pt x="224" y="183"/>
                    <a:pt x="224" y="183"/>
                    <a:pt x="224" y="183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4"/>
                    <a:pt x="224" y="184"/>
                    <a:pt x="224" y="184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4" y="186"/>
                    <a:pt x="224" y="186"/>
                    <a:pt x="224" y="186"/>
                  </a:cubicBezTo>
                  <a:cubicBezTo>
                    <a:pt x="223" y="186"/>
                    <a:pt x="223" y="186"/>
                    <a:pt x="223" y="186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7"/>
                    <a:pt x="221" y="187"/>
                    <a:pt x="221" y="187"/>
                  </a:cubicBezTo>
                  <a:cubicBezTo>
                    <a:pt x="221" y="189"/>
                    <a:pt x="221" y="189"/>
                    <a:pt x="221" y="189"/>
                  </a:cubicBezTo>
                  <a:cubicBezTo>
                    <a:pt x="221" y="190"/>
                    <a:pt x="221" y="190"/>
                    <a:pt x="221" y="190"/>
                  </a:cubicBezTo>
                  <a:close/>
                  <a:moveTo>
                    <a:pt x="228" y="201"/>
                  </a:moveTo>
                  <a:cubicBezTo>
                    <a:pt x="228" y="201"/>
                    <a:pt x="228" y="201"/>
                    <a:pt x="228" y="201"/>
                  </a:cubicBezTo>
                  <a:cubicBezTo>
                    <a:pt x="229" y="201"/>
                    <a:pt x="229" y="201"/>
                    <a:pt x="229" y="201"/>
                  </a:cubicBezTo>
                  <a:cubicBezTo>
                    <a:pt x="229" y="200"/>
                    <a:pt x="229" y="200"/>
                    <a:pt x="229" y="200"/>
                  </a:cubicBezTo>
                  <a:cubicBezTo>
                    <a:pt x="230" y="200"/>
                    <a:pt x="230" y="200"/>
                    <a:pt x="230" y="200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1" y="201"/>
                    <a:pt x="231" y="201"/>
                    <a:pt x="231" y="201"/>
                  </a:cubicBezTo>
                  <a:cubicBezTo>
                    <a:pt x="232" y="200"/>
                    <a:pt x="232" y="200"/>
                    <a:pt x="232" y="200"/>
                  </a:cubicBezTo>
                  <a:cubicBezTo>
                    <a:pt x="233" y="200"/>
                    <a:pt x="233" y="200"/>
                    <a:pt x="233" y="200"/>
                  </a:cubicBezTo>
                  <a:cubicBezTo>
                    <a:pt x="234" y="199"/>
                    <a:pt x="234" y="199"/>
                    <a:pt x="234" y="199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5" y="198"/>
                    <a:pt x="235" y="198"/>
                    <a:pt x="235" y="198"/>
                  </a:cubicBezTo>
                  <a:cubicBezTo>
                    <a:pt x="236" y="198"/>
                    <a:pt x="236" y="198"/>
                    <a:pt x="236" y="198"/>
                  </a:cubicBezTo>
                  <a:cubicBezTo>
                    <a:pt x="236" y="197"/>
                    <a:pt x="236" y="197"/>
                    <a:pt x="236" y="197"/>
                  </a:cubicBezTo>
                  <a:cubicBezTo>
                    <a:pt x="237" y="197"/>
                    <a:pt x="237" y="197"/>
                    <a:pt x="237" y="197"/>
                  </a:cubicBezTo>
                  <a:cubicBezTo>
                    <a:pt x="237" y="196"/>
                    <a:pt x="237" y="196"/>
                    <a:pt x="237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6" y="196"/>
                    <a:pt x="236" y="196"/>
                    <a:pt x="236" y="196"/>
                  </a:cubicBezTo>
                  <a:cubicBezTo>
                    <a:pt x="235" y="196"/>
                    <a:pt x="235" y="196"/>
                    <a:pt x="235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4" y="196"/>
                    <a:pt x="234" y="196"/>
                    <a:pt x="234" y="196"/>
                  </a:cubicBezTo>
                  <a:cubicBezTo>
                    <a:pt x="233" y="196"/>
                    <a:pt x="233" y="196"/>
                    <a:pt x="233" y="196"/>
                  </a:cubicBezTo>
                  <a:cubicBezTo>
                    <a:pt x="233" y="197"/>
                    <a:pt x="233" y="197"/>
                    <a:pt x="233" y="197"/>
                  </a:cubicBezTo>
                  <a:cubicBezTo>
                    <a:pt x="232" y="197"/>
                    <a:pt x="232" y="197"/>
                    <a:pt x="232" y="197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2" y="196"/>
                    <a:pt x="232" y="196"/>
                    <a:pt x="232" y="196"/>
                  </a:cubicBezTo>
                  <a:cubicBezTo>
                    <a:pt x="231" y="196"/>
                    <a:pt x="231" y="196"/>
                    <a:pt x="231" y="196"/>
                  </a:cubicBezTo>
                  <a:cubicBezTo>
                    <a:pt x="230" y="197"/>
                    <a:pt x="230" y="197"/>
                    <a:pt x="230" y="197"/>
                  </a:cubicBezTo>
                  <a:cubicBezTo>
                    <a:pt x="230" y="198"/>
                    <a:pt x="230" y="198"/>
                    <a:pt x="230" y="198"/>
                  </a:cubicBezTo>
                  <a:cubicBezTo>
                    <a:pt x="229" y="198"/>
                    <a:pt x="229" y="198"/>
                    <a:pt x="229" y="198"/>
                  </a:cubicBezTo>
                  <a:cubicBezTo>
                    <a:pt x="228" y="198"/>
                    <a:pt x="228" y="198"/>
                    <a:pt x="228" y="198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199"/>
                    <a:pt x="228" y="199"/>
                    <a:pt x="228" y="199"/>
                  </a:cubicBezTo>
                  <a:cubicBezTo>
                    <a:pt x="228" y="200"/>
                    <a:pt x="228" y="200"/>
                    <a:pt x="228" y="200"/>
                  </a:cubicBezTo>
                  <a:cubicBezTo>
                    <a:pt x="228" y="201"/>
                    <a:pt x="228" y="201"/>
                    <a:pt x="228" y="201"/>
                  </a:cubicBezTo>
                  <a:cubicBezTo>
                    <a:pt x="228" y="201"/>
                    <a:pt x="228" y="201"/>
                    <a:pt x="228" y="201"/>
                  </a:cubicBezTo>
                  <a:close/>
                  <a:moveTo>
                    <a:pt x="300" y="206"/>
                  </a:moveTo>
                  <a:cubicBezTo>
                    <a:pt x="300" y="207"/>
                    <a:pt x="300" y="207"/>
                    <a:pt x="300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1" y="207"/>
                    <a:pt x="301" y="207"/>
                    <a:pt x="301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7"/>
                    <a:pt x="302" y="207"/>
                    <a:pt x="302" y="207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2" y="206"/>
                    <a:pt x="302" y="206"/>
                    <a:pt x="302" y="206"/>
                  </a:cubicBezTo>
                  <a:cubicBezTo>
                    <a:pt x="301" y="206"/>
                    <a:pt x="301" y="206"/>
                    <a:pt x="301" y="206"/>
                  </a:cubicBezTo>
                  <a:cubicBezTo>
                    <a:pt x="300" y="206"/>
                    <a:pt x="300" y="206"/>
                    <a:pt x="300" y="206"/>
                  </a:cubicBezTo>
                  <a:cubicBezTo>
                    <a:pt x="300" y="206"/>
                    <a:pt x="300" y="206"/>
                    <a:pt x="300" y="206"/>
                  </a:cubicBezTo>
                  <a:close/>
                  <a:moveTo>
                    <a:pt x="277" y="201"/>
                  </a:moveTo>
                  <a:cubicBezTo>
                    <a:pt x="278" y="201"/>
                    <a:pt x="278" y="201"/>
                    <a:pt x="278" y="201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8" y="202"/>
                    <a:pt x="278" y="202"/>
                    <a:pt x="278" y="202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79" y="203"/>
                    <a:pt x="279" y="203"/>
                    <a:pt x="279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3"/>
                    <a:pt x="280" y="203"/>
                    <a:pt x="280" y="203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80" y="202"/>
                    <a:pt x="280" y="202"/>
                    <a:pt x="280" y="202"/>
                  </a:cubicBezTo>
                  <a:cubicBezTo>
                    <a:pt x="279" y="202"/>
                    <a:pt x="279" y="202"/>
                    <a:pt x="279" y="202"/>
                  </a:cubicBezTo>
                  <a:cubicBezTo>
                    <a:pt x="279" y="201"/>
                    <a:pt x="279" y="201"/>
                    <a:pt x="279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8" y="201"/>
                    <a:pt x="278" y="201"/>
                    <a:pt x="278" y="201"/>
                  </a:cubicBezTo>
                  <a:cubicBezTo>
                    <a:pt x="277" y="201"/>
                    <a:pt x="277" y="201"/>
                    <a:pt x="277" y="201"/>
                  </a:cubicBezTo>
                  <a:close/>
                  <a:moveTo>
                    <a:pt x="299" y="212"/>
                  </a:moveTo>
                  <a:cubicBezTo>
                    <a:pt x="298" y="211"/>
                    <a:pt x="298" y="211"/>
                    <a:pt x="298" y="211"/>
                  </a:cubicBezTo>
                  <a:cubicBezTo>
                    <a:pt x="298" y="211"/>
                    <a:pt x="298" y="211"/>
                    <a:pt x="298" y="211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8" y="210"/>
                    <a:pt x="298" y="210"/>
                    <a:pt x="298" y="210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1"/>
                    <a:pt x="299" y="211"/>
                    <a:pt x="299" y="211"/>
                  </a:cubicBezTo>
                  <a:cubicBezTo>
                    <a:pt x="299" y="212"/>
                    <a:pt x="299" y="212"/>
                    <a:pt x="299" y="212"/>
                  </a:cubicBezTo>
                  <a:close/>
                  <a:moveTo>
                    <a:pt x="298" y="214"/>
                  </a:moveTo>
                  <a:cubicBezTo>
                    <a:pt x="298" y="214"/>
                    <a:pt x="298" y="214"/>
                    <a:pt x="298" y="214"/>
                  </a:cubicBezTo>
                  <a:cubicBezTo>
                    <a:pt x="298" y="213"/>
                    <a:pt x="298" y="213"/>
                    <a:pt x="298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7" y="213"/>
                    <a:pt x="297" y="213"/>
                    <a:pt x="297" y="213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6" y="212"/>
                    <a:pt x="296" y="212"/>
                    <a:pt x="296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7" y="212"/>
                    <a:pt x="297" y="212"/>
                    <a:pt x="297" y="212"/>
                  </a:cubicBezTo>
                  <a:cubicBezTo>
                    <a:pt x="298" y="212"/>
                    <a:pt x="298" y="212"/>
                    <a:pt x="298" y="212"/>
                  </a:cubicBezTo>
                  <a:cubicBezTo>
                    <a:pt x="299" y="212"/>
                    <a:pt x="299" y="212"/>
                    <a:pt x="299" y="212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9" y="213"/>
                    <a:pt x="299" y="213"/>
                    <a:pt x="299" y="213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ubicBezTo>
                    <a:pt x="298" y="214"/>
                    <a:pt x="298" y="214"/>
                    <a:pt x="298" y="214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6" y="226"/>
                  </a:moveTo>
                  <a:cubicBezTo>
                    <a:pt x="276" y="227"/>
                    <a:pt x="276" y="227"/>
                    <a:pt x="276" y="227"/>
                  </a:cubicBezTo>
                  <a:cubicBezTo>
                    <a:pt x="276" y="227"/>
                    <a:pt x="276" y="227"/>
                    <a:pt x="276" y="227"/>
                  </a:cubicBezTo>
                  <a:cubicBezTo>
                    <a:pt x="276" y="226"/>
                    <a:pt x="276" y="226"/>
                    <a:pt x="276" y="226"/>
                  </a:cubicBezTo>
                  <a:close/>
                  <a:moveTo>
                    <a:pt x="277" y="226"/>
                  </a:move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7"/>
                    <a:pt x="277" y="227"/>
                    <a:pt x="277" y="227"/>
                  </a:cubicBezTo>
                  <a:cubicBezTo>
                    <a:pt x="277" y="226"/>
                    <a:pt x="277" y="226"/>
                    <a:pt x="277" y="226"/>
                  </a:cubicBezTo>
                  <a:close/>
                  <a:moveTo>
                    <a:pt x="283" y="220"/>
                  </a:moveTo>
                  <a:cubicBezTo>
                    <a:pt x="283" y="220"/>
                    <a:pt x="283" y="220"/>
                    <a:pt x="283" y="220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9"/>
                    <a:pt x="283" y="219"/>
                    <a:pt x="283" y="219"/>
                  </a:cubicBezTo>
                  <a:cubicBezTo>
                    <a:pt x="283" y="218"/>
                    <a:pt x="283" y="218"/>
                    <a:pt x="283" y="218"/>
                  </a:cubicBezTo>
                  <a:cubicBezTo>
                    <a:pt x="284" y="218"/>
                    <a:pt x="284" y="218"/>
                    <a:pt x="284" y="218"/>
                  </a:cubicBezTo>
                  <a:cubicBezTo>
                    <a:pt x="285" y="217"/>
                    <a:pt x="285" y="217"/>
                    <a:pt x="285" y="217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8"/>
                    <a:pt x="285" y="218"/>
                    <a:pt x="285" y="218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5" y="219"/>
                    <a:pt x="285" y="219"/>
                    <a:pt x="285" y="219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4" y="220"/>
                    <a:pt x="284" y="220"/>
                    <a:pt x="284" y="220"/>
                  </a:cubicBezTo>
                  <a:cubicBezTo>
                    <a:pt x="283" y="220"/>
                    <a:pt x="283" y="220"/>
                    <a:pt x="283" y="220"/>
                  </a:cubicBezTo>
                  <a:cubicBezTo>
                    <a:pt x="283" y="220"/>
                    <a:pt x="283" y="220"/>
                    <a:pt x="283" y="220"/>
                  </a:cubicBezTo>
                  <a:close/>
                  <a:moveTo>
                    <a:pt x="263" y="200"/>
                  </a:moveTo>
                  <a:cubicBezTo>
                    <a:pt x="264" y="201"/>
                    <a:pt x="264" y="201"/>
                    <a:pt x="264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6" y="202"/>
                    <a:pt x="266" y="202"/>
                    <a:pt x="266" y="202"/>
                  </a:cubicBezTo>
                  <a:cubicBezTo>
                    <a:pt x="266" y="201"/>
                    <a:pt x="266" y="201"/>
                    <a:pt x="266" y="201"/>
                  </a:cubicBezTo>
                  <a:cubicBezTo>
                    <a:pt x="265" y="201"/>
                    <a:pt x="265" y="201"/>
                    <a:pt x="265" y="201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4" y="200"/>
                    <a:pt x="264" y="200"/>
                    <a:pt x="264" y="200"/>
                  </a:cubicBezTo>
                  <a:cubicBezTo>
                    <a:pt x="263" y="200"/>
                    <a:pt x="263" y="200"/>
                    <a:pt x="263" y="200"/>
                  </a:cubicBezTo>
                  <a:close/>
                  <a:moveTo>
                    <a:pt x="257" y="195"/>
                  </a:moveTo>
                  <a:cubicBezTo>
                    <a:pt x="257" y="195"/>
                    <a:pt x="257" y="195"/>
                    <a:pt x="257" y="195"/>
                  </a:cubicBezTo>
                  <a:cubicBezTo>
                    <a:pt x="257" y="195"/>
                    <a:pt x="257" y="195"/>
                    <a:pt x="257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8" y="195"/>
                    <a:pt x="258" y="195"/>
                    <a:pt x="258" y="195"/>
                  </a:cubicBezTo>
                  <a:cubicBezTo>
                    <a:pt x="259" y="195"/>
                    <a:pt x="259" y="195"/>
                    <a:pt x="259" y="195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4"/>
                    <a:pt x="258" y="194"/>
                    <a:pt x="258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9" y="194"/>
                    <a:pt x="259" y="194"/>
                    <a:pt x="259" y="194"/>
                  </a:cubicBezTo>
                  <a:cubicBezTo>
                    <a:pt x="258" y="193"/>
                    <a:pt x="258" y="193"/>
                    <a:pt x="258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7" y="193"/>
                    <a:pt x="257" y="193"/>
                    <a:pt x="257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2"/>
                    <a:pt x="256" y="192"/>
                    <a:pt x="256" y="192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5" y="193"/>
                    <a:pt x="255" y="193"/>
                    <a:pt x="255" y="193"/>
                  </a:cubicBezTo>
                  <a:cubicBezTo>
                    <a:pt x="256" y="193"/>
                    <a:pt x="256" y="193"/>
                    <a:pt x="256" y="193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6" y="194"/>
                    <a:pt x="256" y="194"/>
                    <a:pt x="256" y="194"/>
                  </a:cubicBezTo>
                  <a:cubicBezTo>
                    <a:pt x="257" y="194"/>
                    <a:pt x="257" y="194"/>
                    <a:pt x="257" y="194"/>
                  </a:cubicBezTo>
                  <a:cubicBezTo>
                    <a:pt x="257" y="195"/>
                    <a:pt x="257" y="195"/>
                    <a:pt x="257" y="195"/>
                  </a:cubicBezTo>
                  <a:close/>
                  <a:moveTo>
                    <a:pt x="252" y="197"/>
                  </a:moveTo>
                  <a:cubicBezTo>
                    <a:pt x="253" y="197"/>
                    <a:pt x="253" y="197"/>
                    <a:pt x="253" y="197"/>
                  </a:cubicBezTo>
                  <a:cubicBezTo>
                    <a:pt x="253" y="197"/>
                    <a:pt x="253" y="197"/>
                    <a:pt x="253" y="197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6"/>
                    <a:pt x="254" y="196"/>
                    <a:pt x="254" y="196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4" y="194"/>
                    <a:pt x="254" y="194"/>
                    <a:pt x="254" y="194"/>
                  </a:cubicBezTo>
                  <a:cubicBezTo>
                    <a:pt x="253" y="194"/>
                    <a:pt x="253" y="194"/>
                    <a:pt x="253" y="194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2" y="193"/>
                    <a:pt x="252" y="193"/>
                    <a:pt x="252" y="193"/>
                  </a:cubicBezTo>
                  <a:cubicBezTo>
                    <a:pt x="252" y="194"/>
                    <a:pt x="252" y="194"/>
                    <a:pt x="252" y="194"/>
                  </a:cubicBezTo>
                  <a:cubicBezTo>
                    <a:pt x="251" y="194"/>
                    <a:pt x="251" y="194"/>
                    <a:pt x="251" y="194"/>
                  </a:cubicBezTo>
                  <a:cubicBezTo>
                    <a:pt x="250" y="193"/>
                    <a:pt x="250" y="193"/>
                    <a:pt x="250" y="193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0" y="194"/>
                    <a:pt x="250" y="194"/>
                    <a:pt x="250" y="194"/>
                  </a:cubicBezTo>
                  <a:cubicBezTo>
                    <a:pt x="251" y="195"/>
                    <a:pt x="251" y="195"/>
                    <a:pt x="251" y="195"/>
                  </a:cubicBezTo>
                  <a:cubicBezTo>
                    <a:pt x="251" y="196"/>
                    <a:pt x="251" y="196"/>
                    <a:pt x="251" y="196"/>
                  </a:cubicBezTo>
                  <a:cubicBezTo>
                    <a:pt x="252" y="196"/>
                    <a:pt x="252" y="196"/>
                    <a:pt x="252" y="196"/>
                  </a:cubicBezTo>
                  <a:cubicBezTo>
                    <a:pt x="252" y="197"/>
                    <a:pt x="252" y="197"/>
                    <a:pt x="252" y="197"/>
                  </a:cubicBezTo>
                  <a:cubicBezTo>
                    <a:pt x="252" y="197"/>
                    <a:pt x="252" y="197"/>
                    <a:pt x="252" y="197"/>
                  </a:cubicBezTo>
                  <a:close/>
                  <a:moveTo>
                    <a:pt x="251" y="200"/>
                  </a:moveTo>
                  <a:cubicBezTo>
                    <a:pt x="251" y="200"/>
                    <a:pt x="252" y="200"/>
                    <a:pt x="252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0" y="200"/>
                    <a:pt x="250" y="200"/>
                    <a:pt x="250" y="200"/>
                  </a:cubicBezTo>
                  <a:cubicBezTo>
                    <a:pt x="251" y="200"/>
                    <a:pt x="251" y="200"/>
                    <a:pt x="251" y="200"/>
                  </a:cubicBezTo>
                  <a:cubicBezTo>
                    <a:pt x="251" y="200"/>
                    <a:pt x="251" y="200"/>
                    <a:pt x="251" y="200"/>
                  </a:cubicBezTo>
                  <a:close/>
                  <a:moveTo>
                    <a:pt x="242" y="207"/>
                  </a:moveTo>
                  <a:cubicBezTo>
                    <a:pt x="242" y="207"/>
                    <a:pt x="242" y="207"/>
                    <a:pt x="242" y="207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2" y="206"/>
                    <a:pt x="242" y="206"/>
                    <a:pt x="242" y="206"/>
                  </a:cubicBezTo>
                  <a:cubicBezTo>
                    <a:pt x="243" y="205"/>
                    <a:pt x="243" y="205"/>
                    <a:pt x="243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2" y="205"/>
                    <a:pt x="242" y="205"/>
                    <a:pt x="242" y="205"/>
                  </a:cubicBezTo>
                  <a:cubicBezTo>
                    <a:pt x="243" y="204"/>
                    <a:pt x="243" y="204"/>
                    <a:pt x="243" y="204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3"/>
                    <a:pt x="244" y="203"/>
                    <a:pt x="244" y="203"/>
                  </a:cubicBezTo>
                  <a:cubicBezTo>
                    <a:pt x="244" y="202"/>
                    <a:pt x="244" y="202"/>
                    <a:pt x="244" y="202"/>
                  </a:cubicBezTo>
                  <a:cubicBezTo>
                    <a:pt x="245" y="202"/>
                    <a:pt x="245" y="202"/>
                    <a:pt x="245" y="202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1"/>
                    <a:pt x="245" y="201"/>
                    <a:pt x="245" y="201"/>
                  </a:cubicBezTo>
                  <a:cubicBezTo>
                    <a:pt x="245" y="200"/>
                    <a:pt x="245" y="200"/>
                    <a:pt x="245" y="200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4" y="201"/>
                    <a:pt x="244" y="201"/>
                    <a:pt x="244" y="201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3" y="200"/>
                    <a:pt x="243" y="200"/>
                    <a:pt x="243" y="200"/>
                  </a:cubicBezTo>
                  <a:cubicBezTo>
                    <a:pt x="242" y="201"/>
                    <a:pt x="242" y="201"/>
                    <a:pt x="242" y="201"/>
                  </a:cubicBezTo>
                  <a:cubicBezTo>
                    <a:pt x="241" y="201"/>
                    <a:pt x="241" y="201"/>
                    <a:pt x="241" y="201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2"/>
                    <a:pt x="241" y="202"/>
                    <a:pt x="241" y="202"/>
                  </a:cubicBezTo>
                  <a:cubicBezTo>
                    <a:pt x="241" y="203"/>
                    <a:pt x="241" y="203"/>
                    <a:pt x="241" y="203"/>
                  </a:cubicBezTo>
                  <a:cubicBezTo>
                    <a:pt x="240" y="203"/>
                    <a:pt x="240" y="203"/>
                    <a:pt x="240" y="203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4"/>
                    <a:pt x="240" y="204"/>
                    <a:pt x="240" y="204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0" y="205"/>
                    <a:pt x="240" y="205"/>
                    <a:pt x="240" y="205"/>
                  </a:cubicBezTo>
                  <a:cubicBezTo>
                    <a:pt x="241" y="205"/>
                    <a:pt x="241" y="205"/>
                    <a:pt x="241" y="205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1" y="206"/>
                    <a:pt x="241" y="206"/>
                    <a:pt x="241" y="206"/>
                  </a:cubicBezTo>
                  <a:cubicBezTo>
                    <a:pt x="242" y="207"/>
                    <a:pt x="242" y="207"/>
                    <a:pt x="242" y="207"/>
                  </a:cubicBezTo>
                  <a:close/>
                  <a:moveTo>
                    <a:pt x="233" y="240"/>
                  </a:move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ubicBezTo>
                    <a:pt x="233" y="240"/>
                    <a:pt x="233" y="240"/>
                    <a:pt x="233" y="240"/>
                  </a:cubicBezTo>
                  <a:close/>
                  <a:moveTo>
                    <a:pt x="233" y="243"/>
                  </a:move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3"/>
                    <a:pt x="233" y="243"/>
                    <a:pt x="233" y="243"/>
                  </a:cubicBezTo>
                  <a:close/>
                  <a:moveTo>
                    <a:pt x="228" y="242"/>
                  </a:moveTo>
                  <a:cubicBezTo>
                    <a:pt x="228" y="242"/>
                    <a:pt x="228" y="242"/>
                    <a:pt x="228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9" y="241"/>
                    <a:pt x="229" y="241"/>
                    <a:pt x="229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0" y="241"/>
                    <a:pt x="230" y="241"/>
                    <a:pt x="230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2"/>
                    <a:pt x="229" y="242"/>
                    <a:pt x="229" y="242"/>
                  </a:cubicBezTo>
                  <a:cubicBezTo>
                    <a:pt x="228" y="243"/>
                    <a:pt x="228" y="243"/>
                    <a:pt x="228" y="243"/>
                  </a:cubicBezTo>
                  <a:cubicBezTo>
                    <a:pt x="228" y="242"/>
                    <a:pt x="228" y="242"/>
                    <a:pt x="228" y="242"/>
                  </a:cubicBezTo>
                  <a:close/>
                  <a:moveTo>
                    <a:pt x="232" y="244"/>
                  </a:moveTo>
                  <a:cubicBezTo>
                    <a:pt x="233" y="243"/>
                    <a:pt x="233" y="243"/>
                    <a:pt x="233" y="243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2"/>
                    <a:pt x="233" y="242"/>
                    <a:pt x="233" y="242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2" y="244"/>
                    <a:pt x="232" y="244"/>
                    <a:pt x="232" y="244"/>
                  </a:cubicBezTo>
                  <a:cubicBezTo>
                    <a:pt x="233" y="243"/>
                    <a:pt x="233" y="243"/>
                    <a:pt x="233" y="243"/>
                  </a:cubicBezTo>
                  <a:cubicBezTo>
                    <a:pt x="234" y="243"/>
                    <a:pt x="234" y="243"/>
                    <a:pt x="234" y="243"/>
                  </a:cubicBezTo>
                  <a:cubicBezTo>
                    <a:pt x="234" y="242"/>
                    <a:pt x="234" y="242"/>
                    <a:pt x="234" y="242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3" y="241"/>
                    <a:pt x="233" y="241"/>
                    <a:pt x="233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1" y="243"/>
                    <a:pt x="231" y="243"/>
                    <a:pt x="231" y="243"/>
                  </a:cubicBezTo>
                  <a:cubicBezTo>
                    <a:pt x="230" y="243"/>
                    <a:pt x="230" y="243"/>
                    <a:pt x="230" y="243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1" y="242"/>
                    <a:pt x="231" y="242"/>
                    <a:pt x="231" y="242"/>
                  </a:cubicBezTo>
                  <a:cubicBezTo>
                    <a:pt x="232" y="241"/>
                    <a:pt x="232" y="241"/>
                    <a:pt x="232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1" y="241"/>
                    <a:pt x="231" y="241"/>
                    <a:pt x="231" y="241"/>
                  </a:cubicBezTo>
                  <a:cubicBezTo>
                    <a:pt x="230" y="242"/>
                    <a:pt x="230" y="242"/>
                    <a:pt x="230" y="242"/>
                  </a:cubicBezTo>
                  <a:cubicBezTo>
                    <a:pt x="229" y="243"/>
                    <a:pt x="229" y="243"/>
                    <a:pt x="229" y="243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4"/>
                    <a:pt x="229" y="244"/>
                    <a:pt x="229" y="244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29" y="245"/>
                    <a:pt x="229" y="245"/>
                    <a:pt x="229" y="245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4"/>
                    <a:pt x="230" y="244"/>
                    <a:pt x="230" y="244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1" y="245"/>
                    <a:pt x="232" y="244"/>
                    <a:pt x="232" y="244"/>
                  </a:cubicBezTo>
                  <a:close/>
                  <a:moveTo>
                    <a:pt x="231" y="244"/>
                  </a:moveTo>
                  <a:cubicBezTo>
                    <a:pt x="231" y="243"/>
                    <a:pt x="231" y="243"/>
                    <a:pt x="231" y="243"/>
                  </a:cubicBezTo>
                  <a:cubicBezTo>
                    <a:pt x="232" y="242"/>
                    <a:pt x="232" y="242"/>
                    <a:pt x="232" y="242"/>
                  </a:cubicBezTo>
                  <a:cubicBezTo>
                    <a:pt x="232" y="243"/>
                    <a:pt x="232" y="243"/>
                    <a:pt x="232" y="243"/>
                  </a:cubicBezTo>
                  <a:cubicBezTo>
                    <a:pt x="231" y="244"/>
                    <a:pt x="231" y="244"/>
                    <a:pt x="231" y="244"/>
                  </a:cubicBezTo>
                  <a:cubicBezTo>
                    <a:pt x="231" y="244"/>
                    <a:pt x="231" y="244"/>
                    <a:pt x="231" y="244"/>
                  </a:cubicBezTo>
                  <a:close/>
                  <a:moveTo>
                    <a:pt x="291" y="299"/>
                  </a:moveTo>
                  <a:cubicBezTo>
                    <a:pt x="290" y="299"/>
                    <a:pt x="290" y="299"/>
                    <a:pt x="290" y="299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1" y="298"/>
                    <a:pt x="291" y="298"/>
                    <a:pt x="291" y="298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1" y="297"/>
                    <a:pt x="291" y="297"/>
                    <a:pt x="291" y="297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8"/>
                    <a:pt x="290" y="298"/>
                    <a:pt x="290" y="298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0" y="299"/>
                    <a:pt x="290" y="299"/>
                    <a:pt x="290" y="299"/>
                  </a:cubicBezTo>
                  <a:cubicBezTo>
                    <a:pt x="291" y="299"/>
                    <a:pt x="291" y="299"/>
                    <a:pt x="291" y="299"/>
                  </a:cubicBezTo>
                  <a:close/>
                  <a:moveTo>
                    <a:pt x="312" y="302"/>
                  </a:moveTo>
                  <a:cubicBezTo>
                    <a:pt x="312" y="302"/>
                    <a:pt x="312" y="302"/>
                    <a:pt x="312" y="302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2" y="300"/>
                    <a:pt x="312" y="300"/>
                    <a:pt x="312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0"/>
                    <a:pt x="313" y="300"/>
                    <a:pt x="313" y="300"/>
                  </a:cubicBezTo>
                  <a:cubicBezTo>
                    <a:pt x="313" y="301"/>
                    <a:pt x="313" y="301"/>
                    <a:pt x="313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2" y="301"/>
                    <a:pt x="312" y="301"/>
                    <a:pt x="312" y="301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3" y="302"/>
                    <a:pt x="313" y="302"/>
                    <a:pt x="313" y="302"/>
                  </a:cubicBezTo>
                  <a:cubicBezTo>
                    <a:pt x="312" y="302"/>
                    <a:pt x="312" y="302"/>
                    <a:pt x="312" y="302"/>
                  </a:cubicBezTo>
                  <a:close/>
                  <a:moveTo>
                    <a:pt x="313" y="303"/>
                  </a:moveTo>
                  <a:cubicBezTo>
                    <a:pt x="313" y="302"/>
                    <a:pt x="313" y="302"/>
                    <a:pt x="313" y="302"/>
                  </a:cubicBezTo>
                  <a:cubicBezTo>
                    <a:pt x="314" y="302"/>
                    <a:pt x="314" y="302"/>
                    <a:pt x="314" y="302"/>
                  </a:cubicBezTo>
                  <a:cubicBezTo>
                    <a:pt x="314" y="303"/>
                    <a:pt x="314" y="303"/>
                    <a:pt x="314" y="303"/>
                  </a:cubicBezTo>
                  <a:cubicBezTo>
                    <a:pt x="313" y="303"/>
                    <a:pt x="313" y="303"/>
                    <a:pt x="313" y="303"/>
                  </a:cubicBezTo>
                  <a:cubicBezTo>
                    <a:pt x="313" y="303"/>
                    <a:pt x="313" y="303"/>
                    <a:pt x="313" y="303"/>
                  </a:cubicBezTo>
                  <a:close/>
                  <a:moveTo>
                    <a:pt x="322" y="275"/>
                  </a:moveTo>
                  <a:cubicBezTo>
                    <a:pt x="322" y="274"/>
                    <a:pt x="322" y="274"/>
                    <a:pt x="322" y="274"/>
                  </a:cubicBezTo>
                  <a:cubicBezTo>
                    <a:pt x="323" y="273"/>
                    <a:pt x="323" y="273"/>
                    <a:pt x="323" y="273"/>
                  </a:cubicBezTo>
                  <a:cubicBezTo>
                    <a:pt x="323" y="274"/>
                    <a:pt x="323" y="274"/>
                    <a:pt x="323" y="274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ubicBezTo>
                    <a:pt x="322" y="275"/>
                    <a:pt x="322" y="275"/>
                    <a:pt x="322" y="275"/>
                  </a:cubicBezTo>
                  <a:close/>
                  <a:moveTo>
                    <a:pt x="319" y="280"/>
                  </a:moveTo>
                  <a:cubicBezTo>
                    <a:pt x="319" y="281"/>
                    <a:pt x="319" y="281"/>
                    <a:pt x="319" y="281"/>
                  </a:cubicBezTo>
                  <a:cubicBezTo>
                    <a:pt x="319" y="281"/>
                    <a:pt x="319" y="281"/>
                    <a:pt x="319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1"/>
                    <a:pt x="320" y="281"/>
                    <a:pt x="320" y="281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20" y="280"/>
                    <a:pt x="320" y="280"/>
                    <a:pt x="320" y="280"/>
                  </a:cubicBezTo>
                  <a:cubicBezTo>
                    <a:pt x="319" y="280"/>
                    <a:pt x="319" y="280"/>
                    <a:pt x="319" y="280"/>
                  </a:cubicBezTo>
                  <a:close/>
                  <a:moveTo>
                    <a:pt x="324" y="287"/>
                  </a:move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4" y="286"/>
                    <a:pt x="324" y="286"/>
                    <a:pt x="324" y="286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5" y="287"/>
                    <a:pt x="325" y="287"/>
                    <a:pt x="325" y="287"/>
                  </a:cubicBezTo>
                  <a:cubicBezTo>
                    <a:pt x="324" y="287"/>
                    <a:pt x="324" y="287"/>
                    <a:pt x="324" y="287"/>
                  </a:cubicBezTo>
                  <a:cubicBezTo>
                    <a:pt x="324" y="287"/>
                    <a:pt x="324" y="287"/>
                    <a:pt x="324" y="287"/>
                  </a:cubicBezTo>
                  <a:close/>
                  <a:moveTo>
                    <a:pt x="322" y="287"/>
                  </a:moveTo>
                  <a:cubicBezTo>
                    <a:pt x="322" y="287"/>
                    <a:pt x="322" y="287"/>
                    <a:pt x="322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6"/>
                    <a:pt x="322" y="286"/>
                    <a:pt x="322" y="286"/>
                  </a:cubicBezTo>
                  <a:cubicBezTo>
                    <a:pt x="323" y="286"/>
                    <a:pt x="323" y="286"/>
                    <a:pt x="323" y="286"/>
                  </a:cubicBezTo>
                  <a:cubicBezTo>
                    <a:pt x="323" y="287"/>
                    <a:pt x="323" y="287"/>
                    <a:pt x="323" y="287"/>
                  </a:cubicBezTo>
                  <a:cubicBezTo>
                    <a:pt x="322" y="287"/>
                    <a:pt x="322" y="287"/>
                    <a:pt x="322" y="287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8"/>
                    <a:pt x="321" y="288"/>
                    <a:pt x="321" y="288"/>
                  </a:cubicBezTo>
                  <a:cubicBezTo>
                    <a:pt x="321" y="287"/>
                    <a:pt x="321" y="287"/>
                    <a:pt x="321" y="287"/>
                  </a:cubicBezTo>
                  <a:cubicBezTo>
                    <a:pt x="322" y="287"/>
                    <a:pt x="322" y="287"/>
                    <a:pt x="322" y="287"/>
                  </a:cubicBezTo>
                  <a:close/>
                  <a:moveTo>
                    <a:pt x="315" y="297"/>
                  </a:move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lose/>
                  <a:moveTo>
                    <a:pt x="324" y="295"/>
                  </a:move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lose/>
                  <a:moveTo>
                    <a:pt x="314" y="280"/>
                  </a:moveTo>
                  <a:cubicBezTo>
                    <a:pt x="313" y="280"/>
                    <a:pt x="313" y="280"/>
                    <a:pt x="313" y="280"/>
                  </a:cubicBezTo>
                  <a:cubicBezTo>
                    <a:pt x="313" y="281"/>
                    <a:pt x="313" y="281"/>
                    <a:pt x="313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1"/>
                    <a:pt x="312" y="281"/>
                    <a:pt x="312" y="281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2" y="282"/>
                    <a:pt x="312" y="282"/>
                    <a:pt x="312" y="282"/>
                  </a:cubicBezTo>
                  <a:cubicBezTo>
                    <a:pt x="311" y="282"/>
                    <a:pt x="311" y="282"/>
                    <a:pt x="311" y="282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3"/>
                    <a:pt x="311" y="283"/>
                    <a:pt x="311" y="283"/>
                  </a:cubicBezTo>
                  <a:cubicBezTo>
                    <a:pt x="311" y="284"/>
                    <a:pt x="311" y="284"/>
                    <a:pt x="311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4"/>
                    <a:pt x="310" y="284"/>
                    <a:pt x="310" y="284"/>
                  </a:cubicBezTo>
                  <a:cubicBezTo>
                    <a:pt x="310" y="285"/>
                    <a:pt x="310" y="285"/>
                    <a:pt x="310" y="285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6"/>
                    <a:pt x="309" y="286"/>
                    <a:pt x="309" y="286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9" y="287"/>
                    <a:pt x="309" y="287"/>
                    <a:pt x="309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8" y="287"/>
                    <a:pt x="308" y="287"/>
                    <a:pt x="308" y="287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7" y="288"/>
                    <a:pt x="307" y="288"/>
                    <a:pt x="307" y="288"/>
                  </a:cubicBezTo>
                  <a:cubicBezTo>
                    <a:pt x="308" y="288"/>
                    <a:pt x="308" y="288"/>
                    <a:pt x="308" y="288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8" y="289"/>
                    <a:pt x="308" y="289"/>
                    <a:pt x="308" y="289"/>
                  </a:cubicBezTo>
                  <a:cubicBezTo>
                    <a:pt x="307" y="290"/>
                    <a:pt x="307" y="290"/>
                    <a:pt x="307" y="290"/>
                  </a:cubicBezTo>
                  <a:cubicBezTo>
                    <a:pt x="306" y="289"/>
                    <a:pt x="306" y="289"/>
                    <a:pt x="306" y="289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6" y="290"/>
                    <a:pt x="306" y="290"/>
                    <a:pt x="306" y="290"/>
                  </a:cubicBezTo>
                  <a:cubicBezTo>
                    <a:pt x="305" y="291"/>
                    <a:pt x="305" y="291"/>
                    <a:pt x="305" y="291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5" y="290"/>
                    <a:pt x="305" y="290"/>
                    <a:pt x="305" y="290"/>
                  </a:cubicBezTo>
                  <a:cubicBezTo>
                    <a:pt x="304" y="290"/>
                    <a:pt x="304" y="290"/>
                    <a:pt x="304" y="290"/>
                  </a:cubicBezTo>
                  <a:cubicBezTo>
                    <a:pt x="304" y="291"/>
                    <a:pt x="304" y="291"/>
                    <a:pt x="304" y="291"/>
                  </a:cubicBezTo>
                  <a:cubicBezTo>
                    <a:pt x="303" y="291"/>
                    <a:pt x="303" y="291"/>
                    <a:pt x="303" y="291"/>
                  </a:cubicBezTo>
                  <a:cubicBezTo>
                    <a:pt x="302" y="292"/>
                    <a:pt x="302" y="292"/>
                    <a:pt x="302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3" y="292"/>
                    <a:pt x="303" y="292"/>
                    <a:pt x="303" y="292"/>
                  </a:cubicBezTo>
                  <a:cubicBezTo>
                    <a:pt x="304" y="292"/>
                    <a:pt x="304" y="292"/>
                    <a:pt x="304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5" y="292"/>
                    <a:pt x="305" y="292"/>
                    <a:pt x="305" y="292"/>
                  </a:cubicBezTo>
                  <a:cubicBezTo>
                    <a:pt x="304" y="293"/>
                    <a:pt x="304" y="293"/>
                    <a:pt x="304" y="293"/>
                  </a:cubicBezTo>
                  <a:cubicBezTo>
                    <a:pt x="303" y="294"/>
                    <a:pt x="303" y="294"/>
                    <a:pt x="303" y="294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2" y="295"/>
                    <a:pt x="302" y="295"/>
                    <a:pt x="302" y="295"/>
                  </a:cubicBezTo>
                  <a:cubicBezTo>
                    <a:pt x="301" y="295"/>
                    <a:pt x="301" y="295"/>
                    <a:pt x="301" y="295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6"/>
                    <a:pt x="301" y="296"/>
                    <a:pt x="301" y="296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1" y="297"/>
                    <a:pt x="301" y="297"/>
                    <a:pt x="301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2" y="297"/>
                    <a:pt x="302" y="297"/>
                    <a:pt x="302" y="297"/>
                  </a:cubicBezTo>
                  <a:cubicBezTo>
                    <a:pt x="303" y="297"/>
                    <a:pt x="303" y="297"/>
                    <a:pt x="303" y="297"/>
                  </a:cubicBezTo>
                  <a:cubicBezTo>
                    <a:pt x="304" y="297"/>
                    <a:pt x="304" y="297"/>
                    <a:pt x="304" y="297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5" y="296"/>
                    <a:pt x="305" y="296"/>
                    <a:pt x="305" y="296"/>
                  </a:cubicBezTo>
                  <a:cubicBezTo>
                    <a:pt x="306" y="296"/>
                    <a:pt x="306" y="296"/>
                    <a:pt x="306" y="296"/>
                  </a:cubicBezTo>
                  <a:cubicBezTo>
                    <a:pt x="305" y="297"/>
                    <a:pt x="305" y="297"/>
                    <a:pt x="305" y="297"/>
                  </a:cubicBezTo>
                  <a:cubicBezTo>
                    <a:pt x="306" y="297"/>
                    <a:pt x="306" y="297"/>
                    <a:pt x="306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7" y="297"/>
                    <a:pt x="307" y="297"/>
                    <a:pt x="307" y="297"/>
                  </a:cubicBezTo>
                  <a:cubicBezTo>
                    <a:pt x="308" y="297"/>
                    <a:pt x="308" y="297"/>
                    <a:pt x="308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09" y="297"/>
                    <a:pt x="309" y="297"/>
                    <a:pt x="309" y="297"/>
                  </a:cubicBezTo>
                  <a:cubicBezTo>
                    <a:pt x="310" y="298"/>
                    <a:pt x="310" y="298"/>
                    <a:pt x="310" y="298"/>
                  </a:cubicBezTo>
                  <a:cubicBezTo>
                    <a:pt x="310" y="297"/>
                    <a:pt x="310" y="297"/>
                    <a:pt x="310" y="297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8"/>
                    <a:pt x="311" y="298"/>
                    <a:pt x="311" y="298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1" y="297"/>
                    <a:pt x="311" y="297"/>
                    <a:pt x="311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2" y="297"/>
                    <a:pt x="312" y="297"/>
                    <a:pt x="312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3" y="297"/>
                    <a:pt x="313" y="297"/>
                    <a:pt x="313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4" y="296"/>
                    <a:pt x="314" y="296"/>
                    <a:pt x="314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4" y="297"/>
                    <a:pt x="314" y="297"/>
                    <a:pt x="314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6"/>
                    <a:pt x="315" y="296"/>
                    <a:pt x="315" y="296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5" y="297"/>
                    <a:pt x="315" y="297"/>
                    <a:pt x="315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6" y="297"/>
                    <a:pt x="316" y="297"/>
                    <a:pt x="316" y="297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4" y="298"/>
                    <a:pt x="314" y="298"/>
                    <a:pt x="314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5" y="298"/>
                    <a:pt x="315" y="298"/>
                    <a:pt x="315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6" y="298"/>
                    <a:pt x="316" y="298"/>
                    <a:pt x="316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8"/>
                    <a:pt x="317" y="298"/>
                    <a:pt x="317" y="298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7" y="297"/>
                    <a:pt x="317" y="297"/>
                    <a:pt x="317" y="297"/>
                  </a:cubicBezTo>
                  <a:cubicBezTo>
                    <a:pt x="318" y="297"/>
                    <a:pt x="318" y="297"/>
                    <a:pt x="318" y="297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7"/>
                    <a:pt x="319" y="297"/>
                    <a:pt x="319" y="297"/>
                  </a:cubicBezTo>
                  <a:cubicBezTo>
                    <a:pt x="320" y="297"/>
                    <a:pt x="320" y="297"/>
                    <a:pt x="320" y="297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9" y="298"/>
                    <a:pt x="319" y="298"/>
                    <a:pt x="319" y="298"/>
                  </a:cubicBezTo>
                  <a:cubicBezTo>
                    <a:pt x="318" y="298"/>
                    <a:pt x="318" y="298"/>
                    <a:pt x="318" y="298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299"/>
                    <a:pt x="317" y="299"/>
                    <a:pt x="317" y="299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7" y="300"/>
                    <a:pt x="317" y="300"/>
                    <a:pt x="317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6" y="300"/>
                    <a:pt x="316" y="300"/>
                    <a:pt x="316" y="300"/>
                  </a:cubicBezTo>
                  <a:cubicBezTo>
                    <a:pt x="315" y="300"/>
                    <a:pt x="315" y="300"/>
                    <a:pt x="315" y="300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4" y="301"/>
                    <a:pt x="314" y="301"/>
                    <a:pt x="314" y="301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2"/>
                    <a:pt x="315" y="302"/>
                    <a:pt x="315" y="302"/>
                  </a:cubicBezTo>
                  <a:cubicBezTo>
                    <a:pt x="315" y="301"/>
                    <a:pt x="315" y="301"/>
                    <a:pt x="315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1"/>
                    <a:pt x="316" y="301"/>
                    <a:pt x="316" y="301"/>
                  </a:cubicBezTo>
                  <a:cubicBezTo>
                    <a:pt x="316" y="302"/>
                    <a:pt x="316" y="302"/>
                    <a:pt x="316" y="302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7" y="301"/>
                    <a:pt x="317" y="301"/>
                    <a:pt x="317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1"/>
                    <a:pt x="318" y="301"/>
                    <a:pt x="318" y="301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8" y="300"/>
                    <a:pt x="318" y="300"/>
                    <a:pt x="318" y="300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19" y="299"/>
                    <a:pt x="319" y="299"/>
                    <a:pt x="319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0" y="299"/>
                    <a:pt x="320" y="299"/>
                    <a:pt x="320" y="299"/>
                  </a:cubicBezTo>
                  <a:cubicBezTo>
                    <a:pt x="321" y="299"/>
                    <a:pt x="321" y="299"/>
                    <a:pt x="321" y="299"/>
                  </a:cubicBezTo>
                  <a:cubicBezTo>
                    <a:pt x="321" y="298"/>
                    <a:pt x="321" y="298"/>
                    <a:pt x="321" y="298"/>
                  </a:cubicBezTo>
                  <a:cubicBezTo>
                    <a:pt x="322" y="297"/>
                    <a:pt x="322" y="297"/>
                    <a:pt x="322" y="297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2" y="296"/>
                    <a:pt x="322" y="296"/>
                    <a:pt x="322" y="296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8"/>
                    <a:pt x="323" y="298"/>
                    <a:pt x="323" y="298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3" y="299"/>
                    <a:pt x="323" y="299"/>
                    <a:pt x="323" y="299"/>
                  </a:cubicBezTo>
                  <a:cubicBezTo>
                    <a:pt x="322" y="300"/>
                    <a:pt x="322" y="300"/>
                    <a:pt x="322" y="300"/>
                  </a:cubicBezTo>
                  <a:cubicBezTo>
                    <a:pt x="322" y="301"/>
                    <a:pt x="322" y="301"/>
                    <a:pt x="322" y="301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1" y="302"/>
                    <a:pt x="321" y="302"/>
                    <a:pt x="321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2" y="302"/>
                    <a:pt x="322" y="302"/>
                    <a:pt x="322" y="302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3" y="301"/>
                    <a:pt x="323" y="301"/>
                    <a:pt x="323" y="301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4" y="300"/>
                    <a:pt x="324" y="300"/>
                    <a:pt x="324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5" y="300"/>
                    <a:pt x="325" y="300"/>
                    <a:pt x="325" y="300"/>
                  </a:cubicBezTo>
                  <a:cubicBezTo>
                    <a:pt x="324" y="301"/>
                    <a:pt x="324" y="301"/>
                    <a:pt x="324" y="301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2"/>
                    <a:pt x="324" y="302"/>
                    <a:pt x="324" y="302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4" y="304"/>
                    <a:pt x="324" y="304"/>
                    <a:pt x="324" y="304"/>
                  </a:cubicBezTo>
                  <a:cubicBezTo>
                    <a:pt x="324" y="303"/>
                    <a:pt x="324" y="303"/>
                    <a:pt x="324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5" y="303"/>
                    <a:pt x="325" y="303"/>
                  </a:cubicBezTo>
                  <a:cubicBezTo>
                    <a:pt x="325" y="303"/>
                    <a:pt x="326" y="303"/>
                    <a:pt x="326" y="303"/>
                  </a:cubicBezTo>
                  <a:cubicBezTo>
                    <a:pt x="326" y="303"/>
                    <a:pt x="326" y="303"/>
                    <a:pt x="326" y="303"/>
                  </a:cubicBezTo>
                  <a:cubicBezTo>
                    <a:pt x="327" y="303"/>
                    <a:pt x="327" y="303"/>
                    <a:pt x="327" y="303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2"/>
                    <a:pt x="327" y="302"/>
                    <a:pt x="327" y="302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1"/>
                    <a:pt x="327" y="301"/>
                    <a:pt x="327" y="301"/>
                  </a:cubicBezTo>
                  <a:cubicBezTo>
                    <a:pt x="327" y="300"/>
                    <a:pt x="327" y="300"/>
                    <a:pt x="327" y="300"/>
                  </a:cubicBezTo>
                  <a:cubicBezTo>
                    <a:pt x="328" y="299"/>
                    <a:pt x="328" y="299"/>
                    <a:pt x="328" y="299"/>
                  </a:cubicBezTo>
                  <a:cubicBezTo>
                    <a:pt x="329" y="299"/>
                    <a:pt x="329" y="299"/>
                    <a:pt x="329" y="299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7"/>
                    <a:pt x="328" y="297"/>
                    <a:pt x="328" y="297"/>
                  </a:cubicBezTo>
                  <a:cubicBezTo>
                    <a:pt x="328" y="298"/>
                    <a:pt x="328" y="298"/>
                    <a:pt x="328" y="298"/>
                  </a:cubicBezTo>
                  <a:cubicBezTo>
                    <a:pt x="327" y="298"/>
                    <a:pt x="327" y="298"/>
                    <a:pt x="327" y="298"/>
                  </a:cubicBezTo>
                  <a:cubicBezTo>
                    <a:pt x="327" y="299"/>
                    <a:pt x="327" y="299"/>
                    <a:pt x="327" y="299"/>
                  </a:cubicBezTo>
                  <a:cubicBezTo>
                    <a:pt x="326" y="299"/>
                    <a:pt x="326" y="299"/>
                    <a:pt x="326" y="299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8"/>
                    <a:pt x="326" y="298"/>
                    <a:pt x="326" y="298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7" y="297"/>
                    <a:pt x="327" y="297"/>
                    <a:pt x="327" y="297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8" y="295"/>
                    <a:pt x="328" y="295"/>
                    <a:pt x="328" y="295"/>
                  </a:cubicBezTo>
                  <a:cubicBezTo>
                    <a:pt x="328" y="296"/>
                    <a:pt x="328" y="296"/>
                    <a:pt x="328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7" y="296"/>
                    <a:pt x="327" y="296"/>
                    <a:pt x="327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6"/>
                    <a:pt x="326" y="296"/>
                    <a:pt x="326" y="296"/>
                  </a:cubicBezTo>
                  <a:cubicBezTo>
                    <a:pt x="326" y="297"/>
                    <a:pt x="326" y="297"/>
                    <a:pt x="326" y="297"/>
                  </a:cubicBezTo>
                  <a:cubicBezTo>
                    <a:pt x="325" y="297"/>
                    <a:pt x="325" y="297"/>
                    <a:pt x="325" y="297"/>
                  </a:cubicBezTo>
                  <a:cubicBezTo>
                    <a:pt x="325" y="298"/>
                    <a:pt x="325" y="298"/>
                    <a:pt x="325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8"/>
                    <a:pt x="324" y="298"/>
                    <a:pt x="324" y="298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3" y="297"/>
                    <a:pt x="323" y="297"/>
                    <a:pt x="323" y="297"/>
                  </a:cubicBezTo>
                  <a:cubicBezTo>
                    <a:pt x="323" y="296"/>
                    <a:pt x="323" y="296"/>
                    <a:pt x="323" y="296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7"/>
                    <a:pt x="324" y="297"/>
                    <a:pt x="324" y="297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5" y="296"/>
                    <a:pt x="325" y="296"/>
                    <a:pt x="325" y="296"/>
                  </a:cubicBezTo>
                  <a:cubicBezTo>
                    <a:pt x="324" y="296"/>
                    <a:pt x="324" y="296"/>
                    <a:pt x="324" y="296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4" y="295"/>
                    <a:pt x="324" y="295"/>
                    <a:pt x="324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5"/>
                    <a:pt x="325" y="295"/>
                    <a:pt x="325" y="295"/>
                  </a:cubicBezTo>
                  <a:cubicBezTo>
                    <a:pt x="325" y="294"/>
                    <a:pt x="325" y="294"/>
                    <a:pt x="325" y="294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7" y="294"/>
                    <a:pt x="327" y="294"/>
                    <a:pt x="327" y="294"/>
                  </a:cubicBezTo>
                  <a:cubicBezTo>
                    <a:pt x="327" y="293"/>
                    <a:pt x="327" y="293"/>
                    <a:pt x="327" y="293"/>
                  </a:cubicBezTo>
                  <a:cubicBezTo>
                    <a:pt x="328" y="293"/>
                    <a:pt x="328" y="293"/>
                    <a:pt x="328" y="293"/>
                  </a:cubicBezTo>
                  <a:cubicBezTo>
                    <a:pt x="328" y="292"/>
                    <a:pt x="328" y="292"/>
                    <a:pt x="328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7" y="292"/>
                    <a:pt x="327" y="292"/>
                    <a:pt x="327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2"/>
                    <a:pt x="326" y="292"/>
                    <a:pt x="326" y="292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6" y="293"/>
                    <a:pt x="326" y="293"/>
                    <a:pt x="326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5" y="293"/>
                    <a:pt x="325" y="293"/>
                    <a:pt x="325" y="293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3" y="294"/>
                    <a:pt x="323" y="294"/>
                    <a:pt x="323" y="294"/>
                  </a:cubicBezTo>
                  <a:cubicBezTo>
                    <a:pt x="324" y="294"/>
                    <a:pt x="324" y="294"/>
                    <a:pt x="324" y="294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3"/>
                    <a:pt x="324" y="293"/>
                    <a:pt x="324" y="293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5" y="292"/>
                    <a:pt x="325" y="292"/>
                    <a:pt x="325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2"/>
                    <a:pt x="324" y="292"/>
                    <a:pt x="324" y="292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3" y="291"/>
                    <a:pt x="323" y="291"/>
                    <a:pt x="323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4" y="291"/>
                    <a:pt x="324" y="291"/>
                    <a:pt x="324" y="291"/>
                  </a:cubicBezTo>
                  <a:cubicBezTo>
                    <a:pt x="325" y="291"/>
                    <a:pt x="325" y="291"/>
                    <a:pt x="325" y="291"/>
                  </a:cubicBezTo>
                  <a:cubicBezTo>
                    <a:pt x="325" y="290"/>
                    <a:pt x="325" y="290"/>
                    <a:pt x="325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90"/>
                    <a:pt x="326" y="290"/>
                    <a:pt x="326" y="290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6" y="289"/>
                    <a:pt x="326" y="289"/>
                    <a:pt x="326" y="289"/>
                  </a:cubicBezTo>
                  <a:cubicBezTo>
                    <a:pt x="325" y="288"/>
                    <a:pt x="325" y="288"/>
                    <a:pt x="325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4" y="288"/>
                    <a:pt x="324" y="288"/>
                    <a:pt x="324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2" y="290"/>
                    <a:pt x="322" y="290"/>
                    <a:pt x="322" y="290"/>
                  </a:cubicBezTo>
                  <a:cubicBezTo>
                    <a:pt x="323" y="290"/>
                    <a:pt x="323" y="290"/>
                    <a:pt x="323" y="290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9"/>
                    <a:pt x="323" y="289"/>
                    <a:pt x="323" y="289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3" y="288"/>
                    <a:pt x="323" y="288"/>
                    <a:pt x="323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2" y="288"/>
                    <a:pt x="322" y="288"/>
                    <a:pt x="322" y="288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1" y="289"/>
                    <a:pt x="321" y="289"/>
                    <a:pt x="321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90"/>
                    <a:pt x="320" y="290"/>
                    <a:pt x="320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19" y="290"/>
                    <a:pt x="319" y="290"/>
                    <a:pt x="319" y="290"/>
                  </a:cubicBezTo>
                  <a:cubicBezTo>
                    <a:pt x="320" y="289"/>
                    <a:pt x="320" y="289"/>
                    <a:pt x="320" y="289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20" y="288"/>
                    <a:pt x="320" y="288"/>
                    <a:pt x="320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9"/>
                    <a:pt x="319" y="289"/>
                    <a:pt x="319" y="289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9" y="288"/>
                    <a:pt x="319" y="288"/>
                    <a:pt x="319" y="288"/>
                  </a:cubicBezTo>
                  <a:cubicBezTo>
                    <a:pt x="318" y="288"/>
                    <a:pt x="318" y="288"/>
                    <a:pt x="318" y="288"/>
                  </a:cubicBezTo>
                  <a:cubicBezTo>
                    <a:pt x="318" y="289"/>
                    <a:pt x="318" y="289"/>
                    <a:pt x="318" y="289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7" y="288"/>
                    <a:pt x="317" y="288"/>
                    <a:pt x="317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6" y="288"/>
                    <a:pt x="316" y="288"/>
                    <a:pt x="316" y="288"/>
                  </a:cubicBezTo>
                  <a:cubicBezTo>
                    <a:pt x="317" y="287"/>
                    <a:pt x="317" y="287"/>
                    <a:pt x="317" y="287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6" y="287"/>
                    <a:pt x="316" y="287"/>
                    <a:pt x="316" y="287"/>
                  </a:cubicBezTo>
                  <a:cubicBezTo>
                    <a:pt x="316" y="286"/>
                    <a:pt x="316" y="286"/>
                    <a:pt x="316" y="286"/>
                  </a:cubicBezTo>
                  <a:cubicBezTo>
                    <a:pt x="317" y="286"/>
                    <a:pt x="317" y="286"/>
                    <a:pt x="317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8" y="286"/>
                    <a:pt x="318" y="286"/>
                    <a:pt x="318" y="286"/>
                  </a:cubicBezTo>
                  <a:cubicBezTo>
                    <a:pt x="319" y="286"/>
                    <a:pt x="319" y="286"/>
                    <a:pt x="319" y="286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9" y="285"/>
                    <a:pt x="319" y="285"/>
                    <a:pt x="319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8" y="285"/>
                    <a:pt x="318" y="285"/>
                    <a:pt x="318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7" y="285"/>
                    <a:pt x="317" y="285"/>
                    <a:pt x="317" y="285"/>
                  </a:cubicBezTo>
                  <a:cubicBezTo>
                    <a:pt x="316" y="285"/>
                    <a:pt x="316" y="285"/>
                    <a:pt x="316" y="285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7" y="284"/>
                    <a:pt x="317" y="284"/>
                    <a:pt x="317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6" y="284"/>
                    <a:pt x="316" y="284"/>
                    <a:pt x="316" y="284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5" y="285"/>
                    <a:pt x="315" y="285"/>
                    <a:pt x="315" y="285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4" y="286"/>
                    <a:pt x="314" y="286"/>
                    <a:pt x="314" y="286"/>
                  </a:cubicBezTo>
                  <a:cubicBezTo>
                    <a:pt x="313" y="287"/>
                    <a:pt x="313" y="287"/>
                    <a:pt x="313" y="287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3" y="286"/>
                    <a:pt x="313" y="286"/>
                    <a:pt x="313" y="286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5"/>
                    <a:pt x="314" y="285"/>
                    <a:pt x="314" y="285"/>
                  </a:cubicBezTo>
                  <a:cubicBezTo>
                    <a:pt x="314" y="284"/>
                    <a:pt x="314" y="284"/>
                    <a:pt x="314" y="284"/>
                  </a:cubicBezTo>
                  <a:cubicBezTo>
                    <a:pt x="315" y="284"/>
                    <a:pt x="315" y="284"/>
                    <a:pt x="315" y="284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5" y="283"/>
                    <a:pt x="315" y="283"/>
                    <a:pt x="315" y="283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6" y="282"/>
                    <a:pt x="316" y="282"/>
                    <a:pt x="316" y="282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1"/>
                    <a:pt x="317" y="281"/>
                    <a:pt x="317" y="281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7" y="280"/>
                    <a:pt x="317" y="280"/>
                    <a:pt x="317" y="280"/>
                  </a:cubicBezTo>
                  <a:cubicBezTo>
                    <a:pt x="318" y="281"/>
                    <a:pt x="318" y="281"/>
                    <a:pt x="318" y="281"/>
                  </a:cubicBezTo>
                  <a:cubicBezTo>
                    <a:pt x="318" y="280"/>
                    <a:pt x="318" y="280"/>
                    <a:pt x="318" y="280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9"/>
                    <a:pt x="319" y="279"/>
                    <a:pt x="319" y="279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18" y="279"/>
                    <a:pt x="318" y="279"/>
                    <a:pt x="318" y="279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8"/>
                    <a:pt x="318" y="278"/>
                    <a:pt x="318" y="278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8"/>
                    <a:pt x="319" y="278"/>
                    <a:pt x="319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8"/>
                    <a:pt x="320" y="278"/>
                    <a:pt x="320" y="278"/>
                  </a:cubicBezTo>
                  <a:cubicBezTo>
                    <a:pt x="320" y="277"/>
                    <a:pt x="320" y="277"/>
                    <a:pt x="320" y="277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20" y="276"/>
                    <a:pt x="320" y="276"/>
                    <a:pt x="320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7"/>
                    <a:pt x="319" y="277"/>
                    <a:pt x="319" y="277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9" y="276"/>
                    <a:pt x="319" y="276"/>
                    <a:pt x="319" y="276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8" y="277"/>
                    <a:pt x="318" y="277"/>
                    <a:pt x="318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7" y="277"/>
                    <a:pt x="317" y="277"/>
                    <a:pt x="317" y="277"/>
                  </a:cubicBezTo>
                  <a:cubicBezTo>
                    <a:pt x="316" y="277"/>
                    <a:pt x="316" y="277"/>
                    <a:pt x="316" y="277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8"/>
                    <a:pt x="315" y="278"/>
                    <a:pt x="315" y="278"/>
                  </a:cubicBezTo>
                  <a:cubicBezTo>
                    <a:pt x="315" y="279"/>
                    <a:pt x="315" y="279"/>
                    <a:pt x="315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79"/>
                    <a:pt x="314" y="279"/>
                    <a:pt x="314" y="279"/>
                  </a:cubicBezTo>
                  <a:cubicBezTo>
                    <a:pt x="314" y="280"/>
                    <a:pt x="314" y="280"/>
                    <a:pt x="314" y="280"/>
                  </a:cubicBezTo>
                  <a:close/>
                  <a:moveTo>
                    <a:pt x="285" y="287"/>
                  </a:moveTo>
                  <a:cubicBezTo>
                    <a:pt x="286" y="287"/>
                    <a:pt x="286" y="287"/>
                    <a:pt x="286" y="287"/>
                  </a:cubicBezTo>
                  <a:cubicBezTo>
                    <a:pt x="288" y="288"/>
                    <a:pt x="288" y="288"/>
                    <a:pt x="288" y="288"/>
                  </a:cubicBezTo>
                  <a:cubicBezTo>
                    <a:pt x="289" y="288"/>
                    <a:pt x="289" y="288"/>
                    <a:pt x="289" y="288"/>
                  </a:cubicBezTo>
                  <a:cubicBezTo>
                    <a:pt x="290" y="288"/>
                    <a:pt x="290" y="288"/>
                    <a:pt x="290" y="288"/>
                  </a:cubicBezTo>
                  <a:cubicBezTo>
                    <a:pt x="290" y="289"/>
                    <a:pt x="290" y="289"/>
                    <a:pt x="290" y="289"/>
                  </a:cubicBezTo>
                  <a:cubicBezTo>
                    <a:pt x="291" y="289"/>
                    <a:pt x="291" y="289"/>
                    <a:pt x="291" y="289"/>
                  </a:cubicBezTo>
                  <a:cubicBezTo>
                    <a:pt x="292" y="289"/>
                    <a:pt x="292" y="289"/>
                    <a:pt x="292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3" y="289"/>
                    <a:pt x="293" y="289"/>
                    <a:pt x="293" y="289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8"/>
                    <a:pt x="292" y="288"/>
                    <a:pt x="292" y="288"/>
                  </a:cubicBezTo>
                  <a:cubicBezTo>
                    <a:pt x="292" y="287"/>
                    <a:pt x="292" y="287"/>
                    <a:pt x="292" y="287"/>
                  </a:cubicBezTo>
                  <a:cubicBezTo>
                    <a:pt x="291" y="287"/>
                    <a:pt x="291" y="287"/>
                    <a:pt x="291" y="287"/>
                  </a:cubicBezTo>
                  <a:cubicBezTo>
                    <a:pt x="290" y="286"/>
                    <a:pt x="290" y="286"/>
                    <a:pt x="290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9" y="286"/>
                    <a:pt x="289" y="286"/>
                    <a:pt x="289" y="286"/>
                  </a:cubicBezTo>
                  <a:cubicBezTo>
                    <a:pt x="288" y="285"/>
                    <a:pt x="288" y="285"/>
                    <a:pt x="288" y="285"/>
                  </a:cubicBezTo>
                  <a:cubicBezTo>
                    <a:pt x="287" y="285"/>
                    <a:pt x="287" y="285"/>
                    <a:pt x="287" y="285"/>
                  </a:cubicBezTo>
                  <a:cubicBezTo>
                    <a:pt x="286" y="284"/>
                    <a:pt x="286" y="284"/>
                    <a:pt x="286" y="284"/>
                  </a:cubicBezTo>
                  <a:cubicBezTo>
                    <a:pt x="284" y="284"/>
                    <a:pt x="284" y="284"/>
                    <a:pt x="284" y="284"/>
                  </a:cubicBezTo>
                  <a:cubicBezTo>
                    <a:pt x="283" y="284"/>
                    <a:pt x="283" y="284"/>
                    <a:pt x="283" y="284"/>
                  </a:cubicBezTo>
                  <a:cubicBezTo>
                    <a:pt x="282" y="284"/>
                    <a:pt x="282" y="284"/>
                    <a:pt x="282" y="284"/>
                  </a:cubicBezTo>
                  <a:cubicBezTo>
                    <a:pt x="283" y="285"/>
                    <a:pt x="283" y="285"/>
                    <a:pt x="283" y="285"/>
                  </a:cubicBezTo>
                  <a:cubicBezTo>
                    <a:pt x="284" y="285"/>
                    <a:pt x="284" y="285"/>
                    <a:pt x="284" y="285"/>
                  </a:cubicBezTo>
                  <a:cubicBezTo>
                    <a:pt x="285" y="286"/>
                    <a:pt x="285" y="286"/>
                    <a:pt x="285" y="286"/>
                  </a:cubicBezTo>
                  <a:cubicBezTo>
                    <a:pt x="285" y="287"/>
                    <a:pt x="285" y="287"/>
                    <a:pt x="285" y="287"/>
                  </a:cubicBezTo>
                  <a:cubicBezTo>
                    <a:pt x="285" y="287"/>
                    <a:pt x="285" y="287"/>
                    <a:pt x="285" y="287"/>
                  </a:cubicBezTo>
                  <a:close/>
                  <a:moveTo>
                    <a:pt x="286" y="305"/>
                  </a:moveTo>
                  <a:cubicBezTo>
                    <a:pt x="285" y="305"/>
                    <a:pt x="285" y="305"/>
                    <a:pt x="285" y="305"/>
                  </a:cubicBezTo>
                  <a:cubicBezTo>
                    <a:pt x="284" y="304"/>
                    <a:pt x="284" y="304"/>
                    <a:pt x="284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4"/>
                    <a:pt x="282" y="304"/>
                    <a:pt x="282" y="304"/>
                  </a:cubicBezTo>
                  <a:cubicBezTo>
                    <a:pt x="282" y="303"/>
                    <a:pt x="282" y="303"/>
                    <a:pt x="282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3"/>
                    <a:pt x="281" y="303"/>
                    <a:pt x="281" y="303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2"/>
                    <a:pt x="280" y="302"/>
                    <a:pt x="280" y="302"/>
                  </a:cubicBezTo>
                  <a:cubicBezTo>
                    <a:pt x="280" y="301"/>
                    <a:pt x="280" y="301"/>
                    <a:pt x="280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1"/>
                    <a:pt x="279" y="301"/>
                    <a:pt x="279" y="301"/>
                  </a:cubicBezTo>
                  <a:cubicBezTo>
                    <a:pt x="279" y="300"/>
                    <a:pt x="279" y="300"/>
                    <a:pt x="279" y="300"/>
                  </a:cubicBezTo>
                  <a:cubicBezTo>
                    <a:pt x="281" y="299"/>
                    <a:pt x="281" y="299"/>
                    <a:pt x="281" y="299"/>
                  </a:cubicBezTo>
                  <a:cubicBezTo>
                    <a:pt x="281" y="300"/>
                    <a:pt x="281" y="300"/>
                    <a:pt x="281" y="300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1"/>
                    <a:pt x="281" y="301"/>
                    <a:pt x="281" y="301"/>
                  </a:cubicBezTo>
                  <a:cubicBezTo>
                    <a:pt x="281" y="302"/>
                    <a:pt x="281" y="302"/>
                    <a:pt x="281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2" y="302"/>
                    <a:pt x="282" y="302"/>
                    <a:pt x="282" y="302"/>
                  </a:cubicBezTo>
                  <a:cubicBezTo>
                    <a:pt x="283" y="302"/>
                    <a:pt x="283" y="302"/>
                    <a:pt x="283" y="302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4" y="303"/>
                    <a:pt x="284" y="303"/>
                    <a:pt x="284" y="303"/>
                  </a:cubicBezTo>
                  <a:cubicBezTo>
                    <a:pt x="285" y="303"/>
                    <a:pt x="285" y="303"/>
                    <a:pt x="285" y="303"/>
                  </a:cubicBezTo>
                  <a:cubicBezTo>
                    <a:pt x="286" y="303"/>
                    <a:pt x="286" y="303"/>
                    <a:pt x="286" y="303"/>
                  </a:cubicBezTo>
                  <a:cubicBezTo>
                    <a:pt x="286" y="302"/>
                    <a:pt x="286" y="302"/>
                    <a:pt x="286" y="302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8" y="303"/>
                    <a:pt x="288" y="303"/>
                    <a:pt x="288" y="303"/>
                  </a:cubicBezTo>
                  <a:cubicBezTo>
                    <a:pt x="287" y="303"/>
                    <a:pt x="287" y="303"/>
                    <a:pt x="287" y="303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7" y="304"/>
                    <a:pt x="287" y="304"/>
                    <a:pt x="287" y="304"/>
                  </a:cubicBezTo>
                  <a:cubicBezTo>
                    <a:pt x="286" y="305"/>
                    <a:pt x="286" y="305"/>
                    <a:pt x="286" y="305"/>
                  </a:cubicBezTo>
                  <a:cubicBezTo>
                    <a:pt x="286" y="305"/>
                    <a:pt x="286" y="305"/>
                    <a:pt x="286" y="305"/>
                  </a:cubicBezTo>
                  <a:close/>
                  <a:moveTo>
                    <a:pt x="292" y="308"/>
                  </a:moveTo>
                  <a:cubicBezTo>
                    <a:pt x="292" y="308"/>
                    <a:pt x="292" y="308"/>
                    <a:pt x="292" y="308"/>
                  </a:cubicBezTo>
                  <a:cubicBezTo>
                    <a:pt x="290" y="307"/>
                    <a:pt x="290" y="307"/>
                    <a:pt x="290" y="307"/>
                  </a:cubicBezTo>
                  <a:cubicBezTo>
                    <a:pt x="290" y="306"/>
                    <a:pt x="290" y="306"/>
                    <a:pt x="290" y="306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0" y="305"/>
                    <a:pt x="290" y="305"/>
                    <a:pt x="290" y="305"/>
                  </a:cubicBezTo>
                  <a:cubicBezTo>
                    <a:pt x="292" y="304"/>
                    <a:pt x="292" y="304"/>
                    <a:pt x="292" y="304"/>
                  </a:cubicBezTo>
                  <a:cubicBezTo>
                    <a:pt x="293" y="303"/>
                    <a:pt x="293" y="303"/>
                    <a:pt x="293" y="303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3" y="302"/>
                    <a:pt x="293" y="302"/>
                    <a:pt x="293" y="302"/>
                  </a:cubicBezTo>
                  <a:cubicBezTo>
                    <a:pt x="294" y="301"/>
                    <a:pt x="294" y="301"/>
                    <a:pt x="294" y="301"/>
                  </a:cubicBezTo>
                  <a:cubicBezTo>
                    <a:pt x="295" y="300"/>
                    <a:pt x="295" y="300"/>
                    <a:pt x="295" y="300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5" y="301"/>
                    <a:pt x="295" y="301"/>
                    <a:pt x="295" y="301"/>
                  </a:cubicBezTo>
                  <a:cubicBezTo>
                    <a:pt x="296" y="301"/>
                    <a:pt x="296" y="301"/>
                    <a:pt x="296" y="301"/>
                  </a:cubicBezTo>
                  <a:cubicBezTo>
                    <a:pt x="296" y="302"/>
                    <a:pt x="296" y="302"/>
                    <a:pt x="296" y="302"/>
                  </a:cubicBezTo>
                  <a:cubicBezTo>
                    <a:pt x="295" y="303"/>
                    <a:pt x="295" y="303"/>
                    <a:pt x="295" y="303"/>
                  </a:cubicBezTo>
                  <a:cubicBezTo>
                    <a:pt x="294" y="304"/>
                    <a:pt x="294" y="304"/>
                    <a:pt x="294" y="304"/>
                  </a:cubicBezTo>
                  <a:cubicBezTo>
                    <a:pt x="295" y="304"/>
                    <a:pt x="295" y="304"/>
                    <a:pt x="295" y="304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5" y="305"/>
                    <a:pt x="295" y="305"/>
                    <a:pt x="295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5"/>
                    <a:pt x="296" y="305"/>
                    <a:pt x="296" y="305"/>
                  </a:cubicBezTo>
                  <a:cubicBezTo>
                    <a:pt x="296" y="304"/>
                    <a:pt x="296" y="304"/>
                    <a:pt x="296" y="304"/>
                  </a:cubicBezTo>
                  <a:cubicBezTo>
                    <a:pt x="297" y="304"/>
                    <a:pt x="297" y="304"/>
                    <a:pt x="297" y="304"/>
                  </a:cubicBezTo>
                  <a:cubicBezTo>
                    <a:pt x="298" y="305"/>
                    <a:pt x="298" y="305"/>
                    <a:pt x="298" y="305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8" y="306"/>
                    <a:pt x="298" y="306"/>
                    <a:pt x="298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7" y="306"/>
                    <a:pt x="297" y="306"/>
                    <a:pt x="297" y="306"/>
                  </a:cubicBezTo>
                  <a:cubicBezTo>
                    <a:pt x="295" y="307"/>
                    <a:pt x="295" y="307"/>
                    <a:pt x="295" y="307"/>
                  </a:cubicBezTo>
                  <a:cubicBezTo>
                    <a:pt x="294" y="307"/>
                    <a:pt x="294" y="307"/>
                    <a:pt x="294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3" y="307"/>
                    <a:pt x="293" y="307"/>
                    <a:pt x="293" y="307"/>
                  </a:cubicBezTo>
                  <a:cubicBezTo>
                    <a:pt x="292" y="308"/>
                    <a:pt x="292" y="308"/>
                    <a:pt x="292" y="308"/>
                  </a:cubicBezTo>
                  <a:cubicBezTo>
                    <a:pt x="292" y="308"/>
                    <a:pt x="292" y="308"/>
                    <a:pt x="292" y="308"/>
                  </a:cubicBezTo>
                  <a:close/>
                  <a:moveTo>
                    <a:pt x="224" y="260"/>
                  </a:moveTo>
                  <a:cubicBezTo>
                    <a:pt x="224" y="261"/>
                    <a:pt x="224" y="261"/>
                    <a:pt x="224" y="261"/>
                  </a:cubicBezTo>
                  <a:cubicBezTo>
                    <a:pt x="224" y="261"/>
                    <a:pt x="224" y="261"/>
                    <a:pt x="224" y="261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59"/>
                    <a:pt x="224" y="259"/>
                    <a:pt x="224" y="259"/>
                  </a:cubicBezTo>
                  <a:cubicBezTo>
                    <a:pt x="224" y="260"/>
                    <a:pt x="224" y="260"/>
                    <a:pt x="224" y="260"/>
                  </a:cubicBezTo>
                  <a:cubicBezTo>
                    <a:pt x="224" y="260"/>
                    <a:pt x="224" y="260"/>
                    <a:pt x="224" y="260"/>
                  </a:cubicBezTo>
                  <a:close/>
                  <a:moveTo>
                    <a:pt x="223" y="269"/>
                  </a:moveTo>
                  <a:cubicBezTo>
                    <a:pt x="224" y="268"/>
                    <a:pt x="224" y="268"/>
                    <a:pt x="224" y="268"/>
                  </a:cubicBezTo>
                  <a:cubicBezTo>
                    <a:pt x="224" y="268"/>
                    <a:pt x="224" y="268"/>
                    <a:pt x="224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5" y="268"/>
                    <a:pt x="225" y="268"/>
                    <a:pt x="225" y="268"/>
                  </a:cubicBezTo>
                  <a:cubicBezTo>
                    <a:pt x="224" y="269"/>
                    <a:pt x="224" y="269"/>
                    <a:pt x="224" y="269"/>
                  </a:cubicBezTo>
                  <a:cubicBezTo>
                    <a:pt x="223" y="269"/>
                    <a:pt x="223" y="269"/>
                    <a:pt x="223" y="269"/>
                  </a:cubicBezTo>
                  <a:close/>
                  <a:moveTo>
                    <a:pt x="215" y="262"/>
                  </a:moveTo>
                  <a:cubicBezTo>
                    <a:pt x="216" y="261"/>
                    <a:pt x="216" y="261"/>
                    <a:pt x="216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7" y="261"/>
                    <a:pt x="217" y="261"/>
                    <a:pt x="217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8" y="261"/>
                    <a:pt x="218" y="261"/>
                    <a:pt x="218" y="261"/>
                  </a:cubicBezTo>
                  <a:cubicBezTo>
                    <a:pt x="219" y="261"/>
                    <a:pt x="219" y="261"/>
                    <a:pt x="219" y="261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2"/>
                    <a:pt x="220" y="262"/>
                    <a:pt x="220" y="262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20" y="263"/>
                    <a:pt x="220" y="263"/>
                    <a:pt x="220" y="263"/>
                  </a:cubicBezTo>
                  <a:cubicBezTo>
                    <a:pt x="218" y="263"/>
                    <a:pt x="218" y="263"/>
                    <a:pt x="218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7" y="263"/>
                    <a:pt x="217" y="263"/>
                    <a:pt x="217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6" y="263"/>
                    <a:pt x="216" y="263"/>
                    <a:pt x="216" y="263"/>
                  </a:cubicBezTo>
                  <a:cubicBezTo>
                    <a:pt x="215" y="263"/>
                    <a:pt x="215" y="263"/>
                    <a:pt x="215" y="263"/>
                  </a:cubicBezTo>
                  <a:cubicBezTo>
                    <a:pt x="215" y="262"/>
                    <a:pt x="215" y="262"/>
                    <a:pt x="215" y="262"/>
                  </a:cubicBezTo>
                  <a:close/>
                  <a:moveTo>
                    <a:pt x="34" y="266"/>
                  </a:moveTo>
                  <a:cubicBezTo>
                    <a:pt x="35" y="266"/>
                    <a:pt x="35" y="266"/>
                    <a:pt x="35" y="266"/>
                  </a:cubicBezTo>
                  <a:cubicBezTo>
                    <a:pt x="35" y="267"/>
                    <a:pt x="35" y="267"/>
                    <a:pt x="35" y="267"/>
                  </a:cubicBezTo>
                  <a:cubicBezTo>
                    <a:pt x="35" y="268"/>
                    <a:pt x="35" y="268"/>
                    <a:pt x="35" y="268"/>
                  </a:cubicBezTo>
                  <a:cubicBezTo>
                    <a:pt x="34" y="267"/>
                    <a:pt x="34" y="267"/>
                    <a:pt x="34" y="267"/>
                  </a:cubicBezTo>
                  <a:cubicBezTo>
                    <a:pt x="34" y="266"/>
                    <a:pt x="34" y="266"/>
                    <a:pt x="34" y="266"/>
                  </a:cubicBezTo>
                  <a:close/>
                  <a:moveTo>
                    <a:pt x="32" y="264"/>
                  </a:moveTo>
                  <a:cubicBezTo>
                    <a:pt x="32" y="263"/>
                    <a:pt x="32" y="263"/>
                    <a:pt x="32" y="263"/>
                  </a:cubicBezTo>
                  <a:cubicBezTo>
                    <a:pt x="33" y="262"/>
                    <a:pt x="33" y="262"/>
                    <a:pt x="33" y="262"/>
                  </a:cubicBezTo>
                  <a:cubicBezTo>
                    <a:pt x="32" y="264"/>
                    <a:pt x="32" y="264"/>
                    <a:pt x="32" y="264"/>
                  </a:cubicBezTo>
                  <a:close/>
                  <a:moveTo>
                    <a:pt x="27" y="260"/>
                  </a:moveTo>
                  <a:cubicBezTo>
                    <a:pt x="28" y="260"/>
                    <a:pt x="28" y="260"/>
                    <a:pt x="28" y="260"/>
                  </a:cubicBezTo>
                  <a:cubicBezTo>
                    <a:pt x="28" y="260"/>
                    <a:pt x="28" y="260"/>
                    <a:pt x="28" y="260"/>
                  </a:cubicBezTo>
                  <a:cubicBezTo>
                    <a:pt x="27" y="260"/>
                    <a:pt x="27" y="260"/>
                    <a:pt x="27" y="260"/>
                  </a:cubicBezTo>
                  <a:close/>
                  <a:moveTo>
                    <a:pt x="20" y="257"/>
                  </a:moveTo>
                  <a:cubicBezTo>
                    <a:pt x="20" y="258"/>
                    <a:pt x="20" y="258"/>
                    <a:pt x="20" y="258"/>
                  </a:cubicBezTo>
                  <a:cubicBezTo>
                    <a:pt x="21" y="258"/>
                    <a:pt x="21" y="258"/>
                    <a:pt x="21" y="258"/>
                  </a:cubicBezTo>
                  <a:cubicBezTo>
                    <a:pt x="21" y="259"/>
                    <a:pt x="21" y="259"/>
                    <a:pt x="21" y="259"/>
                  </a:cubicBezTo>
                  <a:cubicBezTo>
                    <a:pt x="23" y="259"/>
                    <a:pt x="23" y="259"/>
                    <a:pt x="23" y="259"/>
                  </a:cubicBezTo>
                  <a:cubicBezTo>
                    <a:pt x="22" y="260"/>
                    <a:pt x="22" y="260"/>
                    <a:pt x="22" y="260"/>
                  </a:cubicBezTo>
                  <a:cubicBezTo>
                    <a:pt x="21" y="260"/>
                    <a:pt x="21" y="260"/>
                    <a:pt x="21" y="260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1"/>
                    <a:pt x="21" y="261"/>
                    <a:pt x="21" y="261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1" y="262"/>
                    <a:pt x="21" y="262"/>
                    <a:pt x="21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2" y="263"/>
                    <a:pt x="22" y="263"/>
                    <a:pt x="22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4" y="264"/>
                    <a:pt x="24" y="264"/>
                  </a:cubicBezTo>
                  <a:cubicBezTo>
                    <a:pt x="25" y="263"/>
                    <a:pt x="25" y="263"/>
                    <a:pt x="25" y="263"/>
                  </a:cubicBezTo>
                  <a:cubicBezTo>
                    <a:pt x="24" y="265"/>
                    <a:pt x="24" y="265"/>
                    <a:pt x="24" y="265"/>
                  </a:cubicBezTo>
                  <a:cubicBezTo>
                    <a:pt x="24" y="266"/>
                    <a:pt x="24" y="266"/>
                    <a:pt x="24" y="266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5" y="265"/>
                    <a:pt x="25" y="265"/>
                    <a:pt x="25" y="265"/>
                  </a:cubicBezTo>
                  <a:cubicBezTo>
                    <a:pt x="26" y="264"/>
                    <a:pt x="26" y="264"/>
                    <a:pt x="26" y="264"/>
                  </a:cubicBezTo>
                  <a:cubicBezTo>
                    <a:pt x="26" y="265"/>
                    <a:pt x="26" y="265"/>
                    <a:pt x="26" y="265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5" y="267"/>
                    <a:pt x="25" y="267"/>
                    <a:pt x="25" y="267"/>
                  </a:cubicBezTo>
                  <a:cubicBezTo>
                    <a:pt x="25" y="266"/>
                    <a:pt x="25" y="266"/>
                    <a:pt x="25" y="266"/>
                  </a:cubicBezTo>
                  <a:cubicBezTo>
                    <a:pt x="26" y="267"/>
                    <a:pt x="26" y="267"/>
                    <a:pt x="26" y="267"/>
                  </a:cubicBezTo>
                  <a:cubicBezTo>
                    <a:pt x="27" y="267"/>
                    <a:pt x="27" y="267"/>
                    <a:pt x="27" y="267"/>
                  </a:cubicBezTo>
                  <a:cubicBezTo>
                    <a:pt x="27" y="268"/>
                    <a:pt x="27" y="268"/>
                    <a:pt x="27" y="268"/>
                  </a:cubicBezTo>
                  <a:cubicBezTo>
                    <a:pt x="28" y="268"/>
                    <a:pt x="28" y="268"/>
                    <a:pt x="28" y="268"/>
                  </a:cubicBezTo>
                  <a:cubicBezTo>
                    <a:pt x="28" y="269"/>
                    <a:pt x="28" y="269"/>
                    <a:pt x="28" y="269"/>
                  </a:cubicBezTo>
                  <a:cubicBezTo>
                    <a:pt x="28" y="270"/>
                    <a:pt x="28" y="270"/>
                    <a:pt x="28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29" y="270"/>
                    <a:pt x="29" y="270"/>
                    <a:pt x="29" y="270"/>
                  </a:cubicBezTo>
                  <a:cubicBezTo>
                    <a:pt x="30" y="270"/>
                    <a:pt x="30" y="270"/>
                    <a:pt x="30" y="270"/>
                  </a:cubicBezTo>
                  <a:cubicBezTo>
                    <a:pt x="31" y="270"/>
                    <a:pt x="31" y="270"/>
                    <a:pt x="31" y="270"/>
                  </a:cubicBezTo>
                  <a:cubicBezTo>
                    <a:pt x="29" y="271"/>
                    <a:pt x="29" y="271"/>
                    <a:pt x="29" y="271"/>
                  </a:cubicBezTo>
                  <a:cubicBezTo>
                    <a:pt x="31" y="273"/>
                    <a:pt x="31" y="273"/>
                    <a:pt x="31" y="273"/>
                  </a:cubicBezTo>
                  <a:cubicBezTo>
                    <a:pt x="32" y="273"/>
                    <a:pt x="32" y="273"/>
                    <a:pt x="32" y="273"/>
                  </a:cubicBezTo>
                  <a:cubicBezTo>
                    <a:pt x="32" y="274"/>
                    <a:pt x="32" y="274"/>
                    <a:pt x="32" y="274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5" y="275"/>
                    <a:pt x="35" y="275"/>
                    <a:pt x="35" y="275"/>
                  </a:cubicBezTo>
                  <a:cubicBezTo>
                    <a:pt x="36" y="275"/>
                    <a:pt x="36" y="275"/>
                    <a:pt x="36" y="275"/>
                  </a:cubicBezTo>
                  <a:cubicBezTo>
                    <a:pt x="35" y="273"/>
                    <a:pt x="35" y="273"/>
                    <a:pt x="35" y="273"/>
                  </a:cubicBezTo>
                  <a:cubicBezTo>
                    <a:pt x="36" y="272"/>
                    <a:pt x="36" y="272"/>
                    <a:pt x="36" y="272"/>
                  </a:cubicBezTo>
                  <a:cubicBezTo>
                    <a:pt x="35" y="271"/>
                    <a:pt x="35" y="271"/>
                    <a:pt x="35" y="271"/>
                  </a:cubicBezTo>
                  <a:cubicBezTo>
                    <a:pt x="35" y="270"/>
                    <a:pt x="35" y="270"/>
                    <a:pt x="35" y="270"/>
                  </a:cubicBezTo>
                  <a:cubicBezTo>
                    <a:pt x="35" y="269"/>
                    <a:pt x="35" y="269"/>
                    <a:pt x="35" y="269"/>
                  </a:cubicBezTo>
                  <a:cubicBezTo>
                    <a:pt x="33" y="267"/>
                    <a:pt x="33" y="267"/>
                    <a:pt x="33" y="267"/>
                  </a:cubicBezTo>
                  <a:cubicBezTo>
                    <a:pt x="32" y="265"/>
                    <a:pt x="32" y="265"/>
                    <a:pt x="32" y="265"/>
                  </a:cubicBezTo>
                  <a:cubicBezTo>
                    <a:pt x="31" y="264"/>
                    <a:pt x="31" y="264"/>
                    <a:pt x="31" y="264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1" y="262"/>
                    <a:pt x="31" y="262"/>
                    <a:pt x="31" y="262"/>
                  </a:cubicBezTo>
                  <a:cubicBezTo>
                    <a:pt x="30" y="262"/>
                    <a:pt x="30" y="262"/>
                    <a:pt x="30" y="262"/>
                  </a:cubicBezTo>
                  <a:cubicBezTo>
                    <a:pt x="28" y="261"/>
                    <a:pt x="28" y="261"/>
                    <a:pt x="28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7" y="261"/>
                    <a:pt x="27" y="261"/>
                    <a:pt x="27" y="261"/>
                  </a:cubicBezTo>
                  <a:cubicBezTo>
                    <a:pt x="26" y="260"/>
                    <a:pt x="26" y="260"/>
                    <a:pt x="26" y="260"/>
                  </a:cubicBezTo>
                  <a:cubicBezTo>
                    <a:pt x="25" y="259"/>
                    <a:pt x="25" y="259"/>
                    <a:pt x="25" y="259"/>
                  </a:cubicBezTo>
                  <a:cubicBezTo>
                    <a:pt x="24" y="259"/>
                    <a:pt x="24" y="259"/>
                    <a:pt x="24" y="259"/>
                  </a:cubicBezTo>
                  <a:cubicBezTo>
                    <a:pt x="24" y="258"/>
                    <a:pt x="24" y="258"/>
                    <a:pt x="24" y="258"/>
                  </a:cubicBezTo>
                  <a:cubicBezTo>
                    <a:pt x="23" y="258"/>
                    <a:pt x="23" y="258"/>
                    <a:pt x="23" y="258"/>
                  </a:cubicBezTo>
                  <a:cubicBezTo>
                    <a:pt x="22" y="257"/>
                    <a:pt x="22" y="257"/>
                    <a:pt x="22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1" y="257"/>
                    <a:pt x="21" y="257"/>
                    <a:pt x="21" y="257"/>
                  </a:cubicBezTo>
                  <a:cubicBezTo>
                    <a:pt x="20" y="257"/>
                    <a:pt x="20" y="257"/>
                    <a:pt x="20" y="257"/>
                  </a:cubicBezTo>
                  <a:close/>
                  <a:moveTo>
                    <a:pt x="28" y="259"/>
                  </a:moveTo>
                  <a:cubicBezTo>
                    <a:pt x="28" y="259"/>
                    <a:pt x="28" y="259"/>
                    <a:pt x="28" y="259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9" y="259"/>
                    <a:pt x="29" y="259"/>
                    <a:pt x="29" y="259"/>
                  </a:cubicBezTo>
                  <a:cubicBezTo>
                    <a:pt x="28" y="259"/>
                    <a:pt x="28" y="259"/>
                    <a:pt x="28" y="259"/>
                  </a:cubicBezTo>
                  <a:cubicBezTo>
                    <a:pt x="28" y="259"/>
                    <a:pt x="28" y="259"/>
                    <a:pt x="28" y="259"/>
                  </a:cubicBezTo>
                  <a:close/>
                  <a:moveTo>
                    <a:pt x="27" y="258"/>
                  </a:moveTo>
                  <a:cubicBezTo>
                    <a:pt x="28" y="258"/>
                    <a:pt x="28" y="258"/>
                    <a:pt x="28" y="258"/>
                  </a:cubicBezTo>
                  <a:cubicBezTo>
                    <a:pt x="28" y="258"/>
                    <a:pt x="28" y="258"/>
                    <a:pt x="28" y="258"/>
                  </a:cubicBezTo>
                  <a:cubicBezTo>
                    <a:pt x="27" y="258"/>
                    <a:pt x="27" y="258"/>
                    <a:pt x="27" y="258"/>
                  </a:cubicBezTo>
                  <a:close/>
                  <a:moveTo>
                    <a:pt x="22" y="240"/>
                  </a:moveTo>
                  <a:cubicBezTo>
                    <a:pt x="22" y="241"/>
                    <a:pt x="22" y="241"/>
                    <a:pt x="22" y="241"/>
                  </a:cubicBezTo>
                  <a:cubicBezTo>
                    <a:pt x="22" y="241"/>
                    <a:pt x="22" y="241"/>
                    <a:pt x="22" y="241"/>
                  </a:cubicBezTo>
                  <a:cubicBezTo>
                    <a:pt x="22" y="240"/>
                    <a:pt x="22" y="240"/>
                    <a:pt x="22" y="240"/>
                  </a:cubicBezTo>
                  <a:close/>
                  <a:moveTo>
                    <a:pt x="24" y="249"/>
                  </a:moveTo>
                  <a:cubicBezTo>
                    <a:pt x="24" y="248"/>
                    <a:pt x="24" y="248"/>
                    <a:pt x="24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8"/>
                    <a:pt x="25" y="248"/>
                    <a:pt x="25" y="248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24" y="251"/>
                  </a:moveTo>
                  <a:cubicBezTo>
                    <a:pt x="23" y="252"/>
                    <a:pt x="23" y="252"/>
                    <a:pt x="23" y="252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3"/>
                    <a:pt x="24" y="253"/>
                    <a:pt x="24" y="253"/>
                  </a:cubicBezTo>
                  <a:cubicBezTo>
                    <a:pt x="24" y="252"/>
                    <a:pt x="24" y="252"/>
                    <a:pt x="24" y="252"/>
                  </a:cubicBezTo>
                  <a:cubicBezTo>
                    <a:pt x="24" y="251"/>
                    <a:pt x="24" y="251"/>
                    <a:pt x="24" y="251"/>
                  </a:cubicBezTo>
                  <a:close/>
                  <a:moveTo>
                    <a:pt x="25" y="250"/>
                  </a:moveTo>
                  <a:cubicBezTo>
                    <a:pt x="25" y="249"/>
                    <a:pt x="25" y="249"/>
                    <a:pt x="25" y="249"/>
                  </a:cubicBezTo>
                  <a:cubicBezTo>
                    <a:pt x="25" y="249"/>
                    <a:pt x="25" y="249"/>
                    <a:pt x="25" y="249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50"/>
                  </a:cubicBezTo>
                  <a:cubicBezTo>
                    <a:pt x="24" y="250"/>
                    <a:pt x="25" y="250"/>
                    <a:pt x="25" y="250"/>
                  </a:cubicBezTo>
                  <a:close/>
                  <a:moveTo>
                    <a:pt x="26" y="249"/>
                  </a:moveTo>
                  <a:cubicBezTo>
                    <a:pt x="27" y="248"/>
                    <a:pt x="27" y="248"/>
                    <a:pt x="27" y="248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9" y="247"/>
                    <a:pt x="29" y="247"/>
                    <a:pt x="29" y="247"/>
                  </a:cubicBezTo>
                  <a:cubicBezTo>
                    <a:pt x="28" y="249"/>
                    <a:pt x="28" y="249"/>
                    <a:pt x="28" y="249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6" y="249"/>
                    <a:pt x="26" y="249"/>
                    <a:pt x="26" y="249"/>
                  </a:cubicBezTo>
                  <a:cubicBezTo>
                    <a:pt x="26" y="249"/>
                    <a:pt x="26" y="249"/>
                    <a:pt x="26" y="249"/>
                  </a:cubicBezTo>
                  <a:close/>
                  <a:moveTo>
                    <a:pt x="25" y="245"/>
                  </a:moveTo>
                  <a:cubicBezTo>
                    <a:pt x="25" y="244"/>
                    <a:pt x="25" y="244"/>
                    <a:pt x="25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6" y="244"/>
                    <a:pt x="26" y="244"/>
                    <a:pt x="26" y="244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ubicBezTo>
                    <a:pt x="25" y="245"/>
                    <a:pt x="25" y="245"/>
                    <a:pt x="25" y="245"/>
                  </a:cubicBezTo>
                  <a:close/>
                  <a:moveTo>
                    <a:pt x="23" y="245"/>
                  </a:moveTo>
                  <a:cubicBezTo>
                    <a:pt x="24" y="245"/>
                    <a:pt x="24" y="245"/>
                    <a:pt x="24" y="245"/>
                  </a:cubicBezTo>
                  <a:cubicBezTo>
                    <a:pt x="24" y="245"/>
                    <a:pt x="24" y="245"/>
                    <a:pt x="24" y="245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3" y="245"/>
                    <a:pt x="23" y="245"/>
                    <a:pt x="23" y="245"/>
                  </a:cubicBezTo>
                  <a:close/>
                  <a:moveTo>
                    <a:pt x="22" y="243"/>
                  </a:moveTo>
                  <a:cubicBezTo>
                    <a:pt x="22" y="244"/>
                    <a:pt x="22" y="244"/>
                    <a:pt x="22" y="244"/>
                  </a:cubicBezTo>
                  <a:cubicBezTo>
                    <a:pt x="22" y="244"/>
                    <a:pt x="22" y="244"/>
                    <a:pt x="22" y="244"/>
                  </a:cubicBezTo>
                  <a:cubicBezTo>
                    <a:pt x="22" y="245"/>
                    <a:pt x="22" y="245"/>
                    <a:pt x="22" y="245"/>
                  </a:cubicBezTo>
                  <a:cubicBezTo>
                    <a:pt x="23" y="244"/>
                    <a:pt x="23" y="244"/>
                    <a:pt x="23" y="244"/>
                  </a:cubicBezTo>
                  <a:cubicBezTo>
                    <a:pt x="22" y="243"/>
                    <a:pt x="22" y="243"/>
                    <a:pt x="22" y="243"/>
                  </a:cubicBezTo>
                  <a:cubicBezTo>
                    <a:pt x="22" y="243"/>
                    <a:pt x="22" y="243"/>
                    <a:pt x="22" y="243"/>
                  </a:cubicBezTo>
                  <a:close/>
                  <a:moveTo>
                    <a:pt x="23" y="242"/>
                  </a:moveTo>
                  <a:cubicBezTo>
                    <a:pt x="23" y="242"/>
                    <a:pt x="23" y="242"/>
                    <a:pt x="23" y="242"/>
                  </a:cubicBezTo>
                  <a:cubicBezTo>
                    <a:pt x="23" y="242"/>
                    <a:pt x="23" y="242"/>
                    <a:pt x="23" y="242"/>
                  </a:cubicBezTo>
                  <a:cubicBezTo>
                    <a:pt x="23" y="243"/>
                    <a:pt x="23" y="243"/>
                    <a:pt x="23" y="243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5" y="242"/>
                    <a:pt x="25" y="242"/>
                    <a:pt x="25" y="242"/>
                  </a:cubicBezTo>
                  <a:cubicBezTo>
                    <a:pt x="24" y="243"/>
                    <a:pt x="24" y="243"/>
                    <a:pt x="24" y="243"/>
                  </a:cubicBezTo>
                  <a:cubicBezTo>
                    <a:pt x="24" y="244"/>
                    <a:pt x="24" y="244"/>
                    <a:pt x="24" y="244"/>
                  </a:cubicBezTo>
                  <a:cubicBezTo>
                    <a:pt x="25" y="243"/>
                    <a:pt x="25" y="243"/>
                    <a:pt x="25" y="243"/>
                  </a:cubicBezTo>
                  <a:cubicBezTo>
                    <a:pt x="25" y="241"/>
                    <a:pt x="25" y="241"/>
                    <a:pt x="25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23" y="241"/>
                    <a:pt x="23" y="241"/>
                    <a:pt x="23" y="241"/>
                  </a:cubicBezTo>
                  <a:cubicBezTo>
                    <a:pt x="23" y="242"/>
                    <a:pt x="23" y="242"/>
                    <a:pt x="23" y="242"/>
                  </a:cubicBezTo>
                  <a:close/>
                  <a:moveTo>
                    <a:pt x="23" y="240"/>
                  </a:moveTo>
                  <a:cubicBezTo>
                    <a:pt x="23" y="241"/>
                    <a:pt x="23" y="241"/>
                    <a:pt x="23" y="241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ubicBezTo>
                    <a:pt x="23" y="240"/>
                    <a:pt x="23" y="240"/>
                    <a:pt x="23" y="240"/>
                  </a:cubicBezTo>
                  <a:close/>
                  <a:moveTo>
                    <a:pt x="24" y="239"/>
                  </a:moveTo>
                  <a:cubicBezTo>
                    <a:pt x="25" y="238"/>
                    <a:pt x="25" y="238"/>
                    <a:pt x="25" y="238"/>
                  </a:cubicBezTo>
                  <a:cubicBezTo>
                    <a:pt x="25" y="237"/>
                    <a:pt x="25" y="237"/>
                    <a:pt x="25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5" y="238"/>
                    <a:pt x="25" y="238"/>
                    <a:pt x="25" y="238"/>
                  </a:cubicBezTo>
                  <a:cubicBezTo>
                    <a:pt x="24" y="239"/>
                    <a:pt x="24" y="239"/>
                    <a:pt x="24" y="239"/>
                  </a:cubicBezTo>
                  <a:close/>
                  <a:moveTo>
                    <a:pt x="19" y="236"/>
                  </a:moveTo>
                  <a:cubicBezTo>
                    <a:pt x="21" y="238"/>
                    <a:pt x="21" y="238"/>
                    <a:pt x="21" y="238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1" y="240"/>
                    <a:pt x="21" y="240"/>
                    <a:pt x="21" y="240"/>
                  </a:cubicBezTo>
                  <a:cubicBezTo>
                    <a:pt x="20" y="240"/>
                    <a:pt x="20" y="240"/>
                    <a:pt x="20" y="240"/>
                  </a:cubicBezTo>
                  <a:cubicBezTo>
                    <a:pt x="20" y="239"/>
                    <a:pt x="20" y="239"/>
                    <a:pt x="20" y="239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19" y="237"/>
                    <a:pt x="19" y="237"/>
                    <a:pt x="19" y="237"/>
                  </a:cubicBezTo>
                  <a:cubicBezTo>
                    <a:pt x="19" y="237"/>
                    <a:pt x="19" y="236"/>
                    <a:pt x="19" y="236"/>
                  </a:cubicBezTo>
                  <a:close/>
                  <a:moveTo>
                    <a:pt x="21" y="236"/>
                  </a:moveTo>
                  <a:cubicBezTo>
                    <a:pt x="21" y="237"/>
                    <a:pt x="21" y="237"/>
                    <a:pt x="21" y="237"/>
                  </a:cubicBezTo>
                  <a:cubicBezTo>
                    <a:pt x="21" y="238"/>
                    <a:pt x="21" y="238"/>
                    <a:pt x="21" y="238"/>
                  </a:cubicBezTo>
                  <a:cubicBezTo>
                    <a:pt x="21" y="239"/>
                    <a:pt x="21" y="239"/>
                    <a:pt x="21" y="239"/>
                  </a:cubicBezTo>
                  <a:cubicBezTo>
                    <a:pt x="22" y="239"/>
                    <a:pt x="22" y="239"/>
                    <a:pt x="22" y="239"/>
                  </a:cubicBezTo>
                  <a:cubicBezTo>
                    <a:pt x="22" y="238"/>
                    <a:pt x="22" y="238"/>
                    <a:pt x="22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1" y="236"/>
                    <a:pt x="21" y="236"/>
                    <a:pt x="21" y="236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6"/>
                    <a:pt x="21" y="236"/>
                    <a:pt x="21" y="236"/>
                  </a:cubicBezTo>
                  <a:close/>
                  <a:moveTo>
                    <a:pt x="19" y="235"/>
                  </a:moveTo>
                  <a:cubicBezTo>
                    <a:pt x="20" y="235"/>
                    <a:pt x="20" y="235"/>
                    <a:pt x="20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1" y="235"/>
                    <a:pt x="21" y="235"/>
                    <a:pt x="21" y="235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21" y="234"/>
                    <a:pt x="21" y="234"/>
                    <a:pt x="21" y="234"/>
                  </a:cubicBezTo>
                  <a:cubicBezTo>
                    <a:pt x="19" y="234"/>
                    <a:pt x="19" y="234"/>
                    <a:pt x="19" y="234"/>
                  </a:cubicBezTo>
                  <a:cubicBezTo>
                    <a:pt x="19" y="235"/>
                    <a:pt x="19" y="235"/>
                    <a:pt x="19" y="235"/>
                  </a:cubicBezTo>
                  <a:close/>
                  <a:moveTo>
                    <a:pt x="10" y="235"/>
                  </a:moveTo>
                  <a:cubicBezTo>
                    <a:pt x="9" y="234"/>
                    <a:pt x="9" y="234"/>
                    <a:pt x="9" y="234"/>
                  </a:cubicBezTo>
                  <a:cubicBezTo>
                    <a:pt x="11" y="232"/>
                    <a:pt x="11" y="232"/>
                    <a:pt x="11" y="232"/>
                  </a:cubicBezTo>
                  <a:cubicBezTo>
                    <a:pt x="12" y="232"/>
                    <a:pt x="12" y="232"/>
                    <a:pt x="12" y="232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2" y="233"/>
                    <a:pt x="12" y="233"/>
                    <a:pt x="12" y="233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4" y="234"/>
                    <a:pt x="14" y="234"/>
                    <a:pt x="14" y="234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2" y="236"/>
                    <a:pt x="12" y="236"/>
                    <a:pt x="12" y="236"/>
                  </a:cubicBezTo>
                  <a:cubicBezTo>
                    <a:pt x="13" y="236"/>
                    <a:pt x="13" y="236"/>
                    <a:pt x="13" y="236"/>
                  </a:cubicBezTo>
                  <a:cubicBezTo>
                    <a:pt x="13" y="235"/>
                    <a:pt x="13" y="235"/>
                    <a:pt x="13" y="235"/>
                  </a:cubicBezTo>
                  <a:cubicBezTo>
                    <a:pt x="14" y="233"/>
                    <a:pt x="14" y="233"/>
                    <a:pt x="14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6" y="233"/>
                    <a:pt x="16" y="233"/>
                    <a:pt x="16" y="233"/>
                  </a:cubicBezTo>
                  <a:cubicBezTo>
                    <a:pt x="15" y="234"/>
                    <a:pt x="15" y="234"/>
                    <a:pt x="15" y="234"/>
                  </a:cubicBezTo>
                  <a:cubicBezTo>
                    <a:pt x="14" y="236"/>
                    <a:pt x="14" y="236"/>
                    <a:pt x="14" y="236"/>
                  </a:cubicBezTo>
                  <a:cubicBezTo>
                    <a:pt x="14" y="237"/>
                    <a:pt x="14" y="237"/>
                    <a:pt x="14" y="237"/>
                  </a:cubicBezTo>
                  <a:cubicBezTo>
                    <a:pt x="13" y="238"/>
                    <a:pt x="13" y="238"/>
                    <a:pt x="13" y="238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1" y="239"/>
                    <a:pt x="11" y="239"/>
                    <a:pt x="11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2" y="239"/>
                    <a:pt x="12" y="239"/>
                    <a:pt x="12" y="239"/>
                  </a:cubicBezTo>
                  <a:cubicBezTo>
                    <a:pt x="13" y="239"/>
                    <a:pt x="13" y="239"/>
                    <a:pt x="13" y="239"/>
                  </a:cubicBezTo>
                  <a:cubicBezTo>
                    <a:pt x="13" y="240"/>
                    <a:pt x="13" y="240"/>
                    <a:pt x="13" y="240"/>
                  </a:cubicBezTo>
                  <a:cubicBezTo>
                    <a:pt x="12" y="240"/>
                    <a:pt x="12" y="240"/>
                    <a:pt x="12" y="240"/>
                  </a:cubicBezTo>
                  <a:cubicBezTo>
                    <a:pt x="12" y="241"/>
                    <a:pt x="12" y="241"/>
                    <a:pt x="12" y="241"/>
                  </a:cubicBezTo>
                  <a:cubicBezTo>
                    <a:pt x="12" y="242"/>
                    <a:pt x="12" y="242"/>
                    <a:pt x="12" y="242"/>
                  </a:cubicBezTo>
                  <a:cubicBezTo>
                    <a:pt x="12" y="243"/>
                    <a:pt x="12" y="243"/>
                    <a:pt x="12" y="243"/>
                  </a:cubicBezTo>
                  <a:cubicBezTo>
                    <a:pt x="12" y="244"/>
                    <a:pt x="12" y="244"/>
                    <a:pt x="12" y="244"/>
                  </a:cubicBezTo>
                  <a:cubicBezTo>
                    <a:pt x="12" y="245"/>
                    <a:pt x="12" y="245"/>
                    <a:pt x="12" y="245"/>
                  </a:cubicBezTo>
                  <a:cubicBezTo>
                    <a:pt x="13" y="245"/>
                    <a:pt x="13" y="245"/>
                    <a:pt x="13" y="245"/>
                  </a:cubicBezTo>
                  <a:cubicBezTo>
                    <a:pt x="14" y="246"/>
                    <a:pt x="14" y="246"/>
                    <a:pt x="14" y="246"/>
                  </a:cubicBezTo>
                  <a:cubicBezTo>
                    <a:pt x="13" y="247"/>
                    <a:pt x="13" y="247"/>
                    <a:pt x="13" y="247"/>
                  </a:cubicBezTo>
                  <a:cubicBezTo>
                    <a:pt x="12" y="246"/>
                    <a:pt x="12" y="246"/>
                    <a:pt x="12" y="246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0" y="243"/>
                    <a:pt x="10" y="243"/>
                    <a:pt x="10" y="243"/>
                  </a:cubicBezTo>
                  <a:cubicBezTo>
                    <a:pt x="11" y="242"/>
                    <a:pt x="11" y="242"/>
                    <a:pt x="11" y="242"/>
                  </a:cubicBezTo>
                  <a:cubicBezTo>
                    <a:pt x="10" y="242"/>
                    <a:pt x="10" y="242"/>
                    <a:pt x="10" y="242"/>
                  </a:cubicBezTo>
                  <a:cubicBezTo>
                    <a:pt x="9" y="241"/>
                    <a:pt x="9" y="241"/>
                    <a:pt x="9" y="241"/>
                  </a:cubicBezTo>
                  <a:cubicBezTo>
                    <a:pt x="10" y="241"/>
                    <a:pt x="10" y="241"/>
                    <a:pt x="10" y="241"/>
                  </a:cubicBezTo>
                  <a:cubicBezTo>
                    <a:pt x="11" y="241"/>
                    <a:pt x="11" y="241"/>
                    <a:pt x="11" y="241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9" y="240"/>
                    <a:pt x="9" y="240"/>
                    <a:pt x="9" y="240"/>
                  </a:cubicBezTo>
                  <a:cubicBezTo>
                    <a:pt x="10" y="239"/>
                    <a:pt x="10" y="239"/>
                    <a:pt x="10" y="239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9" y="238"/>
                    <a:pt x="9" y="238"/>
                    <a:pt x="9" y="238"/>
                  </a:cubicBezTo>
                  <a:cubicBezTo>
                    <a:pt x="10" y="238"/>
                    <a:pt x="10" y="238"/>
                    <a:pt x="10" y="238"/>
                  </a:cubicBezTo>
                  <a:cubicBezTo>
                    <a:pt x="11" y="238"/>
                    <a:pt x="11" y="238"/>
                    <a:pt x="11" y="238"/>
                  </a:cubicBezTo>
                  <a:cubicBezTo>
                    <a:pt x="11" y="237"/>
                    <a:pt x="11" y="237"/>
                    <a:pt x="11" y="237"/>
                  </a:cubicBezTo>
                  <a:cubicBezTo>
                    <a:pt x="10" y="237"/>
                    <a:pt x="10" y="237"/>
                    <a:pt x="10" y="237"/>
                  </a:cubicBezTo>
                  <a:cubicBezTo>
                    <a:pt x="9" y="237"/>
                    <a:pt x="9" y="237"/>
                    <a:pt x="9" y="237"/>
                  </a:cubicBezTo>
                  <a:cubicBezTo>
                    <a:pt x="9" y="236"/>
                    <a:pt x="9" y="236"/>
                    <a:pt x="9" y="236"/>
                  </a:cubicBezTo>
                  <a:cubicBezTo>
                    <a:pt x="10" y="235"/>
                    <a:pt x="10" y="235"/>
                    <a:pt x="10" y="235"/>
                  </a:cubicBezTo>
                  <a:close/>
                  <a:moveTo>
                    <a:pt x="20" y="231"/>
                  </a:moveTo>
                  <a:cubicBezTo>
                    <a:pt x="20" y="230"/>
                    <a:pt x="20" y="230"/>
                    <a:pt x="20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1" y="230"/>
                    <a:pt x="21" y="230"/>
                    <a:pt x="21" y="230"/>
                  </a:cubicBezTo>
                  <a:cubicBezTo>
                    <a:pt x="20" y="231"/>
                    <a:pt x="20" y="231"/>
                    <a:pt x="20" y="231"/>
                  </a:cubicBezTo>
                  <a:close/>
                  <a:moveTo>
                    <a:pt x="111" y="109"/>
                  </a:moveTo>
                  <a:cubicBezTo>
                    <a:pt x="111" y="109"/>
                    <a:pt x="111" y="109"/>
                    <a:pt x="111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9"/>
                    <a:pt x="112" y="109"/>
                    <a:pt x="112" y="109"/>
                  </a:cubicBezTo>
                  <a:cubicBezTo>
                    <a:pt x="112" y="108"/>
                    <a:pt x="112" y="108"/>
                    <a:pt x="112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111" y="109"/>
                    <a:pt x="111" y="109"/>
                    <a:pt x="111" y="109"/>
                  </a:cubicBezTo>
                  <a:close/>
                  <a:moveTo>
                    <a:pt x="102" y="101"/>
                  </a:move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2" y="101"/>
                    <a:pt x="102" y="101"/>
                    <a:pt x="102" y="101"/>
                  </a:cubicBezTo>
                  <a:close/>
                  <a:moveTo>
                    <a:pt x="71" y="103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1" y="103"/>
                    <a:pt x="71" y="103"/>
                    <a:pt x="71" y="103"/>
                  </a:cubicBezTo>
                  <a:cubicBezTo>
                    <a:pt x="71" y="103"/>
                    <a:pt x="71" y="103"/>
                    <a:pt x="71" y="103"/>
                  </a:cubicBezTo>
                  <a:close/>
                  <a:moveTo>
                    <a:pt x="71" y="105"/>
                  </a:moveTo>
                  <a:cubicBezTo>
                    <a:pt x="71" y="104"/>
                    <a:pt x="71" y="104"/>
                    <a:pt x="71" y="104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1" y="105"/>
                    <a:pt x="71" y="105"/>
                    <a:pt x="71" y="105"/>
                  </a:cubicBezTo>
                  <a:close/>
                  <a:moveTo>
                    <a:pt x="69" y="107"/>
                  </a:moveTo>
                  <a:cubicBezTo>
                    <a:pt x="69" y="108"/>
                    <a:pt x="69" y="108"/>
                    <a:pt x="69" y="108"/>
                  </a:cubicBezTo>
                  <a:cubicBezTo>
                    <a:pt x="69" y="109"/>
                    <a:pt x="69" y="109"/>
                    <a:pt x="69" y="109"/>
                  </a:cubicBezTo>
                  <a:cubicBezTo>
                    <a:pt x="69" y="110"/>
                    <a:pt x="69" y="110"/>
                    <a:pt x="69" y="110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0" y="109"/>
                    <a:pt x="70" y="109"/>
                    <a:pt x="70" y="109"/>
                  </a:cubicBezTo>
                  <a:cubicBezTo>
                    <a:pt x="71" y="109"/>
                    <a:pt x="71" y="109"/>
                    <a:pt x="71" y="109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5"/>
                    <a:pt x="76" y="105"/>
                    <a:pt x="76" y="105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5"/>
                    <a:pt x="75" y="105"/>
                    <a:pt x="75" y="105"/>
                  </a:cubicBezTo>
                  <a:cubicBezTo>
                    <a:pt x="75" y="104"/>
                    <a:pt x="75" y="104"/>
                    <a:pt x="75" y="104"/>
                  </a:cubicBezTo>
                  <a:cubicBezTo>
                    <a:pt x="74" y="104"/>
                    <a:pt x="74" y="104"/>
                    <a:pt x="74" y="104"/>
                  </a:cubicBezTo>
                  <a:cubicBezTo>
                    <a:pt x="74" y="105"/>
                    <a:pt x="74" y="105"/>
                    <a:pt x="74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7"/>
                    <a:pt x="72" y="107"/>
                    <a:pt x="72" y="107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6"/>
                    <a:pt x="71" y="106"/>
                    <a:pt x="71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6"/>
                    <a:pt x="70" y="106"/>
                    <a:pt x="70" y="10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69" y="107"/>
                    <a:pt x="69" y="107"/>
                    <a:pt x="69" y="107"/>
                  </a:cubicBezTo>
                  <a:close/>
                  <a:moveTo>
                    <a:pt x="66" y="110"/>
                  </a:moveTo>
                  <a:cubicBezTo>
                    <a:pt x="66" y="109"/>
                    <a:pt x="66" y="109"/>
                    <a:pt x="66" y="109"/>
                  </a:cubicBezTo>
                  <a:cubicBezTo>
                    <a:pt x="66" y="107"/>
                    <a:pt x="66" y="107"/>
                    <a:pt x="66" y="107"/>
                  </a:cubicBezTo>
                  <a:cubicBezTo>
                    <a:pt x="65" y="108"/>
                    <a:pt x="65" y="108"/>
                    <a:pt x="65" y="108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5" y="109"/>
                    <a:pt x="65" y="109"/>
                  </a:cubicBezTo>
                  <a:cubicBezTo>
                    <a:pt x="65" y="109"/>
                    <a:pt x="66" y="110"/>
                    <a:pt x="66" y="110"/>
                  </a:cubicBezTo>
                  <a:close/>
                  <a:moveTo>
                    <a:pt x="66" y="110"/>
                  </a:moveTo>
                  <a:cubicBezTo>
                    <a:pt x="67" y="110"/>
                    <a:pt x="67" y="110"/>
                    <a:pt x="67" y="110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9"/>
                    <a:pt x="67" y="109"/>
                    <a:pt x="67" y="109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8" y="107"/>
                    <a:pt x="68" y="107"/>
                    <a:pt x="68" y="107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8" y="106"/>
                    <a:pt x="68" y="106"/>
                    <a:pt x="68" y="106"/>
                  </a:cubicBezTo>
                  <a:cubicBezTo>
                    <a:pt x="69" y="107"/>
                    <a:pt x="69" y="107"/>
                    <a:pt x="69" y="107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8" y="110"/>
                    <a:pt x="68" y="110"/>
                    <a:pt x="68" y="110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6" y="110"/>
                    <a:pt x="66" y="110"/>
                    <a:pt x="66" y="110"/>
                  </a:cubicBezTo>
                  <a:close/>
                  <a:moveTo>
                    <a:pt x="68" y="114"/>
                  </a:moveTo>
                  <a:cubicBezTo>
                    <a:pt x="68" y="114"/>
                    <a:pt x="68" y="114"/>
                    <a:pt x="68" y="114"/>
                  </a:cubicBezTo>
                  <a:cubicBezTo>
                    <a:pt x="67" y="112"/>
                    <a:pt x="67" y="112"/>
                    <a:pt x="67" y="112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7" y="111"/>
                    <a:pt x="67" y="111"/>
                    <a:pt x="67" y="111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0"/>
                    <a:pt x="65" y="110"/>
                    <a:pt x="65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6" y="112"/>
                    <a:pt x="66" y="112"/>
                    <a:pt x="66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8" y="114"/>
                    <a:pt x="68" y="114"/>
                    <a:pt x="68" y="114"/>
                  </a:cubicBezTo>
                  <a:close/>
                  <a:moveTo>
                    <a:pt x="58" y="100"/>
                  </a:moveTo>
                  <a:cubicBezTo>
                    <a:pt x="58" y="101"/>
                    <a:pt x="58" y="101"/>
                    <a:pt x="58" y="101"/>
                  </a:cubicBezTo>
                  <a:cubicBezTo>
                    <a:pt x="59" y="101"/>
                    <a:pt x="59" y="101"/>
                    <a:pt x="59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59" y="100"/>
                    <a:pt x="59" y="100"/>
                    <a:pt x="59" y="100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58" y="100"/>
                    <a:pt x="58" y="100"/>
                    <a:pt x="58" y="100"/>
                  </a:cubicBezTo>
                  <a:close/>
                  <a:moveTo>
                    <a:pt x="39" y="271"/>
                  </a:moveTo>
                  <a:cubicBezTo>
                    <a:pt x="39" y="271"/>
                    <a:pt x="39" y="271"/>
                    <a:pt x="39" y="271"/>
                  </a:cubicBezTo>
                  <a:cubicBezTo>
                    <a:pt x="38" y="271"/>
                    <a:pt x="38" y="271"/>
                    <a:pt x="38" y="271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9" y="268"/>
                    <a:pt x="39" y="268"/>
                    <a:pt x="39" y="268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9" y="267"/>
                    <a:pt x="39" y="267"/>
                    <a:pt x="39" y="267"/>
                  </a:cubicBezTo>
                  <a:cubicBezTo>
                    <a:pt x="38" y="268"/>
                    <a:pt x="38" y="268"/>
                    <a:pt x="38" y="268"/>
                  </a:cubicBezTo>
                  <a:cubicBezTo>
                    <a:pt x="37" y="268"/>
                    <a:pt x="37" y="268"/>
                    <a:pt x="37" y="268"/>
                  </a:cubicBezTo>
                  <a:cubicBezTo>
                    <a:pt x="36" y="267"/>
                    <a:pt x="36" y="267"/>
                    <a:pt x="36" y="267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6" y="266"/>
                    <a:pt x="36" y="266"/>
                    <a:pt x="36" y="266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7"/>
                    <a:pt x="37" y="267"/>
                    <a:pt x="37" y="267"/>
                  </a:cubicBezTo>
                  <a:cubicBezTo>
                    <a:pt x="37" y="266"/>
                    <a:pt x="37" y="266"/>
                    <a:pt x="37" y="266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6" y="265"/>
                    <a:pt x="36" y="265"/>
                    <a:pt x="36" y="265"/>
                  </a:cubicBezTo>
                  <a:cubicBezTo>
                    <a:pt x="35" y="266"/>
                    <a:pt x="35" y="266"/>
                    <a:pt x="35" y="266"/>
                  </a:cubicBezTo>
                  <a:cubicBezTo>
                    <a:pt x="34" y="265"/>
                    <a:pt x="34" y="265"/>
                    <a:pt x="34" y="265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4" y="264"/>
                    <a:pt x="34" y="264"/>
                    <a:pt x="34" y="264"/>
                  </a:cubicBezTo>
                  <a:cubicBezTo>
                    <a:pt x="35" y="263"/>
                    <a:pt x="35" y="263"/>
                    <a:pt x="35" y="263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6" y="262"/>
                    <a:pt x="36" y="262"/>
                    <a:pt x="36" y="262"/>
                  </a:cubicBezTo>
                  <a:cubicBezTo>
                    <a:pt x="36" y="261"/>
                    <a:pt x="36" y="261"/>
                    <a:pt x="36" y="261"/>
                  </a:cubicBezTo>
                  <a:cubicBezTo>
                    <a:pt x="35" y="262"/>
                    <a:pt x="35" y="262"/>
                    <a:pt x="35" y="262"/>
                  </a:cubicBezTo>
                  <a:cubicBezTo>
                    <a:pt x="34" y="262"/>
                    <a:pt x="34" y="262"/>
                    <a:pt x="34" y="262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4" y="261"/>
                    <a:pt x="34" y="261"/>
                    <a:pt x="34" y="261"/>
                  </a:cubicBezTo>
                  <a:cubicBezTo>
                    <a:pt x="35" y="260"/>
                    <a:pt x="35" y="260"/>
                    <a:pt x="35" y="260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8"/>
                    <a:pt x="35" y="258"/>
                    <a:pt x="35" y="258"/>
                  </a:cubicBezTo>
                  <a:cubicBezTo>
                    <a:pt x="35" y="259"/>
                    <a:pt x="35" y="259"/>
                    <a:pt x="35" y="259"/>
                  </a:cubicBezTo>
                  <a:cubicBezTo>
                    <a:pt x="34" y="260"/>
                    <a:pt x="34" y="260"/>
                    <a:pt x="34" y="260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3" y="261"/>
                    <a:pt x="33" y="261"/>
                    <a:pt x="33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1"/>
                    <a:pt x="32" y="261"/>
                    <a:pt x="32" y="261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2" y="260"/>
                    <a:pt x="32" y="260"/>
                    <a:pt x="32" y="260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1"/>
                    <a:pt x="31" y="261"/>
                    <a:pt x="31" y="261"/>
                  </a:cubicBezTo>
                  <a:cubicBezTo>
                    <a:pt x="31" y="260"/>
                    <a:pt x="31" y="260"/>
                    <a:pt x="31" y="260"/>
                  </a:cubicBezTo>
                  <a:cubicBezTo>
                    <a:pt x="30" y="260"/>
                    <a:pt x="30" y="260"/>
                    <a:pt x="30" y="260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29" y="260"/>
                    <a:pt x="29" y="260"/>
                    <a:pt x="29" y="260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8"/>
                    <a:pt x="33" y="258"/>
                    <a:pt x="33" y="258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3" y="257"/>
                    <a:pt x="33" y="257"/>
                    <a:pt x="33" y="257"/>
                  </a:cubicBezTo>
                  <a:cubicBezTo>
                    <a:pt x="32" y="258"/>
                    <a:pt x="32" y="258"/>
                    <a:pt x="32" y="258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1" y="259"/>
                    <a:pt x="31" y="259"/>
                    <a:pt x="31" y="259"/>
                  </a:cubicBezTo>
                  <a:cubicBezTo>
                    <a:pt x="30" y="259"/>
                    <a:pt x="30" y="259"/>
                    <a:pt x="30" y="259"/>
                  </a:cubicBezTo>
                  <a:cubicBezTo>
                    <a:pt x="30" y="258"/>
                    <a:pt x="30" y="258"/>
                    <a:pt x="30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8"/>
                    <a:pt x="29" y="258"/>
                    <a:pt x="29" y="258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8" y="257"/>
                    <a:pt x="28" y="257"/>
                    <a:pt x="28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5" y="257"/>
                    <a:pt x="25" y="257"/>
                    <a:pt x="25" y="257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5" y="256"/>
                    <a:pt x="25" y="256"/>
                    <a:pt x="25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7"/>
                    <a:pt x="27" y="257"/>
                    <a:pt x="27" y="257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6" y="256"/>
                    <a:pt x="26" y="256"/>
                    <a:pt x="26" y="256"/>
                  </a:cubicBezTo>
                  <a:cubicBezTo>
                    <a:pt x="27" y="256"/>
                    <a:pt x="27" y="256"/>
                    <a:pt x="27" y="256"/>
                  </a:cubicBezTo>
                  <a:cubicBezTo>
                    <a:pt x="28" y="256"/>
                    <a:pt x="28" y="256"/>
                    <a:pt x="28" y="256"/>
                  </a:cubicBezTo>
                  <a:cubicBezTo>
                    <a:pt x="28" y="255"/>
                    <a:pt x="28" y="255"/>
                    <a:pt x="28" y="255"/>
                  </a:cubicBezTo>
                  <a:cubicBezTo>
                    <a:pt x="27" y="255"/>
                    <a:pt x="27" y="255"/>
                    <a:pt x="27" y="255"/>
                  </a:cubicBezTo>
                  <a:cubicBezTo>
                    <a:pt x="26" y="255"/>
                    <a:pt x="26" y="255"/>
                    <a:pt x="26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5" y="255"/>
                    <a:pt x="25" y="255"/>
                    <a:pt x="25" y="255"/>
                  </a:cubicBezTo>
                  <a:cubicBezTo>
                    <a:pt x="24" y="255"/>
                    <a:pt x="24" y="255"/>
                    <a:pt x="24" y="255"/>
                  </a:cubicBezTo>
                  <a:cubicBezTo>
                    <a:pt x="24" y="254"/>
                    <a:pt x="24" y="254"/>
                    <a:pt x="24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7" y="254"/>
                    <a:pt x="27" y="254"/>
                    <a:pt x="27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6" y="254"/>
                    <a:pt x="26" y="254"/>
                    <a:pt x="26" y="254"/>
                  </a:cubicBezTo>
                  <a:cubicBezTo>
                    <a:pt x="25" y="254"/>
                    <a:pt x="25" y="254"/>
                    <a:pt x="25" y="254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6" y="253"/>
                    <a:pt x="26" y="253"/>
                    <a:pt x="26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3"/>
                    <a:pt x="27" y="253"/>
                    <a:pt x="27" y="253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9" y="252"/>
                    <a:pt x="29" y="252"/>
                    <a:pt x="29" y="252"/>
                  </a:cubicBezTo>
                  <a:cubicBezTo>
                    <a:pt x="30" y="252"/>
                    <a:pt x="30" y="252"/>
                    <a:pt x="30" y="252"/>
                  </a:cubicBezTo>
                  <a:cubicBezTo>
                    <a:pt x="28" y="252"/>
                    <a:pt x="28" y="252"/>
                    <a:pt x="28" y="252"/>
                  </a:cubicBezTo>
                  <a:cubicBezTo>
                    <a:pt x="28" y="251"/>
                    <a:pt x="28" y="251"/>
                    <a:pt x="28" y="251"/>
                  </a:cubicBezTo>
                  <a:cubicBezTo>
                    <a:pt x="27" y="251"/>
                    <a:pt x="27" y="251"/>
                    <a:pt x="27" y="251"/>
                  </a:cubicBezTo>
                  <a:cubicBezTo>
                    <a:pt x="27" y="252"/>
                    <a:pt x="27" y="252"/>
                    <a:pt x="27" y="252"/>
                  </a:cubicBezTo>
                  <a:cubicBezTo>
                    <a:pt x="26" y="252"/>
                    <a:pt x="26" y="252"/>
                    <a:pt x="26" y="252"/>
                  </a:cubicBezTo>
                  <a:cubicBezTo>
                    <a:pt x="25" y="253"/>
                    <a:pt x="25" y="253"/>
                    <a:pt x="25" y="253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2"/>
                    <a:pt x="25" y="252"/>
                    <a:pt x="25" y="252"/>
                  </a:cubicBezTo>
                  <a:cubicBezTo>
                    <a:pt x="25" y="251"/>
                    <a:pt x="25" y="251"/>
                    <a:pt x="25" y="251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7" y="250"/>
                    <a:pt x="27" y="250"/>
                    <a:pt x="27" y="250"/>
                  </a:cubicBezTo>
                  <a:cubicBezTo>
                    <a:pt x="27" y="249"/>
                    <a:pt x="27" y="249"/>
                    <a:pt x="27" y="249"/>
                  </a:cubicBezTo>
                  <a:cubicBezTo>
                    <a:pt x="29" y="248"/>
                    <a:pt x="29" y="248"/>
                    <a:pt x="29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8"/>
                    <a:pt x="30" y="248"/>
                    <a:pt x="30" y="248"/>
                  </a:cubicBezTo>
                  <a:cubicBezTo>
                    <a:pt x="30" y="249"/>
                    <a:pt x="30" y="249"/>
                    <a:pt x="30" y="249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50"/>
                    <a:pt x="31" y="250"/>
                    <a:pt x="31" y="250"/>
                  </a:cubicBezTo>
                  <a:cubicBezTo>
                    <a:pt x="31" y="249"/>
                    <a:pt x="31" y="249"/>
                    <a:pt x="31" y="249"/>
                  </a:cubicBezTo>
                  <a:cubicBezTo>
                    <a:pt x="31" y="248"/>
                    <a:pt x="31" y="248"/>
                    <a:pt x="31" y="248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2" y="247"/>
                    <a:pt x="32" y="247"/>
                    <a:pt x="32" y="247"/>
                  </a:cubicBezTo>
                  <a:cubicBezTo>
                    <a:pt x="31" y="247"/>
                    <a:pt x="31" y="247"/>
                    <a:pt x="31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7"/>
                    <a:pt x="30" y="247"/>
                    <a:pt x="30" y="247"/>
                  </a:cubicBezTo>
                  <a:cubicBezTo>
                    <a:pt x="30" y="246"/>
                    <a:pt x="30" y="246"/>
                    <a:pt x="30" y="246"/>
                  </a:cubicBezTo>
                  <a:cubicBezTo>
                    <a:pt x="31" y="246"/>
                    <a:pt x="31" y="246"/>
                    <a:pt x="31" y="246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4"/>
                    <a:pt x="32" y="244"/>
                    <a:pt x="32" y="244"/>
                  </a:cubicBezTo>
                  <a:cubicBezTo>
                    <a:pt x="32" y="245"/>
                    <a:pt x="32" y="245"/>
                    <a:pt x="32" y="245"/>
                  </a:cubicBezTo>
                  <a:cubicBezTo>
                    <a:pt x="31" y="245"/>
                    <a:pt x="31" y="245"/>
                    <a:pt x="31" y="245"/>
                  </a:cubicBezTo>
                  <a:cubicBezTo>
                    <a:pt x="30" y="245"/>
                    <a:pt x="30" y="245"/>
                    <a:pt x="30" y="245"/>
                  </a:cubicBezTo>
                  <a:cubicBezTo>
                    <a:pt x="29" y="246"/>
                    <a:pt x="29" y="246"/>
                    <a:pt x="29" y="246"/>
                  </a:cubicBezTo>
                  <a:cubicBezTo>
                    <a:pt x="28" y="247"/>
                    <a:pt x="28" y="247"/>
                    <a:pt x="28" y="247"/>
                  </a:cubicBezTo>
                  <a:cubicBezTo>
                    <a:pt x="27" y="248"/>
                    <a:pt x="27" y="248"/>
                    <a:pt x="27" y="248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6" y="247"/>
                    <a:pt x="26" y="247"/>
                    <a:pt x="26" y="247"/>
                  </a:cubicBezTo>
                  <a:cubicBezTo>
                    <a:pt x="27" y="246"/>
                    <a:pt x="27" y="246"/>
                    <a:pt x="27" y="246"/>
                  </a:cubicBezTo>
                  <a:cubicBezTo>
                    <a:pt x="26" y="246"/>
                    <a:pt x="26" y="246"/>
                    <a:pt x="26" y="246"/>
                  </a:cubicBezTo>
                  <a:cubicBezTo>
                    <a:pt x="25" y="247"/>
                    <a:pt x="25" y="247"/>
                    <a:pt x="25" y="247"/>
                  </a:cubicBezTo>
                  <a:cubicBezTo>
                    <a:pt x="24" y="246"/>
                    <a:pt x="24" y="246"/>
                    <a:pt x="24" y="246"/>
                  </a:cubicBezTo>
                  <a:cubicBezTo>
                    <a:pt x="25" y="246"/>
                    <a:pt x="25" y="246"/>
                    <a:pt x="25" y="246"/>
                  </a:cubicBezTo>
                  <a:cubicBezTo>
                    <a:pt x="26" y="245"/>
                    <a:pt x="26" y="245"/>
                    <a:pt x="26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7" y="245"/>
                    <a:pt x="27" y="245"/>
                    <a:pt x="27" y="245"/>
                  </a:cubicBezTo>
                  <a:cubicBezTo>
                    <a:pt x="28" y="245"/>
                    <a:pt x="28" y="245"/>
                    <a:pt x="28" y="245"/>
                  </a:cubicBezTo>
                  <a:cubicBezTo>
                    <a:pt x="28" y="244"/>
                    <a:pt x="28" y="244"/>
                    <a:pt x="28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7" y="244"/>
                    <a:pt x="27" y="244"/>
                    <a:pt x="27" y="244"/>
                  </a:cubicBezTo>
                  <a:cubicBezTo>
                    <a:pt x="28" y="243"/>
                    <a:pt x="28" y="243"/>
                    <a:pt x="28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7" y="243"/>
                    <a:pt x="27" y="243"/>
                    <a:pt x="27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3"/>
                    <a:pt x="26" y="243"/>
                    <a:pt x="26" y="243"/>
                  </a:cubicBezTo>
                  <a:cubicBezTo>
                    <a:pt x="26" y="241"/>
                    <a:pt x="26" y="241"/>
                    <a:pt x="26" y="241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5" y="240"/>
                    <a:pt x="25" y="240"/>
                    <a:pt x="25" y="240"/>
                  </a:cubicBezTo>
                  <a:cubicBezTo>
                    <a:pt x="26" y="239"/>
                    <a:pt x="26" y="239"/>
                    <a:pt x="26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7" y="240"/>
                    <a:pt x="27" y="240"/>
                    <a:pt x="27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29" y="240"/>
                    <a:pt x="29" y="240"/>
                    <a:pt x="29" y="240"/>
                  </a:cubicBezTo>
                  <a:cubicBezTo>
                    <a:pt x="29" y="239"/>
                    <a:pt x="29" y="239"/>
                    <a:pt x="29" y="239"/>
                  </a:cubicBezTo>
                  <a:cubicBezTo>
                    <a:pt x="28" y="239"/>
                    <a:pt x="28" y="239"/>
                    <a:pt x="28" y="239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6" y="238"/>
                    <a:pt x="26" y="238"/>
                    <a:pt x="26" y="238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6"/>
                    <a:pt x="28" y="236"/>
                    <a:pt x="28" y="236"/>
                  </a:cubicBezTo>
                  <a:cubicBezTo>
                    <a:pt x="28" y="235"/>
                    <a:pt x="28" y="235"/>
                    <a:pt x="28" y="235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7" y="236"/>
                    <a:pt x="27" y="236"/>
                    <a:pt x="27" y="236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4" y="237"/>
                    <a:pt x="24" y="237"/>
                    <a:pt x="24" y="237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4" y="238"/>
                    <a:pt x="24" y="238"/>
                    <a:pt x="24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22" y="236"/>
                    <a:pt x="22" y="236"/>
                    <a:pt x="22" y="236"/>
                  </a:cubicBezTo>
                  <a:cubicBezTo>
                    <a:pt x="22" y="234"/>
                    <a:pt x="22" y="234"/>
                    <a:pt x="22" y="234"/>
                  </a:cubicBezTo>
                  <a:cubicBezTo>
                    <a:pt x="23" y="233"/>
                    <a:pt x="23" y="233"/>
                    <a:pt x="23" y="233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2"/>
                    <a:pt x="22" y="232"/>
                    <a:pt x="22" y="232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1"/>
                    <a:pt x="23" y="231"/>
                    <a:pt x="23" y="231"/>
                  </a:cubicBezTo>
                  <a:cubicBezTo>
                    <a:pt x="23" y="230"/>
                    <a:pt x="23" y="230"/>
                    <a:pt x="23" y="230"/>
                  </a:cubicBezTo>
                  <a:cubicBezTo>
                    <a:pt x="24" y="230"/>
                    <a:pt x="24" y="230"/>
                    <a:pt x="24" y="230"/>
                  </a:cubicBezTo>
                  <a:cubicBezTo>
                    <a:pt x="24" y="229"/>
                    <a:pt x="24" y="229"/>
                    <a:pt x="24" y="229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6" y="228"/>
                    <a:pt x="26" y="228"/>
                    <a:pt x="26" y="228"/>
                  </a:cubicBezTo>
                  <a:cubicBezTo>
                    <a:pt x="27" y="227"/>
                    <a:pt x="27" y="227"/>
                    <a:pt x="27" y="227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9" y="225"/>
                    <a:pt x="29" y="225"/>
                    <a:pt x="29" y="225"/>
                  </a:cubicBezTo>
                  <a:cubicBezTo>
                    <a:pt x="28" y="225"/>
                    <a:pt x="28" y="225"/>
                    <a:pt x="28" y="225"/>
                  </a:cubicBezTo>
                  <a:cubicBezTo>
                    <a:pt x="28" y="224"/>
                    <a:pt x="28" y="224"/>
                    <a:pt x="28" y="224"/>
                  </a:cubicBezTo>
                  <a:cubicBezTo>
                    <a:pt x="27" y="225"/>
                    <a:pt x="27" y="225"/>
                    <a:pt x="27" y="225"/>
                  </a:cubicBezTo>
                  <a:cubicBezTo>
                    <a:pt x="27" y="226"/>
                    <a:pt x="27" y="226"/>
                    <a:pt x="27" y="226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8"/>
                    <a:pt x="25" y="228"/>
                    <a:pt x="25" y="228"/>
                  </a:cubicBezTo>
                  <a:cubicBezTo>
                    <a:pt x="25" y="227"/>
                    <a:pt x="25" y="227"/>
                    <a:pt x="25" y="227"/>
                  </a:cubicBezTo>
                  <a:cubicBezTo>
                    <a:pt x="26" y="226"/>
                    <a:pt x="26" y="226"/>
                    <a:pt x="26" y="226"/>
                  </a:cubicBezTo>
                  <a:cubicBezTo>
                    <a:pt x="26" y="225"/>
                    <a:pt x="26" y="225"/>
                    <a:pt x="26" y="225"/>
                  </a:cubicBezTo>
                  <a:cubicBezTo>
                    <a:pt x="27" y="223"/>
                    <a:pt x="27" y="223"/>
                    <a:pt x="27" y="223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2"/>
                    <a:pt x="28" y="222"/>
                    <a:pt x="28" y="222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1"/>
                    <a:pt x="28" y="221"/>
                    <a:pt x="28" y="221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9"/>
                    <a:pt x="27" y="219"/>
                    <a:pt x="27" y="219"/>
                  </a:cubicBezTo>
                  <a:cubicBezTo>
                    <a:pt x="27" y="218"/>
                    <a:pt x="27" y="218"/>
                    <a:pt x="27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7"/>
                  </a:cubicBezTo>
                  <a:cubicBezTo>
                    <a:pt x="25" y="216"/>
                    <a:pt x="25" y="216"/>
                    <a:pt x="25" y="216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4" y="215"/>
                    <a:pt x="24" y="215"/>
                    <a:pt x="24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5"/>
                    <a:pt x="23" y="215"/>
                    <a:pt x="23" y="215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4"/>
                    <a:pt x="23" y="214"/>
                    <a:pt x="23" y="214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1"/>
                    <a:pt x="22" y="211"/>
                  </a:cubicBezTo>
                  <a:cubicBezTo>
                    <a:pt x="23" y="211"/>
                    <a:pt x="23" y="211"/>
                    <a:pt x="23" y="211"/>
                  </a:cubicBezTo>
                  <a:cubicBezTo>
                    <a:pt x="23" y="208"/>
                    <a:pt x="23" y="208"/>
                    <a:pt x="23" y="208"/>
                  </a:cubicBezTo>
                  <a:cubicBezTo>
                    <a:pt x="23" y="205"/>
                    <a:pt x="23" y="205"/>
                    <a:pt x="23" y="205"/>
                  </a:cubicBezTo>
                  <a:cubicBezTo>
                    <a:pt x="23" y="203"/>
                    <a:pt x="23" y="203"/>
                    <a:pt x="23" y="203"/>
                  </a:cubicBezTo>
                  <a:cubicBezTo>
                    <a:pt x="23" y="202"/>
                    <a:pt x="23" y="202"/>
                    <a:pt x="23" y="202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1"/>
                    <a:pt x="23" y="201"/>
                    <a:pt x="23" y="201"/>
                  </a:cubicBezTo>
                  <a:cubicBezTo>
                    <a:pt x="23" y="200"/>
                    <a:pt x="23" y="200"/>
                    <a:pt x="23" y="200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2" y="197"/>
                    <a:pt x="22" y="197"/>
                    <a:pt x="22" y="197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5"/>
                    <a:pt x="21" y="195"/>
                    <a:pt x="21" y="195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21" y="191"/>
                    <a:pt x="21" y="191"/>
                    <a:pt x="21" y="191"/>
                  </a:cubicBezTo>
                  <a:cubicBezTo>
                    <a:pt x="21" y="190"/>
                    <a:pt x="21" y="190"/>
                    <a:pt x="21" y="190"/>
                  </a:cubicBezTo>
                  <a:cubicBezTo>
                    <a:pt x="21" y="189"/>
                    <a:pt x="21" y="189"/>
                    <a:pt x="21" y="189"/>
                  </a:cubicBezTo>
                  <a:cubicBezTo>
                    <a:pt x="20" y="189"/>
                    <a:pt x="20" y="189"/>
                    <a:pt x="20" y="189"/>
                  </a:cubicBezTo>
                  <a:cubicBezTo>
                    <a:pt x="19" y="189"/>
                    <a:pt x="19" y="189"/>
                    <a:pt x="19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7" y="189"/>
                    <a:pt x="17" y="189"/>
                    <a:pt x="17" y="189"/>
                  </a:cubicBezTo>
                  <a:cubicBezTo>
                    <a:pt x="15" y="190"/>
                    <a:pt x="15" y="190"/>
                    <a:pt x="15" y="190"/>
                  </a:cubicBezTo>
                  <a:cubicBezTo>
                    <a:pt x="14" y="191"/>
                    <a:pt x="14" y="191"/>
                    <a:pt x="14" y="191"/>
                  </a:cubicBezTo>
                  <a:cubicBezTo>
                    <a:pt x="13" y="192"/>
                    <a:pt x="13" y="192"/>
                    <a:pt x="13" y="192"/>
                  </a:cubicBezTo>
                  <a:cubicBezTo>
                    <a:pt x="12" y="193"/>
                    <a:pt x="12" y="193"/>
                    <a:pt x="12" y="193"/>
                  </a:cubicBezTo>
                  <a:cubicBezTo>
                    <a:pt x="11" y="193"/>
                    <a:pt x="11" y="193"/>
                    <a:pt x="11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3"/>
                    <a:pt x="9" y="193"/>
                    <a:pt x="9" y="193"/>
                  </a:cubicBezTo>
                  <a:cubicBezTo>
                    <a:pt x="9" y="192"/>
                    <a:pt x="9" y="192"/>
                    <a:pt x="9" y="192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8" y="186"/>
                    <a:pt x="8" y="186"/>
                    <a:pt x="8" y="186"/>
                  </a:cubicBezTo>
                  <a:cubicBezTo>
                    <a:pt x="7" y="184"/>
                    <a:pt x="7" y="184"/>
                    <a:pt x="7" y="184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8" y="181"/>
                    <a:pt x="8" y="181"/>
                    <a:pt x="8" y="181"/>
                  </a:cubicBezTo>
                  <a:cubicBezTo>
                    <a:pt x="5" y="181"/>
                    <a:pt x="5" y="181"/>
                    <a:pt x="5" y="181"/>
                  </a:cubicBezTo>
                  <a:cubicBezTo>
                    <a:pt x="4" y="182"/>
                    <a:pt x="4" y="182"/>
                    <a:pt x="4" y="182"/>
                  </a:cubicBezTo>
                  <a:cubicBezTo>
                    <a:pt x="3" y="181"/>
                    <a:pt x="3" y="181"/>
                    <a:pt x="3" y="181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1" y="97"/>
                    <a:pt x="51" y="97"/>
                    <a:pt x="51" y="97"/>
                  </a:cubicBezTo>
                  <a:cubicBezTo>
                    <a:pt x="52" y="97"/>
                    <a:pt x="52" y="97"/>
                    <a:pt x="52" y="97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6" y="99"/>
                    <a:pt x="56" y="99"/>
                    <a:pt x="56" y="99"/>
                  </a:cubicBezTo>
                  <a:cubicBezTo>
                    <a:pt x="56" y="100"/>
                    <a:pt x="56" y="100"/>
                    <a:pt x="56" y="100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7" y="101"/>
                    <a:pt x="57" y="101"/>
                    <a:pt x="57" y="101"/>
                  </a:cubicBezTo>
                  <a:cubicBezTo>
                    <a:pt x="58" y="102"/>
                    <a:pt x="58" y="102"/>
                    <a:pt x="58" y="102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3"/>
                    <a:pt x="58" y="103"/>
                    <a:pt x="58" y="103"/>
                  </a:cubicBezTo>
                  <a:cubicBezTo>
                    <a:pt x="58" y="104"/>
                    <a:pt x="58" y="104"/>
                    <a:pt x="58" y="104"/>
                  </a:cubicBezTo>
                  <a:cubicBezTo>
                    <a:pt x="58" y="105"/>
                    <a:pt x="58" y="105"/>
                    <a:pt x="58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5"/>
                    <a:pt x="59" y="105"/>
                    <a:pt x="59" y="105"/>
                  </a:cubicBezTo>
                  <a:cubicBezTo>
                    <a:pt x="59" y="106"/>
                    <a:pt x="59" y="106"/>
                    <a:pt x="59" y="106"/>
                  </a:cubicBezTo>
                  <a:cubicBezTo>
                    <a:pt x="60" y="107"/>
                    <a:pt x="60" y="107"/>
                    <a:pt x="60" y="107"/>
                  </a:cubicBezTo>
                  <a:cubicBezTo>
                    <a:pt x="61" y="108"/>
                    <a:pt x="61" y="108"/>
                    <a:pt x="61" y="108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2" y="109"/>
                    <a:pt x="62" y="109"/>
                    <a:pt x="62" y="109"/>
                  </a:cubicBezTo>
                  <a:cubicBezTo>
                    <a:pt x="63" y="109"/>
                    <a:pt x="63" y="109"/>
                    <a:pt x="63" y="109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3" y="110"/>
                    <a:pt x="63" y="110"/>
                    <a:pt x="63" y="110"/>
                  </a:cubicBezTo>
                  <a:cubicBezTo>
                    <a:pt x="64" y="110"/>
                    <a:pt x="64" y="110"/>
                    <a:pt x="64" y="110"/>
                  </a:cubicBezTo>
                  <a:cubicBezTo>
                    <a:pt x="65" y="111"/>
                    <a:pt x="65" y="111"/>
                    <a:pt x="65" y="111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6" y="113"/>
                    <a:pt x="66" y="113"/>
                    <a:pt x="66" y="113"/>
                  </a:cubicBezTo>
                  <a:cubicBezTo>
                    <a:pt x="67" y="114"/>
                    <a:pt x="67" y="114"/>
                    <a:pt x="67" y="114"/>
                  </a:cubicBezTo>
                  <a:cubicBezTo>
                    <a:pt x="67" y="115"/>
                    <a:pt x="67" y="115"/>
                    <a:pt x="67" y="115"/>
                  </a:cubicBezTo>
                  <a:cubicBezTo>
                    <a:pt x="68" y="115"/>
                    <a:pt x="68" y="115"/>
                    <a:pt x="68" y="115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7" y="117"/>
                    <a:pt x="67" y="117"/>
                    <a:pt x="67" y="117"/>
                  </a:cubicBezTo>
                  <a:cubicBezTo>
                    <a:pt x="66" y="117"/>
                    <a:pt x="66" y="117"/>
                    <a:pt x="66" y="117"/>
                  </a:cubicBezTo>
                  <a:cubicBezTo>
                    <a:pt x="68" y="116"/>
                    <a:pt x="68" y="116"/>
                    <a:pt x="68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6"/>
                    <a:pt x="69" y="116"/>
                    <a:pt x="69" y="116"/>
                  </a:cubicBezTo>
                  <a:cubicBezTo>
                    <a:pt x="69" y="115"/>
                    <a:pt x="69" y="115"/>
                    <a:pt x="69" y="115"/>
                  </a:cubicBezTo>
                  <a:cubicBezTo>
                    <a:pt x="69" y="112"/>
                    <a:pt x="69" y="112"/>
                    <a:pt x="69" y="112"/>
                  </a:cubicBezTo>
                  <a:cubicBezTo>
                    <a:pt x="69" y="111"/>
                    <a:pt x="69" y="111"/>
                    <a:pt x="69" y="111"/>
                  </a:cubicBezTo>
                  <a:cubicBezTo>
                    <a:pt x="70" y="110"/>
                    <a:pt x="70" y="110"/>
                    <a:pt x="70" y="110"/>
                  </a:cubicBezTo>
                  <a:cubicBezTo>
                    <a:pt x="71" y="110"/>
                    <a:pt x="71" y="110"/>
                    <a:pt x="71" y="110"/>
                  </a:cubicBezTo>
                  <a:cubicBezTo>
                    <a:pt x="72" y="109"/>
                    <a:pt x="72" y="109"/>
                    <a:pt x="72" y="109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6" y="108"/>
                    <a:pt x="76" y="108"/>
                    <a:pt x="76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7" y="108"/>
                    <a:pt x="77" y="108"/>
                    <a:pt x="77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79" y="107"/>
                    <a:pt x="79" y="107"/>
                    <a:pt x="79" y="107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0" y="106"/>
                    <a:pt x="80" y="106"/>
                    <a:pt x="80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2" y="105"/>
                    <a:pt x="82" y="105"/>
                    <a:pt x="82" y="105"/>
                  </a:cubicBezTo>
                  <a:cubicBezTo>
                    <a:pt x="82" y="106"/>
                    <a:pt x="82" y="106"/>
                    <a:pt x="82" y="106"/>
                  </a:cubicBezTo>
                  <a:cubicBezTo>
                    <a:pt x="85" y="106"/>
                    <a:pt x="85" y="106"/>
                    <a:pt x="85" y="106"/>
                  </a:cubicBezTo>
                  <a:cubicBezTo>
                    <a:pt x="87" y="105"/>
                    <a:pt x="87" y="105"/>
                    <a:pt x="87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5"/>
                    <a:pt x="89" y="105"/>
                    <a:pt x="89" y="105"/>
                  </a:cubicBezTo>
                  <a:cubicBezTo>
                    <a:pt x="89" y="104"/>
                    <a:pt x="89" y="104"/>
                    <a:pt x="89" y="104"/>
                  </a:cubicBezTo>
                  <a:cubicBezTo>
                    <a:pt x="91" y="104"/>
                    <a:pt x="91" y="104"/>
                    <a:pt x="91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2" y="104"/>
                    <a:pt x="92" y="104"/>
                    <a:pt x="92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3"/>
                    <a:pt x="94" y="103"/>
                    <a:pt x="94" y="103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4" y="104"/>
                    <a:pt x="94" y="104"/>
                    <a:pt x="94" y="104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5" y="105"/>
                    <a:pt x="95" y="105"/>
                    <a:pt x="95" y="105"/>
                  </a:cubicBezTo>
                  <a:cubicBezTo>
                    <a:pt x="94" y="105"/>
                    <a:pt x="94" y="105"/>
                    <a:pt x="94" y="105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2" y="106"/>
                    <a:pt x="92" y="106"/>
                    <a:pt x="92" y="106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89" y="108"/>
                    <a:pt x="89" y="108"/>
                    <a:pt x="89" y="108"/>
                  </a:cubicBezTo>
                  <a:cubicBezTo>
                    <a:pt x="88" y="108"/>
                    <a:pt x="88" y="108"/>
                    <a:pt x="88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4" y="108"/>
                    <a:pt x="84" y="108"/>
                    <a:pt x="84" y="108"/>
                  </a:cubicBezTo>
                  <a:cubicBezTo>
                    <a:pt x="82" y="108"/>
                    <a:pt x="82" y="108"/>
                    <a:pt x="82" y="108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8" y="110"/>
                    <a:pt x="78" y="110"/>
                    <a:pt x="78" y="110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7" y="111"/>
                    <a:pt x="77" y="111"/>
                    <a:pt x="77" y="111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1"/>
                    <a:pt x="76" y="111"/>
                    <a:pt x="76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3" y="113"/>
                    <a:pt x="73" y="113"/>
                    <a:pt x="73" y="113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5" y="115"/>
                    <a:pt x="75" y="115"/>
                    <a:pt x="75" y="115"/>
                  </a:cubicBezTo>
                  <a:cubicBezTo>
                    <a:pt x="74" y="114"/>
                    <a:pt x="74" y="114"/>
                    <a:pt x="74" y="114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75" y="114"/>
                    <a:pt x="75" y="114"/>
                    <a:pt x="75" y="114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2"/>
                    <a:pt x="77" y="112"/>
                    <a:pt x="77" y="112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79" y="111"/>
                    <a:pt x="79" y="111"/>
                    <a:pt x="79" y="111"/>
                  </a:cubicBezTo>
                  <a:cubicBezTo>
                    <a:pt x="82" y="110"/>
                    <a:pt x="82" y="110"/>
                    <a:pt x="82" y="110"/>
                  </a:cubicBezTo>
                  <a:cubicBezTo>
                    <a:pt x="82" y="109"/>
                    <a:pt x="82" y="109"/>
                    <a:pt x="82" y="109"/>
                  </a:cubicBezTo>
                  <a:cubicBezTo>
                    <a:pt x="83" y="109"/>
                    <a:pt x="83" y="109"/>
                    <a:pt x="83" y="109"/>
                  </a:cubicBezTo>
                  <a:cubicBezTo>
                    <a:pt x="83" y="110"/>
                    <a:pt x="83" y="110"/>
                    <a:pt x="83" y="110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4" y="109"/>
                    <a:pt x="84" y="109"/>
                    <a:pt x="84" y="109"/>
                  </a:cubicBezTo>
                  <a:cubicBezTo>
                    <a:pt x="85" y="110"/>
                    <a:pt x="85" y="110"/>
                    <a:pt x="85" y="110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6" y="109"/>
                    <a:pt x="86" y="109"/>
                    <a:pt x="86" y="109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6" y="110"/>
                    <a:pt x="86" y="110"/>
                    <a:pt x="86" y="110"/>
                  </a:cubicBezTo>
                  <a:cubicBezTo>
                    <a:pt x="88" y="110"/>
                    <a:pt x="88" y="110"/>
                    <a:pt x="88" y="110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91" y="108"/>
                    <a:pt x="91" y="108"/>
                    <a:pt x="91" y="108"/>
                  </a:cubicBezTo>
                  <a:cubicBezTo>
                    <a:pt x="93" y="107"/>
                    <a:pt x="93" y="107"/>
                    <a:pt x="93" y="107"/>
                  </a:cubicBezTo>
                  <a:cubicBezTo>
                    <a:pt x="94" y="107"/>
                    <a:pt x="94" y="107"/>
                    <a:pt x="94" y="107"/>
                  </a:cubicBezTo>
                  <a:cubicBezTo>
                    <a:pt x="95" y="107"/>
                    <a:pt x="95" y="107"/>
                    <a:pt x="95" y="107"/>
                  </a:cubicBezTo>
                  <a:cubicBezTo>
                    <a:pt x="96" y="107"/>
                    <a:pt x="96" y="107"/>
                    <a:pt x="96" y="107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7"/>
                    <a:pt x="99" y="107"/>
                    <a:pt x="99" y="107"/>
                  </a:cubicBezTo>
                  <a:cubicBezTo>
                    <a:pt x="98" y="107"/>
                    <a:pt x="98" y="107"/>
                    <a:pt x="98" y="107"/>
                  </a:cubicBezTo>
                  <a:cubicBezTo>
                    <a:pt x="99" y="106"/>
                    <a:pt x="99" y="106"/>
                    <a:pt x="99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6"/>
                    <a:pt x="100" y="106"/>
                    <a:pt x="100" y="106"/>
                  </a:cubicBezTo>
                  <a:cubicBezTo>
                    <a:pt x="100" y="105"/>
                    <a:pt x="100" y="105"/>
                    <a:pt x="100" y="105"/>
                  </a:cubicBezTo>
                  <a:cubicBezTo>
                    <a:pt x="101" y="106"/>
                    <a:pt x="101" y="106"/>
                    <a:pt x="101" y="106"/>
                  </a:cubicBezTo>
                  <a:cubicBezTo>
                    <a:pt x="102" y="106"/>
                    <a:pt x="102" y="106"/>
                    <a:pt x="102" y="106"/>
                  </a:cubicBezTo>
                  <a:cubicBezTo>
                    <a:pt x="102" y="105"/>
                    <a:pt x="102" y="105"/>
                    <a:pt x="102" y="105"/>
                  </a:cubicBezTo>
                  <a:cubicBezTo>
                    <a:pt x="101" y="104"/>
                    <a:pt x="101" y="104"/>
                    <a:pt x="101" y="104"/>
                  </a:cubicBezTo>
                  <a:cubicBezTo>
                    <a:pt x="102" y="103"/>
                    <a:pt x="102" y="103"/>
                    <a:pt x="102" y="103"/>
                  </a:cubicBezTo>
                  <a:cubicBezTo>
                    <a:pt x="101" y="103"/>
                    <a:pt x="101" y="103"/>
                    <a:pt x="101" y="103"/>
                  </a:cubicBezTo>
                  <a:cubicBezTo>
                    <a:pt x="102" y="102"/>
                    <a:pt x="102" y="102"/>
                    <a:pt x="102" y="102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2"/>
                    <a:pt x="103" y="102"/>
                    <a:pt x="103" y="102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4"/>
                    <a:pt x="102" y="114"/>
                    <a:pt x="102" y="114"/>
                  </a:cubicBezTo>
                  <a:cubicBezTo>
                    <a:pt x="103" y="115"/>
                    <a:pt x="103" y="115"/>
                    <a:pt x="103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6"/>
                    <a:pt x="104" y="116"/>
                    <a:pt x="104" y="116"/>
                  </a:cubicBezTo>
                  <a:cubicBezTo>
                    <a:pt x="106" y="116"/>
                    <a:pt x="106" y="116"/>
                    <a:pt x="106" y="116"/>
                  </a:cubicBezTo>
                  <a:cubicBezTo>
                    <a:pt x="105" y="115"/>
                    <a:pt x="105" y="115"/>
                    <a:pt x="105" y="115"/>
                  </a:cubicBezTo>
                  <a:cubicBezTo>
                    <a:pt x="104" y="115"/>
                    <a:pt x="104" y="115"/>
                    <a:pt x="104" y="115"/>
                  </a:cubicBezTo>
                  <a:cubicBezTo>
                    <a:pt x="104" y="114"/>
                    <a:pt x="104" y="114"/>
                    <a:pt x="104" y="114"/>
                  </a:cubicBezTo>
                  <a:cubicBezTo>
                    <a:pt x="105" y="114"/>
                    <a:pt x="105" y="114"/>
                    <a:pt x="105" y="114"/>
                  </a:cubicBezTo>
                  <a:cubicBezTo>
                    <a:pt x="106" y="114"/>
                    <a:pt x="106" y="114"/>
                    <a:pt x="106" y="114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08" y="111"/>
                    <a:pt x="108" y="111"/>
                    <a:pt x="108" y="111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0" y="110"/>
                    <a:pt x="110" y="110"/>
                    <a:pt x="110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0"/>
                    <a:pt x="111" y="110"/>
                    <a:pt x="111" y="110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0" y="112"/>
                    <a:pt x="110" y="112"/>
                    <a:pt x="110" y="112"/>
                  </a:cubicBezTo>
                  <a:cubicBezTo>
                    <a:pt x="111" y="112"/>
                    <a:pt x="111" y="112"/>
                    <a:pt x="111" y="112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3"/>
                    <a:pt x="110" y="113"/>
                    <a:pt x="110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6"/>
                    <a:pt x="108" y="116"/>
                    <a:pt x="108" y="116"/>
                  </a:cubicBezTo>
                  <a:cubicBezTo>
                    <a:pt x="108" y="117"/>
                    <a:pt x="108" y="117"/>
                    <a:pt x="108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3" y="117"/>
                    <a:pt x="113" y="117"/>
                    <a:pt x="113" y="117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18" y="115"/>
                    <a:pt x="118" y="115"/>
                    <a:pt x="118" y="115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6"/>
                    <a:pt x="120" y="116"/>
                    <a:pt x="120" y="116"/>
                  </a:cubicBezTo>
                  <a:cubicBezTo>
                    <a:pt x="120" y="117"/>
                    <a:pt x="120" y="117"/>
                    <a:pt x="120" y="117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21" y="119"/>
                    <a:pt x="121" y="119"/>
                    <a:pt x="121" y="119"/>
                  </a:cubicBezTo>
                  <a:cubicBezTo>
                    <a:pt x="122" y="121"/>
                    <a:pt x="122" y="121"/>
                    <a:pt x="122" y="121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4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7"/>
                    <a:pt x="130" y="127"/>
                    <a:pt x="130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3" y="129"/>
                    <a:pt x="133" y="129"/>
                    <a:pt x="133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4" y="128"/>
                    <a:pt x="134" y="128"/>
                    <a:pt x="134" y="128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5" y="127"/>
                    <a:pt x="135" y="127"/>
                    <a:pt x="135" y="127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5" y="128"/>
                    <a:pt x="135" y="128"/>
                    <a:pt x="135" y="128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6" y="127"/>
                    <a:pt x="136" y="127"/>
                    <a:pt x="136" y="127"/>
                  </a:cubicBezTo>
                  <a:cubicBezTo>
                    <a:pt x="137" y="128"/>
                    <a:pt x="137" y="128"/>
                    <a:pt x="137" y="128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8" y="129"/>
                    <a:pt x="138" y="129"/>
                    <a:pt x="138" y="129"/>
                  </a:cubicBezTo>
                  <a:cubicBezTo>
                    <a:pt x="138" y="130"/>
                    <a:pt x="138" y="130"/>
                    <a:pt x="138" y="130"/>
                  </a:cubicBezTo>
                  <a:cubicBezTo>
                    <a:pt x="139" y="131"/>
                    <a:pt x="139" y="131"/>
                    <a:pt x="139" y="131"/>
                  </a:cubicBezTo>
                  <a:cubicBezTo>
                    <a:pt x="139" y="132"/>
                    <a:pt x="139" y="132"/>
                    <a:pt x="139" y="132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34"/>
                    <a:pt x="139" y="134"/>
                    <a:pt x="139" y="134"/>
                  </a:cubicBezTo>
                  <a:cubicBezTo>
                    <a:pt x="138" y="135"/>
                    <a:pt x="138" y="135"/>
                    <a:pt x="138" y="135"/>
                  </a:cubicBezTo>
                  <a:cubicBezTo>
                    <a:pt x="136" y="134"/>
                    <a:pt x="136" y="134"/>
                    <a:pt x="136" y="134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5" y="135"/>
                    <a:pt x="135" y="135"/>
                    <a:pt x="135" y="135"/>
                  </a:cubicBezTo>
                  <a:cubicBezTo>
                    <a:pt x="134" y="135"/>
                    <a:pt x="134" y="135"/>
                    <a:pt x="134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3" y="135"/>
                    <a:pt x="133" y="135"/>
                    <a:pt x="133" y="135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2" y="136"/>
                    <a:pt x="132" y="136"/>
                    <a:pt x="132" y="136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7"/>
                    <a:pt x="130" y="137"/>
                    <a:pt x="130" y="137"/>
                  </a:cubicBezTo>
                  <a:cubicBezTo>
                    <a:pt x="131" y="137"/>
                    <a:pt x="131" y="137"/>
                    <a:pt x="131" y="137"/>
                  </a:cubicBezTo>
                  <a:cubicBezTo>
                    <a:pt x="132" y="137"/>
                    <a:pt x="132" y="137"/>
                    <a:pt x="132" y="137"/>
                  </a:cubicBezTo>
                  <a:cubicBezTo>
                    <a:pt x="132" y="138"/>
                    <a:pt x="132" y="138"/>
                    <a:pt x="132" y="138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38"/>
                    <a:pt x="133" y="138"/>
                    <a:pt x="133" y="138"/>
                  </a:cubicBezTo>
                  <a:cubicBezTo>
                    <a:pt x="134" y="139"/>
                    <a:pt x="134" y="139"/>
                    <a:pt x="134" y="139"/>
                  </a:cubicBezTo>
                  <a:cubicBezTo>
                    <a:pt x="134" y="140"/>
                    <a:pt x="134" y="140"/>
                    <a:pt x="134" y="140"/>
                  </a:cubicBezTo>
                  <a:cubicBezTo>
                    <a:pt x="135" y="140"/>
                    <a:pt x="135" y="140"/>
                    <a:pt x="135" y="140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8" y="141"/>
                    <a:pt x="138" y="141"/>
                    <a:pt x="138" y="141"/>
                  </a:cubicBezTo>
                  <a:cubicBezTo>
                    <a:pt x="140" y="142"/>
                    <a:pt x="140" y="142"/>
                    <a:pt x="140" y="142"/>
                  </a:cubicBezTo>
                  <a:cubicBezTo>
                    <a:pt x="141" y="142"/>
                    <a:pt x="141" y="142"/>
                    <a:pt x="141" y="142"/>
                  </a:cubicBezTo>
                  <a:cubicBezTo>
                    <a:pt x="141" y="141"/>
                    <a:pt x="141" y="141"/>
                    <a:pt x="141" y="141"/>
                  </a:cubicBezTo>
                  <a:cubicBezTo>
                    <a:pt x="142" y="141"/>
                    <a:pt x="142" y="141"/>
                    <a:pt x="142" y="141"/>
                  </a:cubicBezTo>
                  <a:cubicBezTo>
                    <a:pt x="143" y="141"/>
                    <a:pt x="143" y="141"/>
                    <a:pt x="143" y="141"/>
                  </a:cubicBezTo>
                  <a:cubicBezTo>
                    <a:pt x="142" y="142"/>
                    <a:pt x="142" y="142"/>
                    <a:pt x="142" y="142"/>
                  </a:cubicBezTo>
                  <a:cubicBezTo>
                    <a:pt x="144" y="141"/>
                    <a:pt x="144" y="141"/>
                    <a:pt x="144" y="141"/>
                  </a:cubicBezTo>
                  <a:cubicBezTo>
                    <a:pt x="144" y="142"/>
                    <a:pt x="144" y="142"/>
                    <a:pt x="144" y="142"/>
                  </a:cubicBezTo>
                  <a:cubicBezTo>
                    <a:pt x="145" y="142"/>
                    <a:pt x="145" y="142"/>
                    <a:pt x="145" y="142"/>
                  </a:cubicBezTo>
                  <a:cubicBezTo>
                    <a:pt x="145" y="141"/>
                    <a:pt x="145" y="141"/>
                    <a:pt x="145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1"/>
                    <a:pt x="146" y="141"/>
                    <a:pt x="146" y="141"/>
                  </a:cubicBezTo>
                  <a:cubicBezTo>
                    <a:pt x="146" y="142"/>
                    <a:pt x="146" y="142"/>
                    <a:pt x="146" y="142"/>
                  </a:cubicBezTo>
                  <a:cubicBezTo>
                    <a:pt x="148" y="141"/>
                    <a:pt x="148" y="141"/>
                    <a:pt x="148" y="141"/>
                  </a:cubicBezTo>
                  <a:cubicBezTo>
                    <a:pt x="150" y="140"/>
                    <a:pt x="150" y="140"/>
                    <a:pt x="150" y="140"/>
                  </a:cubicBezTo>
                  <a:cubicBezTo>
                    <a:pt x="151" y="140"/>
                    <a:pt x="151" y="140"/>
                    <a:pt x="151" y="140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1"/>
                    <a:pt x="151" y="141"/>
                    <a:pt x="151" y="141"/>
                  </a:cubicBezTo>
                  <a:cubicBezTo>
                    <a:pt x="151" y="142"/>
                    <a:pt x="151" y="142"/>
                    <a:pt x="151" y="142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1" y="143"/>
                    <a:pt x="151" y="143"/>
                    <a:pt x="151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3"/>
                    <a:pt x="152" y="143"/>
                    <a:pt x="152" y="143"/>
                  </a:cubicBezTo>
                  <a:cubicBezTo>
                    <a:pt x="152" y="144"/>
                    <a:pt x="152" y="144"/>
                    <a:pt x="152" y="144"/>
                  </a:cubicBezTo>
                  <a:cubicBezTo>
                    <a:pt x="152" y="145"/>
                    <a:pt x="152" y="145"/>
                    <a:pt x="152" y="145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2" y="146"/>
                    <a:pt x="152" y="146"/>
                    <a:pt x="152" y="146"/>
                  </a:cubicBezTo>
                  <a:cubicBezTo>
                    <a:pt x="153" y="146"/>
                    <a:pt x="153" y="146"/>
                    <a:pt x="153" y="146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4"/>
                    <a:pt x="153" y="144"/>
                    <a:pt x="153" y="144"/>
                  </a:cubicBezTo>
                  <a:cubicBezTo>
                    <a:pt x="154" y="144"/>
                    <a:pt x="154" y="144"/>
                    <a:pt x="154" y="144"/>
                  </a:cubicBezTo>
                  <a:cubicBezTo>
                    <a:pt x="153" y="145"/>
                    <a:pt x="153" y="145"/>
                    <a:pt x="153" y="145"/>
                  </a:cubicBezTo>
                  <a:cubicBezTo>
                    <a:pt x="153" y="147"/>
                    <a:pt x="153" y="147"/>
                    <a:pt x="153" y="147"/>
                  </a:cubicBezTo>
                  <a:cubicBezTo>
                    <a:pt x="152" y="148"/>
                    <a:pt x="152" y="148"/>
                    <a:pt x="152" y="148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51"/>
                    <a:pt x="153" y="151"/>
                    <a:pt x="153" y="151"/>
                  </a:cubicBezTo>
                  <a:cubicBezTo>
                    <a:pt x="152" y="152"/>
                    <a:pt x="152" y="152"/>
                    <a:pt x="152" y="152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3"/>
                    <a:pt x="153" y="153"/>
                    <a:pt x="153" y="153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3" y="154"/>
                    <a:pt x="153" y="154"/>
                    <a:pt x="153" y="154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8"/>
                    <a:pt x="154" y="158"/>
                    <a:pt x="154" y="158"/>
                  </a:cubicBezTo>
                  <a:cubicBezTo>
                    <a:pt x="154" y="156"/>
                    <a:pt x="154" y="156"/>
                    <a:pt x="154" y="156"/>
                  </a:cubicBezTo>
                  <a:cubicBezTo>
                    <a:pt x="154" y="154"/>
                    <a:pt x="154" y="154"/>
                    <a:pt x="154" y="154"/>
                  </a:cubicBezTo>
                  <a:cubicBezTo>
                    <a:pt x="154" y="152"/>
                    <a:pt x="154" y="152"/>
                    <a:pt x="154" y="152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0"/>
                    <a:pt x="155" y="150"/>
                    <a:pt x="155" y="150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1"/>
                    <a:pt x="155" y="151"/>
                    <a:pt x="155" y="151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5" y="152"/>
                    <a:pt x="155" y="152"/>
                    <a:pt x="155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6" y="152"/>
                    <a:pt x="156" y="152"/>
                    <a:pt x="156" y="152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7" y="151"/>
                    <a:pt x="157" y="151"/>
                    <a:pt x="157" y="151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49"/>
                    <a:pt x="156" y="149"/>
                    <a:pt x="156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6" y="148"/>
                    <a:pt x="156" y="148"/>
                    <a:pt x="156" y="148"/>
                  </a:cubicBezTo>
                  <a:cubicBezTo>
                    <a:pt x="157" y="146"/>
                    <a:pt x="157" y="146"/>
                    <a:pt x="157" y="146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4"/>
                    <a:pt x="157" y="144"/>
                    <a:pt x="157" y="144"/>
                  </a:cubicBezTo>
                  <a:cubicBezTo>
                    <a:pt x="157" y="143"/>
                    <a:pt x="157" y="143"/>
                    <a:pt x="157" y="143"/>
                  </a:cubicBezTo>
                  <a:cubicBezTo>
                    <a:pt x="158" y="143"/>
                    <a:pt x="158" y="143"/>
                    <a:pt x="158" y="143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59" y="142"/>
                    <a:pt x="159" y="142"/>
                    <a:pt x="159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0" y="142"/>
                    <a:pt x="160" y="142"/>
                    <a:pt x="160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1" y="142"/>
                    <a:pt x="161" y="142"/>
                    <a:pt x="161" y="142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1"/>
                    <a:pt x="162" y="141"/>
                    <a:pt x="162" y="141"/>
                  </a:cubicBezTo>
                  <a:cubicBezTo>
                    <a:pt x="162" y="142"/>
                    <a:pt x="162" y="142"/>
                    <a:pt x="162" y="142"/>
                  </a:cubicBezTo>
                  <a:cubicBezTo>
                    <a:pt x="163" y="141"/>
                    <a:pt x="163" y="141"/>
                    <a:pt x="163" y="141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4" y="140"/>
                    <a:pt x="164" y="140"/>
                    <a:pt x="164" y="140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2"/>
                    <a:pt x="165" y="142"/>
                    <a:pt x="165" y="142"/>
                  </a:cubicBezTo>
                  <a:cubicBezTo>
                    <a:pt x="165" y="141"/>
                    <a:pt x="165" y="141"/>
                    <a:pt x="165" y="141"/>
                  </a:cubicBezTo>
                  <a:cubicBezTo>
                    <a:pt x="165" y="140"/>
                    <a:pt x="165" y="140"/>
                    <a:pt x="165" y="140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6" y="139"/>
                    <a:pt x="166" y="139"/>
                    <a:pt x="166" y="139"/>
                  </a:cubicBezTo>
                  <a:cubicBezTo>
                    <a:pt x="167" y="139"/>
                    <a:pt x="167" y="139"/>
                    <a:pt x="167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8" y="139"/>
                    <a:pt x="168" y="139"/>
                    <a:pt x="168" y="139"/>
                  </a:cubicBezTo>
                  <a:cubicBezTo>
                    <a:pt x="169" y="139"/>
                    <a:pt x="169" y="139"/>
                    <a:pt x="169" y="139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69" y="138"/>
                    <a:pt x="169" y="138"/>
                    <a:pt x="169" y="138"/>
                  </a:cubicBezTo>
                  <a:cubicBezTo>
                    <a:pt x="170" y="137"/>
                    <a:pt x="170" y="137"/>
                    <a:pt x="170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9" y="137"/>
                    <a:pt x="169" y="137"/>
                    <a:pt x="169" y="137"/>
                  </a:cubicBezTo>
                  <a:cubicBezTo>
                    <a:pt x="168" y="137"/>
                    <a:pt x="168" y="137"/>
                    <a:pt x="168" y="137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5" y="138"/>
                    <a:pt x="165" y="138"/>
                    <a:pt x="165" y="138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5" y="139"/>
                    <a:pt x="165" y="139"/>
                    <a:pt x="165" y="139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4" y="138"/>
                    <a:pt x="164" y="138"/>
                    <a:pt x="164" y="138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3" y="139"/>
                    <a:pt x="163" y="139"/>
                    <a:pt x="163" y="139"/>
                  </a:cubicBezTo>
                  <a:cubicBezTo>
                    <a:pt x="162" y="138"/>
                    <a:pt x="162" y="138"/>
                    <a:pt x="162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8"/>
                    <a:pt x="161" y="138"/>
                    <a:pt x="161" y="138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39"/>
                    <a:pt x="161" y="139"/>
                    <a:pt x="161" y="139"/>
                  </a:cubicBezTo>
                  <a:cubicBezTo>
                    <a:pt x="161" y="140"/>
                    <a:pt x="161" y="140"/>
                    <a:pt x="161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9"/>
                    <a:pt x="159" y="139"/>
                    <a:pt x="159" y="139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9" y="138"/>
                    <a:pt x="159" y="138"/>
                    <a:pt x="159" y="138"/>
                  </a:cubicBezTo>
                  <a:cubicBezTo>
                    <a:pt x="158" y="138"/>
                    <a:pt x="158" y="138"/>
                    <a:pt x="158" y="138"/>
                  </a:cubicBezTo>
                  <a:cubicBezTo>
                    <a:pt x="158" y="137"/>
                    <a:pt x="158" y="137"/>
                    <a:pt x="158" y="137"/>
                  </a:cubicBezTo>
                  <a:cubicBezTo>
                    <a:pt x="159" y="137"/>
                    <a:pt x="159" y="137"/>
                    <a:pt x="159" y="137"/>
                  </a:cubicBezTo>
                  <a:cubicBezTo>
                    <a:pt x="160" y="135"/>
                    <a:pt x="160" y="135"/>
                    <a:pt x="160" y="135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62" y="136"/>
                    <a:pt x="162" y="136"/>
                    <a:pt x="162" y="136"/>
                  </a:cubicBezTo>
                  <a:cubicBezTo>
                    <a:pt x="165" y="135"/>
                    <a:pt x="165" y="135"/>
                    <a:pt x="165" y="135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68" y="135"/>
                    <a:pt x="168" y="135"/>
                    <a:pt x="168" y="135"/>
                  </a:cubicBezTo>
                  <a:cubicBezTo>
                    <a:pt x="169" y="135"/>
                    <a:pt x="169" y="135"/>
                    <a:pt x="169" y="135"/>
                  </a:cubicBezTo>
                  <a:cubicBezTo>
                    <a:pt x="170" y="135"/>
                    <a:pt x="170" y="135"/>
                    <a:pt x="170" y="135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0" y="136"/>
                    <a:pt x="170" y="136"/>
                    <a:pt x="170" y="136"/>
                  </a:cubicBezTo>
                  <a:cubicBezTo>
                    <a:pt x="171" y="136"/>
                    <a:pt x="171" y="136"/>
                    <a:pt x="171" y="136"/>
                  </a:cubicBezTo>
                  <a:cubicBezTo>
                    <a:pt x="171" y="138"/>
                    <a:pt x="171" y="138"/>
                    <a:pt x="171" y="138"/>
                  </a:cubicBezTo>
                  <a:cubicBezTo>
                    <a:pt x="170" y="138"/>
                    <a:pt x="170" y="138"/>
                    <a:pt x="170" y="138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1" y="139"/>
                    <a:pt x="171" y="139"/>
                    <a:pt x="171" y="139"/>
                  </a:cubicBezTo>
                  <a:cubicBezTo>
                    <a:pt x="170" y="139"/>
                    <a:pt x="170" y="139"/>
                    <a:pt x="170" y="139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0" y="140"/>
                    <a:pt x="170" y="140"/>
                    <a:pt x="170" y="140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1" y="141"/>
                    <a:pt x="171" y="141"/>
                    <a:pt x="171" y="141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2" y="142"/>
                    <a:pt x="172" y="142"/>
                    <a:pt x="172" y="142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3"/>
                    <a:pt x="171" y="143"/>
                    <a:pt x="171" y="143"/>
                  </a:cubicBezTo>
                  <a:cubicBezTo>
                    <a:pt x="171" y="144"/>
                    <a:pt x="171" y="144"/>
                    <a:pt x="171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173" y="144"/>
                    <a:pt x="173" y="144"/>
                    <a:pt x="173" y="144"/>
                  </a:cubicBezTo>
                  <a:cubicBezTo>
                    <a:pt x="173" y="145"/>
                    <a:pt x="173" y="145"/>
                    <a:pt x="173" y="145"/>
                  </a:cubicBezTo>
                  <a:cubicBezTo>
                    <a:pt x="174" y="145"/>
                    <a:pt x="174" y="145"/>
                    <a:pt x="174" y="145"/>
                  </a:cubicBezTo>
                  <a:cubicBezTo>
                    <a:pt x="175" y="144"/>
                    <a:pt x="175" y="144"/>
                    <a:pt x="175" y="144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5" y="145"/>
                    <a:pt x="175" y="145"/>
                    <a:pt x="175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5"/>
                    <a:pt x="176" y="145"/>
                    <a:pt x="176" y="145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6"/>
                    <a:pt x="176" y="146"/>
                    <a:pt x="176" y="146"/>
                  </a:cubicBezTo>
                  <a:cubicBezTo>
                    <a:pt x="176" y="147"/>
                    <a:pt x="176" y="147"/>
                    <a:pt x="176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7" y="147"/>
                    <a:pt x="177" y="147"/>
                    <a:pt x="177" y="147"/>
                  </a:cubicBezTo>
                  <a:cubicBezTo>
                    <a:pt x="178" y="148"/>
                    <a:pt x="178" y="148"/>
                    <a:pt x="178" y="148"/>
                  </a:cubicBezTo>
                  <a:cubicBezTo>
                    <a:pt x="178" y="149"/>
                    <a:pt x="178" y="149"/>
                    <a:pt x="178" y="149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8"/>
                    <a:pt x="179" y="148"/>
                    <a:pt x="179" y="148"/>
                  </a:cubicBezTo>
                  <a:cubicBezTo>
                    <a:pt x="179" y="149"/>
                    <a:pt x="179" y="149"/>
                    <a:pt x="179" y="149"/>
                  </a:cubicBezTo>
                  <a:cubicBezTo>
                    <a:pt x="180" y="149"/>
                    <a:pt x="180" y="149"/>
                    <a:pt x="180" y="149"/>
                  </a:cubicBezTo>
                  <a:cubicBezTo>
                    <a:pt x="181" y="150"/>
                    <a:pt x="181" y="150"/>
                    <a:pt x="181" y="150"/>
                  </a:cubicBezTo>
                  <a:cubicBezTo>
                    <a:pt x="182" y="149"/>
                    <a:pt x="182" y="149"/>
                    <a:pt x="182" y="149"/>
                  </a:cubicBezTo>
                  <a:cubicBezTo>
                    <a:pt x="183" y="150"/>
                    <a:pt x="183" y="150"/>
                    <a:pt x="183" y="150"/>
                  </a:cubicBezTo>
                  <a:cubicBezTo>
                    <a:pt x="183" y="149"/>
                    <a:pt x="183" y="149"/>
                    <a:pt x="183" y="149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8"/>
                    <a:pt x="185" y="148"/>
                    <a:pt x="185" y="148"/>
                  </a:cubicBezTo>
                  <a:cubicBezTo>
                    <a:pt x="185" y="149"/>
                    <a:pt x="185" y="149"/>
                    <a:pt x="185" y="149"/>
                  </a:cubicBezTo>
                  <a:cubicBezTo>
                    <a:pt x="187" y="149"/>
                    <a:pt x="187" y="149"/>
                    <a:pt x="187" y="149"/>
                  </a:cubicBezTo>
                  <a:cubicBezTo>
                    <a:pt x="188" y="150"/>
                    <a:pt x="188" y="150"/>
                    <a:pt x="188" y="150"/>
                  </a:cubicBezTo>
                  <a:cubicBezTo>
                    <a:pt x="189" y="150"/>
                    <a:pt x="189" y="150"/>
                    <a:pt x="189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0" y="150"/>
                    <a:pt x="190" y="150"/>
                    <a:pt x="190" y="150"/>
                  </a:cubicBezTo>
                  <a:cubicBezTo>
                    <a:pt x="192" y="150"/>
                    <a:pt x="192" y="150"/>
                    <a:pt x="192" y="150"/>
                  </a:cubicBezTo>
                  <a:cubicBezTo>
                    <a:pt x="192" y="151"/>
                    <a:pt x="192" y="151"/>
                    <a:pt x="192" y="151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2" y="149"/>
                    <a:pt x="192" y="149"/>
                    <a:pt x="192" y="149"/>
                  </a:cubicBezTo>
                  <a:cubicBezTo>
                    <a:pt x="192" y="148"/>
                    <a:pt x="192" y="148"/>
                    <a:pt x="192" y="148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2" y="147"/>
                    <a:pt x="192" y="147"/>
                    <a:pt x="192" y="147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50"/>
                    <a:pt x="193" y="150"/>
                    <a:pt x="193" y="150"/>
                  </a:cubicBezTo>
                  <a:cubicBezTo>
                    <a:pt x="194" y="151"/>
                    <a:pt x="194" y="151"/>
                    <a:pt x="194" y="151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2"/>
                    <a:pt x="195" y="152"/>
                    <a:pt x="195" y="152"/>
                  </a:cubicBezTo>
                  <a:cubicBezTo>
                    <a:pt x="195" y="151"/>
                    <a:pt x="195" y="151"/>
                    <a:pt x="195" y="151"/>
                  </a:cubicBezTo>
                  <a:cubicBezTo>
                    <a:pt x="195" y="150"/>
                    <a:pt x="195" y="150"/>
                    <a:pt x="195" y="150"/>
                  </a:cubicBezTo>
                  <a:cubicBezTo>
                    <a:pt x="194" y="150"/>
                    <a:pt x="194" y="150"/>
                    <a:pt x="194" y="150"/>
                  </a:cubicBezTo>
                  <a:cubicBezTo>
                    <a:pt x="193" y="149"/>
                    <a:pt x="193" y="149"/>
                    <a:pt x="193" y="149"/>
                  </a:cubicBezTo>
                  <a:cubicBezTo>
                    <a:pt x="193" y="147"/>
                    <a:pt x="193" y="147"/>
                    <a:pt x="193" y="147"/>
                  </a:cubicBezTo>
                  <a:cubicBezTo>
                    <a:pt x="193" y="146"/>
                    <a:pt x="193" y="146"/>
                    <a:pt x="193" y="146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7"/>
                    <a:pt x="194" y="147"/>
                    <a:pt x="194" y="147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6"/>
                    <a:pt x="194" y="146"/>
                    <a:pt x="194" y="146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5"/>
                    <a:pt x="194" y="145"/>
                    <a:pt x="194" y="145"/>
                  </a:cubicBezTo>
                  <a:cubicBezTo>
                    <a:pt x="194" y="144"/>
                    <a:pt x="194" y="144"/>
                    <a:pt x="194" y="144"/>
                  </a:cubicBezTo>
                  <a:cubicBezTo>
                    <a:pt x="195" y="144"/>
                    <a:pt x="195" y="144"/>
                    <a:pt x="195" y="144"/>
                  </a:cubicBezTo>
                  <a:cubicBezTo>
                    <a:pt x="195" y="145"/>
                    <a:pt x="195" y="145"/>
                    <a:pt x="195" y="145"/>
                  </a:cubicBezTo>
                  <a:cubicBezTo>
                    <a:pt x="195" y="146"/>
                    <a:pt x="195" y="146"/>
                    <a:pt x="195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8"/>
                    <a:pt x="199" y="148"/>
                    <a:pt x="199" y="148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50"/>
                    <a:pt x="202" y="150"/>
                    <a:pt x="202" y="150"/>
                  </a:cubicBezTo>
                  <a:cubicBezTo>
                    <a:pt x="201" y="150"/>
                    <a:pt x="201" y="150"/>
                    <a:pt x="201" y="150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8" y="153"/>
                    <a:pt x="198" y="153"/>
                    <a:pt x="198" y="153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198" y="155"/>
                    <a:pt x="198" y="155"/>
                    <a:pt x="198" y="155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8" y="156"/>
                    <a:pt x="198" y="156"/>
                    <a:pt x="198" y="156"/>
                  </a:cubicBezTo>
                  <a:cubicBezTo>
                    <a:pt x="199" y="156"/>
                    <a:pt x="199" y="156"/>
                    <a:pt x="199" y="156"/>
                  </a:cubicBezTo>
                  <a:cubicBezTo>
                    <a:pt x="200" y="155"/>
                    <a:pt x="200" y="155"/>
                    <a:pt x="200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0" y="156"/>
                    <a:pt x="200" y="156"/>
                    <a:pt x="200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7"/>
                    <a:pt x="200" y="157"/>
                    <a:pt x="200" y="157"/>
                  </a:cubicBezTo>
                  <a:cubicBezTo>
                    <a:pt x="200" y="158"/>
                    <a:pt x="200" y="158"/>
                    <a:pt x="200" y="158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199" y="158"/>
                    <a:pt x="199" y="158"/>
                    <a:pt x="199" y="158"/>
                  </a:cubicBezTo>
                  <a:cubicBezTo>
                    <a:pt x="198" y="157"/>
                    <a:pt x="198" y="157"/>
                    <a:pt x="198" y="157"/>
                  </a:cubicBezTo>
                  <a:cubicBezTo>
                    <a:pt x="197" y="158"/>
                    <a:pt x="197" y="158"/>
                    <a:pt x="197" y="158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7" y="157"/>
                    <a:pt x="197" y="157"/>
                    <a:pt x="197" y="157"/>
                  </a:cubicBezTo>
                  <a:cubicBezTo>
                    <a:pt x="196" y="158"/>
                    <a:pt x="196" y="158"/>
                    <a:pt x="196" y="158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7" y="160"/>
                    <a:pt x="197" y="160"/>
                    <a:pt x="197" y="160"/>
                  </a:cubicBezTo>
                  <a:cubicBezTo>
                    <a:pt x="197" y="162"/>
                    <a:pt x="197" y="162"/>
                    <a:pt x="197" y="162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7" y="159"/>
                    <a:pt x="197" y="159"/>
                    <a:pt x="197" y="159"/>
                  </a:cubicBezTo>
                  <a:cubicBezTo>
                    <a:pt x="198" y="158"/>
                    <a:pt x="198" y="158"/>
                    <a:pt x="198" y="158"/>
                  </a:cubicBezTo>
                  <a:cubicBezTo>
                    <a:pt x="198" y="159"/>
                    <a:pt x="198" y="159"/>
                    <a:pt x="198" y="159"/>
                  </a:cubicBezTo>
                  <a:cubicBezTo>
                    <a:pt x="199" y="159"/>
                    <a:pt x="199" y="159"/>
                    <a:pt x="199" y="159"/>
                  </a:cubicBezTo>
                  <a:cubicBezTo>
                    <a:pt x="200" y="159"/>
                    <a:pt x="200" y="159"/>
                    <a:pt x="200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8"/>
                    <a:pt x="201" y="158"/>
                    <a:pt x="201" y="158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4" y="156"/>
                    <a:pt x="204" y="156"/>
                    <a:pt x="204" y="156"/>
                  </a:cubicBezTo>
                  <a:cubicBezTo>
                    <a:pt x="203" y="157"/>
                    <a:pt x="203" y="157"/>
                    <a:pt x="203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6"/>
                    <a:pt x="202" y="156"/>
                    <a:pt x="202" y="156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2" y="152"/>
                    <a:pt x="202" y="152"/>
                    <a:pt x="202" y="152"/>
                  </a:cubicBezTo>
                  <a:cubicBezTo>
                    <a:pt x="203" y="151"/>
                    <a:pt x="203" y="151"/>
                    <a:pt x="203" y="151"/>
                  </a:cubicBezTo>
                  <a:cubicBezTo>
                    <a:pt x="203" y="150"/>
                    <a:pt x="203" y="150"/>
                    <a:pt x="203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0"/>
                    <a:pt x="204" y="150"/>
                    <a:pt x="204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7" y="150"/>
                    <a:pt x="207" y="150"/>
                    <a:pt x="207" y="150"/>
                  </a:cubicBezTo>
                  <a:cubicBezTo>
                    <a:pt x="209" y="149"/>
                    <a:pt x="209" y="149"/>
                    <a:pt x="209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1" y="147"/>
                    <a:pt x="211" y="147"/>
                    <a:pt x="211" y="147"/>
                  </a:cubicBezTo>
                  <a:cubicBezTo>
                    <a:pt x="212" y="147"/>
                    <a:pt x="212" y="147"/>
                    <a:pt x="212" y="147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4"/>
                    <a:pt x="213" y="144"/>
                    <a:pt x="213" y="144"/>
                  </a:cubicBezTo>
                  <a:cubicBezTo>
                    <a:pt x="214" y="144"/>
                    <a:pt x="214" y="144"/>
                    <a:pt x="214" y="144"/>
                  </a:cubicBezTo>
                  <a:cubicBezTo>
                    <a:pt x="214" y="143"/>
                    <a:pt x="214" y="143"/>
                    <a:pt x="214" y="143"/>
                  </a:cubicBezTo>
                  <a:cubicBezTo>
                    <a:pt x="214" y="142"/>
                    <a:pt x="214" y="142"/>
                    <a:pt x="214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3"/>
                    <a:pt x="212" y="143"/>
                    <a:pt x="212" y="143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2" y="144"/>
                    <a:pt x="212" y="144"/>
                    <a:pt x="212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1" y="144"/>
                    <a:pt x="211" y="144"/>
                    <a:pt x="211" y="144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3"/>
                    <a:pt x="210" y="143"/>
                    <a:pt x="210" y="143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2" y="142"/>
                    <a:pt x="212" y="142"/>
                    <a:pt x="212" y="142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1"/>
                    <a:pt x="213" y="141"/>
                    <a:pt x="213" y="141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3" y="140"/>
                    <a:pt x="213" y="140"/>
                    <a:pt x="213" y="140"/>
                  </a:cubicBezTo>
                  <a:cubicBezTo>
                    <a:pt x="214" y="139"/>
                    <a:pt x="214" y="139"/>
                    <a:pt x="214" y="139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5" y="140"/>
                    <a:pt x="215" y="140"/>
                    <a:pt x="215" y="140"/>
                  </a:cubicBezTo>
                  <a:cubicBezTo>
                    <a:pt x="214" y="141"/>
                    <a:pt x="214" y="141"/>
                    <a:pt x="214" y="141"/>
                  </a:cubicBezTo>
                  <a:cubicBezTo>
                    <a:pt x="215" y="141"/>
                    <a:pt x="215" y="141"/>
                    <a:pt x="215" y="141"/>
                  </a:cubicBezTo>
                  <a:cubicBezTo>
                    <a:pt x="216" y="141"/>
                    <a:pt x="216" y="141"/>
                    <a:pt x="216" y="141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6" y="139"/>
                    <a:pt x="216" y="139"/>
                    <a:pt x="216" y="139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5" y="138"/>
                    <a:pt x="215" y="138"/>
                    <a:pt x="215" y="138"/>
                  </a:cubicBezTo>
                  <a:cubicBezTo>
                    <a:pt x="214" y="138"/>
                    <a:pt x="214" y="138"/>
                    <a:pt x="214" y="138"/>
                  </a:cubicBezTo>
                  <a:cubicBezTo>
                    <a:pt x="213" y="138"/>
                    <a:pt x="213" y="138"/>
                    <a:pt x="213" y="138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3" y="136"/>
                    <a:pt x="213" y="136"/>
                    <a:pt x="213" y="136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2" y="137"/>
                    <a:pt x="212" y="137"/>
                    <a:pt x="212" y="137"/>
                  </a:cubicBezTo>
                  <a:cubicBezTo>
                    <a:pt x="211" y="136"/>
                    <a:pt x="211" y="136"/>
                    <a:pt x="211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4"/>
                    <a:pt x="209" y="134"/>
                    <a:pt x="209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9" y="132"/>
                    <a:pt x="209" y="132"/>
                    <a:pt x="209" y="132"/>
                  </a:cubicBezTo>
                  <a:cubicBezTo>
                    <a:pt x="209" y="131"/>
                    <a:pt x="209" y="131"/>
                    <a:pt x="209" y="131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09" y="129"/>
                    <a:pt x="209" y="129"/>
                    <a:pt x="209" y="129"/>
                  </a:cubicBezTo>
                  <a:cubicBezTo>
                    <a:pt x="211" y="128"/>
                    <a:pt x="211" y="128"/>
                    <a:pt x="211" y="128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2" y="127"/>
                    <a:pt x="212" y="127"/>
                    <a:pt x="212" y="127"/>
                  </a:cubicBezTo>
                  <a:cubicBezTo>
                    <a:pt x="213" y="127"/>
                    <a:pt x="213" y="127"/>
                    <a:pt x="213" y="127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3" y="126"/>
                    <a:pt x="213" y="126"/>
                    <a:pt x="213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2" y="126"/>
                    <a:pt x="212" y="126"/>
                    <a:pt x="212" y="126"/>
                  </a:cubicBezTo>
                  <a:cubicBezTo>
                    <a:pt x="211" y="125"/>
                    <a:pt x="211" y="125"/>
                    <a:pt x="211" y="125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13" y="123"/>
                    <a:pt x="213" y="123"/>
                    <a:pt x="213" y="123"/>
                  </a:cubicBezTo>
                  <a:cubicBezTo>
                    <a:pt x="213" y="122"/>
                    <a:pt x="213" y="122"/>
                    <a:pt x="213" y="122"/>
                  </a:cubicBezTo>
                  <a:cubicBezTo>
                    <a:pt x="214" y="121"/>
                    <a:pt x="214" y="121"/>
                    <a:pt x="214" y="121"/>
                  </a:cubicBezTo>
                  <a:cubicBezTo>
                    <a:pt x="214" y="120"/>
                    <a:pt x="214" y="120"/>
                    <a:pt x="214" y="120"/>
                  </a:cubicBezTo>
                  <a:cubicBezTo>
                    <a:pt x="215" y="120"/>
                    <a:pt x="215" y="120"/>
                    <a:pt x="215" y="120"/>
                  </a:cubicBezTo>
                  <a:cubicBezTo>
                    <a:pt x="216" y="119"/>
                    <a:pt x="216" y="119"/>
                    <a:pt x="216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19"/>
                    <a:pt x="217" y="119"/>
                    <a:pt x="217" y="119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7" y="121"/>
                    <a:pt x="217" y="121"/>
                    <a:pt x="217" y="121"/>
                  </a:cubicBezTo>
                  <a:cubicBezTo>
                    <a:pt x="218" y="121"/>
                    <a:pt x="218" y="121"/>
                    <a:pt x="218" y="121"/>
                  </a:cubicBezTo>
                  <a:cubicBezTo>
                    <a:pt x="218" y="120"/>
                    <a:pt x="218" y="120"/>
                    <a:pt x="218" y="120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9" y="119"/>
                    <a:pt x="219" y="119"/>
                    <a:pt x="219" y="119"/>
                  </a:cubicBezTo>
                  <a:cubicBezTo>
                    <a:pt x="218" y="118"/>
                    <a:pt x="218" y="118"/>
                    <a:pt x="218" y="118"/>
                  </a:cubicBezTo>
                  <a:cubicBezTo>
                    <a:pt x="217" y="118"/>
                    <a:pt x="217" y="118"/>
                    <a:pt x="217" y="118"/>
                  </a:cubicBezTo>
                  <a:cubicBezTo>
                    <a:pt x="218" y="117"/>
                    <a:pt x="218" y="117"/>
                    <a:pt x="218" y="117"/>
                  </a:cubicBezTo>
                  <a:cubicBezTo>
                    <a:pt x="219" y="117"/>
                    <a:pt x="219" y="117"/>
                    <a:pt x="219" y="117"/>
                  </a:cubicBezTo>
                  <a:cubicBezTo>
                    <a:pt x="220" y="116"/>
                    <a:pt x="220" y="116"/>
                    <a:pt x="220" y="116"/>
                  </a:cubicBezTo>
                  <a:cubicBezTo>
                    <a:pt x="221" y="116"/>
                    <a:pt x="221" y="116"/>
                    <a:pt x="221" y="116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1" y="115"/>
                    <a:pt x="221" y="115"/>
                    <a:pt x="221" y="115"/>
                  </a:cubicBezTo>
                  <a:cubicBezTo>
                    <a:pt x="222" y="115"/>
                    <a:pt x="222" y="115"/>
                    <a:pt x="222" y="115"/>
                  </a:cubicBezTo>
                  <a:cubicBezTo>
                    <a:pt x="224" y="115"/>
                    <a:pt x="224" y="115"/>
                    <a:pt x="224" y="115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6"/>
                    <a:pt x="224" y="116"/>
                    <a:pt x="224" y="116"/>
                  </a:cubicBezTo>
                  <a:cubicBezTo>
                    <a:pt x="224" y="117"/>
                    <a:pt x="224" y="117"/>
                    <a:pt x="224" y="117"/>
                  </a:cubicBezTo>
                  <a:cubicBezTo>
                    <a:pt x="225" y="117"/>
                    <a:pt x="225" y="117"/>
                    <a:pt x="225" y="117"/>
                  </a:cubicBezTo>
                  <a:cubicBezTo>
                    <a:pt x="226" y="118"/>
                    <a:pt x="226" y="118"/>
                    <a:pt x="226" y="118"/>
                  </a:cubicBezTo>
                  <a:cubicBezTo>
                    <a:pt x="225" y="118"/>
                    <a:pt x="225" y="118"/>
                    <a:pt x="225" y="118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19"/>
                    <a:pt x="225" y="119"/>
                    <a:pt x="225" y="119"/>
                  </a:cubicBezTo>
                  <a:cubicBezTo>
                    <a:pt x="225" y="120"/>
                    <a:pt x="225" y="120"/>
                    <a:pt x="225" y="120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1"/>
                    <a:pt x="226" y="121"/>
                    <a:pt x="226" y="121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3"/>
                    <a:pt x="226" y="123"/>
                    <a:pt x="226" y="123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26" y="125"/>
                    <a:pt x="226" y="125"/>
                    <a:pt x="226" y="125"/>
                  </a:cubicBezTo>
                  <a:cubicBezTo>
                    <a:pt x="225" y="126"/>
                    <a:pt x="225" y="126"/>
                    <a:pt x="225" y="126"/>
                  </a:cubicBezTo>
                  <a:cubicBezTo>
                    <a:pt x="225" y="127"/>
                    <a:pt x="225" y="127"/>
                    <a:pt x="225" y="127"/>
                  </a:cubicBezTo>
                  <a:cubicBezTo>
                    <a:pt x="224" y="127"/>
                    <a:pt x="224" y="127"/>
                    <a:pt x="224" y="127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8"/>
                    <a:pt x="225" y="128"/>
                    <a:pt x="225" y="128"/>
                  </a:cubicBezTo>
                  <a:cubicBezTo>
                    <a:pt x="225" y="129"/>
                    <a:pt x="225" y="129"/>
                    <a:pt x="225" y="129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0"/>
                    <a:pt x="225" y="130"/>
                    <a:pt x="225" y="130"/>
                  </a:cubicBezTo>
                  <a:cubicBezTo>
                    <a:pt x="225" y="131"/>
                    <a:pt x="225" y="131"/>
                    <a:pt x="225" y="131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5" y="132"/>
                    <a:pt x="225" y="132"/>
                    <a:pt x="225" y="132"/>
                  </a:cubicBezTo>
                  <a:cubicBezTo>
                    <a:pt x="226" y="132"/>
                    <a:pt x="226" y="132"/>
                    <a:pt x="226" y="132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6" y="134"/>
                    <a:pt x="226" y="134"/>
                    <a:pt x="226" y="134"/>
                  </a:cubicBezTo>
                  <a:cubicBezTo>
                    <a:pt x="225" y="134"/>
                    <a:pt x="225" y="134"/>
                    <a:pt x="225" y="134"/>
                  </a:cubicBezTo>
                  <a:cubicBezTo>
                    <a:pt x="224" y="134"/>
                    <a:pt x="224" y="134"/>
                    <a:pt x="224" y="134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4" y="133"/>
                    <a:pt x="224" y="133"/>
                    <a:pt x="224" y="133"/>
                  </a:cubicBezTo>
                  <a:cubicBezTo>
                    <a:pt x="223" y="133"/>
                    <a:pt x="223" y="133"/>
                    <a:pt x="223" y="133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2" y="134"/>
                    <a:pt x="222" y="134"/>
                    <a:pt x="222" y="134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4" y="135"/>
                    <a:pt x="224" y="135"/>
                    <a:pt x="224" y="135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1" y="137"/>
                    <a:pt x="221" y="137"/>
                    <a:pt x="221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7"/>
                    <a:pt x="220" y="137"/>
                    <a:pt x="220" y="137"/>
                  </a:cubicBezTo>
                  <a:cubicBezTo>
                    <a:pt x="220" y="138"/>
                    <a:pt x="220" y="138"/>
                    <a:pt x="220" y="138"/>
                  </a:cubicBezTo>
                  <a:cubicBezTo>
                    <a:pt x="220" y="139"/>
                    <a:pt x="220" y="139"/>
                    <a:pt x="220" y="139"/>
                  </a:cubicBezTo>
                  <a:cubicBezTo>
                    <a:pt x="221" y="138"/>
                    <a:pt x="221" y="138"/>
                    <a:pt x="221" y="138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39"/>
                    <a:pt x="222" y="139"/>
                    <a:pt x="222" y="139"/>
                  </a:cubicBezTo>
                  <a:cubicBezTo>
                    <a:pt x="222" y="140"/>
                    <a:pt x="222" y="140"/>
                    <a:pt x="222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4" y="139"/>
                    <a:pt x="224" y="139"/>
                    <a:pt x="224" y="139"/>
                  </a:cubicBezTo>
                  <a:cubicBezTo>
                    <a:pt x="225" y="139"/>
                    <a:pt x="225" y="139"/>
                    <a:pt x="225" y="139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4" y="140"/>
                    <a:pt x="224" y="140"/>
                    <a:pt x="224" y="140"/>
                  </a:cubicBezTo>
                  <a:cubicBezTo>
                    <a:pt x="225" y="140"/>
                    <a:pt x="225" y="140"/>
                    <a:pt x="225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0"/>
                    <a:pt x="226" y="140"/>
                    <a:pt x="226" y="140"/>
                  </a:cubicBezTo>
                  <a:cubicBezTo>
                    <a:pt x="227" y="140"/>
                    <a:pt x="227" y="140"/>
                    <a:pt x="227" y="140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6" y="141"/>
                    <a:pt x="226" y="141"/>
                    <a:pt x="226" y="141"/>
                  </a:cubicBezTo>
                  <a:cubicBezTo>
                    <a:pt x="225" y="142"/>
                    <a:pt x="225" y="142"/>
                    <a:pt x="225" y="142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4" y="141"/>
                    <a:pt x="224" y="141"/>
                    <a:pt x="224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3" y="141"/>
                    <a:pt x="223" y="141"/>
                    <a:pt x="223" y="141"/>
                  </a:cubicBezTo>
                  <a:cubicBezTo>
                    <a:pt x="224" y="142"/>
                    <a:pt x="224" y="142"/>
                    <a:pt x="224" y="142"/>
                  </a:cubicBezTo>
                  <a:cubicBezTo>
                    <a:pt x="224" y="143"/>
                    <a:pt x="224" y="143"/>
                    <a:pt x="224" y="143"/>
                  </a:cubicBezTo>
                  <a:cubicBezTo>
                    <a:pt x="225" y="144"/>
                    <a:pt x="225" y="144"/>
                    <a:pt x="225" y="144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5"/>
                    <a:pt x="225" y="145"/>
                    <a:pt x="225" y="145"/>
                  </a:cubicBezTo>
                  <a:cubicBezTo>
                    <a:pt x="225" y="146"/>
                    <a:pt x="225" y="146"/>
                    <a:pt x="225" y="146"/>
                  </a:cubicBezTo>
                  <a:cubicBezTo>
                    <a:pt x="224" y="146"/>
                    <a:pt x="224" y="146"/>
                    <a:pt x="224" y="146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0"/>
                    <a:pt x="223" y="150"/>
                    <a:pt x="223" y="150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3" y="151"/>
                    <a:pt x="223" y="151"/>
                    <a:pt x="223" y="151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4" y="150"/>
                    <a:pt x="224" y="150"/>
                    <a:pt x="224" y="150"/>
                  </a:cubicBezTo>
                  <a:cubicBezTo>
                    <a:pt x="225" y="149"/>
                    <a:pt x="225" y="149"/>
                    <a:pt x="225" y="149"/>
                  </a:cubicBezTo>
                  <a:cubicBezTo>
                    <a:pt x="226" y="149"/>
                    <a:pt x="226" y="149"/>
                    <a:pt x="226" y="149"/>
                  </a:cubicBezTo>
                  <a:cubicBezTo>
                    <a:pt x="225" y="148"/>
                    <a:pt x="225" y="148"/>
                    <a:pt x="225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6" y="148"/>
                    <a:pt x="226" y="148"/>
                    <a:pt x="226" y="148"/>
                  </a:cubicBezTo>
                  <a:cubicBezTo>
                    <a:pt x="227" y="148"/>
                    <a:pt x="227" y="148"/>
                    <a:pt x="227" y="148"/>
                  </a:cubicBezTo>
                  <a:cubicBezTo>
                    <a:pt x="227" y="147"/>
                    <a:pt x="227" y="147"/>
                    <a:pt x="227" y="147"/>
                  </a:cubicBezTo>
                  <a:cubicBezTo>
                    <a:pt x="227" y="146"/>
                    <a:pt x="227" y="146"/>
                    <a:pt x="227" y="146"/>
                  </a:cubicBezTo>
                  <a:cubicBezTo>
                    <a:pt x="228" y="145"/>
                    <a:pt x="228" y="145"/>
                    <a:pt x="228" y="145"/>
                  </a:cubicBezTo>
                  <a:cubicBezTo>
                    <a:pt x="229" y="143"/>
                    <a:pt x="229" y="143"/>
                    <a:pt x="229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3"/>
                    <a:pt x="230" y="143"/>
                    <a:pt x="230" y="143"/>
                  </a:cubicBezTo>
                  <a:cubicBezTo>
                    <a:pt x="230" y="144"/>
                    <a:pt x="230" y="144"/>
                    <a:pt x="230" y="144"/>
                  </a:cubicBezTo>
                  <a:cubicBezTo>
                    <a:pt x="231" y="145"/>
                    <a:pt x="231" y="145"/>
                    <a:pt x="231" y="145"/>
                  </a:cubicBezTo>
                  <a:cubicBezTo>
                    <a:pt x="231" y="146"/>
                    <a:pt x="231" y="146"/>
                    <a:pt x="231" y="146"/>
                  </a:cubicBezTo>
                  <a:cubicBezTo>
                    <a:pt x="232" y="147"/>
                    <a:pt x="232" y="147"/>
                    <a:pt x="232" y="147"/>
                  </a:cubicBezTo>
                  <a:cubicBezTo>
                    <a:pt x="232" y="148"/>
                    <a:pt x="232" y="148"/>
                    <a:pt x="232" y="148"/>
                  </a:cubicBezTo>
                  <a:cubicBezTo>
                    <a:pt x="232" y="149"/>
                    <a:pt x="232" y="149"/>
                    <a:pt x="232" y="149"/>
                  </a:cubicBezTo>
                  <a:cubicBezTo>
                    <a:pt x="232" y="150"/>
                    <a:pt x="232" y="150"/>
                    <a:pt x="232" y="150"/>
                  </a:cubicBezTo>
                  <a:cubicBezTo>
                    <a:pt x="232" y="151"/>
                    <a:pt x="232" y="151"/>
                    <a:pt x="232" y="151"/>
                  </a:cubicBezTo>
                  <a:cubicBezTo>
                    <a:pt x="231" y="151"/>
                    <a:pt x="231" y="151"/>
                    <a:pt x="231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1"/>
                    <a:pt x="230" y="151"/>
                    <a:pt x="230" y="151"/>
                  </a:cubicBezTo>
                  <a:cubicBezTo>
                    <a:pt x="230" y="152"/>
                    <a:pt x="230" y="152"/>
                    <a:pt x="230" y="152"/>
                  </a:cubicBezTo>
                  <a:cubicBezTo>
                    <a:pt x="230" y="153"/>
                    <a:pt x="230" y="153"/>
                    <a:pt x="230" y="153"/>
                  </a:cubicBezTo>
                  <a:cubicBezTo>
                    <a:pt x="229" y="154"/>
                    <a:pt x="229" y="154"/>
                    <a:pt x="229" y="154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5"/>
                    <a:pt x="229" y="155"/>
                    <a:pt x="229" y="155"/>
                  </a:cubicBezTo>
                  <a:cubicBezTo>
                    <a:pt x="229" y="156"/>
                    <a:pt x="229" y="156"/>
                    <a:pt x="229" y="156"/>
                  </a:cubicBezTo>
                  <a:cubicBezTo>
                    <a:pt x="230" y="159"/>
                    <a:pt x="230" y="159"/>
                    <a:pt x="230" y="159"/>
                  </a:cubicBezTo>
                  <a:cubicBezTo>
                    <a:pt x="230" y="160"/>
                    <a:pt x="230" y="160"/>
                    <a:pt x="230" y="160"/>
                  </a:cubicBezTo>
                  <a:cubicBezTo>
                    <a:pt x="230" y="161"/>
                    <a:pt x="230" y="161"/>
                    <a:pt x="230" y="161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2"/>
                    <a:pt x="231" y="162"/>
                    <a:pt x="231" y="162"/>
                  </a:cubicBezTo>
                  <a:cubicBezTo>
                    <a:pt x="231" y="161"/>
                    <a:pt x="231" y="161"/>
                    <a:pt x="231" y="161"/>
                  </a:cubicBezTo>
                  <a:cubicBezTo>
                    <a:pt x="231" y="160"/>
                    <a:pt x="231" y="160"/>
                    <a:pt x="231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2" y="160"/>
                    <a:pt x="232" y="160"/>
                    <a:pt x="232" y="160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1"/>
                    <a:pt x="233" y="161"/>
                    <a:pt x="233" y="161"/>
                  </a:cubicBezTo>
                  <a:cubicBezTo>
                    <a:pt x="233" y="160"/>
                    <a:pt x="233" y="160"/>
                    <a:pt x="233" y="160"/>
                  </a:cubicBezTo>
                  <a:cubicBezTo>
                    <a:pt x="234" y="159"/>
                    <a:pt x="234" y="159"/>
                    <a:pt x="234" y="159"/>
                  </a:cubicBezTo>
                  <a:cubicBezTo>
                    <a:pt x="234" y="158"/>
                    <a:pt x="234" y="158"/>
                    <a:pt x="234" y="158"/>
                  </a:cubicBezTo>
                  <a:cubicBezTo>
                    <a:pt x="235" y="158"/>
                    <a:pt x="235" y="158"/>
                    <a:pt x="235" y="158"/>
                  </a:cubicBezTo>
                  <a:cubicBezTo>
                    <a:pt x="236" y="157"/>
                    <a:pt x="236" y="157"/>
                    <a:pt x="236" y="157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6" y="156"/>
                    <a:pt x="236" y="156"/>
                    <a:pt x="236" y="156"/>
                  </a:cubicBezTo>
                  <a:cubicBezTo>
                    <a:pt x="238" y="155"/>
                    <a:pt x="238" y="155"/>
                    <a:pt x="238" y="155"/>
                  </a:cubicBezTo>
                  <a:cubicBezTo>
                    <a:pt x="239" y="153"/>
                    <a:pt x="239" y="153"/>
                    <a:pt x="239" y="153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40" y="150"/>
                    <a:pt x="240" y="150"/>
                    <a:pt x="240" y="150"/>
                  </a:cubicBezTo>
                  <a:cubicBezTo>
                    <a:pt x="241" y="149"/>
                    <a:pt x="241" y="149"/>
                    <a:pt x="241" y="149"/>
                  </a:cubicBezTo>
                  <a:cubicBezTo>
                    <a:pt x="242" y="150"/>
                    <a:pt x="242" y="150"/>
                    <a:pt x="242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4" y="150"/>
                    <a:pt x="244" y="150"/>
                    <a:pt x="244" y="150"/>
                  </a:cubicBezTo>
                  <a:cubicBezTo>
                    <a:pt x="243" y="150"/>
                    <a:pt x="243" y="150"/>
                    <a:pt x="243" y="150"/>
                  </a:cubicBezTo>
                  <a:cubicBezTo>
                    <a:pt x="243" y="149"/>
                    <a:pt x="243" y="149"/>
                    <a:pt x="243" y="149"/>
                  </a:cubicBezTo>
                  <a:cubicBezTo>
                    <a:pt x="243" y="148"/>
                    <a:pt x="243" y="148"/>
                    <a:pt x="243" y="148"/>
                  </a:cubicBezTo>
                  <a:cubicBezTo>
                    <a:pt x="244" y="148"/>
                    <a:pt x="244" y="148"/>
                    <a:pt x="244" y="148"/>
                  </a:cubicBezTo>
                  <a:cubicBezTo>
                    <a:pt x="244" y="149"/>
                    <a:pt x="244" y="149"/>
                    <a:pt x="244" y="149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5" y="148"/>
                    <a:pt x="245" y="148"/>
                    <a:pt x="245" y="148"/>
                  </a:cubicBezTo>
                  <a:cubicBezTo>
                    <a:pt x="246" y="148"/>
                    <a:pt x="246" y="148"/>
                    <a:pt x="246" y="148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5" y="147"/>
                    <a:pt x="245" y="147"/>
                    <a:pt x="245" y="147"/>
                  </a:cubicBezTo>
                  <a:cubicBezTo>
                    <a:pt x="244" y="147"/>
                    <a:pt x="244" y="147"/>
                    <a:pt x="244" y="147"/>
                  </a:cubicBezTo>
                  <a:cubicBezTo>
                    <a:pt x="244" y="145"/>
                    <a:pt x="244" y="145"/>
                    <a:pt x="244" y="145"/>
                  </a:cubicBezTo>
                  <a:cubicBezTo>
                    <a:pt x="245" y="145"/>
                    <a:pt x="245" y="145"/>
                    <a:pt x="245" y="145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3"/>
                    <a:pt x="245" y="143"/>
                    <a:pt x="245" y="143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5" y="142"/>
                    <a:pt x="245" y="142"/>
                    <a:pt x="245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6" y="140"/>
                    <a:pt x="246" y="140"/>
                    <a:pt x="246" y="140"/>
                  </a:cubicBezTo>
                  <a:cubicBezTo>
                    <a:pt x="246" y="141"/>
                    <a:pt x="246" y="141"/>
                    <a:pt x="246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7" y="141"/>
                    <a:pt x="247" y="141"/>
                    <a:pt x="247" y="141"/>
                  </a:cubicBezTo>
                  <a:cubicBezTo>
                    <a:pt x="248" y="141"/>
                    <a:pt x="248" y="141"/>
                    <a:pt x="248" y="141"/>
                  </a:cubicBezTo>
                  <a:cubicBezTo>
                    <a:pt x="249" y="141"/>
                    <a:pt x="249" y="141"/>
                    <a:pt x="249" y="141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2"/>
                    <a:pt x="251" y="142"/>
                    <a:pt x="251" y="142"/>
                  </a:cubicBezTo>
                  <a:cubicBezTo>
                    <a:pt x="251" y="143"/>
                    <a:pt x="251" y="143"/>
                    <a:pt x="251" y="143"/>
                  </a:cubicBezTo>
                  <a:cubicBezTo>
                    <a:pt x="253" y="143"/>
                    <a:pt x="253" y="143"/>
                    <a:pt x="253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4" y="143"/>
                    <a:pt x="254" y="143"/>
                    <a:pt x="254" y="143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4"/>
                    <a:pt x="255" y="144"/>
                    <a:pt x="255" y="144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6" y="145"/>
                    <a:pt x="256" y="145"/>
                    <a:pt x="256" y="145"/>
                  </a:cubicBezTo>
                  <a:cubicBezTo>
                    <a:pt x="255" y="145"/>
                    <a:pt x="255" y="145"/>
                    <a:pt x="255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4" y="145"/>
                    <a:pt x="254" y="145"/>
                    <a:pt x="254" y="145"/>
                  </a:cubicBezTo>
                  <a:cubicBezTo>
                    <a:pt x="256" y="146"/>
                    <a:pt x="256" y="146"/>
                    <a:pt x="256" y="146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5" y="147"/>
                    <a:pt x="255" y="147"/>
                    <a:pt x="255" y="147"/>
                  </a:cubicBezTo>
                  <a:cubicBezTo>
                    <a:pt x="256" y="148"/>
                    <a:pt x="256" y="148"/>
                    <a:pt x="256" y="148"/>
                  </a:cubicBezTo>
                  <a:cubicBezTo>
                    <a:pt x="256" y="147"/>
                    <a:pt x="256" y="147"/>
                    <a:pt x="256" y="147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8" y="148"/>
                    <a:pt x="258" y="148"/>
                    <a:pt x="258" y="148"/>
                  </a:cubicBezTo>
                  <a:cubicBezTo>
                    <a:pt x="259" y="149"/>
                    <a:pt x="259" y="149"/>
                    <a:pt x="259" y="149"/>
                  </a:cubicBezTo>
                  <a:cubicBezTo>
                    <a:pt x="258" y="149"/>
                    <a:pt x="258" y="149"/>
                    <a:pt x="258" y="149"/>
                  </a:cubicBezTo>
                  <a:cubicBezTo>
                    <a:pt x="257" y="150"/>
                    <a:pt x="257" y="150"/>
                    <a:pt x="257" y="150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5" y="151"/>
                    <a:pt x="255" y="151"/>
                    <a:pt x="255" y="151"/>
                  </a:cubicBezTo>
                  <a:cubicBezTo>
                    <a:pt x="256" y="151"/>
                    <a:pt x="256" y="151"/>
                    <a:pt x="256" y="151"/>
                  </a:cubicBezTo>
                  <a:cubicBezTo>
                    <a:pt x="257" y="151"/>
                    <a:pt x="257" y="151"/>
                    <a:pt x="257" y="151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7" y="152"/>
                    <a:pt x="257" y="152"/>
                    <a:pt x="257" y="152"/>
                  </a:cubicBezTo>
                  <a:cubicBezTo>
                    <a:pt x="258" y="152"/>
                    <a:pt x="258" y="152"/>
                    <a:pt x="258" y="152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7" y="153"/>
                    <a:pt x="257" y="153"/>
                    <a:pt x="257" y="153"/>
                  </a:cubicBezTo>
                  <a:cubicBezTo>
                    <a:pt x="256" y="154"/>
                    <a:pt x="256" y="154"/>
                    <a:pt x="256" y="154"/>
                  </a:cubicBezTo>
                  <a:cubicBezTo>
                    <a:pt x="255" y="154"/>
                    <a:pt x="255" y="154"/>
                    <a:pt x="255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4" y="154"/>
                    <a:pt x="254" y="154"/>
                    <a:pt x="254" y="154"/>
                  </a:cubicBezTo>
                  <a:cubicBezTo>
                    <a:pt x="253" y="154"/>
                    <a:pt x="253" y="154"/>
                    <a:pt x="253" y="154"/>
                  </a:cubicBezTo>
                  <a:cubicBezTo>
                    <a:pt x="253" y="153"/>
                    <a:pt x="253" y="153"/>
                    <a:pt x="253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2" y="153"/>
                    <a:pt x="252" y="153"/>
                    <a:pt x="252" y="153"/>
                  </a:cubicBezTo>
                  <a:cubicBezTo>
                    <a:pt x="251" y="153"/>
                    <a:pt x="251" y="153"/>
                    <a:pt x="251" y="153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1" y="154"/>
                    <a:pt x="251" y="154"/>
                    <a:pt x="251" y="154"/>
                  </a:cubicBezTo>
                  <a:cubicBezTo>
                    <a:pt x="252" y="154"/>
                    <a:pt x="252" y="154"/>
                    <a:pt x="252" y="154"/>
                  </a:cubicBezTo>
                  <a:cubicBezTo>
                    <a:pt x="252" y="155"/>
                    <a:pt x="252" y="155"/>
                    <a:pt x="252" y="155"/>
                  </a:cubicBezTo>
                  <a:cubicBezTo>
                    <a:pt x="251" y="155"/>
                    <a:pt x="251" y="155"/>
                    <a:pt x="251" y="155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1" y="156"/>
                    <a:pt x="251" y="156"/>
                    <a:pt x="251" y="156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6"/>
                    <a:pt x="252" y="156"/>
                    <a:pt x="252" y="156"/>
                  </a:cubicBezTo>
                  <a:cubicBezTo>
                    <a:pt x="252" y="157"/>
                    <a:pt x="252" y="157"/>
                    <a:pt x="252" y="157"/>
                  </a:cubicBezTo>
                  <a:cubicBezTo>
                    <a:pt x="251" y="157"/>
                    <a:pt x="251" y="157"/>
                    <a:pt x="251" y="157"/>
                  </a:cubicBezTo>
                  <a:cubicBezTo>
                    <a:pt x="251" y="158"/>
                    <a:pt x="251" y="158"/>
                    <a:pt x="251" y="158"/>
                  </a:cubicBezTo>
                  <a:cubicBezTo>
                    <a:pt x="251" y="159"/>
                    <a:pt x="251" y="159"/>
                    <a:pt x="251" y="159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2" y="160"/>
                    <a:pt x="252" y="160"/>
                    <a:pt x="252" y="160"/>
                  </a:cubicBezTo>
                  <a:cubicBezTo>
                    <a:pt x="253" y="162"/>
                    <a:pt x="253" y="162"/>
                    <a:pt x="253" y="162"/>
                  </a:cubicBezTo>
                  <a:cubicBezTo>
                    <a:pt x="253" y="163"/>
                    <a:pt x="253" y="163"/>
                    <a:pt x="253" y="163"/>
                  </a:cubicBezTo>
                  <a:cubicBezTo>
                    <a:pt x="252" y="163"/>
                    <a:pt x="252" y="163"/>
                    <a:pt x="252" y="163"/>
                  </a:cubicBezTo>
                  <a:cubicBezTo>
                    <a:pt x="252" y="164"/>
                    <a:pt x="252" y="164"/>
                    <a:pt x="252" y="164"/>
                  </a:cubicBezTo>
                  <a:cubicBezTo>
                    <a:pt x="251" y="164"/>
                    <a:pt x="251" y="164"/>
                    <a:pt x="251" y="164"/>
                  </a:cubicBezTo>
                  <a:cubicBezTo>
                    <a:pt x="251" y="165"/>
                    <a:pt x="251" y="165"/>
                    <a:pt x="251" y="165"/>
                  </a:cubicBezTo>
                  <a:cubicBezTo>
                    <a:pt x="251" y="166"/>
                    <a:pt x="251" y="166"/>
                    <a:pt x="251" y="166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9" y="165"/>
                    <a:pt x="249" y="165"/>
                    <a:pt x="249" y="165"/>
                  </a:cubicBezTo>
                  <a:cubicBezTo>
                    <a:pt x="248" y="166"/>
                    <a:pt x="248" y="166"/>
                    <a:pt x="248" y="166"/>
                  </a:cubicBezTo>
                  <a:cubicBezTo>
                    <a:pt x="248" y="167"/>
                    <a:pt x="248" y="167"/>
                    <a:pt x="248" y="167"/>
                  </a:cubicBezTo>
                  <a:cubicBezTo>
                    <a:pt x="247" y="167"/>
                    <a:pt x="247" y="167"/>
                    <a:pt x="247" y="167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46" y="168"/>
                    <a:pt x="246" y="168"/>
                    <a:pt x="246" y="168"/>
                  </a:cubicBezTo>
                  <a:cubicBezTo>
                    <a:pt x="245" y="169"/>
                    <a:pt x="245" y="169"/>
                    <a:pt x="245" y="169"/>
                  </a:cubicBezTo>
                  <a:cubicBezTo>
                    <a:pt x="244" y="169"/>
                    <a:pt x="244" y="169"/>
                    <a:pt x="244" y="169"/>
                  </a:cubicBezTo>
                  <a:cubicBezTo>
                    <a:pt x="243" y="169"/>
                    <a:pt x="243" y="169"/>
                    <a:pt x="243" y="169"/>
                  </a:cubicBezTo>
                  <a:cubicBezTo>
                    <a:pt x="243" y="170"/>
                    <a:pt x="243" y="170"/>
                    <a:pt x="243" y="170"/>
                  </a:cubicBezTo>
                  <a:cubicBezTo>
                    <a:pt x="241" y="170"/>
                    <a:pt x="241" y="170"/>
                    <a:pt x="241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1" y="169"/>
                    <a:pt x="241" y="169"/>
                    <a:pt x="241" y="169"/>
                  </a:cubicBezTo>
                  <a:cubicBezTo>
                    <a:pt x="241" y="168"/>
                    <a:pt x="241" y="168"/>
                    <a:pt x="241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0" y="167"/>
                    <a:pt x="240" y="167"/>
                    <a:pt x="240" y="167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6"/>
                    <a:pt x="240" y="166"/>
                    <a:pt x="240" y="166"/>
                  </a:cubicBezTo>
                  <a:cubicBezTo>
                    <a:pt x="240" y="165"/>
                    <a:pt x="240" y="165"/>
                    <a:pt x="240" y="165"/>
                  </a:cubicBezTo>
                  <a:cubicBezTo>
                    <a:pt x="239" y="165"/>
                    <a:pt x="239" y="165"/>
                    <a:pt x="239" y="165"/>
                  </a:cubicBezTo>
                  <a:cubicBezTo>
                    <a:pt x="239" y="164"/>
                    <a:pt x="239" y="164"/>
                    <a:pt x="239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8" y="164"/>
                    <a:pt x="238" y="164"/>
                    <a:pt x="238" y="164"/>
                  </a:cubicBezTo>
                  <a:cubicBezTo>
                    <a:pt x="237" y="164"/>
                    <a:pt x="237" y="164"/>
                    <a:pt x="237" y="164"/>
                  </a:cubicBezTo>
                  <a:cubicBezTo>
                    <a:pt x="236" y="165"/>
                    <a:pt x="236" y="165"/>
                    <a:pt x="236" y="165"/>
                  </a:cubicBezTo>
                  <a:cubicBezTo>
                    <a:pt x="237" y="165"/>
                    <a:pt x="237" y="165"/>
                    <a:pt x="237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8" y="165"/>
                    <a:pt x="238" y="165"/>
                    <a:pt x="238" y="165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9" y="167"/>
                    <a:pt x="239" y="167"/>
                    <a:pt x="239" y="167"/>
                  </a:cubicBezTo>
                  <a:cubicBezTo>
                    <a:pt x="239" y="168"/>
                    <a:pt x="239" y="168"/>
                    <a:pt x="239" y="168"/>
                  </a:cubicBezTo>
                  <a:cubicBezTo>
                    <a:pt x="240" y="168"/>
                    <a:pt x="240" y="168"/>
                    <a:pt x="240" y="168"/>
                  </a:cubicBezTo>
                  <a:cubicBezTo>
                    <a:pt x="240" y="169"/>
                    <a:pt x="240" y="169"/>
                    <a:pt x="240" y="169"/>
                  </a:cubicBezTo>
                  <a:cubicBezTo>
                    <a:pt x="239" y="170"/>
                    <a:pt x="239" y="170"/>
                    <a:pt x="239" y="170"/>
                  </a:cubicBezTo>
                  <a:cubicBezTo>
                    <a:pt x="240" y="170"/>
                    <a:pt x="240" y="170"/>
                    <a:pt x="240" y="170"/>
                  </a:cubicBezTo>
                  <a:cubicBezTo>
                    <a:pt x="240" y="171"/>
                    <a:pt x="240" y="171"/>
                    <a:pt x="240" y="171"/>
                  </a:cubicBezTo>
                  <a:cubicBezTo>
                    <a:pt x="239" y="171"/>
                    <a:pt x="239" y="171"/>
                    <a:pt x="239" y="171"/>
                  </a:cubicBezTo>
                  <a:cubicBezTo>
                    <a:pt x="238" y="170"/>
                    <a:pt x="238" y="170"/>
                    <a:pt x="238" y="170"/>
                  </a:cubicBezTo>
                  <a:cubicBezTo>
                    <a:pt x="238" y="169"/>
                    <a:pt x="238" y="169"/>
                    <a:pt x="238" y="169"/>
                  </a:cubicBezTo>
                  <a:cubicBezTo>
                    <a:pt x="237" y="169"/>
                    <a:pt x="237" y="169"/>
                    <a:pt x="237" y="169"/>
                  </a:cubicBezTo>
                  <a:cubicBezTo>
                    <a:pt x="237" y="168"/>
                    <a:pt x="237" y="168"/>
                    <a:pt x="237" y="168"/>
                  </a:cubicBezTo>
                  <a:cubicBezTo>
                    <a:pt x="236" y="169"/>
                    <a:pt x="236" y="169"/>
                    <a:pt x="236" y="169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7" y="170"/>
                    <a:pt x="237" y="170"/>
                    <a:pt x="237" y="170"/>
                  </a:cubicBezTo>
                  <a:cubicBezTo>
                    <a:pt x="236" y="170"/>
                    <a:pt x="236" y="170"/>
                    <a:pt x="236" y="170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70"/>
                    <a:pt x="235" y="170"/>
                    <a:pt x="235" y="170"/>
                  </a:cubicBezTo>
                  <a:cubicBezTo>
                    <a:pt x="235" y="169"/>
                    <a:pt x="235" y="169"/>
                    <a:pt x="235" y="169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8"/>
                    <a:pt x="235" y="168"/>
                    <a:pt x="235" y="168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5" y="167"/>
                    <a:pt x="235" y="167"/>
                    <a:pt x="235" y="167"/>
                  </a:cubicBezTo>
                  <a:cubicBezTo>
                    <a:pt x="233" y="167"/>
                    <a:pt x="233" y="167"/>
                    <a:pt x="233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2" y="167"/>
                    <a:pt x="232" y="167"/>
                    <a:pt x="232" y="167"/>
                  </a:cubicBezTo>
                  <a:cubicBezTo>
                    <a:pt x="231" y="167"/>
                    <a:pt x="231" y="167"/>
                    <a:pt x="231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7"/>
                    <a:pt x="230" y="167"/>
                    <a:pt x="230" y="167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8"/>
                    <a:pt x="230" y="168"/>
                    <a:pt x="230" y="168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0" y="169"/>
                    <a:pt x="230" y="169"/>
                    <a:pt x="230" y="169"/>
                  </a:cubicBezTo>
                  <a:cubicBezTo>
                    <a:pt x="231" y="169"/>
                    <a:pt x="231" y="169"/>
                    <a:pt x="231" y="169"/>
                  </a:cubicBezTo>
                  <a:cubicBezTo>
                    <a:pt x="232" y="170"/>
                    <a:pt x="232" y="170"/>
                    <a:pt x="232" y="170"/>
                  </a:cubicBezTo>
                  <a:cubicBezTo>
                    <a:pt x="231" y="171"/>
                    <a:pt x="231" y="171"/>
                    <a:pt x="231" y="171"/>
                  </a:cubicBezTo>
                  <a:cubicBezTo>
                    <a:pt x="230" y="171"/>
                    <a:pt x="230" y="171"/>
                    <a:pt x="230" y="171"/>
                  </a:cubicBezTo>
                  <a:cubicBezTo>
                    <a:pt x="228" y="173"/>
                    <a:pt x="228" y="173"/>
                    <a:pt x="228" y="173"/>
                  </a:cubicBezTo>
                  <a:cubicBezTo>
                    <a:pt x="227" y="174"/>
                    <a:pt x="227" y="174"/>
                    <a:pt x="227" y="174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6" y="175"/>
                    <a:pt x="226" y="175"/>
                    <a:pt x="226" y="175"/>
                  </a:cubicBezTo>
                  <a:cubicBezTo>
                    <a:pt x="225" y="175"/>
                    <a:pt x="225" y="175"/>
                    <a:pt x="225" y="175"/>
                  </a:cubicBezTo>
                  <a:cubicBezTo>
                    <a:pt x="225" y="176"/>
                    <a:pt x="225" y="176"/>
                    <a:pt x="225" y="176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221" y="176"/>
                    <a:pt x="221" y="176"/>
                    <a:pt x="221" y="176"/>
                  </a:cubicBezTo>
                  <a:cubicBezTo>
                    <a:pt x="221" y="175"/>
                    <a:pt x="221" y="175"/>
                    <a:pt x="221" y="175"/>
                  </a:cubicBezTo>
                  <a:cubicBezTo>
                    <a:pt x="220" y="174"/>
                    <a:pt x="220" y="174"/>
                    <a:pt x="220" y="174"/>
                  </a:cubicBezTo>
                  <a:cubicBezTo>
                    <a:pt x="219" y="174"/>
                    <a:pt x="219" y="174"/>
                    <a:pt x="219" y="174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20" y="173"/>
                    <a:pt x="220" y="173"/>
                    <a:pt x="220" y="173"/>
                  </a:cubicBezTo>
                  <a:cubicBezTo>
                    <a:pt x="219" y="173"/>
                    <a:pt x="219" y="173"/>
                    <a:pt x="219" y="173"/>
                  </a:cubicBezTo>
                  <a:cubicBezTo>
                    <a:pt x="218" y="172"/>
                    <a:pt x="218" y="172"/>
                    <a:pt x="218" y="172"/>
                  </a:cubicBezTo>
                  <a:cubicBezTo>
                    <a:pt x="217" y="171"/>
                    <a:pt x="217" y="171"/>
                    <a:pt x="217" y="171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5" y="170"/>
                    <a:pt x="215" y="170"/>
                    <a:pt x="215" y="170"/>
                  </a:cubicBezTo>
                  <a:cubicBezTo>
                    <a:pt x="213" y="169"/>
                    <a:pt x="213" y="169"/>
                    <a:pt x="213" y="169"/>
                  </a:cubicBezTo>
                  <a:cubicBezTo>
                    <a:pt x="211" y="169"/>
                    <a:pt x="211" y="169"/>
                    <a:pt x="211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0" y="169"/>
                    <a:pt x="210" y="169"/>
                    <a:pt x="210" y="169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1" y="170"/>
                    <a:pt x="211" y="170"/>
                    <a:pt x="211" y="170"/>
                  </a:cubicBezTo>
                  <a:cubicBezTo>
                    <a:pt x="212" y="170"/>
                    <a:pt x="212" y="170"/>
                    <a:pt x="212" y="170"/>
                  </a:cubicBezTo>
                  <a:cubicBezTo>
                    <a:pt x="214" y="170"/>
                    <a:pt x="214" y="170"/>
                    <a:pt x="214" y="170"/>
                  </a:cubicBezTo>
                  <a:cubicBezTo>
                    <a:pt x="216" y="170"/>
                    <a:pt x="216" y="170"/>
                    <a:pt x="216" y="170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6" y="171"/>
                    <a:pt x="216" y="171"/>
                    <a:pt x="216" y="171"/>
                  </a:cubicBezTo>
                  <a:cubicBezTo>
                    <a:pt x="215" y="171"/>
                    <a:pt x="215" y="171"/>
                    <a:pt x="215" y="171"/>
                  </a:cubicBezTo>
                  <a:cubicBezTo>
                    <a:pt x="216" y="172"/>
                    <a:pt x="216" y="172"/>
                    <a:pt x="216" y="172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6" y="173"/>
                    <a:pt x="216" y="173"/>
                    <a:pt x="216" y="173"/>
                  </a:cubicBezTo>
                  <a:cubicBezTo>
                    <a:pt x="217" y="175"/>
                    <a:pt x="217" y="175"/>
                    <a:pt x="217" y="175"/>
                  </a:cubicBezTo>
                  <a:cubicBezTo>
                    <a:pt x="218" y="176"/>
                    <a:pt x="218" y="176"/>
                    <a:pt x="218" y="176"/>
                  </a:cubicBezTo>
                  <a:cubicBezTo>
                    <a:pt x="219" y="176"/>
                    <a:pt x="219" y="176"/>
                    <a:pt x="219" y="176"/>
                  </a:cubicBezTo>
                  <a:cubicBezTo>
                    <a:pt x="221" y="177"/>
                    <a:pt x="221" y="177"/>
                    <a:pt x="221" y="177"/>
                  </a:cubicBezTo>
                  <a:cubicBezTo>
                    <a:pt x="224" y="177"/>
                    <a:pt x="224" y="177"/>
                    <a:pt x="224" y="177"/>
                  </a:cubicBezTo>
                  <a:cubicBezTo>
                    <a:pt x="224" y="178"/>
                    <a:pt x="224" y="178"/>
                    <a:pt x="224" y="178"/>
                  </a:cubicBezTo>
                  <a:cubicBezTo>
                    <a:pt x="224" y="179"/>
                    <a:pt x="224" y="179"/>
                    <a:pt x="224" y="179"/>
                  </a:cubicBezTo>
                  <a:cubicBezTo>
                    <a:pt x="223" y="179"/>
                    <a:pt x="223" y="179"/>
                    <a:pt x="223" y="179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1" y="181"/>
                    <a:pt x="221" y="181"/>
                    <a:pt x="221" y="181"/>
                  </a:cubicBezTo>
                  <a:cubicBezTo>
                    <a:pt x="220" y="181"/>
                    <a:pt x="220" y="181"/>
                    <a:pt x="220" y="181"/>
                  </a:cubicBezTo>
                  <a:cubicBezTo>
                    <a:pt x="220" y="182"/>
                    <a:pt x="220" y="182"/>
                    <a:pt x="220" y="182"/>
                  </a:cubicBezTo>
                  <a:cubicBezTo>
                    <a:pt x="217" y="184"/>
                    <a:pt x="217" y="184"/>
                    <a:pt x="217" y="184"/>
                  </a:cubicBezTo>
                  <a:cubicBezTo>
                    <a:pt x="216" y="185"/>
                    <a:pt x="216" y="185"/>
                    <a:pt x="216" y="185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4" y="186"/>
                    <a:pt x="214" y="186"/>
                    <a:pt x="214" y="186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5"/>
                    <a:pt x="211" y="185"/>
                    <a:pt x="211" y="185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4"/>
                    <a:pt x="211" y="184"/>
                    <a:pt x="211" y="184"/>
                  </a:cubicBezTo>
                  <a:cubicBezTo>
                    <a:pt x="211" y="183"/>
                    <a:pt x="211" y="183"/>
                    <a:pt x="211" y="183"/>
                  </a:cubicBezTo>
                  <a:cubicBezTo>
                    <a:pt x="210" y="184"/>
                    <a:pt x="210" y="184"/>
                    <a:pt x="210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3"/>
                    <a:pt x="209" y="183"/>
                    <a:pt x="209" y="183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9" y="185"/>
                    <a:pt x="209" y="185"/>
                    <a:pt x="209" y="185"/>
                  </a:cubicBezTo>
                  <a:cubicBezTo>
                    <a:pt x="209" y="186"/>
                    <a:pt x="209" y="186"/>
                    <a:pt x="209" y="186"/>
                  </a:cubicBezTo>
                  <a:cubicBezTo>
                    <a:pt x="208" y="188"/>
                    <a:pt x="208" y="188"/>
                    <a:pt x="208" y="188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187"/>
                    <a:pt x="206" y="187"/>
                    <a:pt x="206" y="187"/>
                  </a:cubicBezTo>
                  <a:cubicBezTo>
                    <a:pt x="207" y="187"/>
                    <a:pt x="207" y="187"/>
                    <a:pt x="207" y="187"/>
                  </a:cubicBezTo>
                  <a:cubicBezTo>
                    <a:pt x="206" y="188"/>
                    <a:pt x="206" y="188"/>
                    <a:pt x="206" y="188"/>
                  </a:cubicBezTo>
                  <a:cubicBezTo>
                    <a:pt x="206" y="189"/>
                    <a:pt x="206" y="189"/>
                    <a:pt x="206" y="189"/>
                  </a:cubicBezTo>
                  <a:cubicBezTo>
                    <a:pt x="205" y="188"/>
                    <a:pt x="205" y="188"/>
                    <a:pt x="205" y="188"/>
                  </a:cubicBezTo>
                  <a:cubicBezTo>
                    <a:pt x="204" y="188"/>
                    <a:pt x="204" y="188"/>
                    <a:pt x="204" y="188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4" y="187"/>
                    <a:pt x="204" y="187"/>
                    <a:pt x="204" y="187"/>
                  </a:cubicBezTo>
                  <a:cubicBezTo>
                    <a:pt x="203" y="186"/>
                    <a:pt x="203" y="186"/>
                    <a:pt x="203" y="186"/>
                  </a:cubicBezTo>
                  <a:cubicBezTo>
                    <a:pt x="201" y="185"/>
                    <a:pt x="201" y="185"/>
                    <a:pt x="201" y="185"/>
                  </a:cubicBezTo>
                  <a:cubicBezTo>
                    <a:pt x="199" y="184"/>
                    <a:pt x="199" y="184"/>
                    <a:pt x="199" y="184"/>
                  </a:cubicBezTo>
                  <a:cubicBezTo>
                    <a:pt x="199" y="183"/>
                    <a:pt x="199" y="183"/>
                    <a:pt x="199" y="183"/>
                  </a:cubicBezTo>
                  <a:cubicBezTo>
                    <a:pt x="198" y="183"/>
                    <a:pt x="198" y="183"/>
                    <a:pt x="198" y="183"/>
                  </a:cubicBezTo>
                  <a:cubicBezTo>
                    <a:pt x="197" y="182"/>
                    <a:pt x="197" y="182"/>
                    <a:pt x="197" y="182"/>
                  </a:cubicBezTo>
                  <a:cubicBezTo>
                    <a:pt x="196" y="182"/>
                    <a:pt x="196" y="182"/>
                    <a:pt x="196" y="182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3"/>
                    <a:pt x="196" y="183"/>
                    <a:pt x="196" y="183"/>
                  </a:cubicBezTo>
                  <a:cubicBezTo>
                    <a:pt x="196" y="184"/>
                    <a:pt x="196" y="184"/>
                    <a:pt x="196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4"/>
                    <a:pt x="197" y="184"/>
                    <a:pt x="197" y="184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7" y="183"/>
                    <a:pt x="197" y="183"/>
                    <a:pt x="197" y="183"/>
                  </a:cubicBezTo>
                  <a:cubicBezTo>
                    <a:pt x="199" y="185"/>
                    <a:pt x="199" y="185"/>
                    <a:pt x="199" y="185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8" y="187"/>
                    <a:pt x="198" y="187"/>
                    <a:pt x="198" y="187"/>
                  </a:cubicBezTo>
                  <a:cubicBezTo>
                    <a:pt x="199" y="187"/>
                    <a:pt x="199" y="187"/>
                    <a:pt x="199" y="187"/>
                  </a:cubicBezTo>
                  <a:cubicBezTo>
                    <a:pt x="200" y="187"/>
                    <a:pt x="200" y="187"/>
                    <a:pt x="200" y="187"/>
                  </a:cubicBezTo>
                  <a:cubicBezTo>
                    <a:pt x="201" y="186"/>
                    <a:pt x="201" y="186"/>
                    <a:pt x="201" y="186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2" y="187"/>
                    <a:pt x="202" y="187"/>
                    <a:pt x="202" y="187"/>
                  </a:cubicBezTo>
                  <a:cubicBezTo>
                    <a:pt x="203" y="188"/>
                    <a:pt x="203" y="188"/>
                    <a:pt x="203" y="188"/>
                  </a:cubicBezTo>
                  <a:cubicBezTo>
                    <a:pt x="204" y="190"/>
                    <a:pt x="204" y="190"/>
                    <a:pt x="204" y="190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203" y="192"/>
                    <a:pt x="203" y="192"/>
                    <a:pt x="203" y="192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2" y="193"/>
                    <a:pt x="202" y="193"/>
                    <a:pt x="202" y="193"/>
                  </a:cubicBezTo>
                  <a:cubicBezTo>
                    <a:pt x="201" y="193"/>
                    <a:pt x="201" y="193"/>
                    <a:pt x="201" y="193"/>
                  </a:cubicBezTo>
                  <a:cubicBezTo>
                    <a:pt x="200" y="192"/>
                    <a:pt x="200" y="192"/>
                    <a:pt x="200" y="192"/>
                  </a:cubicBezTo>
                  <a:cubicBezTo>
                    <a:pt x="198" y="192"/>
                    <a:pt x="198" y="192"/>
                    <a:pt x="198" y="192"/>
                  </a:cubicBezTo>
                  <a:cubicBezTo>
                    <a:pt x="197" y="191"/>
                    <a:pt x="197" y="191"/>
                    <a:pt x="197" y="191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6" y="189"/>
                    <a:pt x="196" y="189"/>
                    <a:pt x="196" y="189"/>
                  </a:cubicBezTo>
                  <a:cubicBezTo>
                    <a:pt x="195" y="189"/>
                    <a:pt x="195" y="189"/>
                    <a:pt x="195" y="189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0"/>
                    <a:pt x="196" y="190"/>
                    <a:pt x="196" y="190"/>
                  </a:cubicBezTo>
                  <a:cubicBezTo>
                    <a:pt x="196" y="191"/>
                    <a:pt x="196" y="191"/>
                    <a:pt x="196" y="191"/>
                  </a:cubicBezTo>
                  <a:cubicBezTo>
                    <a:pt x="197" y="193"/>
                    <a:pt x="197" y="193"/>
                    <a:pt x="197" y="193"/>
                  </a:cubicBezTo>
                  <a:cubicBezTo>
                    <a:pt x="198" y="194"/>
                    <a:pt x="198" y="194"/>
                    <a:pt x="198" y="194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7" y="195"/>
                    <a:pt x="197" y="195"/>
                    <a:pt x="197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6" y="194"/>
                    <a:pt x="196" y="194"/>
                    <a:pt x="196" y="194"/>
                  </a:cubicBezTo>
                  <a:cubicBezTo>
                    <a:pt x="195" y="194"/>
                    <a:pt x="195" y="194"/>
                    <a:pt x="195" y="194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5"/>
                    <a:pt x="196" y="195"/>
                    <a:pt x="196" y="195"/>
                  </a:cubicBezTo>
                  <a:cubicBezTo>
                    <a:pt x="196" y="196"/>
                    <a:pt x="196" y="196"/>
                    <a:pt x="196" y="196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5" y="196"/>
                    <a:pt x="195" y="196"/>
                    <a:pt x="195" y="196"/>
                  </a:cubicBezTo>
                  <a:cubicBezTo>
                    <a:pt x="195" y="197"/>
                    <a:pt x="195" y="197"/>
                    <a:pt x="195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6"/>
                    <a:pt x="194" y="196"/>
                    <a:pt x="194" y="196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4" y="197"/>
                    <a:pt x="194" y="197"/>
                    <a:pt x="194" y="197"/>
                  </a:cubicBezTo>
                  <a:cubicBezTo>
                    <a:pt x="193" y="197"/>
                    <a:pt x="193" y="197"/>
                    <a:pt x="193" y="197"/>
                  </a:cubicBezTo>
                  <a:cubicBezTo>
                    <a:pt x="192" y="197"/>
                    <a:pt x="192" y="197"/>
                    <a:pt x="192" y="197"/>
                  </a:cubicBezTo>
                  <a:cubicBezTo>
                    <a:pt x="192" y="198"/>
                    <a:pt x="192" y="198"/>
                    <a:pt x="192" y="198"/>
                  </a:cubicBezTo>
                  <a:cubicBezTo>
                    <a:pt x="191" y="198"/>
                    <a:pt x="191" y="198"/>
                    <a:pt x="191" y="198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2" y="199"/>
                    <a:pt x="192" y="199"/>
                    <a:pt x="192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1" y="199"/>
                    <a:pt x="191" y="199"/>
                    <a:pt x="191" y="199"/>
                  </a:cubicBezTo>
                  <a:cubicBezTo>
                    <a:pt x="190" y="198"/>
                    <a:pt x="190" y="198"/>
                    <a:pt x="190" y="198"/>
                  </a:cubicBezTo>
                  <a:cubicBezTo>
                    <a:pt x="189" y="198"/>
                    <a:pt x="189" y="198"/>
                    <a:pt x="189" y="198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89" y="199"/>
                    <a:pt x="189" y="199"/>
                    <a:pt x="189" y="199"/>
                  </a:cubicBezTo>
                  <a:cubicBezTo>
                    <a:pt x="190" y="200"/>
                    <a:pt x="190" y="200"/>
                    <a:pt x="190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9" y="200"/>
                    <a:pt x="189" y="200"/>
                    <a:pt x="189" y="200"/>
                  </a:cubicBezTo>
                  <a:cubicBezTo>
                    <a:pt x="188" y="201"/>
                    <a:pt x="188" y="201"/>
                    <a:pt x="188" y="201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2"/>
                    <a:pt x="187" y="202"/>
                    <a:pt x="187" y="202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86" y="203"/>
                    <a:pt x="186" y="203"/>
                    <a:pt x="186" y="203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6" y="204"/>
                    <a:pt x="186" y="204"/>
                    <a:pt x="186" y="204"/>
                  </a:cubicBezTo>
                  <a:cubicBezTo>
                    <a:pt x="185" y="204"/>
                    <a:pt x="185" y="204"/>
                    <a:pt x="185" y="204"/>
                  </a:cubicBezTo>
                  <a:cubicBezTo>
                    <a:pt x="184" y="206"/>
                    <a:pt x="184" y="206"/>
                    <a:pt x="184" y="206"/>
                  </a:cubicBezTo>
                  <a:cubicBezTo>
                    <a:pt x="183" y="206"/>
                    <a:pt x="183" y="206"/>
                    <a:pt x="183" y="206"/>
                  </a:cubicBezTo>
                  <a:cubicBezTo>
                    <a:pt x="183" y="207"/>
                    <a:pt x="183" y="207"/>
                    <a:pt x="183" y="207"/>
                  </a:cubicBezTo>
                  <a:cubicBezTo>
                    <a:pt x="182" y="207"/>
                    <a:pt x="182" y="207"/>
                    <a:pt x="182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1" y="207"/>
                    <a:pt x="181" y="207"/>
                    <a:pt x="181" y="207"/>
                  </a:cubicBezTo>
                  <a:cubicBezTo>
                    <a:pt x="182" y="208"/>
                    <a:pt x="182" y="208"/>
                    <a:pt x="182" y="208"/>
                  </a:cubicBezTo>
                  <a:cubicBezTo>
                    <a:pt x="181" y="209"/>
                    <a:pt x="181" y="209"/>
                    <a:pt x="181" y="209"/>
                  </a:cubicBezTo>
                  <a:cubicBezTo>
                    <a:pt x="180" y="210"/>
                    <a:pt x="180" y="210"/>
                    <a:pt x="180" y="210"/>
                  </a:cubicBezTo>
                  <a:cubicBezTo>
                    <a:pt x="180" y="211"/>
                    <a:pt x="180" y="211"/>
                    <a:pt x="180" y="211"/>
                  </a:cubicBezTo>
                  <a:cubicBezTo>
                    <a:pt x="180" y="212"/>
                    <a:pt x="180" y="212"/>
                    <a:pt x="180" y="212"/>
                  </a:cubicBezTo>
                  <a:cubicBezTo>
                    <a:pt x="179" y="213"/>
                    <a:pt x="179" y="213"/>
                    <a:pt x="179" y="213"/>
                  </a:cubicBezTo>
                  <a:cubicBezTo>
                    <a:pt x="178" y="214"/>
                    <a:pt x="178" y="214"/>
                    <a:pt x="178" y="214"/>
                  </a:cubicBezTo>
                  <a:cubicBezTo>
                    <a:pt x="179" y="215"/>
                    <a:pt x="179" y="215"/>
                    <a:pt x="179" y="215"/>
                  </a:cubicBezTo>
                  <a:cubicBezTo>
                    <a:pt x="179" y="216"/>
                    <a:pt x="179" y="216"/>
                    <a:pt x="179" y="216"/>
                  </a:cubicBezTo>
                  <a:cubicBezTo>
                    <a:pt x="178" y="217"/>
                    <a:pt x="178" y="217"/>
                    <a:pt x="178" y="217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6" y="218"/>
                    <a:pt x="176" y="218"/>
                    <a:pt x="176" y="218"/>
                  </a:cubicBezTo>
                  <a:cubicBezTo>
                    <a:pt x="177" y="218"/>
                    <a:pt x="177" y="218"/>
                    <a:pt x="177" y="218"/>
                  </a:cubicBezTo>
                  <a:cubicBezTo>
                    <a:pt x="177" y="219"/>
                    <a:pt x="177" y="219"/>
                    <a:pt x="177" y="219"/>
                  </a:cubicBezTo>
                  <a:cubicBezTo>
                    <a:pt x="177" y="220"/>
                    <a:pt x="177" y="220"/>
                    <a:pt x="177" y="220"/>
                  </a:cubicBezTo>
                  <a:cubicBezTo>
                    <a:pt x="178" y="220"/>
                    <a:pt x="178" y="220"/>
                    <a:pt x="178" y="220"/>
                  </a:cubicBezTo>
                  <a:cubicBezTo>
                    <a:pt x="178" y="221"/>
                    <a:pt x="178" y="221"/>
                    <a:pt x="178" y="221"/>
                  </a:cubicBezTo>
                  <a:cubicBezTo>
                    <a:pt x="178" y="222"/>
                    <a:pt x="178" y="222"/>
                    <a:pt x="178" y="222"/>
                  </a:cubicBezTo>
                  <a:cubicBezTo>
                    <a:pt x="177" y="223"/>
                    <a:pt x="177" y="223"/>
                    <a:pt x="177" y="223"/>
                  </a:cubicBezTo>
                  <a:cubicBezTo>
                    <a:pt x="176" y="224"/>
                    <a:pt x="176" y="224"/>
                    <a:pt x="176" y="224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3" y="226"/>
                    <a:pt x="173" y="226"/>
                    <a:pt x="173" y="226"/>
                  </a:cubicBezTo>
                  <a:cubicBezTo>
                    <a:pt x="174" y="225"/>
                    <a:pt x="174" y="225"/>
                    <a:pt x="174" y="225"/>
                  </a:cubicBezTo>
                  <a:cubicBezTo>
                    <a:pt x="176" y="225"/>
                    <a:pt x="176" y="225"/>
                    <a:pt x="176" y="225"/>
                  </a:cubicBezTo>
                  <a:cubicBezTo>
                    <a:pt x="178" y="223"/>
                    <a:pt x="178" y="223"/>
                    <a:pt x="178" y="223"/>
                  </a:cubicBezTo>
                  <a:cubicBezTo>
                    <a:pt x="179" y="221"/>
                    <a:pt x="179" y="221"/>
                    <a:pt x="179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182" y="222"/>
                    <a:pt x="182" y="222"/>
                    <a:pt x="182" y="222"/>
                  </a:cubicBezTo>
                  <a:cubicBezTo>
                    <a:pt x="182" y="223"/>
                    <a:pt x="182" y="223"/>
                    <a:pt x="182" y="223"/>
                  </a:cubicBezTo>
                  <a:cubicBezTo>
                    <a:pt x="182" y="224"/>
                    <a:pt x="182" y="224"/>
                    <a:pt x="182" y="224"/>
                  </a:cubicBezTo>
                  <a:cubicBezTo>
                    <a:pt x="183" y="225"/>
                    <a:pt x="183" y="225"/>
                    <a:pt x="183" y="225"/>
                  </a:cubicBezTo>
                  <a:cubicBezTo>
                    <a:pt x="183" y="226"/>
                    <a:pt x="183" y="226"/>
                    <a:pt x="183" y="226"/>
                  </a:cubicBezTo>
                  <a:cubicBezTo>
                    <a:pt x="182" y="228"/>
                    <a:pt x="182" y="228"/>
                    <a:pt x="182" y="228"/>
                  </a:cubicBezTo>
                  <a:cubicBezTo>
                    <a:pt x="182" y="229"/>
                    <a:pt x="182" y="229"/>
                    <a:pt x="182" y="229"/>
                  </a:cubicBezTo>
                  <a:cubicBezTo>
                    <a:pt x="183" y="230"/>
                    <a:pt x="183" y="230"/>
                    <a:pt x="183" y="230"/>
                  </a:cubicBezTo>
                  <a:cubicBezTo>
                    <a:pt x="182" y="231"/>
                    <a:pt x="182" y="231"/>
                    <a:pt x="182" y="231"/>
                  </a:cubicBezTo>
                  <a:cubicBezTo>
                    <a:pt x="180" y="233"/>
                    <a:pt x="180" y="233"/>
                    <a:pt x="180" y="233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8" y="234"/>
                    <a:pt x="178" y="234"/>
                    <a:pt x="178" y="234"/>
                  </a:cubicBezTo>
                  <a:cubicBezTo>
                    <a:pt x="180" y="234"/>
                    <a:pt x="180" y="234"/>
                    <a:pt x="180" y="234"/>
                  </a:cubicBezTo>
                  <a:cubicBezTo>
                    <a:pt x="183" y="233"/>
                    <a:pt x="183" y="233"/>
                    <a:pt x="183" y="233"/>
                  </a:cubicBezTo>
                  <a:cubicBezTo>
                    <a:pt x="186" y="232"/>
                    <a:pt x="186" y="232"/>
                    <a:pt x="186" y="232"/>
                  </a:cubicBezTo>
                  <a:cubicBezTo>
                    <a:pt x="188" y="232"/>
                    <a:pt x="188" y="232"/>
                    <a:pt x="188" y="232"/>
                  </a:cubicBezTo>
                  <a:cubicBezTo>
                    <a:pt x="190" y="233"/>
                    <a:pt x="190" y="233"/>
                    <a:pt x="190" y="233"/>
                  </a:cubicBezTo>
                  <a:cubicBezTo>
                    <a:pt x="191" y="234"/>
                    <a:pt x="191" y="234"/>
                    <a:pt x="191" y="234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3" y="235"/>
                    <a:pt x="193" y="235"/>
                    <a:pt x="193" y="235"/>
                  </a:cubicBezTo>
                  <a:cubicBezTo>
                    <a:pt x="194" y="235"/>
                    <a:pt x="194" y="235"/>
                    <a:pt x="194" y="235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6" y="237"/>
                    <a:pt x="196" y="237"/>
                    <a:pt x="196" y="237"/>
                  </a:cubicBezTo>
                  <a:cubicBezTo>
                    <a:pt x="197" y="238"/>
                    <a:pt x="197" y="238"/>
                    <a:pt x="197" y="238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39"/>
                    <a:pt x="198" y="239"/>
                    <a:pt x="198" y="239"/>
                  </a:cubicBezTo>
                  <a:cubicBezTo>
                    <a:pt x="198" y="240"/>
                    <a:pt x="198" y="240"/>
                    <a:pt x="198" y="240"/>
                  </a:cubicBezTo>
                  <a:cubicBezTo>
                    <a:pt x="199" y="241"/>
                    <a:pt x="199" y="241"/>
                    <a:pt x="199" y="241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200" y="241"/>
                    <a:pt x="200" y="241"/>
                    <a:pt x="200" y="241"/>
                  </a:cubicBezTo>
                  <a:cubicBezTo>
                    <a:pt x="200" y="242"/>
                    <a:pt x="200" y="242"/>
                    <a:pt x="200" y="242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2" y="243"/>
                    <a:pt x="202" y="243"/>
                    <a:pt x="202" y="243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4" y="244"/>
                    <a:pt x="204" y="244"/>
                    <a:pt x="204" y="244"/>
                  </a:cubicBezTo>
                  <a:cubicBezTo>
                    <a:pt x="206" y="245"/>
                    <a:pt x="206" y="245"/>
                    <a:pt x="206" y="245"/>
                  </a:cubicBezTo>
                  <a:cubicBezTo>
                    <a:pt x="206" y="246"/>
                    <a:pt x="206" y="246"/>
                    <a:pt x="206" y="246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7" y="247"/>
                    <a:pt x="207" y="247"/>
                    <a:pt x="207" y="247"/>
                  </a:cubicBezTo>
                  <a:cubicBezTo>
                    <a:pt x="209" y="247"/>
                    <a:pt x="209" y="247"/>
                    <a:pt x="209" y="247"/>
                  </a:cubicBezTo>
                  <a:cubicBezTo>
                    <a:pt x="209" y="248"/>
                    <a:pt x="209" y="248"/>
                    <a:pt x="209" y="248"/>
                  </a:cubicBezTo>
                  <a:cubicBezTo>
                    <a:pt x="210" y="247"/>
                    <a:pt x="210" y="247"/>
                    <a:pt x="210" y="247"/>
                  </a:cubicBezTo>
                  <a:cubicBezTo>
                    <a:pt x="212" y="247"/>
                    <a:pt x="212" y="247"/>
                    <a:pt x="212" y="247"/>
                  </a:cubicBezTo>
                  <a:cubicBezTo>
                    <a:pt x="212" y="248"/>
                    <a:pt x="212" y="248"/>
                    <a:pt x="212" y="248"/>
                  </a:cubicBezTo>
                  <a:cubicBezTo>
                    <a:pt x="213" y="248"/>
                    <a:pt x="213" y="248"/>
                    <a:pt x="213" y="248"/>
                  </a:cubicBezTo>
                  <a:cubicBezTo>
                    <a:pt x="214" y="248"/>
                    <a:pt x="214" y="248"/>
                    <a:pt x="214" y="248"/>
                  </a:cubicBezTo>
                  <a:cubicBezTo>
                    <a:pt x="216" y="248"/>
                    <a:pt x="216" y="248"/>
                    <a:pt x="216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7" y="248"/>
                    <a:pt x="217" y="248"/>
                    <a:pt x="217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8"/>
                    <a:pt x="218" y="248"/>
                    <a:pt x="218" y="248"/>
                  </a:cubicBezTo>
                  <a:cubicBezTo>
                    <a:pt x="218" y="249"/>
                    <a:pt x="218" y="249"/>
                    <a:pt x="218" y="249"/>
                  </a:cubicBezTo>
                  <a:cubicBezTo>
                    <a:pt x="217" y="251"/>
                    <a:pt x="217" y="251"/>
                    <a:pt x="217" y="251"/>
                  </a:cubicBezTo>
                  <a:cubicBezTo>
                    <a:pt x="217" y="252"/>
                    <a:pt x="217" y="252"/>
                    <a:pt x="217" y="252"/>
                  </a:cubicBezTo>
                  <a:cubicBezTo>
                    <a:pt x="216" y="253"/>
                    <a:pt x="216" y="253"/>
                    <a:pt x="216" y="253"/>
                  </a:cubicBezTo>
                  <a:cubicBezTo>
                    <a:pt x="216" y="254"/>
                    <a:pt x="216" y="254"/>
                    <a:pt x="216" y="254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5"/>
                    <a:pt x="216" y="255"/>
                    <a:pt x="216" y="255"/>
                  </a:cubicBezTo>
                  <a:cubicBezTo>
                    <a:pt x="216" y="257"/>
                    <a:pt x="216" y="257"/>
                    <a:pt x="216" y="257"/>
                  </a:cubicBezTo>
                  <a:cubicBezTo>
                    <a:pt x="215" y="258"/>
                    <a:pt x="215" y="258"/>
                    <a:pt x="215" y="258"/>
                  </a:cubicBezTo>
                  <a:cubicBezTo>
                    <a:pt x="215" y="259"/>
                    <a:pt x="215" y="259"/>
                    <a:pt x="215" y="259"/>
                  </a:cubicBezTo>
                  <a:cubicBezTo>
                    <a:pt x="215" y="260"/>
                    <a:pt x="215" y="260"/>
                    <a:pt x="215" y="260"/>
                  </a:cubicBezTo>
                  <a:cubicBezTo>
                    <a:pt x="214" y="261"/>
                    <a:pt x="214" y="261"/>
                    <a:pt x="214" y="261"/>
                  </a:cubicBezTo>
                  <a:cubicBezTo>
                    <a:pt x="213" y="262"/>
                    <a:pt x="213" y="262"/>
                    <a:pt x="213" y="262"/>
                  </a:cubicBezTo>
                  <a:cubicBezTo>
                    <a:pt x="214" y="263"/>
                    <a:pt x="214" y="263"/>
                    <a:pt x="214" y="263"/>
                  </a:cubicBezTo>
                  <a:cubicBezTo>
                    <a:pt x="215" y="264"/>
                    <a:pt x="215" y="264"/>
                    <a:pt x="215" y="264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5" y="265"/>
                    <a:pt x="215" y="265"/>
                    <a:pt x="215" y="265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6"/>
                    <a:pt x="216" y="266"/>
                    <a:pt x="216" y="266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6" y="267"/>
                    <a:pt x="216" y="267"/>
                    <a:pt x="216" y="267"/>
                  </a:cubicBezTo>
                  <a:cubicBezTo>
                    <a:pt x="217" y="268"/>
                    <a:pt x="217" y="268"/>
                    <a:pt x="217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8"/>
                    <a:pt x="218" y="268"/>
                    <a:pt x="218" y="268"/>
                  </a:cubicBezTo>
                  <a:cubicBezTo>
                    <a:pt x="218" y="269"/>
                    <a:pt x="218" y="269"/>
                    <a:pt x="218" y="269"/>
                  </a:cubicBezTo>
                  <a:cubicBezTo>
                    <a:pt x="219" y="269"/>
                    <a:pt x="219" y="269"/>
                    <a:pt x="219" y="269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1"/>
                    <a:pt x="219" y="271"/>
                    <a:pt x="219" y="271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17" y="274"/>
                    <a:pt x="217" y="274"/>
                    <a:pt x="217" y="274"/>
                  </a:cubicBezTo>
                  <a:cubicBezTo>
                    <a:pt x="218" y="273"/>
                    <a:pt x="218" y="273"/>
                    <a:pt x="218" y="273"/>
                  </a:cubicBezTo>
                  <a:cubicBezTo>
                    <a:pt x="219" y="272"/>
                    <a:pt x="219" y="272"/>
                    <a:pt x="219" y="272"/>
                  </a:cubicBezTo>
                  <a:cubicBezTo>
                    <a:pt x="220" y="273"/>
                    <a:pt x="220" y="273"/>
                    <a:pt x="220" y="273"/>
                  </a:cubicBezTo>
                  <a:cubicBezTo>
                    <a:pt x="221" y="273"/>
                    <a:pt x="221" y="273"/>
                    <a:pt x="221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3"/>
                    <a:pt x="222" y="273"/>
                    <a:pt x="222" y="273"/>
                  </a:cubicBezTo>
                  <a:cubicBezTo>
                    <a:pt x="222" y="272"/>
                    <a:pt x="222" y="272"/>
                    <a:pt x="222" y="272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0"/>
                    <a:pt x="224" y="270"/>
                    <a:pt x="224" y="270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4" y="271"/>
                    <a:pt x="224" y="271"/>
                    <a:pt x="224" y="271"/>
                  </a:cubicBezTo>
                  <a:cubicBezTo>
                    <a:pt x="225" y="271"/>
                    <a:pt x="225" y="271"/>
                    <a:pt x="225" y="271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5" y="274"/>
                    <a:pt x="225" y="274"/>
                    <a:pt x="225" y="274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27" y="275"/>
                    <a:pt x="227" y="275"/>
                    <a:pt x="227" y="275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6" y="274"/>
                    <a:pt x="226" y="274"/>
                    <a:pt x="226" y="274"/>
                  </a:cubicBezTo>
                  <a:cubicBezTo>
                    <a:pt x="225" y="273"/>
                    <a:pt x="225" y="273"/>
                    <a:pt x="225" y="273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1"/>
                    <a:pt x="226" y="271"/>
                    <a:pt x="226" y="271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5" y="270"/>
                    <a:pt x="225" y="270"/>
                    <a:pt x="225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27" y="268"/>
                    <a:pt x="227" y="268"/>
                    <a:pt x="227" y="268"/>
                  </a:cubicBezTo>
                  <a:cubicBezTo>
                    <a:pt x="228" y="268"/>
                    <a:pt x="228" y="268"/>
                    <a:pt x="228" y="268"/>
                  </a:cubicBezTo>
                  <a:cubicBezTo>
                    <a:pt x="227" y="267"/>
                    <a:pt x="227" y="267"/>
                    <a:pt x="227" y="267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6"/>
                    <a:pt x="227" y="266"/>
                    <a:pt x="227" y="266"/>
                  </a:cubicBezTo>
                  <a:cubicBezTo>
                    <a:pt x="227" y="265"/>
                    <a:pt x="227" y="265"/>
                    <a:pt x="227" y="265"/>
                  </a:cubicBezTo>
                  <a:cubicBezTo>
                    <a:pt x="228" y="264"/>
                    <a:pt x="228" y="264"/>
                    <a:pt x="228" y="264"/>
                  </a:cubicBezTo>
                  <a:cubicBezTo>
                    <a:pt x="227" y="264"/>
                    <a:pt x="227" y="264"/>
                    <a:pt x="227" y="264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3"/>
                    <a:pt x="227" y="263"/>
                    <a:pt x="227" y="263"/>
                  </a:cubicBezTo>
                  <a:cubicBezTo>
                    <a:pt x="227" y="262"/>
                    <a:pt x="227" y="262"/>
                    <a:pt x="227" y="262"/>
                  </a:cubicBezTo>
                  <a:cubicBezTo>
                    <a:pt x="227" y="261"/>
                    <a:pt x="227" y="261"/>
                    <a:pt x="227" y="261"/>
                  </a:cubicBezTo>
                  <a:cubicBezTo>
                    <a:pt x="227" y="260"/>
                    <a:pt x="227" y="260"/>
                    <a:pt x="227" y="260"/>
                  </a:cubicBezTo>
                  <a:cubicBezTo>
                    <a:pt x="227" y="258"/>
                    <a:pt x="227" y="258"/>
                    <a:pt x="227" y="258"/>
                  </a:cubicBezTo>
                  <a:cubicBezTo>
                    <a:pt x="228" y="258"/>
                    <a:pt x="228" y="258"/>
                    <a:pt x="228" y="258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7"/>
                    <a:pt x="228" y="257"/>
                    <a:pt x="228" y="257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6"/>
                    <a:pt x="228" y="256"/>
                    <a:pt x="228" y="256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5"/>
                    <a:pt x="228" y="255"/>
                    <a:pt x="228" y="255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8" y="254"/>
                    <a:pt x="228" y="254"/>
                    <a:pt x="228" y="254"/>
                  </a:cubicBezTo>
                  <a:cubicBezTo>
                    <a:pt x="227" y="253"/>
                    <a:pt x="227" y="253"/>
                    <a:pt x="227" y="253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7" y="252"/>
                    <a:pt x="227" y="252"/>
                    <a:pt x="227" y="252"/>
                  </a:cubicBezTo>
                  <a:cubicBezTo>
                    <a:pt x="228" y="251"/>
                    <a:pt x="228" y="251"/>
                    <a:pt x="228" y="251"/>
                  </a:cubicBezTo>
                  <a:cubicBezTo>
                    <a:pt x="230" y="251"/>
                    <a:pt x="230" y="251"/>
                    <a:pt x="230" y="251"/>
                  </a:cubicBezTo>
                  <a:cubicBezTo>
                    <a:pt x="231" y="251"/>
                    <a:pt x="231" y="251"/>
                    <a:pt x="231" y="251"/>
                  </a:cubicBezTo>
                  <a:cubicBezTo>
                    <a:pt x="232" y="251"/>
                    <a:pt x="232" y="251"/>
                    <a:pt x="232" y="251"/>
                  </a:cubicBezTo>
                  <a:cubicBezTo>
                    <a:pt x="232" y="250"/>
                    <a:pt x="232" y="250"/>
                    <a:pt x="232" y="250"/>
                  </a:cubicBezTo>
                  <a:cubicBezTo>
                    <a:pt x="234" y="249"/>
                    <a:pt x="234" y="249"/>
                    <a:pt x="234" y="249"/>
                  </a:cubicBezTo>
                  <a:cubicBezTo>
                    <a:pt x="237" y="249"/>
                    <a:pt x="237" y="249"/>
                    <a:pt x="237" y="249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7" y="248"/>
                    <a:pt x="237" y="248"/>
                    <a:pt x="237" y="248"/>
                  </a:cubicBezTo>
                  <a:cubicBezTo>
                    <a:pt x="239" y="247"/>
                    <a:pt x="239" y="247"/>
                    <a:pt x="239" y="247"/>
                  </a:cubicBezTo>
                  <a:cubicBezTo>
                    <a:pt x="240" y="246"/>
                    <a:pt x="240" y="246"/>
                    <a:pt x="240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2" y="244"/>
                    <a:pt x="242" y="244"/>
                    <a:pt x="242" y="244"/>
                  </a:cubicBezTo>
                  <a:cubicBezTo>
                    <a:pt x="243" y="244"/>
                    <a:pt x="243" y="244"/>
                    <a:pt x="243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4"/>
                    <a:pt x="244" y="244"/>
                    <a:pt x="244" y="244"/>
                  </a:cubicBezTo>
                  <a:cubicBezTo>
                    <a:pt x="244" y="243"/>
                    <a:pt x="244" y="243"/>
                    <a:pt x="244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3"/>
                    <a:pt x="243" y="243"/>
                    <a:pt x="243" y="243"/>
                  </a:cubicBezTo>
                  <a:cubicBezTo>
                    <a:pt x="242" y="243"/>
                    <a:pt x="242" y="243"/>
                    <a:pt x="242" y="243"/>
                  </a:cubicBezTo>
                  <a:cubicBezTo>
                    <a:pt x="243" y="242"/>
                    <a:pt x="243" y="242"/>
                    <a:pt x="243" y="242"/>
                  </a:cubicBezTo>
                  <a:cubicBezTo>
                    <a:pt x="243" y="240"/>
                    <a:pt x="243" y="240"/>
                    <a:pt x="243" y="240"/>
                  </a:cubicBezTo>
                  <a:cubicBezTo>
                    <a:pt x="244" y="240"/>
                    <a:pt x="244" y="240"/>
                    <a:pt x="244" y="240"/>
                  </a:cubicBezTo>
                  <a:cubicBezTo>
                    <a:pt x="244" y="238"/>
                    <a:pt x="244" y="238"/>
                    <a:pt x="244" y="238"/>
                  </a:cubicBezTo>
                  <a:cubicBezTo>
                    <a:pt x="244" y="237"/>
                    <a:pt x="244" y="237"/>
                    <a:pt x="244" y="237"/>
                  </a:cubicBezTo>
                  <a:cubicBezTo>
                    <a:pt x="243" y="236"/>
                    <a:pt x="243" y="236"/>
                    <a:pt x="243" y="236"/>
                  </a:cubicBezTo>
                  <a:cubicBezTo>
                    <a:pt x="243" y="234"/>
                    <a:pt x="243" y="234"/>
                    <a:pt x="243" y="234"/>
                  </a:cubicBezTo>
                  <a:cubicBezTo>
                    <a:pt x="243" y="232"/>
                    <a:pt x="243" y="232"/>
                    <a:pt x="243" y="232"/>
                  </a:cubicBezTo>
                  <a:cubicBezTo>
                    <a:pt x="242" y="230"/>
                    <a:pt x="242" y="230"/>
                    <a:pt x="242" y="230"/>
                  </a:cubicBezTo>
                  <a:cubicBezTo>
                    <a:pt x="241" y="229"/>
                    <a:pt x="241" y="229"/>
                    <a:pt x="241" y="229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40" y="228"/>
                    <a:pt x="240" y="228"/>
                    <a:pt x="240" y="228"/>
                  </a:cubicBezTo>
                  <a:cubicBezTo>
                    <a:pt x="239" y="228"/>
                    <a:pt x="239" y="228"/>
                    <a:pt x="239" y="228"/>
                  </a:cubicBezTo>
                  <a:cubicBezTo>
                    <a:pt x="240" y="226"/>
                    <a:pt x="240" y="226"/>
                    <a:pt x="240" y="226"/>
                  </a:cubicBezTo>
                  <a:cubicBezTo>
                    <a:pt x="241" y="226"/>
                    <a:pt x="241" y="226"/>
                    <a:pt x="241" y="226"/>
                  </a:cubicBezTo>
                  <a:cubicBezTo>
                    <a:pt x="243" y="223"/>
                    <a:pt x="243" y="223"/>
                    <a:pt x="243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3"/>
                    <a:pt x="244" y="223"/>
                    <a:pt x="244" y="223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4" y="222"/>
                    <a:pt x="244" y="222"/>
                    <a:pt x="244" y="222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5" y="221"/>
                    <a:pt x="245" y="221"/>
                    <a:pt x="245" y="221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2"/>
                    <a:pt x="246" y="222"/>
                    <a:pt x="246" y="222"/>
                  </a:cubicBezTo>
                  <a:cubicBezTo>
                    <a:pt x="246" y="221"/>
                    <a:pt x="246" y="221"/>
                    <a:pt x="246" y="221"/>
                  </a:cubicBezTo>
                  <a:cubicBezTo>
                    <a:pt x="246" y="220"/>
                    <a:pt x="246" y="220"/>
                    <a:pt x="246" y="220"/>
                  </a:cubicBezTo>
                  <a:cubicBezTo>
                    <a:pt x="247" y="220"/>
                    <a:pt x="247" y="220"/>
                    <a:pt x="247" y="220"/>
                  </a:cubicBezTo>
                  <a:cubicBezTo>
                    <a:pt x="248" y="219"/>
                    <a:pt x="248" y="219"/>
                    <a:pt x="248" y="219"/>
                  </a:cubicBezTo>
                  <a:cubicBezTo>
                    <a:pt x="248" y="218"/>
                    <a:pt x="248" y="218"/>
                    <a:pt x="248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8"/>
                    <a:pt x="247" y="218"/>
                    <a:pt x="247" y="218"/>
                  </a:cubicBezTo>
                  <a:cubicBezTo>
                    <a:pt x="247" y="217"/>
                    <a:pt x="247" y="217"/>
                    <a:pt x="247" y="217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6"/>
                    <a:pt x="247" y="216"/>
                    <a:pt x="247" y="216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8" y="215"/>
                    <a:pt x="248" y="215"/>
                    <a:pt x="248" y="215"/>
                  </a:cubicBezTo>
                  <a:cubicBezTo>
                    <a:pt x="247" y="215"/>
                    <a:pt x="247" y="215"/>
                    <a:pt x="247" y="215"/>
                  </a:cubicBezTo>
                  <a:cubicBezTo>
                    <a:pt x="247" y="214"/>
                    <a:pt x="247" y="214"/>
                    <a:pt x="247" y="214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8" y="213"/>
                    <a:pt x="248" y="213"/>
                    <a:pt x="248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3"/>
                    <a:pt x="246" y="213"/>
                    <a:pt x="246" y="213"/>
                  </a:cubicBezTo>
                  <a:cubicBezTo>
                    <a:pt x="246" y="212"/>
                    <a:pt x="246" y="212"/>
                    <a:pt x="246" y="212"/>
                  </a:cubicBezTo>
                  <a:cubicBezTo>
                    <a:pt x="248" y="211"/>
                    <a:pt x="248" y="211"/>
                    <a:pt x="248" y="211"/>
                  </a:cubicBezTo>
                  <a:cubicBezTo>
                    <a:pt x="249" y="209"/>
                    <a:pt x="249" y="209"/>
                    <a:pt x="249" y="209"/>
                  </a:cubicBezTo>
                  <a:cubicBezTo>
                    <a:pt x="249" y="208"/>
                    <a:pt x="249" y="208"/>
                    <a:pt x="249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8"/>
                    <a:pt x="250" y="208"/>
                    <a:pt x="250" y="208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50" y="207"/>
                    <a:pt x="250" y="207"/>
                    <a:pt x="250" y="207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6"/>
                    <a:pt x="249" y="206"/>
                    <a:pt x="249" y="206"/>
                  </a:cubicBezTo>
                  <a:cubicBezTo>
                    <a:pt x="249" y="204"/>
                    <a:pt x="249" y="204"/>
                    <a:pt x="249" y="204"/>
                  </a:cubicBezTo>
                  <a:cubicBezTo>
                    <a:pt x="249" y="203"/>
                    <a:pt x="249" y="203"/>
                    <a:pt x="249" y="203"/>
                  </a:cubicBezTo>
                  <a:cubicBezTo>
                    <a:pt x="249" y="202"/>
                    <a:pt x="249" y="202"/>
                    <a:pt x="249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0" y="202"/>
                    <a:pt x="250" y="202"/>
                    <a:pt x="250" y="202"/>
                  </a:cubicBezTo>
                  <a:cubicBezTo>
                    <a:pt x="251" y="202"/>
                    <a:pt x="251" y="202"/>
                    <a:pt x="251" y="202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2" y="201"/>
                    <a:pt x="252" y="201"/>
                    <a:pt x="252" y="201"/>
                  </a:cubicBezTo>
                  <a:cubicBezTo>
                    <a:pt x="253" y="201"/>
                    <a:pt x="253" y="201"/>
                    <a:pt x="253" y="201"/>
                  </a:cubicBezTo>
                  <a:cubicBezTo>
                    <a:pt x="254" y="201"/>
                    <a:pt x="254" y="201"/>
                    <a:pt x="254" y="201"/>
                  </a:cubicBezTo>
                  <a:cubicBezTo>
                    <a:pt x="256" y="202"/>
                    <a:pt x="256" y="202"/>
                    <a:pt x="256" y="202"/>
                  </a:cubicBezTo>
                  <a:cubicBezTo>
                    <a:pt x="258" y="203"/>
                    <a:pt x="258" y="203"/>
                    <a:pt x="258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9" y="203"/>
                    <a:pt x="259" y="203"/>
                    <a:pt x="259" y="203"/>
                  </a:cubicBezTo>
                  <a:cubicBezTo>
                    <a:pt x="258" y="204"/>
                    <a:pt x="258" y="204"/>
                    <a:pt x="258" y="204"/>
                  </a:cubicBezTo>
                  <a:cubicBezTo>
                    <a:pt x="259" y="204"/>
                    <a:pt x="259" y="204"/>
                    <a:pt x="259" y="204"/>
                  </a:cubicBezTo>
                  <a:cubicBezTo>
                    <a:pt x="260" y="203"/>
                    <a:pt x="260" y="203"/>
                    <a:pt x="260" y="203"/>
                  </a:cubicBezTo>
                  <a:cubicBezTo>
                    <a:pt x="261" y="203"/>
                    <a:pt x="261" y="203"/>
                    <a:pt x="261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2" y="203"/>
                    <a:pt x="262" y="203"/>
                    <a:pt x="262" y="203"/>
                  </a:cubicBezTo>
                  <a:cubicBezTo>
                    <a:pt x="263" y="204"/>
                    <a:pt x="263" y="204"/>
                    <a:pt x="263" y="204"/>
                  </a:cubicBezTo>
                  <a:cubicBezTo>
                    <a:pt x="263" y="203"/>
                    <a:pt x="263" y="203"/>
                    <a:pt x="263" y="203"/>
                  </a:cubicBezTo>
                  <a:cubicBezTo>
                    <a:pt x="264" y="204"/>
                    <a:pt x="264" y="204"/>
                    <a:pt x="264" y="204"/>
                  </a:cubicBezTo>
                  <a:cubicBezTo>
                    <a:pt x="264" y="203"/>
                    <a:pt x="264" y="203"/>
                    <a:pt x="264" y="203"/>
                  </a:cubicBezTo>
                  <a:cubicBezTo>
                    <a:pt x="265" y="203"/>
                    <a:pt x="265" y="203"/>
                    <a:pt x="265" y="203"/>
                  </a:cubicBezTo>
                  <a:cubicBezTo>
                    <a:pt x="266" y="203"/>
                    <a:pt x="266" y="203"/>
                    <a:pt x="266" y="203"/>
                  </a:cubicBezTo>
                  <a:cubicBezTo>
                    <a:pt x="268" y="204"/>
                    <a:pt x="268" y="204"/>
                    <a:pt x="268" y="204"/>
                  </a:cubicBezTo>
                  <a:cubicBezTo>
                    <a:pt x="268" y="205"/>
                    <a:pt x="268" y="205"/>
                    <a:pt x="268" y="205"/>
                  </a:cubicBezTo>
                  <a:cubicBezTo>
                    <a:pt x="269" y="205"/>
                    <a:pt x="269" y="205"/>
                    <a:pt x="269" y="205"/>
                  </a:cubicBezTo>
                  <a:cubicBezTo>
                    <a:pt x="270" y="205"/>
                    <a:pt x="270" y="205"/>
                    <a:pt x="270" y="205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69" y="207"/>
                    <a:pt x="269" y="207"/>
                    <a:pt x="269" y="207"/>
                  </a:cubicBezTo>
                  <a:cubicBezTo>
                    <a:pt x="269" y="208"/>
                    <a:pt x="269" y="208"/>
                    <a:pt x="269" y="208"/>
                  </a:cubicBezTo>
                  <a:cubicBezTo>
                    <a:pt x="270" y="207"/>
                    <a:pt x="270" y="207"/>
                    <a:pt x="270" y="207"/>
                  </a:cubicBezTo>
                  <a:cubicBezTo>
                    <a:pt x="271" y="208"/>
                    <a:pt x="271" y="208"/>
                    <a:pt x="271" y="208"/>
                  </a:cubicBezTo>
                  <a:cubicBezTo>
                    <a:pt x="271" y="209"/>
                    <a:pt x="271" y="209"/>
                    <a:pt x="271" y="209"/>
                  </a:cubicBezTo>
                  <a:cubicBezTo>
                    <a:pt x="270" y="209"/>
                    <a:pt x="270" y="209"/>
                    <a:pt x="270" y="209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2" y="209"/>
                    <a:pt x="272" y="209"/>
                    <a:pt x="272" y="209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2" y="211"/>
                    <a:pt x="272" y="211"/>
                    <a:pt x="272" y="211"/>
                  </a:cubicBezTo>
                  <a:cubicBezTo>
                    <a:pt x="272" y="210"/>
                    <a:pt x="272" y="210"/>
                    <a:pt x="272" y="210"/>
                  </a:cubicBezTo>
                  <a:cubicBezTo>
                    <a:pt x="271" y="211"/>
                    <a:pt x="271" y="211"/>
                    <a:pt x="271" y="211"/>
                  </a:cubicBezTo>
                  <a:cubicBezTo>
                    <a:pt x="270" y="211"/>
                    <a:pt x="270" y="211"/>
                    <a:pt x="270" y="211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2" y="212"/>
                    <a:pt x="272" y="212"/>
                    <a:pt x="272" y="212"/>
                  </a:cubicBezTo>
                  <a:cubicBezTo>
                    <a:pt x="272" y="213"/>
                    <a:pt x="272" y="213"/>
                    <a:pt x="272" y="213"/>
                  </a:cubicBezTo>
                  <a:cubicBezTo>
                    <a:pt x="273" y="212"/>
                    <a:pt x="273" y="212"/>
                    <a:pt x="273" y="212"/>
                  </a:cubicBezTo>
                  <a:cubicBezTo>
                    <a:pt x="274" y="213"/>
                    <a:pt x="274" y="213"/>
                    <a:pt x="274" y="213"/>
                  </a:cubicBezTo>
                  <a:cubicBezTo>
                    <a:pt x="275" y="213"/>
                    <a:pt x="275" y="213"/>
                    <a:pt x="275" y="213"/>
                  </a:cubicBezTo>
                  <a:cubicBezTo>
                    <a:pt x="275" y="214"/>
                    <a:pt x="275" y="214"/>
                    <a:pt x="275" y="214"/>
                  </a:cubicBezTo>
                  <a:cubicBezTo>
                    <a:pt x="276" y="213"/>
                    <a:pt x="276" y="213"/>
                    <a:pt x="276" y="213"/>
                  </a:cubicBezTo>
                  <a:cubicBezTo>
                    <a:pt x="277" y="214"/>
                    <a:pt x="277" y="214"/>
                    <a:pt x="277" y="214"/>
                  </a:cubicBezTo>
                  <a:cubicBezTo>
                    <a:pt x="277" y="215"/>
                    <a:pt x="277" y="215"/>
                    <a:pt x="277" y="215"/>
                  </a:cubicBezTo>
                  <a:cubicBezTo>
                    <a:pt x="278" y="216"/>
                    <a:pt x="278" y="216"/>
                    <a:pt x="278" y="216"/>
                  </a:cubicBezTo>
                  <a:cubicBezTo>
                    <a:pt x="279" y="215"/>
                    <a:pt x="279" y="215"/>
                    <a:pt x="279" y="215"/>
                  </a:cubicBezTo>
                  <a:cubicBezTo>
                    <a:pt x="279" y="214"/>
                    <a:pt x="279" y="214"/>
                    <a:pt x="279" y="214"/>
                  </a:cubicBezTo>
                  <a:cubicBezTo>
                    <a:pt x="280" y="214"/>
                    <a:pt x="280" y="214"/>
                    <a:pt x="280" y="214"/>
                  </a:cubicBezTo>
                  <a:cubicBezTo>
                    <a:pt x="280" y="215"/>
                    <a:pt x="280" y="215"/>
                    <a:pt x="280" y="215"/>
                  </a:cubicBezTo>
                  <a:cubicBezTo>
                    <a:pt x="279" y="216"/>
                    <a:pt x="279" y="216"/>
                    <a:pt x="279" y="216"/>
                  </a:cubicBezTo>
                  <a:cubicBezTo>
                    <a:pt x="278" y="217"/>
                    <a:pt x="278" y="217"/>
                    <a:pt x="278" y="217"/>
                  </a:cubicBezTo>
                  <a:cubicBezTo>
                    <a:pt x="277" y="218"/>
                    <a:pt x="277" y="218"/>
                    <a:pt x="277" y="218"/>
                  </a:cubicBezTo>
                  <a:cubicBezTo>
                    <a:pt x="278" y="220"/>
                    <a:pt x="278" y="220"/>
                    <a:pt x="278" y="220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7" y="219"/>
                    <a:pt x="277" y="219"/>
                    <a:pt x="277" y="219"/>
                  </a:cubicBezTo>
                  <a:cubicBezTo>
                    <a:pt x="277" y="220"/>
                    <a:pt x="277" y="220"/>
                    <a:pt x="277" y="220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2" y="220"/>
                    <a:pt x="272" y="220"/>
                    <a:pt x="272" y="220"/>
                  </a:cubicBezTo>
                  <a:cubicBezTo>
                    <a:pt x="274" y="221"/>
                    <a:pt x="274" y="221"/>
                    <a:pt x="274" y="221"/>
                  </a:cubicBezTo>
                  <a:cubicBezTo>
                    <a:pt x="276" y="221"/>
                    <a:pt x="276" y="221"/>
                    <a:pt x="276" y="221"/>
                  </a:cubicBezTo>
                  <a:cubicBezTo>
                    <a:pt x="277" y="222"/>
                    <a:pt x="277" y="222"/>
                    <a:pt x="277" y="222"/>
                  </a:cubicBezTo>
                  <a:cubicBezTo>
                    <a:pt x="277" y="224"/>
                    <a:pt x="277" y="224"/>
                    <a:pt x="277" y="224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6" y="225"/>
                    <a:pt x="276" y="225"/>
                    <a:pt x="276" y="225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5" y="226"/>
                    <a:pt x="275" y="226"/>
                    <a:pt x="275" y="226"/>
                  </a:cubicBezTo>
                  <a:cubicBezTo>
                    <a:pt x="276" y="228"/>
                    <a:pt x="276" y="228"/>
                    <a:pt x="276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7" y="228"/>
                    <a:pt x="277" y="228"/>
                    <a:pt x="277" y="228"/>
                  </a:cubicBezTo>
                  <a:cubicBezTo>
                    <a:pt x="275" y="228"/>
                    <a:pt x="275" y="228"/>
                    <a:pt x="275" y="228"/>
                  </a:cubicBezTo>
                  <a:cubicBezTo>
                    <a:pt x="276" y="229"/>
                    <a:pt x="276" y="229"/>
                    <a:pt x="276" y="229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30"/>
                    <a:pt x="277" y="230"/>
                    <a:pt x="277" y="230"/>
                  </a:cubicBezTo>
                  <a:cubicBezTo>
                    <a:pt x="277" y="229"/>
                    <a:pt x="277" y="229"/>
                    <a:pt x="277" y="229"/>
                  </a:cubicBezTo>
                  <a:cubicBezTo>
                    <a:pt x="278" y="229"/>
                    <a:pt x="278" y="229"/>
                    <a:pt x="278" y="229"/>
                  </a:cubicBezTo>
                  <a:cubicBezTo>
                    <a:pt x="279" y="229"/>
                    <a:pt x="279" y="229"/>
                    <a:pt x="279" y="229"/>
                  </a:cubicBezTo>
                  <a:cubicBezTo>
                    <a:pt x="279" y="230"/>
                    <a:pt x="279" y="230"/>
                    <a:pt x="279" y="230"/>
                  </a:cubicBezTo>
                  <a:cubicBezTo>
                    <a:pt x="279" y="231"/>
                    <a:pt x="279" y="231"/>
                    <a:pt x="279" y="231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78" y="233"/>
                    <a:pt x="278" y="233"/>
                    <a:pt x="278" y="233"/>
                  </a:cubicBezTo>
                  <a:cubicBezTo>
                    <a:pt x="278" y="234"/>
                    <a:pt x="278" y="234"/>
                    <a:pt x="278" y="234"/>
                  </a:cubicBezTo>
                  <a:cubicBezTo>
                    <a:pt x="277" y="235"/>
                    <a:pt x="277" y="235"/>
                    <a:pt x="277" y="235"/>
                  </a:cubicBezTo>
                  <a:cubicBezTo>
                    <a:pt x="278" y="235"/>
                    <a:pt x="278" y="235"/>
                    <a:pt x="278" y="235"/>
                  </a:cubicBezTo>
                  <a:cubicBezTo>
                    <a:pt x="279" y="232"/>
                    <a:pt x="279" y="232"/>
                    <a:pt x="279" y="232"/>
                  </a:cubicBezTo>
                  <a:cubicBezTo>
                    <a:pt x="280" y="231"/>
                    <a:pt x="280" y="231"/>
                    <a:pt x="280" y="231"/>
                  </a:cubicBezTo>
                  <a:cubicBezTo>
                    <a:pt x="281" y="231"/>
                    <a:pt x="281" y="231"/>
                    <a:pt x="281" y="231"/>
                  </a:cubicBezTo>
                  <a:cubicBezTo>
                    <a:pt x="281" y="232"/>
                    <a:pt x="281" y="232"/>
                    <a:pt x="281" y="232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0" y="234"/>
                    <a:pt x="280" y="234"/>
                    <a:pt x="280" y="234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0" y="236"/>
                    <a:pt x="280" y="236"/>
                    <a:pt x="280" y="236"/>
                  </a:cubicBezTo>
                  <a:cubicBezTo>
                    <a:pt x="281" y="235"/>
                    <a:pt x="281" y="235"/>
                    <a:pt x="281" y="235"/>
                  </a:cubicBezTo>
                  <a:cubicBezTo>
                    <a:pt x="281" y="234"/>
                    <a:pt x="281" y="234"/>
                    <a:pt x="281" y="234"/>
                  </a:cubicBezTo>
                  <a:cubicBezTo>
                    <a:pt x="282" y="233"/>
                    <a:pt x="282" y="233"/>
                    <a:pt x="282" y="233"/>
                  </a:cubicBezTo>
                  <a:cubicBezTo>
                    <a:pt x="283" y="233"/>
                    <a:pt x="283" y="233"/>
                    <a:pt x="283" y="233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4" y="232"/>
                    <a:pt x="284" y="232"/>
                    <a:pt x="284" y="232"/>
                  </a:cubicBezTo>
                  <a:cubicBezTo>
                    <a:pt x="285" y="233"/>
                    <a:pt x="285" y="233"/>
                    <a:pt x="285" y="233"/>
                  </a:cubicBezTo>
                  <a:cubicBezTo>
                    <a:pt x="285" y="232"/>
                    <a:pt x="285" y="232"/>
                    <a:pt x="285" y="232"/>
                  </a:cubicBezTo>
                  <a:cubicBezTo>
                    <a:pt x="286" y="232"/>
                    <a:pt x="286" y="232"/>
                    <a:pt x="286" y="232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6" y="231"/>
                    <a:pt x="286" y="231"/>
                    <a:pt x="286" y="231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0"/>
                    <a:pt x="288" y="230"/>
                    <a:pt x="288" y="230"/>
                  </a:cubicBezTo>
                  <a:cubicBezTo>
                    <a:pt x="288" y="232"/>
                    <a:pt x="288" y="232"/>
                    <a:pt x="288" y="232"/>
                  </a:cubicBezTo>
                  <a:cubicBezTo>
                    <a:pt x="288" y="233"/>
                    <a:pt x="288" y="233"/>
                    <a:pt x="288" y="233"/>
                  </a:cubicBezTo>
                  <a:cubicBezTo>
                    <a:pt x="289" y="231"/>
                    <a:pt x="289" y="231"/>
                    <a:pt x="289" y="231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89" y="230"/>
                    <a:pt x="289" y="230"/>
                    <a:pt x="289" y="230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0" y="229"/>
                    <a:pt x="290" y="229"/>
                    <a:pt x="290" y="229"/>
                  </a:cubicBezTo>
                  <a:cubicBezTo>
                    <a:pt x="291" y="228"/>
                    <a:pt x="291" y="228"/>
                    <a:pt x="291" y="228"/>
                  </a:cubicBezTo>
                  <a:cubicBezTo>
                    <a:pt x="291" y="227"/>
                    <a:pt x="291" y="227"/>
                    <a:pt x="291" y="227"/>
                  </a:cubicBezTo>
                  <a:cubicBezTo>
                    <a:pt x="292" y="227"/>
                    <a:pt x="292" y="227"/>
                    <a:pt x="292" y="227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7"/>
                    <a:pt x="293" y="227"/>
                    <a:pt x="293" y="227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3" y="226"/>
                    <a:pt x="293" y="226"/>
                    <a:pt x="293" y="226"/>
                  </a:cubicBezTo>
                  <a:cubicBezTo>
                    <a:pt x="292" y="226"/>
                    <a:pt x="292" y="226"/>
                    <a:pt x="292" y="226"/>
                  </a:cubicBezTo>
                  <a:cubicBezTo>
                    <a:pt x="292" y="225"/>
                    <a:pt x="292" y="225"/>
                    <a:pt x="292" y="225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3" y="224"/>
                    <a:pt x="293" y="224"/>
                    <a:pt x="293" y="224"/>
                  </a:cubicBezTo>
                  <a:cubicBezTo>
                    <a:pt x="294" y="224"/>
                    <a:pt x="294" y="224"/>
                    <a:pt x="294" y="224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3"/>
                    <a:pt x="294" y="223"/>
                    <a:pt x="294" y="223"/>
                  </a:cubicBezTo>
                  <a:cubicBezTo>
                    <a:pt x="294" y="222"/>
                    <a:pt x="294" y="222"/>
                    <a:pt x="294" y="222"/>
                  </a:cubicBezTo>
                  <a:cubicBezTo>
                    <a:pt x="295" y="222"/>
                    <a:pt x="295" y="222"/>
                    <a:pt x="295" y="222"/>
                  </a:cubicBezTo>
                  <a:cubicBezTo>
                    <a:pt x="296" y="221"/>
                    <a:pt x="296" y="221"/>
                    <a:pt x="296" y="221"/>
                  </a:cubicBezTo>
                  <a:cubicBezTo>
                    <a:pt x="295" y="220"/>
                    <a:pt x="295" y="220"/>
                    <a:pt x="295" y="220"/>
                  </a:cubicBezTo>
                  <a:cubicBezTo>
                    <a:pt x="296" y="219"/>
                    <a:pt x="296" y="219"/>
                    <a:pt x="296" y="219"/>
                  </a:cubicBezTo>
                  <a:cubicBezTo>
                    <a:pt x="297" y="219"/>
                    <a:pt x="297" y="219"/>
                    <a:pt x="297" y="219"/>
                  </a:cubicBezTo>
                  <a:cubicBezTo>
                    <a:pt x="298" y="219"/>
                    <a:pt x="298" y="219"/>
                    <a:pt x="298" y="219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8" y="220"/>
                    <a:pt x="298" y="220"/>
                    <a:pt x="298" y="220"/>
                  </a:cubicBezTo>
                  <a:cubicBezTo>
                    <a:pt x="297" y="220"/>
                    <a:pt x="297" y="220"/>
                    <a:pt x="297" y="220"/>
                  </a:cubicBezTo>
                  <a:cubicBezTo>
                    <a:pt x="297" y="221"/>
                    <a:pt x="297" y="221"/>
                    <a:pt x="297" y="221"/>
                  </a:cubicBezTo>
                  <a:cubicBezTo>
                    <a:pt x="298" y="221"/>
                    <a:pt x="298" y="221"/>
                    <a:pt x="298" y="221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7" y="222"/>
                    <a:pt x="297" y="222"/>
                    <a:pt x="297" y="222"/>
                  </a:cubicBezTo>
                  <a:cubicBezTo>
                    <a:pt x="298" y="222"/>
                    <a:pt x="298" y="222"/>
                    <a:pt x="298" y="222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7" y="223"/>
                    <a:pt x="297" y="223"/>
                    <a:pt x="297" y="223"/>
                  </a:cubicBezTo>
                  <a:cubicBezTo>
                    <a:pt x="298" y="223"/>
                    <a:pt x="298" y="223"/>
                    <a:pt x="298" y="223"/>
                  </a:cubicBezTo>
                  <a:cubicBezTo>
                    <a:pt x="298" y="224"/>
                    <a:pt x="298" y="224"/>
                    <a:pt x="298" y="224"/>
                  </a:cubicBezTo>
                  <a:cubicBezTo>
                    <a:pt x="297" y="224"/>
                    <a:pt x="297" y="224"/>
                    <a:pt x="297" y="224"/>
                  </a:cubicBezTo>
                  <a:cubicBezTo>
                    <a:pt x="298" y="225"/>
                    <a:pt x="298" y="225"/>
                    <a:pt x="298" y="225"/>
                  </a:cubicBezTo>
                  <a:cubicBezTo>
                    <a:pt x="298" y="226"/>
                    <a:pt x="298" y="226"/>
                    <a:pt x="298" y="226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8" y="227"/>
                    <a:pt x="298" y="227"/>
                    <a:pt x="298" y="227"/>
                  </a:cubicBezTo>
                  <a:cubicBezTo>
                    <a:pt x="297" y="227"/>
                    <a:pt x="297" y="227"/>
                    <a:pt x="297" y="227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8" y="228"/>
                    <a:pt x="298" y="228"/>
                    <a:pt x="298" y="228"/>
                  </a:cubicBezTo>
                  <a:cubicBezTo>
                    <a:pt x="299" y="227"/>
                    <a:pt x="299" y="227"/>
                    <a:pt x="299" y="227"/>
                  </a:cubicBezTo>
                  <a:cubicBezTo>
                    <a:pt x="299" y="228"/>
                    <a:pt x="299" y="228"/>
                    <a:pt x="299" y="228"/>
                  </a:cubicBezTo>
                  <a:cubicBezTo>
                    <a:pt x="300" y="228"/>
                    <a:pt x="300" y="228"/>
                    <a:pt x="300" y="228"/>
                  </a:cubicBezTo>
                  <a:cubicBezTo>
                    <a:pt x="299" y="229"/>
                    <a:pt x="299" y="229"/>
                    <a:pt x="299" y="229"/>
                  </a:cubicBezTo>
                  <a:cubicBezTo>
                    <a:pt x="298" y="230"/>
                    <a:pt x="298" y="230"/>
                    <a:pt x="298" y="230"/>
                  </a:cubicBezTo>
                  <a:cubicBezTo>
                    <a:pt x="297" y="229"/>
                    <a:pt x="297" y="229"/>
                    <a:pt x="297" y="229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7" y="230"/>
                    <a:pt x="297" y="230"/>
                    <a:pt x="297" y="230"/>
                  </a:cubicBezTo>
                  <a:cubicBezTo>
                    <a:pt x="299" y="230"/>
                    <a:pt x="299" y="230"/>
                    <a:pt x="299" y="230"/>
                  </a:cubicBezTo>
                  <a:cubicBezTo>
                    <a:pt x="300" y="230"/>
                    <a:pt x="300" y="230"/>
                    <a:pt x="300" y="230"/>
                  </a:cubicBezTo>
                  <a:cubicBezTo>
                    <a:pt x="300" y="231"/>
                    <a:pt x="300" y="231"/>
                    <a:pt x="300" y="231"/>
                  </a:cubicBezTo>
                  <a:cubicBezTo>
                    <a:pt x="299" y="231"/>
                    <a:pt x="299" y="231"/>
                    <a:pt x="299" y="231"/>
                  </a:cubicBezTo>
                  <a:cubicBezTo>
                    <a:pt x="300" y="232"/>
                    <a:pt x="300" y="232"/>
                    <a:pt x="300" y="232"/>
                  </a:cubicBezTo>
                  <a:cubicBezTo>
                    <a:pt x="301" y="231"/>
                    <a:pt x="301" y="231"/>
                    <a:pt x="301" y="231"/>
                  </a:cubicBezTo>
                  <a:cubicBezTo>
                    <a:pt x="301" y="232"/>
                    <a:pt x="301" y="232"/>
                    <a:pt x="301" y="232"/>
                  </a:cubicBezTo>
                  <a:cubicBezTo>
                    <a:pt x="300" y="233"/>
                    <a:pt x="300" y="233"/>
                    <a:pt x="300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8" y="233"/>
                    <a:pt x="298" y="233"/>
                    <a:pt x="298" y="233"/>
                  </a:cubicBezTo>
                  <a:cubicBezTo>
                    <a:pt x="297" y="233"/>
                    <a:pt x="297" y="233"/>
                    <a:pt x="297" y="233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297" y="234"/>
                    <a:pt x="297" y="234"/>
                    <a:pt x="297" y="234"/>
                  </a:cubicBezTo>
                  <a:cubicBezTo>
                    <a:pt x="298" y="234"/>
                    <a:pt x="298" y="234"/>
                    <a:pt x="298" y="234"/>
                  </a:cubicBezTo>
                  <a:cubicBezTo>
                    <a:pt x="300" y="234"/>
                    <a:pt x="300" y="234"/>
                    <a:pt x="300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4"/>
                    <a:pt x="301" y="234"/>
                    <a:pt x="301" y="234"/>
                  </a:cubicBezTo>
                  <a:cubicBezTo>
                    <a:pt x="301" y="235"/>
                    <a:pt x="301" y="235"/>
                    <a:pt x="301" y="235"/>
                  </a:cubicBezTo>
                  <a:cubicBezTo>
                    <a:pt x="300" y="235"/>
                    <a:pt x="300" y="235"/>
                    <a:pt x="300" y="235"/>
                  </a:cubicBezTo>
                  <a:cubicBezTo>
                    <a:pt x="299" y="235"/>
                    <a:pt x="299" y="235"/>
                    <a:pt x="299" y="235"/>
                  </a:cubicBezTo>
                  <a:cubicBezTo>
                    <a:pt x="298" y="237"/>
                    <a:pt x="298" y="237"/>
                    <a:pt x="298" y="237"/>
                  </a:cubicBezTo>
                  <a:cubicBezTo>
                    <a:pt x="299" y="236"/>
                    <a:pt x="299" y="236"/>
                    <a:pt x="299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6"/>
                    <a:pt x="301" y="236"/>
                    <a:pt x="301" y="236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0" y="237"/>
                    <a:pt x="300" y="237"/>
                    <a:pt x="300" y="237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0" y="238"/>
                    <a:pt x="300" y="238"/>
                    <a:pt x="300" y="238"/>
                  </a:cubicBezTo>
                  <a:cubicBezTo>
                    <a:pt x="301" y="238"/>
                    <a:pt x="301" y="238"/>
                    <a:pt x="301" y="238"/>
                  </a:cubicBezTo>
                  <a:cubicBezTo>
                    <a:pt x="301" y="237"/>
                    <a:pt x="301" y="237"/>
                    <a:pt x="301" y="237"/>
                  </a:cubicBezTo>
                  <a:cubicBezTo>
                    <a:pt x="302" y="238"/>
                    <a:pt x="302" y="238"/>
                    <a:pt x="302" y="238"/>
                  </a:cubicBezTo>
                  <a:cubicBezTo>
                    <a:pt x="303" y="239"/>
                    <a:pt x="303" y="239"/>
                    <a:pt x="303" y="239"/>
                  </a:cubicBezTo>
                  <a:cubicBezTo>
                    <a:pt x="302" y="240"/>
                    <a:pt x="302" y="240"/>
                    <a:pt x="302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1" y="240"/>
                    <a:pt x="301" y="240"/>
                    <a:pt x="301" y="240"/>
                  </a:cubicBezTo>
                  <a:cubicBezTo>
                    <a:pt x="300" y="240"/>
                    <a:pt x="300" y="240"/>
                    <a:pt x="300" y="240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1" y="241"/>
                    <a:pt x="301" y="241"/>
                    <a:pt x="301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2" y="241"/>
                    <a:pt x="302" y="241"/>
                    <a:pt x="302" y="241"/>
                  </a:cubicBezTo>
                  <a:cubicBezTo>
                    <a:pt x="303" y="241"/>
                    <a:pt x="303" y="241"/>
                    <a:pt x="303" y="241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2" y="242"/>
                    <a:pt x="302" y="242"/>
                    <a:pt x="302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3" y="242"/>
                    <a:pt x="303" y="242"/>
                    <a:pt x="303" y="242"/>
                  </a:cubicBezTo>
                  <a:cubicBezTo>
                    <a:pt x="304" y="243"/>
                    <a:pt x="304" y="243"/>
                    <a:pt x="304" y="243"/>
                  </a:cubicBezTo>
                  <a:cubicBezTo>
                    <a:pt x="304" y="244"/>
                    <a:pt x="304" y="244"/>
                    <a:pt x="304" y="244"/>
                  </a:cubicBezTo>
                  <a:cubicBezTo>
                    <a:pt x="303" y="244"/>
                    <a:pt x="303" y="244"/>
                    <a:pt x="303" y="244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1" y="245"/>
                    <a:pt x="301" y="245"/>
                    <a:pt x="301" y="245"/>
                  </a:cubicBezTo>
                  <a:cubicBezTo>
                    <a:pt x="302" y="245"/>
                    <a:pt x="302" y="245"/>
                    <a:pt x="302" y="245"/>
                  </a:cubicBezTo>
                  <a:cubicBezTo>
                    <a:pt x="302" y="246"/>
                    <a:pt x="302" y="246"/>
                    <a:pt x="302" y="246"/>
                  </a:cubicBezTo>
                  <a:cubicBezTo>
                    <a:pt x="301" y="246"/>
                    <a:pt x="301" y="246"/>
                    <a:pt x="301" y="246"/>
                  </a:cubicBezTo>
                  <a:cubicBezTo>
                    <a:pt x="300" y="245"/>
                    <a:pt x="300" y="245"/>
                    <a:pt x="300" y="245"/>
                  </a:cubicBezTo>
                  <a:cubicBezTo>
                    <a:pt x="299" y="245"/>
                    <a:pt x="299" y="245"/>
                    <a:pt x="299" y="245"/>
                  </a:cubicBezTo>
                  <a:cubicBezTo>
                    <a:pt x="300" y="246"/>
                    <a:pt x="300" y="246"/>
                    <a:pt x="300" y="246"/>
                  </a:cubicBezTo>
                  <a:cubicBezTo>
                    <a:pt x="300" y="247"/>
                    <a:pt x="300" y="247"/>
                    <a:pt x="300" y="247"/>
                  </a:cubicBezTo>
                  <a:cubicBezTo>
                    <a:pt x="301" y="247"/>
                    <a:pt x="301" y="247"/>
                    <a:pt x="301" y="247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1" y="248"/>
                    <a:pt x="301" y="248"/>
                    <a:pt x="301" y="248"/>
                  </a:cubicBezTo>
                  <a:cubicBezTo>
                    <a:pt x="300" y="248"/>
                    <a:pt x="300" y="248"/>
                    <a:pt x="300" y="248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299" y="249"/>
                    <a:pt x="299" y="249"/>
                    <a:pt x="299" y="249"/>
                  </a:cubicBezTo>
                  <a:cubicBezTo>
                    <a:pt x="300" y="249"/>
                    <a:pt x="300" y="249"/>
                    <a:pt x="300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1" y="249"/>
                    <a:pt x="301" y="249"/>
                    <a:pt x="301" y="249"/>
                  </a:cubicBezTo>
                  <a:cubicBezTo>
                    <a:pt x="302" y="248"/>
                    <a:pt x="302" y="248"/>
                    <a:pt x="302" y="248"/>
                  </a:cubicBezTo>
                  <a:cubicBezTo>
                    <a:pt x="303" y="248"/>
                    <a:pt x="303" y="248"/>
                    <a:pt x="303" y="248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49"/>
                    <a:pt x="303" y="249"/>
                    <a:pt x="303" y="249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0"/>
                    <a:pt x="303" y="250"/>
                    <a:pt x="303" y="250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3" y="251"/>
                    <a:pt x="303" y="251"/>
                    <a:pt x="303" y="251"/>
                  </a:cubicBezTo>
                  <a:cubicBezTo>
                    <a:pt x="304" y="250"/>
                    <a:pt x="304" y="250"/>
                    <a:pt x="304" y="250"/>
                  </a:cubicBezTo>
                  <a:cubicBezTo>
                    <a:pt x="304" y="251"/>
                    <a:pt x="304" y="251"/>
                    <a:pt x="304" y="251"/>
                  </a:cubicBezTo>
                  <a:cubicBezTo>
                    <a:pt x="305" y="251"/>
                    <a:pt x="305" y="251"/>
                    <a:pt x="305" y="251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2"/>
                    <a:pt x="305" y="252"/>
                    <a:pt x="305" y="252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6" y="251"/>
                    <a:pt x="306" y="251"/>
                    <a:pt x="306" y="251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6" y="252"/>
                    <a:pt x="306" y="252"/>
                    <a:pt x="306" y="252"/>
                  </a:cubicBezTo>
                  <a:cubicBezTo>
                    <a:pt x="307" y="253"/>
                    <a:pt x="307" y="253"/>
                    <a:pt x="307" y="253"/>
                  </a:cubicBezTo>
                  <a:cubicBezTo>
                    <a:pt x="305" y="253"/>
                    <a:pt x="305" y="253"/>
                    <a:pt x="305" y="253"/>
                  </a:cubicBezTo>
                  <a:cubicBezTo>
                    <a:pt x="304" y="255"/>
                    <a:pt x="304" y="255"/>
                    <a:pt x="304" y="255"/>
                  </a:cubicBezTo>
                  <a:cubicBezTo>
                    <a:pt x="303" y="255"/>
                    <a:pt x="303" y="255"/>
                    <a:pt x="303" y="255"/>
                  </a:cubicBezTo>
                  <a:cubicBezTo>
                    <a:pt x="302" y="255"/>
                    <a:pt x="302" y="255"/>
                    <a:pt x="302" y="255"/>
                  </a:cubicBezTo>
                  <a:cubicBezTo>
                    <a:pt x="303" y="256"/>
                    <a:pt x="303" y="256"/>
                    <a:pt x="303" y="256"/>
                  </a:cubicBezTo>
                  <a:cubicBezTo>
                    <a:pt x="304" y="256"/>
                    <a:pt x="304" y="256"/>
                    <a:pt x="304" y="256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4"/>
                    <a:pt x="306" y="254"/>
                    <a:pt x="306" y="254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6" y="255"/>
                    <a:pt x="306" y="255"/>
                    <a:pt x="306" y="255"/>
                  </a:cubicBezTo>
                  <a:cubicBezTo>
                    <a:pt x="305" y="256"/>
                    <a:pt x="305" y="256"/>
                    <a:pt x="305" y="256"/>
                  </a:cubicBezTo>
                  <a:cubicBezTo>
                    <a:pt x="306" y="256"/>
                    <a:pt x="306" y="256"/>
                    <a:pt x="306" y="256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7" y="254"/>
                    <a:pt x="307" y="254"/>
                    <a:pt x="307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4"/>
                    <a:pt x="308" y="254"/>
                    <a:pt x="308" y="254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7" y="255"/>
                    <a:pt x="307" y="255"/>
                    <a:pt x="307" y="255"/>
                  </a:cubicBezTo>
                  <a:cubicBezTo>
                    <a:pt x="308" y="255"/>
                    <a:pt x="308" y="255"/>
                    <a:pt x="308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9" y="255"/>
                    <a:pt x="309" y="255"/>
                    <a:pt x="309" y="255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07" y="257"/>
                    <a:pt x="307" y="257"/>
                    <a:pt x="307" y="257"/>
                  </a:cubicBezTo>
                  <a:cubicBezTo>
                    <a:pt x="308" y="257"/>
                    <a:pt x="308" y="257"/>
                    <a:pt x="308" y="257"/>
                  </a:cubicBezTo>
                  <a:cubicBezTo>
                    <a:pt x="308" y="256"/>
                    <a:pt x="308" y="256"/>
                    <a:pt x="308" y="256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5"/>
                    <a:pt x="310" y="255"/>
                    <a:pt x="310" y="255"/>
                  </a:cubicBezTo>
                  <a:cubicBezTo>
                    <a:pt x="310" y="256"/>
                    <a:pt x="310" y="256"/>
                    <a:pt x="310" y="256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5"/>
                    <a:pt x="311" y="255"/>
                    <a:pt x="311" y="255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0" y="257"/>
                    <a:pt x="310" y="257"/>
                    <a:pt x="310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1" y="257"/>
                    <a:pt x="311" y="257"/>
                    <a:pt x="311" y="257"/>
                  </a:cubicBezTo>
                  <a:cubicBezTo>
                    <a:pt x="312" y="258"/>
                    <a:pt x="312" y="258"/>
                    <a:pt x="312" y="258"/>
                  </a:cubicBezTo>
                  <a:cubicBezTo>
                    <a:pt x="313" y="257"/>
                    <a:pt x="313" y="257"/>
                    <a:pt x="313" y="257"/>
                  </a:cubicBezTo>
                  <a:cubicBezTo>
                    <a:pt x="314" y="257"/>
                    <a:pt x="314" y="257"/>
                    <a:pt x="314" y="257"/>
                  </a:cubicBezTo>
                  <a:cubicBezTo>
                    <a:pt x="315" y="257"/>
                    <a:pt x="315" y="257"/>
                    <a:pt x="315" y="257"/>
                  </a:cubicBezTo>
                  <a:cubicBezTo>
                    <a:pt x="315" y="258"/>
                    <a:pt x="315" y="258"/>
                    <a:pt x="315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4" y="258"/>
                    <a:pt x="314" y="258"/>
                    <a:pt x="314" y="258"/>
                  </a:cubicBezTo>
                  <a:cubicBezTo>
                    <a:pt x="316" y="258"/>
                    <a:pt x="316" y="258"/>
                    <a:pt x="316" y="258"/>
                  </a:cubicBezTo>
                  <a:cubicBezTo>
                    <a:pt x="317" y="259"/>
                    <a:pt x="317" y="259"/>
                    <a:pt x="317" y="259"/>
                  </a:cubicBezTo>
                  <a:cubicBezTo>
                    <a:pt x="315" y="259"/>
                    <a:pt x="315" y="259"/>
                    <a:pt x="315" y="259"/>
                  </a:cubicBezTo>
                  <a:cubicBezTo>
                    <a:pt x="315" y="260"/>
                    <a:pt x="315" y="260"/>
                    <a:pt x="315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3" y="260"/>
                    <a:pt x="313" y="260"/>
                    <a:pt x="313" y="260"/>
                  </a:cubicBezTo>
                  <a:cubicBezTo>
                    <a:pt x="312" y="260"/>
                    <a:pt x="312" y="260"/>
                    <a:pt x="312" y="260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07" y="261"/>
                    <a:pt x="307" y="261"/>
                    <a:pt x="307" y="261"/>
                  </a:cubicBezTo>
                  <a:cubicBezTo>
                    <a:pt x="307" y="262"/>
                    <a:pt x="307" y="262"/>
                    <a:pt x="307" y="262"/>
                  </a:cubicBezTo>
                  <a:cubicBezTo>
                    <a:pt x="309" y="261"/>
                    <a:pt x="309" y="261"/>
                    <a:pt x="309" y="261"/>
                  </a:cubicBezTo>
                  <a:cubicBezTo>
                    <a:pt x="310" y="261"/>
                    <a:pt x="310" y="261"/>
                    <a:pt x="310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11" y="261"/>
                    <a:pt x="311" y="261"/>
                    <a:pt x="311" y="261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08" y="262"/>
                    <a:pt x="308" y="262"/>
                    <a:pt x="308" y="262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6" y="263"/>
                    <a:pt x="306" y="263"/>
                    <a:pt x="306" y="263"/>
                  </a:cubicBezTo>
                  <a:cubicBezTo>
                    <a:pt x="305" y="263"/>
                    <a:pt x="305" y="263"/>
                    <a:pt x="305" y="263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4" y="264"/>
                    <a:pt x="304" y="264"/>
                    <a:pt x="304" y="264"/>
                  </a:cubicBezTo>
                  <a:cubicBezTo>
                    <a:pt x="303" y="263"/>
                    <a:pt x="303" y="263"/>
                    <a:pt x="303" y="263"/>
                  </a:cubicBezTo>
                  <a:cubicBezTo>
                    <a:pt x="302" y="262"/>
                    <a:pt x="302" y="262"/>
                    <a:pt x="302" y="262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1" y="263"/>
                    <a:pt x="301" y="263"/>
                    <a:pt x="301" y="263"/>
                  </a:cubicBezTo>
                  <a:cubicBezTo>
                    <a:pt x="302" y="263"/>
                    <a:pt x="302" y="263"/>
                    <a:pt x="302" y="263"/>
                  </a:cubicBezTo>
                  <a:cubicBezTo>
                    <a:pt x="302" y="264"/>
                    <a:pt x="302" y="264"/>
                    <a:pt x="302" y="264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4" y="265"/>
                    <a:pt x="304" y="265"/>
                    <a:pt x="304" y="265"/>
                  </a:cubicBezTo>
                  <a:cubicBezTo>
                    <a:pt x="303" y="265"/>
                    <a:pt x="303" y="265"/>
                    <a:pt x="303" y="265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3" y="266"/>
                    <a:pt x="303" y="266"/>
                    <a:pt x="303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4" y="266"/>
                    <a:pt x="304" y="266"/>
                    <a:pt x="304" y="266"/>
                  </a:cubicBezTo>
                  <a:cubicBezTo>
                    <a:pt x="305" y="265"/>
                    <a:pt x="305" y="265"/>
                    <a:pt x="305" y="265"/>
                  </a:cubicBezTo>
                  <a:cubicBezTo>
                    <a:pt x="306" y="265"/>
                    <a:pt x="306" y="265"/>
                    <a:pt x="306" y="265"/>
                  </a:cubicBezTo>
                  <a:cubicBezTo>
                    <a:pt x="307" y="264"/>
                    <a:pt x="307" y="264"/>
                    <a:pt x="307" y="264"/>
                  </a:cubicBezTo>
                  <a:cubicBezTo>
                    <a:pt x="308" y="264"/>
                    <a:pt x="308" y="264"/>
                    <a:pt x="308" y="264"/>
                  </a:cubicBezTo>
                  <a:cubicBezTo>
                    <a:pt x="308" y="263"/>
                    <a:pt x="308" y="263"/>
                    <a:pt x="308" y="263"/>
                  </a:cubicBezTo>
                  <a:cubicBezTo>
                    <a:pt x="309" y="262"/>
                    <a:pt x="309" y="262"/>
                    <a:pt x="309" y="262"/>
                  </a:cubicBezTo>
                  <a:cubicBezTo>
                    <a:pt x="310" y="262"/>
                    <a:pt x="310" y="262"/>
                    <a:pt x="310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4" y="262"/>
                    <a:pt x="314" y="262"/>
                    <a:pt x="314" y="262"/>
                  </a:cubicBezTo>
                  <a:cubicBezTo>
                    <a:pt x="313" y="262"/>
                    <a:pt x="313" y="262"/>
                    <a:pt x="313" y="262"/>
                  </a:cubicBezTo>
                  <a:cubicBezTo>
                    <a:pt x="312" y="262"/>
                    <a:pt x="312" y="262"/>
                    <a:pt x="312" y="262"/>
                  </a:cubicBezTo>
                  <a:cubicBezTo>
                    <a:pt x="312" y="261"/>
                    <a:pt x="312" y="261"/>
                    <a:pt x="312" y="261"/>
                  </a:cubicBezTo>
                  <a:cubicBezTo>
                    <a:pt x="313" y="261"/>
                    <a:pt x="313" y="261"/>
                    <a:pt x="313" y="261"/>
                  </a:cubicBezTo>
                  <a:cubicBezTo>
                    <a:pt x="315" y="261"/>
                    <a:pt x="315" y="261"/>
                    <a:pt x="315" y="261"/>
                  </a:cubicBezTo>
                  <a:cubicBezTo>
                    <a:pt x="316" y="261"/>
                    <a:pt x="316" y="261"/>
                    <a:pt x="316" y="261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7" y="263"/>
                    <a:pt x="317" y="263"/>
                    <a:pt x="317" y="263"/>
                  </a:cubicBezTo>
                  <a:cubicBezTo>
                    <a:pt x="316" y="264"/>
                    <a:pt x="316" y="264"/>
                    <a:pt x="316" y="264"/>
                  </a:cubicBezTo>
                  <a:cubicBezTo>
                    <a:pt x="315" y="264"/>
                    <a:pt x="315" y="264"/>
                    <a:pt x="315" y="264"/>
                  </a:cubicBezTo>
                  <a:cubicBezTo>
                    <a:pt x="314" y="265"/>
                    <a:pt x="314" y="265"/>
                    <a:pt x="314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6" y="265"/>
                    <a:pt x="316" y="265"/>
                    <a:pt x="316" y="265"/>
                  </a:cubicBezTo>
                  <a:cubicBezTo>
                    <a:pt x="317" y="264"/>
                    <a:pt x="317" y="264"/>
                    <a:pt x="317" y="264"/>
                  </a:cubicBezTo>
                  <a:cubicBezTo>
                    <a:pt x="318" y="264"/>
                    <a:pt x="318" y="264"/>
                    <a:pt x="318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4"/>
                    <a:pt x="319" y="264"/>
                    <a:pt x="319" y="264"/>
                  </a:cubicBezTo>
                  <a:cubicBezTo>
                    <a:pt x="319" y="265"/>
                    <a:pt x="319" y="265"/>
                    <a:pt x="319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1" y="265"/>
                    <a:pt x="321" y="265"/>
                    <a:pt x="321" y="265"/>
                  </a:cubicBezTo>
                  <a:cubicBezTo>
                    <a:pt x="321" y="266"/>
                    <a:pt x="321" y="266"/>
                    <a:pt x="321" y="266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5"/>
                    <a:pt x="320" y="265"/>
                    <a:pt x="320" y="265"/>
                  </a:cubicBezTo>
                  <a:cubicBezTo>
                    <a:pt x="320" y="266"/>
                    <a:pt x="320" y="266"/>
                    <a:pt x="320" y="266"/>
                  </a:cubicBezTo>
                  <a:cubicBezTo>
                    <a:pt x="321" y="267"/>
                    <a:pt x="321" y="267"/>
                    <a:pt x="321" y="267"/>
                  </a:cubicBezTo>
                  <a:cubicBezTo>
                    <a:pt x="322" y="267"/>
                    <a:pt x="322" y="267"/>
                    <a:pt x="322" y="267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8"/>
                    <a:pt x="320" y="268"/>
                    <a:pt x="320" y="268"/>
                  </a:cubicBezTo>
                  <a:cubicBezTo>
                    <a:pt x="319" y="268"/>
                    <a:pt x="319" y="268"/>
                    <a:pt x="319" y="268"/>
                  </a:cubicBezTo>
                  <a:cubicBezTo>
                    <a:pt x="321" y="268"/>
                    <a:pt x="321" y="268"/>
                    <a:pt x="321" y="268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69"/>
                    <a:pt x="320" y="269"/>
                    <a:pt x="320" y="269"/>
                  </a:cubicBezTo>
                  <a:cubicBezTo>
                    <a:pt x="320" y="270"/>
                    <a:pt x="320" y="270"/>
                    <a:pt x="320" y="270"/>
                  </a:cubicBezTo>
                  <a:cubicBezTo>
                    <a:pt x="319" y="270"/>
                    <a:pt x="319" y="270"/>
                    <a:pt x="319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8" y="270"/>
                    <a:pt x="318" y="270"/>
                    <a:pt x="318" y="270"/>
                  </a:cubicBezTo>
                  <a:cubicBezTo>
                    <a:pt x="319" y="271"/>
                    <a:pt x="319" y="271"/>
                    <a:pt x="319" y="271"/>
                  </a:cubicBezTo>
                  <a:cubicBezTo>
                    <a:pt x="320" y="271"/>
                    <a:pt x="320" y="271"/>
                    <a:pt x="320" y="271"/>
                  </a:cubicBezTo>
                  <a:cubicBezTo>
                    <a:pt x="321" y="271"/>
                    <a:pt x="321" y="271"/>
                    <a:pt x="321" y="271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19" y="272"/>
                    <a:pt x="319" y="272"/>
                    <a:pt x="319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0" y="272"/>
                    <a:pt x="320" y="272"/>
                    <a:pt x="320" y="272"/>
                  </a:cubicBezTo>
                  <a:cubicBezTo>
                    <a:pt x="321" y="272"/>
                    <a:pt x="321" y="272"/>
                    <a:pt x="321" y="272"/>
                  </a:cubicBezTo>
                  <a:cubicBezTo>
                    <a:pt x="320" y="273"/>
                    <a:pt x="320" y="273"/>
                    <a:pt x="320" y="273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20" y="274"/>
                    <a:pt x="320" y="274"/>
                    <a:pt x="320" y="274"/>
                  </a:cubicBezTo>
                  <a:cubicBezTo>
                    <a:pt x="319" y="274"/>
                    <a:pt x="319" y="274"/>
                    <a:pt x="319" y="274"/>
                  </a:cubicBezTo>
                  <a:cubicBezTo>
                    <a:pt x="318" y="275"/>
                    <a:pt x="318" y="275"/>
                    <a:pt x="318" y="275"/>
                  </a:cubicBezTo>
                  <a:cubicBezTo>
                    <a:pt x="317" y="275"/>
                    <a:pt x="317" y="275"/>
                    <a:pt x="317" y="275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6" y="276"/>
                    <a:pt x="316" y="276"/>
                    <a:pt x="316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5" y="276"/>
                    <a:pt x="315" y="276"/>
                    <a:pt x="315" y="276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4" y="277"/>
                    <a:pt x="314" y="277"/>
                    <a:pt x="314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3" y="277"/>
                    <a:pt x="313" y="277"/>
                    <a:pt x="313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2" y="277"/>
                    <a:pt x="312" y="277"/>
                    <a:pt x="312" y="277"/>
                  </a:cubicBezTo>
                  <a:cubicBezTo>
                    <a:pt x="311" y="277"/>
                    <a:pt x="311" y="277"/>
                    <a:pt x="311" y="277"/>
                  </a:cubicBezTo>
                  <a:cubicBezTo>
                    <a:pt x="310" y="277"/>
                    <a:pt x="310" y="277"/>
                    <a:pt x="310" y="277"/>
                  </a:cubicBezTo>
                  <a:cubicBezTo>
                    <a:pt x="309" y="276"/>
                    <a:pt x="309" y="276"/>
                    <a:pt x="309" y="276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9" y="277"/>
                    <a:pt x="309" y="277"/>
                    <a:pt x="309" y="277"/>
                  </a:cubicBezTo>
                  <a:cubicBezTo>
                    <a:pt x="308" y="277"/>
                    <a:pt x="308" y="277"/>
                    <a:pt x="308" y="277"/>
                  </a:cubicBezTo>
                  <a:cubicBezTo>
                    <a:pt x="307" y="277"/>
                    <a:pt x="307" y="277"/>
                    <a:pt x="307" y="277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8"/>
                    <a:pt x="307" y="278"/>
                    <a:pt x="307" y="278"/>
                  </a:cubicBezTo>
                  <a:cubicBezTo>
                    <a:pt x="307" y="279"/>
                    <a:pt x="307" y="279"/>
                    <a:pt x="307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6" y="280"/>
                    <a:pt x="306" y="280"/>
                    <a:pt x="306" y="280"/>
                  </a:cubicBezTo>
                  <a:cubicBezTo>
                    <a:pt x="305" y="280"/>
                    <a:pt x="305" y="280"/>
                    <a:pt x="305" y="280"/>
                  </a:cubicBezTo>
                  <a:cubicBezTo>
                    <a:pt x="305" y="281"/>
                    <a:pt x="305" y="281"/>
                    <a:pt x="305" y="281"/>
                  </a:cubicBezTo>
                  <a:cubicBezTo>
                    <a:pt x="304" y="281"/>
                    <a:pt x="304" y="281"/>
                    <a:pt x="304" y="281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3" y="282"/>
                    <a:pt x="303" y="282"/>
                    <a:pt x="303" y="282"/>
                  </a:cubicBezTo>
                  <a:cubicBezTo>
                    <a:pt x="302" y="282"/>
                    <a:pt x="302" y="282"/>
                    <a:pt x="302" y="282"/>
                  </a:cubicBezTo>
                  <a:cubicBezTo>
                    <a:pt x="301" y="282"/>
                    <a:pt x="301" y="282"/>
                    <a:pt x="301" y="282"/>
                  </a:cubicBezTo>
                  <a:cubicBezTo>
                    <a:pt x="301" y="283"/>
                    <a:pt x="301" y="283"/>
                    <a:pt x="301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300" y="283"/>
                    <a:pt x="300" y="283"/>
                    <a:pt x="300" y="283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8" y="282"/>
                    <a:pt x="298" y="282"/>
                    <a:pt x="298" y="282"/>
                  </a:cubicBezTo>
                  <a:cubicBezTo>
                    <a:pt x="297" y="283"/>
                    <a:pt x="297" y="283"/>
                    <a:pt x="297" y="283"/>
                  </a:cubicBezTo>
                  <a:cubicBezTo>
                    <a:pt x="297" y="282"/>
                    <a:pt x="297" y="282"/>
                    <a:pt x="297" y="282"/>
                  </a:cubicBezTo>
                  <a:cubicBezTo>
                    <a:pt x="295" y="283"/>
                    <a:pt x="295" y="283"/>
                    <a:pt x="295" y="283"/>
                  </a:cubicBezTo>
                  <a:cubicBezTo>
                    <a:pt x="294" y="283"/>
                    <a:pt x="294" y="283"/>
                    <a:pt x="294" y="283"/>
                  </a:cubicBezTo>
                  <a:cubicBezTo>
                    <a:pt x="294" y="282"/>
                    <a:pt x="294" y="282"/>
                    <a:pt x="294" y="282"/>
                  </a:cubicBezTo>
                  <a:cubicBezTo>
                    <a:pt x="293" y="282"/>
                    <a:pt x="293" y="282"/>
                    <a:pt x="293" y="282"/>
                  </a:cubicBezTo>
                  <a:cubicBezTo>
                    <a:pt x="293" y="283"/>
                    <a:pt x="293" y="283"/>
                    <a:pt x="293" y="283"/>
                  </a:cubicBezTo>
                  <a:cubicBezTo>
                    <a:pt x="292" y="283"/>
                    <a:pt x="292" y="283"/>
                    <a:pt x="292" y="283"/>
                  </a:cubicBezTo>
                  <a:cubicBezTo>
                    <a:pt x="291" y="282"/>
                    <a:pt x="291" y="282"/>
                    <a:pt x="291" y="282"/>
                  </a:cubicBezTo>
                  <a:cubicBezTo>
                    <a:pt x="290" y="282"/>
                    <a:pt x="290" y="282"/>
                    <a:pt x="290" y="282"/>
                  </a:cubicBezTo>
                  <a:cubicBezTo>
                    <a:pt x="289" y="282"/>
                    <a:pt x="289" y="282"/>
                    <a:pt x="289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8" y="282"/>
                    <a:pt x="288" y="282"/>
                    <a:pt x="288" y="282"/>
                  </a:cubicBezTo>
                  <a:cubicBezTo>
                    <a:pt x="287" y="282"/>
                    <a:pt x="287" y="282"/>
                    <a:pt x="287" y="282"/>
                  </a:cubicBezTo>
                  <a:cubicBezTo>
                    <a:pt x="286" y="282"/>
                    <a:pt x="286" y="282"/>
                    <a:pt x="286" y="282"/>
                  </a:cubicBezTo>
                  <a:cubicBezTo>
                    <a:pt x="285" y="281"/>
                    <a:pt x="285" y="281"/>
                    <a:pt x="285" y="281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4" y="282"/>
                    <a:pt x="284" y="282"/>
                    <a:pt x="284" y="282"/>
                  </a:cubicBezTo>
                  <a:cubicBezTo>
                    <a:pt x="283" y="281"/>
                    <a:pt x="283" y="281"/>
                    <a:pt x="283" y="281"/>
                  </a:cubicBezTo>
                  <a:cubicBezTo>
                    <a:pt x="282" y="282"/>
                    <a:pt x="282" y="282"/>
                    <a:pt x="282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81" y="282"/>
                    <a:pt x="281" y="282"/>
                    <a:pt x="281" y="282"/>
                  </a:cubicBezTo>
                  <a:cubicBezTo>
                    <a:pt x="279" y="281"/>
                    <a:pt x="279" y="281"/>
                    <a:pt x="279" y="281"/>
                  </a:cubicBezTo>
                  <a:cubicBezTo>
                    <a:pt x="278" y="281"/>
                    <a:pt x="278" y="281"/>
                    <a:pt x="278" y="281"/>
                  </a:cubicBezTo>
                  <a:cubicBezTo>
                    <a:pt x="277" y="281"/>
                    <a:pt x="277" y="281"/>
                    <a:pt x="277" y="281"/>
                  </a:cubicBezTo>
                  <a:cubicBezTo>
                    <a:pt x="276" y="280"/>
                    <a:pt x="276" y="280"/>
                    <a:pt x="276" y="280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1"/>
                    <a:pt x="275" y="281"/>
                    <a:pt x="275" y="281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5" y="282"/>
                    <a:pt x="275" y="282"/>
                    <a:pt x="275" y="282"/>
                  </a:cubicBezTo>
                  <a:cubicBezTo>
                    <a:pt x="274" y="282"/>
                    <a:pt x="274" y="282"/>
                    <a:pt x="274" y="282"/>
                  </a:cubicBezTo>
                  <a:cubicBezTo>
                    <a:pt x="272" y="283"/>
                    <a:pt x="272" y="283"/>
                    <a:pt x="272" y="283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4"/>
                    <a:pt x="271" y="284"/>
                    <a:pt x="271" y="284"/>
                  </a:cubicBezTo>
                  <a:cubicBezTo>
                    <a:pt x="271" y="285"/>
                    <a:pt x="271" y="285"/>
                    <a:pt x="271" y="285"/>
                  </a:cubicBezTo>
                  <a:cubicBezTo>
                    <a:pt x="271" y="286"/>
                    <a:pt x="271" y="286"/>
                    <a:pt x="271" y="286"/>
                  </a:cubicBezTo>
                  <a:cubicBezTo>
                    <a:pt x="270" y="287"/>
                    <a:pt x="270" y="287"/>
                    <a:pt x="270" y="287"/>
                  </a:cubicBezTo>
                  <a:cubicBezTo>
                    <a:pt x="269" y="287"/>
                    <a:pt x="269" y="287"/>
                    <a:pt x="269" y="287"/>
                  </a:cubicBezTo>
                  <a:cubicBezTo>
                    <a:pt x="268" y="287"/>
                    <a:pt x="268" y="287"/>
                    <a:pt x="268" y="287"/>
                  </a:cubicBezTo>
                  <a:cubicBezTo>
                    <a:pt x="267" y="287"/>
                    <a:pt x="267" y="287"/>
                    <a:pt x="267" y="28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5" y="288"/>
                    <a:pt x="265" y="288"/>
                    <a:pt x="265" y="288"/>
                  </a:cubicBezTo>
                  <a:cubicBezTo>
                    <a:pt x="264" y="288"/>
                    <a:pt x="264" y="288"/>
                    <a:pt x="264" y="288"/>
                  </a:cubicBezTo>
                  <a:cubicBezTo>
                    <a:pt x="264" y="289"/>
                    <a:pt x="264" y="289"/>
                    <a:pt x="264" y="289"/>
                  </a:cubicBezTo>
                  <a:cubicBezTo>
                    <a:pt x="263" y="289"/>
                    <a:pt x="263" y="289"/>
                    <a:pt x="263" y="289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2" y="290"/>
                    <a:pt x="262" y="290"/>
                    <a:pt x="262" y="290"/>
                  </a:cubicBezTo>
                  <a:cubicBezTo>
                    <a:pt x="261" y="290"/>
                    <a:pt x="261" y="290"/>
                    <a:pt x="261" y="290"/>
                  </a:cubicBezTo>
                  <a:cubicBezTo>
                    <a:pt x="260" y="292"/>
                    <a:pt x="260" y="292"/>
                    <a:pt x="260" y="292"/>
                  </a:cubicBezTo>
                  <a:cubicBezTo>
                    <a:pt x="259" y="292"/>
                    <a:pt x="259" y="292"/>
                    <a:pt x="259" y="292"/>
                  </a:cubicBezTo>
                  <a:cubicBezTo>
                    <a:pt x="258" y="294"/>
                    <a:pt x="258" y="294"/>
                    <a:pt x="258" y="294"/>
                  </a:cubicBezTo>
                  <a:cubicBezTo>
                    <a:pt x="257" y="294"/>
                    <a:pt x="257" y="294"/>
                    <a:pt x="257" y="294"/>
                  </a:cubicBezTo>
                  <a:cubicBezTo>
                    <a:pt x="256" y="295"/>
                    <a:pt x="256" y="295"/>
                    <a:pt x="256" y="295"/>
                  </a:cubicBezTo>
                  <a:cubicBezTo>
                    <a:pt x="255" y="296"/>
                    <a:pt x="255" y="296"/>
                    <a:pt x="255" y="296"/>
                  </a:cubicBezTo>
                  <a:cubicBezTo>
                    <a:pt x="255" y="297"/>
                    <a:pt x="255" y="297"/>
                    <a:pt x="255" y="297"/>
                  </a:cubicBezTo>
                  <a:cubicBezTo>
                    <a:pt x="254" y="297"/>
                    <a:pt x="254" y="297"/>
                    <a:pt x="254" y="297"/>
                  </a:cubicBezTo>
                  <a:cubicBezTo>
                    <a:pt x="252" y="298"/>
                    <a:pt x="252" y="298"/>
                    <a:pt x="252" y="298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0" y="300"/>
                    <a:pt x="250" y="300"/>
                    <a:pt x="250" y="300"/>
                  </a:cubicBezTo>
                  <a:cubicBezTo>
                    <a:pt x="248" y="300"/>
                    <a:pt x="248" y="300"/>
                    <a:pt x="248" y="300"/>
                  </a:cubicBezTo>
                  <a:cubicBezTo>
                    <a:pt x="249" y="300"/>
                    <a:pt x="249" y="300"/>
                    <a:pt x="249" y="300"/>
                  </a:cubicBezTo>
                  <a:cubicBezTo>
                    <a:pt x="252" y="299"/>
                    <a:pt x="252" y="299"/>
                    <a:pt x="252" y="299"/>
                  </a:cubicBezTo>
                  <a:cubicBezTo>
                    <a:pt x="254" y="299"/>
                    <a:pt x="254" y="299"/>
                    <a:pt x="254" y="299"/>
                  </a:cubicBezTo>
                  <a:cubicBezTo>
                    <a:pt x="255" y="298"/>
                    <a:pt x="255" y="298"/>
                    <a:pt x="255" y="298"/>
                  </a:cubicBezTo>
                  <a:cubicBezTo>
                    <a:pt x="256" y="296"/>
                    <a:pt x="256" y="296"/>
                    <a:pt x="256" y="296"/>
                  </a:cubicBezTo>
                  <a:cubicBezTo>
                    <a:pt x="257" y="295"/>
                    <a:pt x="257" y="295"/>
                    <a:pt x="257" y="295"/>
                  </a:cubicBezTo>
                  <a:cubicBezTo>
                    <a:pt x="258" y="295"/>
                    <a:pt x="258" y="295"/>
                    <a:pt x="258" y="295"/>
                  </a:cubicBezTo>
                  <a:cubicBezTo>
                    <a:pt x="260" y="293"/>
                    <a:pt x="260" y="293"/>
                    <a:pt x="260" y="293"/>
                  </a:cubicBezTo>
                  <a:cubicBezTo>
                    <a:pt x="263" y="291"/>
                    <a:pt x="263" y="291"/>
                    <a:pt x="263" y="291"/>
                  </a:cubicBezTo>
                  <a:cubicBezTo>
                    <a:pt x="265" y="290"/>
                    <a:pt x="265" y="290"/>
                    <a:pt x="265" y="290"/>
                  </a:cubicBezTo>
                  <a:cubicBezTo>
                    <a:pt x="266" y="290"/>
                    <a:pt x="266" y="290"/>
                    <a:pt x="266" y="290"/>
                  </a:cubicBezTo>
                  <a:cubicBezTo>
                    <a:pt x="268" y="289"/>
                    <a:pt x="268" y="289"/>
                    <a:pt x="268" y="289"/>
                  </a:cubicBezTo>
                  <a:cubicBezTo>
                    <a:pt x="270" y="289"/>
                    <a:pt x="270" y="289"/>
                    <a:pt x="270" y="289"/>
                  </a:cubicBezTo>
                  <a:cubicBezTo>
                    <a:pt x="273" y="288"/>
                    <a:pt x="273" y="288"/>
                    <a:pt x="273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4" y="288"/>
                    <a:pt x="274" y="288"/>
                    <a:pt x="274" y="288"/>
                  </a:cubicBezTo>
                  <a:cubicBezTo>
                    <a:pt x="277" y="288"/>
                    <a:pt x="277" y="288"/>
                    <a:pt x="277" y="288"/>
                  </a:cubicBezTo>
                  <a:cubicBezTo>
                    <a:pt x="279" y="288"/>
                    <a:pt x="279" y="288"/>
                    <a:pt x="279" y="288"/>
                  </a:cubicBezTo>
                  <a:cubicBezTo>
                    <a:pt x="281" y="289"/>
                    <a:pt x="281" y="289"/>
                    <a:pt x="281" y="289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79" y="289"/>
                    <a:pt x="279" y="289"/>
                    <a:pt x="279" y="289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79" y="290"/>
                    <a:pt x="279" y="290"/>
                    <a:pt x="279" y="290"/>
                  </a:cubicBezTo>
                  <a:cubicBezTo>
                    <a:pt x="280" y="290"/>
                    <a:pt x="280" y="290"/>
                    <a:pt x="280" y="290"/>
                  </a:cubicBezTo>
                  <a:cubicBezTo>
                    <a:pt x="281" y="290"/>
                    <a:pt x="281" y="290"/>
                    <a:pt x="281" y="290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1"/>
                    <a:pt x="281" y="291"/>
                    <a:pt x="281" y="291"/>
                  </a:cubicBezTo>
                  <a:cubicBezTo>
                    <a:pt x="281" y="293"/>
                    <a:pt x="281" y="293"/>
                    <a:pt x="281" y="293"/>
                  </a:cubicBezTo>
                  <a:cubicBezTo>
                    <a:pt x="280" y="293"/>
                    <a:pt x="280" y="293"/>
                    <a:pt x="280" y="293"/>
                  </a:cubicBezTo>
                  <a:cubicBezTo>
                    <a:pt x="279" y="293"/>
                    <a:pt x="279" y="293"/>
                    <a:pt x="279" y="293"/>
                  </a:cubicBezTo>
                  <a:cubicBezTo>
                    <a:pt x="278" y="293"/>
                    <a:pt x="278" y="293"/>
                    <a:pt x="278" y="293"/>
                  </a:cubicBezTo>
                  <a:cubicBezTo>
                    <a:pt x="277" y="294"/>
                    <a:pt x="277" y="294"/>
                    <a:pt x="277" y="294"/>
                  </a:cubicBezTo>
                  <a:cubicBezTo>
                    <a:pt x="276" y="294"/>
                    <a:pt x="276" y="294"/>
                    <a:pt x="276" y="294"/>
                  </a:cubicBezTo>
                  <a:cubicBezTo>
                    <a:pt x="275" y="294"/>
                    <a:pt x="275" y="294"/>
                    <a:pt x="275" y="294"/>
                  </a:cubicBezTo>
                  <a:cubicBezTo>
                    <a:pt x="274" y="293"/>
                    <a:pt x="274" y="293"/>
                    <a:pt x="274" y="293"/>
                  </a:cubicBezTo>
                  <a:cubicBezTo>
                    <a:pt x="274" y="294"/>
                    <a:pt x="274" y="294"/>
                    <a:pt x="274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1" y="294"/>
                    <a:pt x="271" y="294"/>
                    <a:pt x="271" y="294"/>
                  </a:cubicBezTo>
                  <a:cubicBezTo>
                    <a:pt x="272" y="294"/>
                    <a:pt x="272" y="294"/>
                    <a:pt x="272" y="294"/>
                  </a:cubicBezTo>
                  <a:cubicBezTo>
                    <a:pt x="273" y="294"/>
                    <a:pt x="273" y="294"/>
                    <a:pt x="273" y="294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5"/>
                    <a:pt x="275" y="295"/>
                    <a:pt x="275" y="295"/>
                  </a:cubicBezTo>
                  <a:cubicBezTo>
                    <a:pt x="275" y="296"/>
                    <a:pt x="275" y="296"/>
                    <a:pt x="275" y="296"/>
                  </a:cubicBezTo>
                  <a:cubicBezTo>
                    <a:pt x="276" y="296"/>
                    <a:pt x="276" y="296"/>
                    <a:pt x="276" y="296"/>
                  </a:cubicBezTo>
                  <a:cubicBezTo>
                    <a:pt x="277" y="295"/>
                    <a:pt x="277" y="295"/>
                    <a:pt x="277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8" y="295"/>
                    <a:pt x="278" y="295"/>
                    <a:pt x="278" y="295"/>
                  </a:cubicBezTo>
                  <a:cubicBezTo>
                    <a:pt x="279" y="295"/>
                    <a:pt x="279" y="295"/>
                    <a:pt x="279" y="295"/>
                  </a:cubicBezTo>
                  <a:cubicBezTo>
                    <a:pt x="279" y="296"/>
                    <a:pt x="279" y="296"/>
                    <a:pt x="279" y="296"/>
                  </a:cubicBezTo>
                  <a:cubicBezTo>
                    <a:pt x="278" y="296"/>
                    <a:pt x="278" y="296"/>
                    <a:pt x="278" y="296"/>
                  </a:cubicBezTo>
                  <a:cubicBezTo>
                    <a:pt x="277" y="298"/>
                    <a:pt x="277" y="298"/>
                    <a:pt x="277" y="298"/>
                  </a:cubicBezTo>
                  <a:cubicBezTo>
                    <a:pt x="277" y="299"/>
                    <a:pt x="277" y="299"/>
                    <a:pt x="277" y="299"/>
                  </a:cubicBezTo>
                  <a:cubicBezTo>
                    <a:pt x="276" y="299"/>
                    <a:pt x="276" y="299"/>
                    <a:pt x="276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8" y="299"/>
                    <a:pt x="278" y="299"/>
                    <a:pt x="278" y="299"/>
                  </a:cubicBezTo>
                  <a:cubicBezTo>
                    <a:pt x="277" y="300"/>
                    <a:pt x="277" y="300"/>
                    <a:pt x="277" y="300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1"/>
                    <a:pt x="278" y="301"/>
                    <a:pt x="278" y="301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8" y="303"/>
                    <a:pt x="278" y="303"/>
                    <a:pt x="278" y="303"/>
                  </a:cubicBezTo>
                  <a:cubicBezTo>
                    <a:pt x="279" y="304"/>
                    <a:pt x="279" y="304"/>
                    <a:pt x="279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0" y="304"/>
                    <a:pt x="280" y="304"/>
                    <a:pt x="280" y="304"/>
                  </a:cubicBezTo>
                  <a:cubicBezTo>
                    <a:pt x="281" y="304"/>
                    <a:pt x="281" y="304"/>
                    <a:pt x="281" y="304"/>
                  </a:cubicBezTo>
                  <a:cubicBezTo>
                    <a:pt x="281" y="305"/>
                    <a:pt x="281" y="305"/>
                    <a:pt x="281" y="305"/>
                  </a:cubicBezTo>
                  <a:cubicBezTo>
                    <a:pt x="280" y="305"/>
                    <a:pt x="280" y="305"/>
                    <a:pt x="280" y="305"/>
                  </a:cubicBezTo>
                  <a:cubicBezTo>
                    <a:pt x="281" y="306"/>
                    <a:pt x="281" y="306"/>
                    <a:pt x="281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3" y="306"/>
                    <a:pt x="283" y="306"/>
                    <a:pt x="283" y="306"/>
                  </a:cubicBezTo>
                  <a:cubicBezTo>
                    <a:pt x="284" y="306"/>
                    <a:pt x="284" y="306"/>
                    <a:pt x="284" y="306"/>
                  </a:cubicBezTo>
                  <a:cubicBezTo>
                    <a:pt x="285" y="306"/>
                    <a:pt x="285" y="306"/>
                    <a:pt x="285" y="306"/>
                  </a:cubicBezTo>
                  <a:cubicBezTo>
                    <a:pt x="285" y="307"/>
                    <a:pt x="285" y="307"/>
                    <a:pt x="285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7" y="307"/>
                    <a:pt x="287" y="307"/>
                    <a:pt x="287" y="307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6"/>
                    <a:pt x="288" y="306"/>
                    <a:pt x="288" y="306"/>
                  </a:cubicBezTo>
                  <a:cubicBezTo>
                    <a:pt x="288" y="307"/>
                    <a:pt x="288" y="307"/>
                    <a:pt x="288" y="307"/>
                  </a:cubicBezTo>
                  <a:cubicBezTo>
                    <a:pt x="289" y="307"/>
                    <a:pt x="289" y="307"/>
                    <a:pt x="289" y="307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1" y="308"/>
                    <a:pt x="291" y="308"/>
                    <a:pt x="291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0" y="308"/>
                    <a:pt x="290" y="308"/>
                    <a:pt x="290" y="308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2" y="309"/>
                    <a:pt x="292" y="309"/>
                    <a:pt x="292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1" y="309"/>
                    <a:pt x="291" y="309"/>
                    <a:pt x="291" y="309"/>
                  </a:cubicBezTo>
                  <a:cubicBezTo>
                    <a:pt x="290" y="309"/>
                    <a:pt x="290" y="309"/>
                    <a:pt x="290" y="309"/>
                  </a:cubicBezTo>
                  <a:cubicBezTo>
                    <a:pt x="289" y="310"/>
                    <a:pt x="289" y="310"/>
                    <a:pt x="289" y="310"/>
                  </a:cubicBezTo>
                  <a:cubicBezTo>
                    <a:pt x="287" y="311"/>
                    <a:pt x="287" y="311"/>
                    <a:pt x="287" y="311"/>
                  </a:cubicBezTo>
                  <a:cubicBezTo>
                    <a:pt x="286" y="311"/>
                    <a:pt x="286" y="311"/>
                    <a:pt x="286" y="311"/>
                  </a:cubicBezTo>
                  <a:cubicBezTo>
                    <a:pt x="284" y="311"/>
                    <a:pt x="284" y="311"/>
                    <a:pt x="284" y="311"/>
                  </a:cubicBezTo>
                  <a:cubicBezTo>
                    <a:pt x="283" y="311"/>
                    <a:pt x="283" y="311"/>
                    <a:pt x="283" y="311"/>
                  </a:cubicBezTo>
                  <a:cubicBezTo>
                    <a:pt x="282" y="312"/>
                    <a:pt x="282" y="312"/>
                    <a:pt x="282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1" y="312"/>
                    <a:pt x="281" y="312"/>
                    <a:pt x="281" y="312"/>
                  </a:cubicBezTo>
                  <a:cubicBezTo>
                    <a:pt x="280" y="312"/>
                    <a:pt x="280" y="312"/>
                    <a:pt x="280" y="312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1"/>
                    <a:pt x="279" y="311"/>
                    <a:pt x="279" y="311"/>
                  </a:cubicBezTo>
                  <a:cubicBezTo>
                    <a:pt x="279" y="312"/>
                    <a:pt x="279" y="312"/>
                    <a:pt x="279" y="312"/>
                  </a:cubicBezTo>
                  <a:cubicBezTo>
                    <a:pt x="278" y="312"/>
                    <a:pt x="278" y="312"/>
                    <a:pt x="278" y="312"/>
                  </a:cubicBezTo>
                  <a:cubicBezTo>
                    <a:pt x="277" y="313"/>
                    <a:pt x="277" y="313"/>
                    <a:pt x="277" y="313"/>
                  </a:cubicBezTo>
                  <a:cubicBezTo>
                    <a:pt x="278" y="313"/>
                    <a:pt x="278" y="313"/>
                    <a:pt x="278" y="313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5" y="315"/>
                    <a:pt x="275" y="315"/>
                    <a:pt x="275" y="315"/>
                  </a:cubicBezTo>
                  <a:cubicBezTo>
                    <a:pt x="274" y="316"/>
                    <a:pt x="274" y="316"/>
                    <a:pt x="274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3" y="316"/>
                    <a:pt x="273" y="316"/>
                    <a:pt x="273" y="316"/>
                  </a:cubicBezTo>
                  <a:cubicBezTo>
                    <a:pt x="272" y="316"/>
                    <a:pt x="272" y="316"/>
                    <a:pt x="272" y="316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2" y="317"/>
                    <a:pt x="272" y="317"/>
                    <a:pt x="272" y="317"/>
                  </a:cubicBezTo>
                  <a:cubicBezTo>
                    <a:pt x="271" y="317"/>
                    <a:pt x="271" y="317"/>
                    <a:pt x="271" y="317"/>
                  </a:cubicBezTo>
                  <a:cubicBezTo>
                    <a:pt x="270" y="317"/>
                    <a:pt x="270" y="317"/>
                    <a:pt x="270" y="317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70" y="316"/>
                    <a:pt x="270" y="316"/>
                    <a:pt x="270" y="316"/>
                  </a:cubicBezTo>
                  <a:cubicBezTo>
                    <a:pt x="269" y="316"/>
                    <a:pt x="269" y="316"/>
                    <a:pt x="269" y="316"/>
                  </a:cubicBezTo>
                  <a:cubicBezTo>
                    <a:pt x="269" y="315"/>
                    <a:pt x="269" y="315"/>
                    <a:pt x="269" y="315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69" y="314"/>
                    <a:pt x="269" y="314"/>
                    <a:pt x="269" y="314"/>
                  </a:cubicBezTo>
                  <a:cubicBezTo>
                    <a:pt x="270" y="312"/>
                    <a:pt x="270" y="312"/>
                    <a:pt x="270" y="312"/>
                  </a:cubicBezTo>
                  <a:cubicBezTo>
                    <a:pt x="271" y="312"/>
                    <a:pt x="271" y="312"/>
                    <a:pt x="271" y="312"/>
                  </a:cubicBezTo>
                  <a:cubicBezTo>
                    <a:pt x="271" y="311"/>
                    <a:pt x="271" y="311"/>
                    <a:pt x="271" y="311"/>
                  </a:cubicBezTo>
                  <a:cubicBezTo>
                    <a:pt x="273" y="310"/>
                    <a:pt x="273" y="310"/>
                    <a:pt x="273" y="310"/>
                  </a:cubicBezTo>
                  <a:cubicBezTo>
                    <a:pt x="274" y="310"/>
                    <a:pt x="274" y="310"/>
                    <a:pt x="274" y="310"/>
                  </a:cubicBezTo>
                  <a:cubicBezTo>
                    <a:pt x="276" y="309"/>
                    <a:pt x="276" y="309"/>
                    <a:pt x="276" y="309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8" y="309"/>
                    <a:pt x="278" y="309"/>
                    <a:pt x="278" y="309"/>
                  </a:cubicBezTo>
                  <a:cubicBezTo>
                    <a:pt x="279" y="310"/>
                    <a:pt x="279" y="310"/>
                    <a:pt x="279" y="310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79" y="309"/>
                    <a:pt x="279" y="309"/>
                    <a:pt x="279" y="309"/>
                  </a:cubicBezTo>
                  <a:cubicBezTo>
                    <a:pt x="280" y="309"/>
                    <a:pt x="280" y="309"/>
                    <a:pt x="280" y="309"/>
                  </a:cubicBezTo>
                  <a:cubicBezTo>
                    <a:pt x="281" y="309"/>
                    <a:pt x="281" y="309"/>
                    <a:pt x="281" y="309"/>
                  </a:cubicBezTo>
                  <a:cubicBezTo>
                    <a:pt x="282" y="308"/>
                    <a:pt x="282" y="308"/>
                    <a:pt x="282" y="308"/>
                  </a:cubicBezTo>
                  <a:cubicBezTo>
                    <a:pt x="280" y="308"/>
                    <a:pt x="280" y="308"/>
                    <a:pt x="280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8" y="308"/>
                    <a:pt x="278" y="308"/>
                    <a:pt x="278" y="308"/>
                  </a:cubicBezTo>
                  <a:cubicBezTo>
                    <a:pt x="277" y="308"/>
                    <a:pt x="277" y="308"/>
                    <a:pt x="277" y="308"/>
                  </a:cubicBezTo>
                  <a:cubicBezTo>
                    <a:pt x="276" y="308"/>
                    <a:pt x="276" y="308"/>
                    <a:pt x="276" y="308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8" y="306"/>
                    <a:pt x="278" y="306"/>
                    <a:pt x="278" y="306"/>
                  </a:cubicBezTo>
                  <a:cubicBezTo>
                    <a:pt x="277" y="305"/>
                    <a:pt x="277" y="305"/>
                    <a:pt x="277" y="305"/>
                  </a:cubicBezTo>
                  <a:cubicBezTo>
                    <a:pt x="277" y="307"/>
                    <a:pt x="277" y="307"/>
                    <a:pt x="277" y="307"/>
                  </a:cubicBezTo>
                  <a:cubicBezTo>
                    <a:pt x="276" y="307"/>
                    <a:pt x="276" y="307"/>
                    <a:pt x="276" y="307"/>
                  </a:cubicBezTo>
                  <a:cubicBezTo>
                    <a:pt x="275" y="308"/>
                    <a:pt x="275" y="308"/>
                    <a:pt x="275" y="308"/>
                  </a:cubicBezTo>
                  <a:cubicBezTo>
                    <a:pt x="274" y="308"/>
                    <a:pt x="274" y="308"/>
                    <a:pt x="274" y="308"/>
                  </a:cubicBezTo>
                  <a:cubicBezTo>
                    <a:pt x="273" y="308"/>
                    <a:pt x="273" y="308"/>
                    <a:pt x="273" y="308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9"/>
                    <a:pt x="271" y="309"/>
                    <a:pt x="271" y="309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2" y="307"/>
                    <a:pt x="272" y="307"/>
                    <a:pt x="272" y="307"/>
                  </a:cubicBezTo>
                  <a:cubicBezTo>
                    <a:pt x="271" y="308"/>
                    <a:pt x="271" y="308"/>
                    <a:pt x="271" y="308"/>
                  </a:cubicBezTo>
                  <a:cubicBezTo>
                    <a:pt x="270" y="309"/>
                    <a:pt x="270" y="309"/>
                    <a:pt x="270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9" y="309"/>
                    <a:pt x="269" y="309"/>
                    <a:pt x="269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8" y="309"/>
                    <a:pt x="268" y="309"/>
                    <a:pt x="268" y="309"/>
                  </a:cubicBezTo>
                  <a:cubicBezTo>
                    <a:pt x="267" y="309"/>
                    <a:pt x="267" y="309"/>
                    <a:pt x="267" y="309"/>
                  </a:cubicBezTo>
                  <a:cubicBezTo>
                    <a:pt x="266" y="309"/>
                    <a:pt x="266" y="309"/>
                    <a:pt x="266" y="309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8"/>
                    <a:pt x="265" y="308"/>
                    <a:pt x="265" y="308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7"/>
                    <a:pt x="265" y="307"/>
                    <a:pt x="265" y="307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5" y="306"/>
                    <a:pt x="265" y="306"/>
                    <a:pt x="265" y="306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4" y="305"/>
                    <a:pt x="264" y="305"/>
                    <a:pt x="264" y="305"/>
                  </a:cubicBezTo>
                  <a:cubicBezTo>
                    <a:pt x="265" y="300"/>
                    <a:pt x="265" y="300"/>
                    <a:pt x="265" y="300"/>
                  </a:cubicBezTo>
                  <a:cubicBezTo>
                    <a:pt x="265" y="298"/>
                    <a:pt x="265" y="298"/>
                    <a:pt x="265" y="298"/>
                  </a:cubicBezTo>
                  <a:cubicBezTo>
                    <a:pt x="264" y="297"/>
                    <a:pt x="264" y="297"/>
                    <a:pt x="264" y="297"/>
                  </a:cubicBezTo>
                  <a:cubicBezTo>
                    <a:pt x="263" y="297"/>
                    <a:pt x="263" y="297"/>
                    <a:pt x="263" y="297"/>
                  </a:cubicBezTo>
                  <a:cubicBezTo>
                    <a:pt x="262" y="297"/>
                    <a:pt x="262" y="297"/>
                    <a:pt x="262" y="297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60" y="297"/>
                    <a:pt x="260" y="297"/>
                    <a:pt x="260" y="297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60" y="296"/>
                    <a:pt x="260" y="296"/>
                    <a:pt x="260" y="296"/>
                  </a:cubicBezTo>
                  <a:cubicBezTo>
                    <a:pt x="259" y="297"/>
                    <a:pt x="259" y="297"/>
                    <a:pt x="259" y="297"/>
                  </a:cubicBezTo>
                  <a:cubicBezTo>
                    <a:pt x="258" y="298"/>
                    <a:pt x="258" y="298"/>
                    <a:pt x="258" y="298"/>
                  </a:cubicBezTo>
                  <a:cubicBezTo>
                    <a:pt x="257" y="299"/>
                    <a:pt x="257" y="299"/>
                    <a:pt x="257" y="299"/>
                  </a:cubicBezTo>
                  <a:cubicBezTo>
                    <a:pt x="256" y="300"/>
                    <a:pt x="256" y="300"/>
                    <a:pt x="256" y="300"/>
                  </a:cubicBezTo>
                  <a:cubicBezTo>
                    <a:pt x="256" y="301"/>
                    <a:pt x="256" y="301"/>
                    <a:pt x="256" y="301"/>
                  </a:cubicBezTo>
                  <a:cubicBezTo>
                    <a:pt x="255" y="301"/>
                    <a:pt x="255" y="301"/>
                    <a:pt x="255" y="301"/>
                  </a:cubicBezTo>
                  <a:cubicBezTo>
                    <a:pt x="255" y="302"/>
                    <a:pt x="255" y="302"/>
                    <a:pt x="255" y="302"/>
                  </a:cubicBezTo>
                  <a:cubicBezTo>
                    <a:pt x="255" y="303"/>
                    <a:pt x="255" y="303"/>
                    <a:pt x="255" y="303"/>
                  </a:cubicBezTo>
                  <a:cubicBezTo>
                    <a:pt x="253" y="304"/>
                    <a:pt x="253" y="304"/>
                    <a:pt x="253" y="304"/>
                  </a:cubicBezTo>
                  <a:cubicBezTo>
                    <a:pt x="253" y="305"/>
                    <a:pt x="253" y="305"/>
                    <a:pt x="253" y="305"/>
                  </a:cubicBezTo>
                  <a:cubicBezTo>
                    <a:pt x="251" y="306"/>
                    <a:pt x="251" y="306"/>
                    <a:pt x="251" y="306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1" y="307"/>
                    <a:pt x="251" y="307"/>
                    <a:pt x="251" y="307"/>
                  </a:cubicBezTo>
                  <a:cubicBezTo>
                    <a:pt x="250" y="307"/>
                    <a:pt x="250" y="307"/>
                    <a:pt x="250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9" y="307"/>
                    <a:pt x="249" y="307"/>
                    <a:pt x="249" y="307"/>
                  </a:cubicBezTo>
                  <a:cubicBezTo>
                    <a:pt x="248" y="308"/>
                    <a:pt x="248" y="308"/>
                    <a:pt x="248" y="308"/>
                  </a:cubicBezTo>
                  <a:cubicBezTo>
                    <a:pt x="235" y="308"/>
                    <a:pt x="235" y="308"/>
                    <a:pt x="235" y="308"/>
                  </a:cubicBezTo>
                  <a:cubicBezTo>
                    <a:pt x="233" y="308"/>
                    <a:pt x="233" y="308"/>
                    <a:pt x="233" y="308"/>
                  </a:cubicBezTo>
                  <a:cubicBezTo>
                    <a:pt x="232" y="309"/>
                    <a:pt x="232" y="309"/>
                    <a:pt x="232" y="309"/>
                  </a:cubicBezTo>
                  <a:cubicBezTo>
                    <a:pt x="231" y="309"/>
                    <a:pt x="231" y="309"/>
                    <a:pt x="231" y="309"/>
                  </a:cubicBezTo>
                  <a:cubicBezTo>
                    <a:pt x="230" y="310"/>
                    <a:pt x="230" y="310"/>
                    <a:pt x="230" y="310"/>
                  </a:cubicBezTo>
                  <a:cubicBezTo>
                    <a:pt x="228" y="311"/>
                    <a:pt x="228" y="311"/>
                    <a:pt x="228" y="311"/>
                  </a:cubicBezTo>
                  <a:cubicBezTo>
                    <a:pt x="227" y="312"/>
                    <a:pt x="227" y="312"/>
                    <a:pt x="227" y="312"/>
                  </a:cubicBezTo>
                  <a:cubicBezTo>
                    <a:pt x="226" y="312"/>
                    <a:pt x="226" y="312"/>
                    <a:pt x="226" y="312"/>
                  </a:cubicBezTo>
                  <a:cubicBezTo>
                    <a:pt x="223" y="315"/>
                    <a:pt x="223" y="315"/>
                    <a:pt x="223" y="315"/>
                  </a:cubicBezTo>
                  <a:cubicBezTo>
                    <a:pt x="214" y="317"/>
                    <a:pt x="214" y="317"/>
                    <a:pt x="214" y="317"/>
                  </a:cubicBezTo>
                  <a:cubicBezTo>
                    <a:pt x="214" y="319"/>
                    <a:pt x="214" y="319"/>
                    <a:pt x="214" y="319"/>
                  </a:cubicBezTo>
                  <a:cubicBezTo>
                    <a:pt x="212" y="319"/>
                    <a:pt x="212" y="319"/>
                    <a:pt x="212" y="319"/>
                  </a:cubicBezTo>
                  <a:cubicBezTo>
                    <a:pt x="197" y="323"/>
                    <a:pt x="197" y="323"/>
                    <a:pt x="197" y="323"/>
                  </a:cubicBezTo>
                  <a:cubicBezTo>
                    <a:pt x="196" y="322"/>
                    <a:pt x="196" y="322"/>
                    <a:pt x="196" y="322"/>
                  </a:cubicBezTo>
                  <a:cubicBezTo>
                    <a:pt x="197" y="321"/>
                    <a:pt x="197" y="321"/>
                    <a:pt x="197" y="321"/>
                  </a:cubicBezTo>
                  <a:cubicBezTo>
                    <a:pt x="199" y="320"/>
                    <a:pt x="199" y="320"/>
                    <a:pt x="199" y="320"/>
                  </a:cubicBezTo>
                  <a:cubicBezTo>
                    <a:pt x="199" y="319"/>
                    <a:pt x="199" y="319"/>
                    <a:pt x="199" y="319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0" y="318"/>
                    <a:pt x="200" y="318"/>
                    <a:pt x="200" y="318"/>
                  </a:cubicBezTo>
                  <a:cubicBezTo>
                    <a:pt x="201" y="312"/>
                    <a:pt x="201" y="312"/>
                    <a:pt x="201" y="312"/>
                  </a:cubicBezTo>
                  <a:cubicBezTo>
                    <a:pt x="198" y="300"/>
                    <a:pt x="198" y="300"/>
                    <a:pt x="198" y="300"/>
                  </a:cubicBezTo>
                  <a:cubicBezTo>
                    <a:pt x="195" y="298"/>
                    <a:pt x="195" y="298"/>
                    <a:pt x="195" y="298"/>
                  </a:cubicBezTo>
                  <a:cubicBezTo>
                    <a:pt x="194" y="297"/>
                    <a:pt x="194" y="297"/>
                    <a:pt x="194" y="297"/>
                  </a:cubicBezTo>
                  <a:cubicBezTo>
                    <a:pt x="176" y="289"/>
                    <a:pt x="176" y="289"/>
                    <a:pt x="176" y="289"/>
                  </a:cubicBezTo>
                  <a:cubicBezTo>
                    <a:pt x="175" y="289"/>
                    <a:pt x="175" y="289"/>
                    <a:pt x="175" y="289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4" y="288"/>
                    <a:pt x="174" y="288"/>
                    <a:pt x="174" y="288"/>
                  </a:cubicBezTo>
                  <a:cubicBezTo>
                    <a:pt x="172" y="288"/>
                    <a:pt x="172" y="288"/>
                    <a:pt x="172" y="288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1" y="287"/>
                    <a:pt x="171" y="287"/>
                    <a:pt x="171" y="287"/>
                  </a:cubicBezTo>
                  <a:cubicBezTo>
                    <a:pt x="170" y="287"/>
                    <a:pt x="170" y="287"/>
                    <a:pt x="170" y="287"/>
                  </a:cubicBezTo>
                  <a:cubicBezTo>
                    <a:pt x="169" y="287"/>
                    <a:pt x="169" y="287"/>
                    <a:pt x="169" y="287"/>
                  </a:cubicBezTo>
                  <a:cubicBezTo>
                    <a:pt x="168" y="287"/>
                    <a:pt x="168" y="287"/>
                    <a:pt x="168" y="287"/>
                  </a:cubicBezTo>
                  <a:cubicBezTo>
                    <a:pt x="168" y="286"/>
                    <a:pt x="168" y="286"/>
                    <a:pt x="168" y="286"/>
                  </a:cubicBezTo>
                  <a:cubicBezTo>
                    <a:pt x="167" y="286"/>
                    <a:pt x="167" y="286"/>
                    <a:pt x="167" y="286"/>
                  </a:cubicBezTo>
                  <a:cubicBezTo>
                    <a:pt x="165" y="286"/>
                    <a:pt x="165" y="286"/>
                    <a:pt x="165" y="286"/>
                  </a:cubicBezTo>
                  <a:cubicBezTo>
                    <a:pt x="165" y="285"/>
                    <a:pt x="165" y="285"/>
                    <a:pt x="165" y="285"/>
                  </a:cubicBezTo>
                  <a:cubicBezTo>
                    <a:pt x="164" y="285"/>
                    <a:pt x="164" y="285"/>
                    <a:pt x="164" y="285"/>
                  </a:cubicBezTo>
                  <a:cubicBezTo>
                    <a:pt x="163" y="284"/>
                    <a:pt x="163" y="284"/>
                    <a:pt x="163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2" y="284"/>
                    <a:pt x="162" y="284"/>
                    <a:pt x="162" y="284"/>
                  </a:cubicBezTo>
                  <a:cubicBezTo>
                    <a:pt x="161" y="284"/>
                    <a:pt x="161" y="284"/>
                    <a:pt x="161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60" y="284"/>
                    <a:pt x="160" y="284"/>
                    <a:pt x="160" y="284"/>
                  </a:cubicBezTo>
                  <a:cubicBezTo>
                    <a:pt x="159" y="284"/>
                    <a:pt x="159" y="284"/>
                    <a:pt x="159" y="284"/>
                  </a:cubicBezTo>
                  <a:cubicBezTo>
                    <a:pt x="159" y="283"/>
                    <a:pt x="159" y="283"/>
                    <a:pt x="159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8" y="283"/>
                    <a:pt x="158" y="283"/>
                    <a:pt x="158" y="283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7" y="282"/>
                    <a:pt x="157" y="282"/>
                    <a:pt x="157" y="282"/>
                  </a:cubicBezTo>
                  <a:cubicBezTo>
                    <a:pt x="156" y="281"/>
                    <a:pt x="156" y="281"/>
                    <a:pt x="156" y="281"/>
                  </a:cubicBezTo>
                  <a:cubicBezTo>
                    <a:pt x="155" y="281"/>
                    <a:pt x="155" y="281"/>
                    <a:pt x="155" y="281"/>
                  </a:cubicBezTo>
                  <a:cubicBezTo>
                    <a:pt x="154" y="281"/>
                    <a:pt x="154" y="281"/>
                    <a:pt x="154" y="281"/>
                  </a:cubicBezTo>
                  <a:lnTo>
                    <a:pt x="39" y="27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0" name="Freeform 162"/>
            <p:cNvSpPr>
              <a:spLocks noEditPoints="1"/>
            </p:cNvSpPr>
            <p:nvPr/>
          </p:nvSpPr>
          <p:spPr bwMode="auto">
            <a:xfrm>
              <a:off x="815256" y="1047881"/>
              <a:ext cx="1133522" cy="787418"/>
            </a:xfrm>
            <a:custGeom>
              <a:avLst/>
              <a:gdLst>
                <a:gd name="T0" fmla="*/ 209 w 238"/>
                <a:gd name="T1" fmla="*/ 133 h 165"/>
                <a:gd name="T2" fmla="*/ 234 w 238"/>
                <a:gd name="T3" fmla="*/ 28 h 165"/>
                <a:gd name="T4" fmla="*/ 219 w 238"/>
                <a:gd name="T5" fmla="*/ 21 h 165"/>
                <a:gd name="T6" fmla="*/ 209 w 238"/>
                <a:gd name="T7" fmla="*/ 10 h 165"/>
                <a:gd name="T8" fmla="*/ 198 w 238"/>
                <a:gd name="T9" fmla="*/ 7 h 165"/>
                <a:gd name="T10" fmla="*/ 187 w 238"/>
                <a:gd name="T11" fmla="*/ 2 h 165"/>
                <a:gd name="T12" fmla="*/ 167 w 238"/>
                <a:gd name="T13" fmla="*/ 9 h 165"/>
                <a:gd name="T14" fmla="*/ 145 w 238"/>
                <a:gd name="T15" fmla="*/ 37 h 165"/>
                <a:gd name="T16" fmla="*/ 142 w 238"/>
                <a:gd name="T17" fmla="*/ 45 h 165"/>
                <a:gd name="T18" fmla="*/ 135 w 238"/>
                <a:gd name="T19" fmla="*/ 40 h 165"/>
                <a:gd name="T20" fmla="*/ 120 w 238"/>
                <a:gd name="T21" fmla="*/ 51 h 165"/>
                <a:gd name="T22" fmla="*/ 127 w 238"/>
                <a:gd name="T23" fmla="*/ 60 h 165"/>
                <a:gd name="T24" fmla="*/ 130 w 238"/>
                <a:gd name="T25" fmla="*/ 70 h 165"/>
                <a:gd name="T26" fmla="*/ 104 w 238"/>
                <a:gd name="T27" fmla="*/ 78 h 165"/>
                <a:gd name="T28" fmla="*/ 104 w 238"/>
                <a:gd name="T29" fmla="*/ 89 h 165"/>
                <a:gd name="T30" fmla="*/ 100 w 238"/>
                <a:gd name="T31" fmla="*/ 101 h 165"/>
                <a:gd name="T32" fmla="*/ 104 w 238"/>
                <a:gd name="T33" fmla="*/ 109 h 165"/>
                <a:gd name="T34" fmla="*/ 112 w 238"/>
                <a:gd name="T35" fmla="*/ 114 h 165"/>
                <a:gd name="T36" fmla="*/ 110 w 238"/>
                <a:gd name="T37" fmla="*/ 125 h 165"/>
                <a:gd name="T38" fmla="*/ 90 w 238"/>
                <a:gd name="T39" fmla="*/ 135 h 165"/>
                <a:gd name="T40" fmla="*/ 84 w 238"/>
                <a:gd name="T41" fmla="*/ 141 h 165"/>
                <a:gd name="T42" fmla="*/ 97 w 238"/>
                <a:gd name="T43" fmla="*/ 137 h 165"/>
                <a:gd name="T44" fmla="*/ 110 w 238"/>
                <a:gd name="T45" fmla="*/ 132 h 165"/>
                <a:gd name="T46" fmla="*/ 127 w 238"/>
                <a:gd name="T47" fmla="*/ 123 h 165"/>
                <a:gd name="T48" fmla="*/ 138 w 238"/>
                <a:gd name="T49" fmla="*/ 112 h 165"/>
                <a:gd name="T50" fmla="*/ 159 w 238"/>
                <a:gd name="T51" fmla="*/ 100 h 165"/>
                <a:gd name="T52" fmla="*/ 143 w 238"/>
                <a:gd name="T53" fmla="*/ 115 h 165"/>
                <a:gd name="T54" fmla="*/ 154 w 238"/>
                <a:gd name="T55" fmla="*/ 113 h 165"/>
                <a:gd name="T56" fmla="*/ 164 w 238"/>
                <a:gd name="T57" fmla="*/ 107 h 165"/>
                <a:gd name="T58" fmla="*/ 169 w 238"/>
                <a:gd name="T59" fmla="*/ 111 h 165"/>
                <a:gd name="T60" fmla="*/ 184 w 238"/>
                <a:gd name="T61" fmla="*/ 119 h 165"/>
                <a:gd name="T62" fmla="*/ 194 w 238"/>
                <a:gd name="T63" fmla="*/ 126 h 165"/>
                <a:gd name="T64" fmla="*/ 199 w 238"/>
                <a:gd name="T65" fmla="*/ 130 h 165"/>
                <a:gd name="T66" fmla="*/ 205 w 238"/>
                <a:gd name="T67" fmla="*/ 132 h 165"/>
                <a:gd name="T68" fmla="*/ 206 w 238"/>
                <a:gd name="T69" fmla="*/ 146 h 165"/>
                <a:gd name="T70" fmla="*/ 211 w 238"/>
                <a:gd name="T71" fmla="*/ 156 h 165"/>
                <a:gd name="T72" fmla="*/ 202 w 238"/>
                <a:gd name="T73" fmla="*/ 162 h 165"/>
                <a:gd name="T74" fmla="*/ 199 w 238"/>
                <a:gd name="T75" fmla="*/ 162 h 165"/>
                <a:gd name="T76" fmla="*/ 202 w 238"/>
                <a:gd name="T77" fmla="*/ 155 h 165"/>
                <a:gd name="T78" fmla="*/ 203 w 238"/>
                <a:gd name="T79" fmla="*/ 164 h 165"/>
                <a:gd name="T80" fmla="*/ 207 w 238"/>
                <a:gd name="T81" fmla="*/ 156 h 165"/>
                <a:gd name="T82" fmla="*/ 205 w 238"/>
                <a:gd name="T83" fmla="*/ 150 h 165"/>
                <a:gd name="T84" fmla="*/ 201 w 238"/>
                <a:gd name="T85" fmla="*/ 151 h 165"/>
                <a:gd name="T86" fmla="*/ 199 w 238"/>
                <a:gd name="T87" fmla="*/ 145 h 165"/>
                <a:gd name="T88" fmla="*/ 204 w 238"/>
                <a:gd name="T89" fmla="*/ 144 h 165"/>
                <a:gd name="T90" fmla="*/ 197 w 238"/>
                <a:gd name="T91" fmla="*/ 142 h 165"/>
                <a:gd name="T92" fmla="*/ 110 w 238"/>
                <a:gd name="T93" fmla="*/ 75 h 165"/>
                <a:gd name="T94" fmla="*/ 173 w 238"/>
                <a:gd name="T95" fmla="*/ 116 h 165"/>
                <a:gd name="T96" fmla="*/ 160 w 238"/>
                <a:gd name="T97" fmla="*/ 115 h 165"/>
                <a:gd name="T98" fmla="*/ 90 w 238"/>
                <a:gd name="T99" fmla="*/ 62 h 165"/>
                <a:gd name="T100" fmla="*/ 91 w 238"/>
                <a:gd name="T101" fmla="*/ 95 h 165"/>
                <a:gd name="T102" fmla="*/ 134 w 238"/>
                <a:gd name="T103" fmla="*/ 121 h 165"/>
                <a:gd name="T104" fmla="*/ 127 w 238"/>
                <a:gd name="T105" fmla="*/ 126 h 165"/>
                <a:gd name="T106" fmla="*/ 129 w 238"/>
                <a:gd name="T107" fmla="*/ 128 h 165"/>
                <a:gd name="T108" fmla="*/ 121 w 238"/>
                <a:gd name="T109" fmla="*/ 135 h 165"/>
                <a:gd name="T110" fmla="*/ 93 w 238"/>
                <a:gd name="T111" fmla="*/ 142 h 165"/>
                <a:gd name="T112" fmla="*/ 3 w 238"/>
                <a:gd name="T113" fmla="*/ 156 h 165"/>
                <a:gd name="T114" fmla="*/ 22 w 238"/>
                <a:gd name="T115" fmla="*/ 156 h 165"/>
                <a:gd name="T116" fmla="*/ 41 w 238"/>
                <a:gd name="T117" fmla="*/ 154 h 165"/>
                <a:gd name="T118" fmla="*/ 59 w 238"/>
                <a:gd name="T119" fmla="*/ 149 h 165"/>
                <a:gd name="T120" fmla="*/ 68 w 238"/>
                <a:gd name="T121" fmla="*/ 147 h 165"/>
                <a:gd name="T122" fmla="*/ 72 w 238"/>
                <a:gd name="T123" fmla="*/ 14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8" h="165">
                  <a:moveTo>
                    <a:pt x="215" y="158"/>
                  </a:move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7"/>
                    <a:pt x="215" y="157"/>
                    <a:pt x="215" y="157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5" y="156"/>
                    <a:pt x="215" y="156"/>
                    <a:pt x="215" y="156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5"/>
                    <a:pt x="214" y="155"/>
                    <a:pt x="214" y="155"/>
                  </a:cubicBezTo>
                  <a:cubicBezTo>
                    <a:pt x="214" y="154"/>
                    <a:pt x="214" y="154"/>
                    <a:pt x="214" y="154"/>
                  </a:cubicBezTo>
                  <a:cubicBezTo>
                    <a:pt x="213" y="153"/>
                    <a:pt x="213" y="153"/>
                    <a:pt x="213" y="153"/>
                  </a:cubicBezTo>
                  <a:cubicBezTo>
                    <a:pt x="212" y="153"/>
                    <a:pt x="212" y="153"/>
                    <a:pt x="212" y="153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1" y="151"/>
                    <a:pt x="211" y="151"/>
                    <a:pt x="211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9"/>
                    <a:pt x="210" y="149"/>
                    <a:pt x="210" y="149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10" y="148"/>
                    <a:pt x="210" y="148"/>
                    <a:pt x="210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7"/>
                    <a:pt x="209" y="147"/>
                    <a:pt x="209" y="147"/>
                  </a:cubicBezTo>
                  <a:cubicBezTo>
                    <a:pt x="210" y="147"/>
                    <a:pt x="210" y="147"/>
                    <a:pt x="210" y="147"/>
                  </a:cubicBezTo>
                  <a:cubicBezTo>
                    <a:pt x="210" y="144"/>
                    <a:pt x="210" y="144"/>
                    <a:pt x="210" y="144"/>
                  </a:cubicBezTo>
                  <a:cubicBezTo>
                    <a:pt x="210" y="141"/>
                    <a:pt x="210" y="141"/>
                    <a:pt x="210" y="141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8"/>
                    <a:pt x="210" y="138"/>
                    <a:pt x="210" y="138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6"/>
                    <a:pt x="210" y="136"/>
                    <a:pt x="210" y="136"/>
                  </a:cubicBezTo>
                  <a:cubicBezTo>
                    <a:pt x="210" y="135"/>
                    <a:pt x="210" y="135"/>
                    <a:pt x="210" y="135"/>
                  </a:cubicBezTo>
                  <a:cubicBezTo>
                    <a:pt x="210" y="134"/>
                    <a:pt x="210" y="134"/>
                    <a:pt x="210" y="134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31"/>
                    <a:pt x="208" y="131"/>
                    <a:pt x="208" y="131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6"/>
                    <a:pt x="208" y="126"/>
                    <a:pt x="208" y="126"/>
                  </a:cubicBezTo>
                  <a:cubicBezTo>
                    <a:pt x="208" y="125"/>
                    <a:pt x="208" y="125"/>
                    <a:pt x="208" y="125"/>
                  </a:cubicBezTo>
                  <a:cubicBezTo>
                    <a:pt x="207" y="125"/>
                    <a:pt x="207" y="125"/>
                    <a:pt x="207" y="125"/>
                  </a:cubicBezTo>
                  <a:cubicBezTo>
                    <a:pt x="206" y="125"/>
                    <a:pt x="206" y="125"/>
                    <a:pt x="206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4" y="125"/>
                    <a:pt x="204" y="125"/>
                    <a:pt x="204" y="125"/>
                  </a:cubicBezTo>
                  <a:cubicBezTo>
                    <a:pt x="202" y="126"/>
                    <a:pt x="202" y="126"/>
                    <a:pt x="202" y="126"/>
                  </a:cubicBezTo>
                  <a:cubicBezTo>
                    <a:pt x="201" y="127"/>
                    <a:pt x="201" y="127"/>
                    <a:pt x="201" y="127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199" y="129"/>
                    <a:pt x="199" y="129"/>
                    <a:pt x="199" y="129"/>
                  </a:cubicBezTo>
                  <a:cubicBezTo>
                    <a:pt x="198" y="129"/>
                    <a:pt x="198" y="129"/>
                    <a:pt x="198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9"/>
                    <a:pt x="196" y="129"/>
                    <a:pt x="196" y="129"/>
                  </a:cubicBezTo>
                  <a:cubicBezTo>
                    <a:pt x="196" y="128"/>
                    <a:pt x="196" y="128"/>
                    <a:pt x="196" y="128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5" y="122"/>
                    <a:pt x="195" y="122"/>
                    <a:pt x="195" y="122"/>
                  </a:cubicBezTo>
                  <a:cubicBezTo>
                    <a:pt x="194" y="120"/>
                    <a:pt x="194" y="120"/>
                    <a:pt x="194" y="120"/>
                  </a:cubicBezTo>
                  <a:cubicBezTo>
                    <a:pt x="194" y="119"/>
                    <a:pt x="194" y="119"/>
                    <a:pt x="194" y="119"/>
                  </a:cubicBezTo>
                  <a:cubicBezTo>
                    <a:pt x="195" y="117"/>
                    <a:pt x="195" y="117"/>
                    <a:pt x="195" y="117"/>
                  </a:cubicBezTo>
                  <a:cubicBezTo>
                    <a:pt x="192" y="117"/>
                    <a:pt x="192" y="117"/>
                    <a:pt x="192" y="117"/>
                  </a:cubicBezTo>
                  <a:cubicBezTo>
                    <a:pt x="191" y="118"/>
                    <a:pt x="191" y="118"/>
                    <a:pt x="191" y="118"/>
                  </a:cubicBezTo>
                  <a:cubicBezTo>
                    <a:pt x="190" y="117"/>
                    <a:pt x="190" y="117"/>
                    <a:pt x="190" y="117"/>
                  </a:cubicBezTo>
                  <a:cubicBezTo>
                    <a:pt x="187" y="117"/>
                    <a:pt x="187" y="117"/>
                    <a:pt x="187" y="117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7" y="32"/>
                    <a:pt x="237" y="32"/>
                    <a:pt x="237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2"/>
                    <a:pt x="236" y="32"/>
                    <a:pt x="236" y="32"/>
                  </a:cubicBezTo>
                  <a:cubicBezTo>
                    <a:pt x="236" y="30"/>
                    <a:pt x="236" y="30"/>
                    <a:pt x="236" y="30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5" y="29"/>
                    <a:pt x="235" y="29"/>
                    <a:pt x="235" y="29"/>
                  </a:cubicBezTo>
                  <a:cubicBezTo>
                    <a:pt x="234" y="28"/>
                    <a:pt x="234" y="28"/>
                    <a:pt x="234" y="28"/>
                  </a:cubicBezTo>
                  <a:cubicBezTo>
                    <a:pt x="234" y="27"/>
                    <a:pt x="234" y="27"/>
                    <a:pt x="234" y="27"/>
                  </a:cubicBezTo>
                  <a:cubicBezTo>
                    <a:pt x="233" y="27"/>
                    <a:pt x="233" y="27"/>
                    <a:pt x="233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2" y="27"/>
                    <a:pt x="232" y="27"/>
                    <a:pt x="232" y="27"/>
                  </a:cubicBezTo>
                  <a:cubicBezTo>
                    <a:pt x="230" y="27"/>
                    <a:pt x="230" y="27"/>
                    <a:pt x="230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9" y="27"/>
                    <a:pt x="229" y="27"/>
                    <a:pt x="229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8" y="27"/>
                    <a:pt x="228" y="27"/>
                    <a:pt x="228" y="27"/>
                  </a:cubicBezTo>
                  <a:cubicBezTo>
                    <a:pt x="227" y="27"/>
                    <a:pt x="227" y="27"/>
                    <a:pt x="227" y="27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7" y="26"/>
                    <a:pt x="227" y="26"/>
                    <a:pt x="227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6"/>
                    <a:pt x="226" y="26"/>
                    <a:pt x="226" y="26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6" y="25"/>
                    <a:pt x="226" y="25"/>
                    <a:pt x="226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5"/>
                    <a:pt x="225" y="25"/>
                    <a:pt x="225" y="25"/>
                  </a:cubicBezTo>
                  <a:cubicBezTo>
                    <a:pt x="225" y="24"/>
                    <a:pt x="225" y="24"/>
                    <a:pt x="225" y="24"/>
                  </a:cubicBezTo>
                  <a:cubicBezTo>
                    <a:pt x="224" y="24"/>
                    <a:pt x="224" y="24"/>
                    <a:pt x="224" y="24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3" y="23"/>
                    <a:pt x="223" y="23"/>
                    <a:pt x="223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2" y="23"/>
                    <a:pt x="222" y="23"/>
                    <a:pt x="222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3"/>
                    <a:pt x="221" y="23"/>
                    <a:pt x="221" y="23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1" y="22"/>
                    <a:pt x="221" y="22"/>
                    <a:pt x="221" y="22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3"/>
                    <a:pt x="220" y="23"/>
                    <a:pt x="220" y="23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20" y="22"/>
                    <a:pt x="220" y="22"/>
                    <a:pt x="220" y="22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9" y="21"/>
                    <a:pt x="219" y="21"/>
                    <a:pt x="219" y="21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7" y="20"/>
                    <a:pt x="217" y="20"/>
                    <a:pt x="217" y="20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7" y="19"/>
                    <a:pt x="217" y="19"/>
                    <a:pt x="217" y="19"/>
                  </a:cubicBezTo>
                  <a:cubicBezTo>
                    <a:pt x="216" y="19"/>
                    <a:pt x="216" y="19"/>
                    <a:pt x="216" y="19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3" y="22"/>
                    <a:pt x="213" y="22"/>
                    <a:pt x="213" y="22"/>
                  </a:cubicBezTo>
                  <a:cubicBezTo>
                    <a:pt x="214" y="21"/>
                    <a:pt x="214" y="21"/>
                    <a:pt x="214" y="21"/>
                  </a:cubicBezTo>
                  <a:cubicBezTo>
                    <a:pt x="215" y="19"/>
                    <a:pt x="215" y="19"/>
                    <a:pt x="215" y="19"/>
                  </a:cubicBezTo>
                  <a:cubicBezTo>
                    <a:pt x="216" y="18"/>
                    <a:pt x="216" y="18"/>
                    <a:pt x="216" y="18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6" y="17"/>
                    <a:pt x="216" y="17"/>
                    <a:pt x="216" y="17"/>
                  </a:cubicBezTo>
                  <a:cubicBezTo>
                    <a:pt x="215" y="16"/>
                    <a:pt x="215" y="16"/>
                    <a:pt x="215" y="16"/>
                  </a:cubicBezTo>
                  <a:cubicBezTo>
                    <a:pt x="214" y="16"/>
                    <a:pt x="214" y="16"/>
                    <a:pt x="214" y="16"/>
                  </a:cubicBezTo>
                  <a:cubicBezTo>
                    <a:pt x="213" y="17"/>
                    <a:pt x="213" y="17"/>
                    <a:pt x="213" y="17"/>
                  </a:cubicBezTo>
                  <a:cubicBezTo>
                    <a:pt x="212" y="17"/>
                    <a:pt x="212" y="17"/>
                    <a:pt x="212" y="17"/>
                  </a:cubicBezTo>
                  <a:cubicBezTo>
                    <a:pt x="211" y="17"/>
                    <a:pt x="211" y="17"/>
                    <a:pt x="211" y="17"/>
                  </a:cubicBezTo>
                  <a:cubicBezTo>
                    <a:pt x="210" y="17"/>
                    <a:pt x="210" y="17"/>
                    <a:pt x="210" y="17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8" y="19"/>
                    <a:pt x="208" y="19"/>
                    <a:pt x="208" y="19"/>
                  </a:cubicBezTo>
                  <a:cubicBezTo>
                    <a:pt x="209" y="18"/>
                    <a:pt x="209" y="18"/>
                    <a:pt x="209" y="18"/>
                  </a:cubicBezTo>
                  <a:cubicBezTo>
                    <a:pt x="209" y="17"/>
                    <a:pt x="209" y="17"/>
                    <a:pt x="209" y="17"/>
                  </a:cubicBezTo>
                  <a:cubicBezTo>
                    <a:pt x="209" y="16"/>
                    <a:pt x="209" y="16"/>
                    <a:pt x="209" y="16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7" y="15"/>
                    <a:pt x="207" y="15"/>
                    <a:pt x="207" y="15"/>
                  </a:cubicBezTo>
                  <a:cubicBezTo>
                    <a:pt x="207" y="14"/>
                    <a:pt x="207" y="14"/>
                    <a:pt x="207" y="14"/>
                  </a:cubicBezTo>
                  <a:cubicBezTo>
                    <a:pt x="208" y="14"/>
                    <a:pt x="208" y="14"/>
                    <a:pt x="208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9" y="14"/>
                    <a:pt x="209" y="14"/>
                    <a:pt x="209" y="14"/>
                  </a:cubicBezTo>
                  <a:cubicBezTo>
                    <a:pt x="207" y="13"/>
                    <a:pt x="207" y="13"/>
                    <a:pt x="207" y="13"/>
                  </a:cubicBezTo>
                  <a:cubicBezTo>
                    <a:pt x="207" y="12"/>
                    <a:pt x="207" y="12"/>
                    <a:pt x="207" y="12"/>
                  </a:cubicBezTo>
                  <a:cubicBezTo>
                    <a:pt x="207" y="11"/>
                    <a:pt x="207" y="11"/>
                    <a:pt x="207" y="11"/>
                  </a:cubicBezTo>
                  <a:cubicBezTo>
                    <a:pt x="208" y="11"/>
                    <a:pt x="208" y="11"/>
                    <a:pt x="208" y="11"/>
                  </a:cubicBezTo>
                  <a:cubicBezTo>
                    <a:pt x="209" y="10"/>
                    <a:pt x="209" y="10"/>
                    <a:pt x="209" y="10"/>
                  </a:cubicBezTo>
                  <a:cubicBezTo>
                    <a:pt x="208" y="10"/>
                    <a:pt x="208" y="10"/>
                    <a:pt x="208" y="10"/>
                  </a:cubicBezTo>
                  <a:cubicBezTo>
                    <a:pt x="208" y="9"/>
                    <a:pt x="208" y="9"/>
                    <a:pt x="208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7" y="9"/>
                    <a:pt x="207" y="9"/>
                    <a:pt x="207" y="9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05" y="8"/>
                    <a:pt x="205" y="8"/>
                    <a:pt x="205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4" y="8"/>
                    <a:pt x="204" y="8"/>
                    <a:pt x="204" y="8"/>
                  </a:cubicBezTo>
                  <a:cubicBezTo>
                    <a:pt x="203" y="8"/>
                    <a:pt x="203" y="8"/>
                    <a:pt x="203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2" y="9"/>
                    <a:pt x="202" y="9"/>
                    <a:pt x="202" y="9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1" y="8"/>
                    <a:pt x="201" y="8"/>
                    <a:pt x="201" y="8"/>
                  </a:cubicBezTo>
                  <a:cubicBezTo>
                    <a:pt x="202" y="8"/>
                    <a:pt x="202" y="8"/>
                    <a:pt x="202" y="8"/>
                  </a:cubicBezTo>
                  <a:cubicBezTo>
                    <a:pt x="202" y="7"/>
                    <a:pt x="202" y="7"/>
                    <a:pt x="202" y="7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6"/>
                    <a:pt x="202" y="6"/>
                    <a:pt x="202" y="6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9" y="7"/>
                    <a:pt x="199" y="7"/>
                    <a:pt x="199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8" y="8"/>
                    <a:pt x="198" y="8"/>
                    <a:pt x="198" y="8"/>
                  </a:cubicBezTo>
                  <a:cubicBezTo>
                    <a:pt x="197" y="9"/>
                    <a:pt x="197" y="9"/>
                    <a:pt x="197" y="9"/>
                  </a:cubicBezTo>
                  <a:cubicBezTo>
                    <a:pt x="197" y="8"/>
                    <a:pt x="197" y="8"/>
                    <a:pt x="197" y="8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8" y="7"/>
                    <a:pt x="198" y="7"/>
                    <a:pt x="198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7" y="7"/>
                    <a:pt x="197" y="7"/>
                    <a:pt x="197" y="7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8"/>
                    <a:pt x="196" y="8"/>
                    <a:pt x="196" y="8"/>
                  </a:cubicBezTo>
                  <a:cubicBezTo>
                    <a:pt x="196" y="7"/>
                    <a:pt x="196" y="7"/>
                    <a:pt x="196" y="7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195" y="6"/>
                    <a:pt x="195" y="6"/>
                    <a:pt x="195" y="6"/>
                  </a:cubicBezTo>
                  <a:cubicBezTo>
                    <a:pt x="195" y="5"/>
                    <a:pt x="195" y="5"/>
                    <a:pt x="195" y="5"/>
                  </a:cubicBezTo>
                  <a:cubicBezTo>
                    <a:pt x="196" y="5"/>
                    <a:pt x="196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1" y="4"/>
                    <a:pt x="201" y="4"/>
                    <a:pt x="201" y="4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199" y="2"/>
                    <a:pt x="199" y="2"/>
                    <a:pt x="199" y="2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6" y="1"/>
                    <a:pt x="196" y="1"/>
                    <a:pt x="196" y="1"/>
                  </a:cubicBezTo>
                  <a:cubicBezTo>
                    <a:pt x="195" y="2"/>
                    <a:pt x="195" y="2"/>
                    <a:pt x="195" y="2"/>
                  </a:cubicBezTo>
                  <a:cubicBezTo>
                    <a:pt x="193" y="3"/>
                    <a:pt x="193" y="3"/>
                    <a:pt x="193" y="3"/>
                  </a:cubicBezTo>
                  <a:cubicBezTo>
                    <a:pt x="192" y="4"/>
                    <a:pt x="192" y="4"/>
                    <a:pt x="192" y="4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89" y="3"/>
                    <a:pt x="189" y="3"/>
                    <a:pt x="189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8" y="3"/>
                    <a:pt x="188" y="3"/>
                    <a:pt x="188" y="3"/>
                  </a:cubicBezTo>
                  <a:cubicBezTo>
                    <a:pt x="187" y="2"/>
                    <a:pt x="187" y="2"/>
                    <a:pt x="187" y="2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6" y="3"/>
                    <a:pt x="186" y="3"/>
                    <a:pt x="186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3"/>
                    <a:pt x="185" y="3"/>
                    <a:pt x="185" y="3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6" y="2"/>
                    <a:pt x="186" y="2"/>
                    <a:pt x="186" y="2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3" y="3"/>
                    <a:pt x="183" y="3"/>
                    <a:pt x="183" y="3"/>
                  </a:cubicBezTo>
                  <a:cubicBezTo>
                    <a:pt x="182" y="3"/>
                    <a:pt x="182" y="3"/>
                    <a:pt x="182" y="3"/>
                  </a:cubicBezTo>
                  <a:cubicBezTo>
                    <a:pt x="181" y="4"/>
                    <a:pt x="181" y="4"/>
                    <a:pt x="181" y="4"/>
                  </a:cubicBezTo>
                  <a:cubicBezTo>
                    <a:pt x="181" y="5"/>
                    <a:pt x="181" y="5"/>
                    <a:pt x="181" y="5"/>
                  </a:cubicBezTo>
                  <a:cubicBezTo>
                    <a:pt x="182" y="5"/>
                    <a:pt x="182" y="5"/>
                    <a:pt x="182" y="5"/>
                  </a:cubicBezTo>
                  <a:cubicBezTo>
                    <a:pt x="182" y="6"/>
                    <a:pt x="182" y="6"/>
                    <a:pt x="182" y="6"/>
                  </a:cubicBezTo>
                  <a:cubicBezTo>
                    <a:pt x="181" y="6"/>
                    <a:pt x="181" y="6"/>
                    <a:pt x="181" y="6"/>
                  </a:cubicBezTo>
                  <a:cubicBezTo>
                    <a:pt x="180" y="6"/>
                    <a:pt x="180" y="6"/>
                    <a:pt x="180" y="6"/>
                  </a:cubicBezTo>
                  <a:cubicBezTo>
                    <a:pt x="179" y="8"/>
                    <a:pt x="179" y="8"/>
                    <a:pt x="179" y="8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10"/>
                    <a:pt x="178" y="10"/>
                    <a:pt x="178" y="10"/>
                  </a:cubicBezTo>
                  <a:cubicBezTo>
                    <a:pt x="178" y="9"/>
                    <a:pt x="178" y="9"/>
                    <a:pt x="178" y="9"/>
                  </a:cubicBezTo>
                  <a:cubicBezTo>
                    <a:pt x="178" y="8"/>
                    <a:pt x="178" y="8"/>
                    <a:pt x="178" y="8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9" y="6"/>
                    <a:pt x="179" y="6"/>
                    <a:pt x="179" y="6"/>
                  </a:cubicBezTo>
                  <a:cubicBezTo>
                    <a:pt x="177" y="7"/>
                    <a:pt x="177" y="7"/>
                    <a:pt x="177" y="7"/>
                  </a:cubicBezTo>
                  <a:cubicBezTo>
                    <a:pt x="176" y="7"/>
                    <a:pt x="176" y="7"/>
                    <a:pt x="176" y="7"/>
                  </a:cubicBezTo>
                  <a:cubicBezTo>
                    <a:pt x="175" y="6"/>
                    <a:pt x="175" y="6"/>
                    <a:pt x="175" y="6"/>
                  </a:cubicBezTo>
                  <a:cubicBezTo>
                    <a:pt x="174" y="5"/>
                    <a:pt x="174" y="5"/>
                    <a:pt x="174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5"/>
                    <a:pt x="173" y="5"/>
                    <a:pt x="173" y="5"/>
                  </a:cubicBezTo>
                  <a:cubicBezTo>
                    <a:pt x="173" y="6"/>
                    <a:pt x="173" y="6"/>
                    <a:pt x="173" y="6"/>
                  </a:cubicBezTo>
                  <a:cubicBezTo>
                    <a:pt x="174" y="6"/>
                    <a:pt x="174" y="6"/>
                    <a:pt x="174" y="6"/>
                  </a:cubicBezTo>
                  <a:cubicBezTo>
                    <a:pt x="175" y="7"/>
                    <a:pt x="175" y="7"/>
                    <a:pt x="175" y="7"/>
                  </a:cubicBezTo>
                  <a:cubicBezTo>
                    <a:pt x="174" y="7"/>
                    <a:pt x="174" y="7"/>
                    <a:pt x="174" y="7"/>
                  </a:cubicBezTo>
                  <a:cubicBezTo>
                    <a:pt x="173" y="7"/>
                    <a:pt x="173" y="7"/>
                    <a:pt x="173" y="7"/>
                  </a:cubicBezTo>
                  <a:cubicBezTo>
                    <a:pt x="172" y="6"/>
                    <a:pt x="172" y="6"/>
                    <a:pt x="172" y="6"/>
                  </a:cubicBezTo>
                  <a:cubicBezTo>
                    <a:pt x="170" y="7"/>
                    <a:pt x="170" y="7"/>
                    <a:pt x="170" y="7"/>
                  </a:cubicBezTo>
                  <a:cubicBezTo>
                    <a:pt x="167" y="9"/>
                    <a:pt x="167" y="9"/>
                    <a:pt x="167" y="9"/>
                  </a:cubicBezTo>
                  <a:cubicBezTo>
                    <a:pt x="165" y="10"/>
                    <a:pt x="165" y="10"/>
                    <a:pt x="165" y="10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1" y="13"/>
                    <a:pt x="161" y="13"/>
                    <a:pt x="161" y="13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8" y="15"/>
                    <a:pt x="158" y="15"/>
                    <a:pt x="158" y="15"/>
                  </a:cubicBezTo>
                  <a:cubicBezTo>
                    <a:pt x="157" y="15"/>
                    <a:pt x="157" y="15"/>
                    <a:pt x="157" y="15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55" y="16"/>
                    <a:pt x="155" y="16"/>
                    <a:pt x="155" y="16"/>
                  </a:cubicBezTo>
                  <a:cubicBezTo>
                    <a:pt x="153" y="17"/>
                    <a:pt x="153" y="17"/>
                    <a:pt x="153" y="17"/>
                  </a:cubicBezTo>
                  <a:cubicBezTo>
                    <a:pt x="152" y="17"/>
                    <a:pt x="152" y="17"/>
                    <a:pt x="152" y="17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49" y="15"/>
                    <a:pt x="149" y="15"/>
                    <a:pt x="149" y="15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46" y="14"/>
                    <a:pt x="146" y="14"/>
                    <a:pt x="146" y="14"/>
                  </a:cubicBezTo>
                  <a:cubicBezTo>
                    <a:pt x="146" y="15"/>
                    <a:pt x="146" y="15"/>
                    <a:pt x="146" y="15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43" y="17"/>
                    <a:pt x="143" y="17"/>
                    <a:pt x="143" y="17"/>
                  </a:cubicBezTo>
                  <a:cubicBezTo>
                    <a:pt x="143" y="18"/>
                    <a:pt x="143" y="18"/>
                    <a:pt x="143" y="18"/>
                  </a:cubicBezTo>
                  <a:cubicBezTo>
                    <a:pt x="142" y="19"/>
                    <a:pt x="142" y="19"/>
                    <a:pt x="142" y="19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1" y="20"/>
                    <a:pt x="141" y="20"/>
                    <a:pt x="141" y="20"/>
                  </a:cubicBezTo>
                  <a:cubicBezTo>
                    <a:pt x="140" y="19"/>
                    <a:pt x="140" y="19"/>
                    <a:pt x="140" y="19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2" y="25"/>
                    <a:pt x="142" y="25"/>
                    <a:pt x="142" y="25"/>
                  </a:cubicBezTo>
                  <a:cubicBezTo>
                    <a:pt x="143" y="27"/>
                    <a:pt x="143" y="27"/>
                    <a:pt x="143" y="27"/>
                  </a:cubicBezTo>
                  <a:cubicBezTo>
                    <a:pt x="143" y="30"/>
                    <a:pt x="143" y="30"/>
                    <a:pt x="143" y="30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2" y="34"/>
                    <a:pt x="142" y="34"/>
                    <a:pt x="142" y="34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143" y="37"/>
                    <a:pt x="143" y="37"/>
                    <a:pt x="143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7"/>
                    <a:pt x="145" y="37"/>
                    <a:pt x="145" y="37"/>
                  </a:cubicBezTo>
                  <a:cubicBezTo>
                    <a:pt x="145" y="38"/>
                    <a:pt x="145" y="38"/>
                    <a:pt x="145" y="38"/>
                  </a:cubicBezTo>
                  <a:cubicBezTo>
                    <a:pt x="147" y="39"/>
                    <a:pt x="147" y="39"/>
                    <a:pt x="147" y="39"/>
                  </a:cubicBezTo>
                  <a:cubicBezTo>
                    <a:pt x="146" y="39"/>
                    <a:pt x="146" y="39"/>
                    <a:pt x="146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42"/>
                    <a:pt x="145" y="42"/>
                    <a:pt x="145" y="42"/>
                  </a:cubicBezTo>
                  <a:cubicBezTo>
                    <a:pt x="145" y="43"/>
                    <a:pt x="145" y="43"/>
                    <a:pt x="145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6" y="43"/>
                    <a:pt x="146" y="43"/>
                    <a:pt x="146" y="43"/>
                  </a:cubicBezTo>
                  <a:cubicBezTo>
                    <a:pt x="147" y="42"/>
                    <a:pt x="147" y="42"/>
                    <a:pt x="147" y="42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8" y="43"/>
                    <a:pt x="148" y="43"/>
                    <a:pt x="148" y="43"/>
                  </a:cubicBezTo>
                  <a:cubicBezTo>
                    <a:pt x="149" y="43"/>
                    <a:pt x="149" y="43"/>
                    <a:pt x="149" y="43"/>
                  </a:cubicBezTo>
                  <a:cubicBezTo>
                    <a:pt x="151" y="43"/>
                    <a:pt x="151" y="43"/>
                    <a:pt x="151" y="43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1" y="44"/>
                    <a:pt x="151" y="44"/>
                    <a:pt x="151" y="44"/>
                  </a:cubicBezTo>
                  <a:cubicBezTo>
                    <a:pt x="151" y="45"/>
                    <a:pt x="151" y="45"/>
                    <a:pt x="151" y="45"/>
                  </a:cubicBezTo>
                  <a:cubicBezTo>
                    <a:pt x="151" y="46"/>
                    <a:pt x="151" y="46"/>
                    <a:pt x="151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6"/>
                    <a:pt x="149" y="46"/>
                    <a:pt x="149" y="46"/>
                  </a:cubicBezTo>
                  <a:cubicBezTo>
                    <a:pt x="149" y="45"/>
                    <a:pt x="149" y="45"/>
                    <a:pt x="149" y="45"/>
                  </a:cubicBezTo>
                  <a:cubicBezTo>
                    <a:pt x="148" y="46"/>
                    <a:pt x="148" y="46"/>
                    <a:pt x="148" y="46"/>
                  </a:cubicBezTo>
                  <a:cubicBezTo>
                    <a:pt x="147" y="45"/>
                    <a:pt x="147" y="45"/>
                    <a:pt x="147" y="45"/>
                  </a:cubicBezTo>
                  <a:cubicBezTo>
                    <a:pt x="146" y="45"/>
                    <a:pt x="146" y="45"/>
                    <a:pt x="146" y="45"/>
                  </a:cubicBezTo>
                  <a:cubicBezTo>
                    <a:pt x="146" y="44"/>
                    <a:pt x="146" y="44"/>
                    <a:pt x="146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4" y="43"/>
                    <a:pt x="144" y="43"/>
                    <a:pt x="144" y="43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5" y="39"/>
                    <a:pt x="145" y="39"/>
                    <a:pt x="145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4" y="39"/>
                    <a:pt x="144" y="39"/>
                    <a:pt x="144" y="39"/>
                  </a:cubicBezTo>
                  <a:cubicBezTo>
                    <a:pt x="143" y="42"/>
                    <a:pt x="143" y="42"/>
                    <a:pt x="143" y="42"/>
                  </a:cubicBezTo>
                  <a:cubicBezTo>
                    <a:pt x="143" y="43"/>
                    <a:pt x="143" y="43"/>
                    <a:pt x="143" y="43"/>
                  </a:cubicBezTo>
                  <a:cubicBezTo>
                    <a:pt x="142" y="44"/>
                    <a:pt x="142" y="44"/>
                    <a:pt x="142" y="44"/>
                  </a:cubicBezTo>
                  <a:cubicBezTo>
                    <a:pt x="142" y="45"/>
                    <a:pt x="142" y="45"/>
                    <a:pt x="142" y="45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3" y="44"/>
                    <a:pt x="143" y="44"/>
                    <a:pt x="143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5" y="44"/>
                    <a:pt x="145" y="44"/>
                    <a:pt x="145" y="44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45" y="46"/>
                    <a:pt x="145" y="46"/>
                    <a:pt x="145" y="46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43" y="48"/>
                    <a:pt x="143" y="48"/>
                    <a:pt x="143" y="48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4" y="46"/>
                    <a:pt x="144" y="46"/>
                    <a:pt x="144" y="46"/>
                  </a:cubicBezTo>
                  <a:cubicBezTo>
                    <a:pt x="143" y="45"/>
                    <a:pt x="143" y="45"/>
                    <a:pt x="143" y="45"/>
                  </a:cubicBezTo>
                  <a:cubicBezTo>
                    <a:pt x="143" y="46"/>
                    <a:pt x="143" y="46"/>
                    <a:pt x="143" y="46"/>
                  </a:cubicBezTo>
                  <a:cubicBezTo>
                    <a:pt x="141" y="47"/>
                    <a:pt x="141" y="47"/>
                    <a:pt x="141" y="47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1" y="48"/>
                    <a:pt x="141" y="48"/>
                    <a:pt x="141" y="48"/>
                  </a:cubicBezTo>
                  <a:cubicBezTo>
                    <a:pt x="140" y="48"/>
                    <a:pt x="140" y="48"/>
                    <a:pt x="140" y="48"/>
                  </a:cubicBezTo>
                  <a:cubicBezTo>
                    <a:pt x="140" y="47"/>
                    <a:pt x="140" y="47"/>
                    <a:pt x="140" y="47"/>
                  </a:cubicBezTo>
                  <a:cubicBezTo>
                    <a:pt x="139" y="47"/>
                    <a:pt x="139" y="47"/>
                    <a:pt x="139" y="47"/>
                  </a:cubicBezTo>
                  <a:cubicBezTo>
                    <a:pt x="138" y="47"/>
                    <a:pt x="138" y="47"/>
                    <a:pt x="138" y="47"/>
                  </a:cubicBezTo>
                  <a:cubicBezTo>
                    <a:pt x="137" y="47"/>
                    <a:pt x="137" y="47"/>
                    <a:pt x="137" y="47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7" y="46"/>
                    <a:pt x="137" y="46"/>
                    <a:pt x="137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6" y="46"/>
                    <a:pt x="136" y="46"/>
                    <a:pt x="136" y="46"/>
                  </a:cubicBezTo>
                  <a:cubicBezTo>
                    <a:pt x="135" y="46"/>
                    <a:pt x="135" y="46"/>
                    <a:pt x="135" y="46"/>
                  </a:cubicBezTo>
                  <a:cubicBezTo>
                    <a:pt x="135" y="45"/>
                    <a:pt x="135" y="45"/>
                    <a:pt x="135" y="45"/>
                  </a:cubicBezTo>
                  <a:cubicBezTo>
                    <a:pt x="134" y="46"/>
                    <a:pt x="134" y="46"/>
                    <a:pt x="134" y="46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4" y="45"/>
                    <a:pt x="134" y="45"/>
                    <a:pt x="134" y="45"/>
                  </a:cubicBezTo>
                  <a:cubicBezTo>
                    <a:pt x="133" y="44"/>
                    <a:pt x="133" y="44"/>
                    <a:pt x="133" y="44"/>
                  </a:cubicBezTo>
                  <a:cubicBezTo>
                    <a:pt x="133" y="43"/>
                    <a:pt x="133" y="43"/>
                    <a:pt x="133" y="43"/>
                  </a:cubicBezTo>
                  <a:cubicBezTo>
                    <a:pt x="134" y="43"/>
                    <a:pt x="134" y="43"/>
                    <a:pt x="134" y="43"/>
                  </a:cubicBezTo>
                  <a:cubicBezTo>
                    <a:pt x="135" y="42"/>
                    <a:pt x="135" y="42"/>
                    <a:pt x="135" y="42"/>
                  </a:cubicBezTo>
                  <a:cubicBezTo>
                    <a:pt x="136" y="42"/>
                    <a:pt x="136" y="42"/>
                    <a:pt x="136" y="42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6" y="41"/>
                    <a:pt x="136" y="41"/>
                    <a:pt x="136" y="41"/>
                  </a:cubicBezTo>
                  <a:cubicBezTo>
                    <a:pt x="135" y="40"/>
                    <a:pt x="135" y="40"/>
                    <a:pt x="135" y="40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33" y="39"/>
                    <a:pt x="133" y="39"/>
                    <a:pt x="133" y="39"/>
                  </a:cubicBezTo>
                  <a:cubicBezTo>
                    <a:pt x="132" y="40"/>
                    <a:pt x="132" y="40"/>
                    <a:pt x="132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1" y="40"/>
                    <a:pt x="131" y="40"/>
                    <a:pt x="131" y="40"/>
                  </a:cubicBezTo>
                  <a:cubicBezTo>
                    <a:pt x="130" y="40"/>
                    <a:pt x="130" y="40"/>
                    <a:pt x="130" y="40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1"/>
                    <a:pt x="127" y="41"/>
                    <a:pt x="127" y="41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8" y="42"/>
                    <a:pt x="128" y="42"/>
                    <a:pt x="128" y="42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7" y="42"/>
                    <a:pt x="127" y="42"/>
                    <a:pt x="127" y="42"/>
                  </a:cubicBezTo>
                  <a:cubicBezTo>
                    <a:pt x="126" y="42"/>
                    <a:pt x="126" y="42"/>
                    <a:pt x="126" y="42"/>
                  </a:cubicBezTo>
                  <a:cubicBezTo>
                    <a:pt x="125" y="42"/>
                    <a:pt x="125" y="42"/>
                    <a:pt x="125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2"/>
                    <a:pt x="122" y="42"/>
                    <a:pt x="122" y="42"/>
                  </a:cubicBezTo>
                  <a:cubicBezTo>
                    <a:pt x="122" y="43"/>
                    <a:pt x="122" y="43"/>
                    <a:pt x="122" y="43"/>
                  </a:cubicBezTo>
                  <a:cubicBezTo>
                    <a:pt x="121" y="43"/>
                    <a:pt x="121" y="43"/>
                    <a:pt x="121" y="43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20" y="42"/>
                    <a:pt x="120" y="42"/>
                    <a:pt x="120" y="42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19" y="44"/>
                    <a:pt x="119" y="44"/>
                    <a:pt x="119" y="44"/>
                  </a:cubicBezTo>
                  <a:cubicBezTo>
                    <a:pt x="118" y="44"/>
                    <a:pt x="118" y="44"/>
                    <a:pt x="118" y="44"/>
                  </a:cubicBezTo>
                  <a:cubicBezTo>
                    <a:pt x="117" y="44"/>
                    <a:pt x="117" y="44"/>
                    <a:pt x="117" y="44"/>
                  </a:cubicBezTo>
                  <a:cubicBezTo>
                    <a:pt x="116" y="45"/>
                    <a:pt x="116" y="45"/>
                    <a:pt x="116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5" y="45"/>
                    <a:pt x="115" y="45"/>
                    <a:pt x="115" y="45"/>
                  </a:cubicBezTo>
                  <a:cubicBezTo>
                    <a:pt x="116" y="44"/>
                    <a:pt x="116" y="44"/>
                    <a:pt x="116" y="44"/>
                  </a:cubicBezTo>
                  <a:cubicBezTo>
                    <a:pt x="115" y="44"/>
                    <a:pt x="115" y="44"/>
                    <a:pt x="115" y="44"/>
                  </a:cubicBezTo>
                  <a:cubicBezTo>
                    <a:pt x="114" y="45"/>
                    <a:pt x="114" y="45"/>
                    <a:pt x="114" y="45"/>
                  </a:cubicBezTo>
                  <a:cubicBezTo>
                    <a:pt x="114" y="46"/>
                    <a:pt x="114" y="46"/>
                    <a:pt x="114" y="46"/>
                  </a:cubicBezTo>
                  <a:cubicBezTo>
                    <a:pt x="115" y="47"/>
                    <a:pt x="115" y="47"/>
                    <a:pt x="115" y="47"/>
                  </a:cubicBezTo>
                  <a:cubicBezTo>
                    <a:pt x="116" y="49"/>
                    <a:pt x="116" y="49"/>
                    <a:pt x="116" y="49"/>
                  </a:cubicBezTo>
                  <a:cubicBezTo>
                    <a:pt x="118" y="49"/>
                    <a:pt x="118" y="49"/>
                    <a:pt x="118" y="49"/>
                  </a:cubicBezTo>
                  <a:cubicBezTo>
                    <a:pt x="119" y="50"/>
                    <a:pt x="119" y="50"/>
                    <a:pt x="119" y="50"/>
                  </a:cubicBezTo>
                  <a:cubicBezTo>
                    <a:pt x="120" y="51"/>
                    <a:pt x="120" y="51"/>
                    <a:pt x="120" y="51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2" y="52"/>
                    <a:pt x="122" y="52"/>
                    <a:pt x="122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20" y="52"/>
                    <a:pt x="120" y="52"/>
                    <a:pt x="120" y="52"/>
                  </a:cubicBezTo>
                  <a:cubicBezTo>
                    <a:pt x="119" y="51"/>
                    <a:pt x="119" y="51"/>
                    <a:pt x="119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8" y="51"/>
                    <a:pt x="118" y="51"/>
                    <a:pt x="118" y="51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6" y="51"/>
                    <a:pt x="116" y="51"/>
                    <a:pt x="116" y="51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5" y="51"/>
                    <a:pt x="115" y="51"/>
                    <a:pt x="115" y="51"/>
                  </a:cubicBezTo>
                  <a:cubicBezTo>
                    <a:pt x="115" y="52"/>
                    <a:pt x="115" y="52"/>
                    <a:pt x="115" y="52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6" y="53"/>
                    <a:pt x="116" y="53"/>
                    <a:pt x="116" y="53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4" y="55"/>
                    <a:pt x="114" y="55"/>
                    <a:pt x="114" y="55"/>
                  </a:cubicBezTo>
                  <a:cubicBezTo>
                    <a:pt x="114" y="56"/>
                    <a:pt x="114" y="56"/>
                    <a:pt x="114" y="56"/>
                  </a:cubicBezTo>
                  <a:cubicBezTo>
                    <a:pt x="114" y="57"/>
                    <a:pt x="114" y="57"/>
                    <a:pt x="114" y="57"/>
                  </a:cubicBezTo>
                  <a:cubicBezTo>
                    <a:pt x="115" y="59"/>
                    <a:pt x="115" y="59"/>
                    <a:pt x="115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18" y="60"/>
                    <a:pt x="118" y="60"/>
                    <a:pt x="118" y="60"/>
                  </a:cubicBezTo>
                  <a:cubicBezTo>
                    <a:pt x="120" y="59"/>
                    <a:pt x="120" y="59"/>
                    <a:pt x="120" y="59"/>
                  </a:cubicBezTo>
                  <a:cubicBezTo>
                    <a:pt x="121" y="59"/>
                    <a:pt x="121" y="59"/>
                    <a:pt x="121" y="59"/>
                  </a:cubicBezTo>
                  <a:cubicBezTo>
                    <a:pt x="122" y="60"/>
                    <a:pt x="122" y="60"/>
                    <a:pt x="122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4" y="60"/>
                    <a:pt x="124" y="60"/>
                    <a:pt x="124" y="60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5" y="61"/>
                    <a:pt x="125" y="61"/>
                    <a:pt x="125" y="61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6" y="60"/>
                    <a:pt x="126" y="60"/>
                    <a:pt x="126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7" y="60"/>
                    <a:pt x="127" y="60"/>
                    <a:pt x="127" y="60"/>
                  </a:cubicBezTo>
                  <a:cubicBezTo>
                    <a:pt x="126" y="61"/>
                    <a:pt x="126" y="61"/>
                    <a:pt x="126" y="61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6" y="62"/>
                    <a:pt x="126" y="62"/>
                    <a:pt x="126" y="62"/>
                  </a:cubicBezTo>
                  <a:cubicBezTo>
                    <a:pt x="127" y="61"/>
                    <a:pt x="127" y="61"/>
                    <a:pt x="127" y="61"/>
                  </a:cubicBezTo>
                  <a:cubicBezTo>
                    <a:pt x="128" y="61"/>
                    <a:pt x="128" y="61"/>
                    <a:pt x="128" y="61"/>
                  </a:cubicBezTo>
                  <a:cubicBezTo>
                    <a:pt x="129" y="60"/>
                    <a:pt x="129" y="60"/>
                    <a:pt x="129" y="60"/>
                  </a:cubicBezTo>
                  <a:cubicBezTo>
                    <a:pt x="131" y="59"/>
                    <a:pt x="131" y="59"/>
                    <a:pt x="131" y="5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3" y="59"/>
                    <a:pt x="133" y="59"/>
                    <a:pt x="133" y="59"/>
                  </a:cubicBezTo>
                  <a:cubicBezTo>
                    <a:pt x="134" y="59"/>
                    <a:pt x="134" y="59"/>
                    <a:pt x="134" y="59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8"/>
                    <a:pt x="137" y="58"/>
                    <a:pt x="137" y="58"/>
                  </a:cubicBezTo>
                  <a:cubicBezTo>
                    <a:pt x="137" y="59"/>
                    <a:pt x="137" y="59"/>
                    <a:pt x="137" y="59"/>
                  </a:cubicBezTo>
                  <a:cubicBezTo>
                    <a:pt x="136" y="59"/>
                    <a:pt x="136" y="59"/>
                    <a:pt x="136" y="59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6" y="60"/>
                    <a:pt x="136" y="60"/>
                    <a:pt x="136" y="60"/>
                  </a:cubicBezTo>
                  <a:cubicBezTo>
                    <a:pt x="135" y="61"/>
                    <a:pt x="135" y="61"/>
                    <a:pt x="135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4" y="61"/>
                    <a:pt x="134" y="61"/>
                    <a:pt x="134" y="61"/>
                  </a:cubicBezTo>
                  <a:cubicBezTo>
                    <a:pt x="133" y="61"/>
                    <a:pt x="133" y="61"/>
                    <a:pt x="133" y="61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2" y="62"/>
                    <a:pt x="132" y="62"/>
                    <a:pt x="132" y="62"/>
                  </a:cubicBezTo>
                  <a:cubicBezTo>
                    <a:pt x="133" y="62"/>
                    <a:pt x="133" y="62"/>
                    <a:pt x="133" y="62"/>
                  </a:cubicBezTo>
                  <a:cubicBezTo>
                    <a:pt x="133" y="63"/>
                    <a:pt x="133" y="63"/>
                    <a:pt x="133" y="63"/>
                  </a:cubicBezTo>
                  <a:cubicBezTo>
                    <a:pt x="133" y="64"/>
                    <a:pt x="133" y="64"/>
                    <a:pt x="133" y="64"/>
                  </a:cubicBezTo>
                  <a:cubicBezTo>
                    <a:pt x="132" y="65"/>
                    <a:pt x="132" y="65"/>
                    <a:pt x="132" y="65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7"/>
                    <a:pt x="131" y="67"/>
                    <a:pt x="131" y="67"/>
                  </a:cubicBezTo>
                  <a:cubicBezTo>
                    <a:pt x="131" y="68"/>
                    <a:pt x="131" y="68"/>
                    <a:pt x="131" y="68"/>
                  </a:cubicBezTo>
                  <a:cubicBezTo>
                    <a:pt x="131" y="69"/>
                    <a:pt x="131" y="69"/>
                    <a:pt x="131" y="69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30" y="70"/>
                    <a:pt x="130" y="70"/>
                    <a:pt x="130" y="70"/>
                  </a:cubicBezTo>
                  <a:cubicBezTo>
                    <a:pt x="129" y="70"/>
                    <a:pt x="129" y="70"/>
                    <a:pt x="129" y="70"/>
                  </a:cubicBezTo>
                  <a:cubicBezTo>
                    <a:pt x="128" y="71"/>
                    <a:pt x="128" y="71"/>
                    <a:pt x="128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7" y="71"/>
                    <a:pt x="127" y="71"/>
                    <a:pt x="127" y="71"/>
                  </a:cubicBezTo>
                  <a:cubicBezTo>
                    <a:pt x="126" y="71"/>
                    <a:pt x="126" y="71"/>
                    <a:pt x="126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1"/>
                    <a:pt x="124" y="71"/>
                    <a:pt x="124" y="71"/>
                  </a:cubicBezTo>
                  <a:cubicBezTo>
                    <a:pt x="124" y="70"/>
                    <a:pt x="124" y="70"/>
                    <a:pt x="124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22" y="71"/>
                    <a:pt x="122" y="71"/>
                    <a:pt x="122" y="71"/>
                  </a:cubicBezTo>
                  <a:cubicBezTo>
                    <a:pt x="121" y="71"/>
                    <a:pt x="121" y="71"/>
                    <a:pt x="121" y="71"/>
                  </a:cubicBezTo>
                  <a:cubicBezTo>
                    <a:pt x="120" y="72"/>
                    <a:pt x="120" y="72"/>
                    <a:pt x="120" y="72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8" y="73"/>
                    <a:pt x="118" y="73"/>
                    <a:pt x="118" y="73"/>
                  </a:cubicBezTo>
                  <a:cubicBezTo>
                    <a:pt x="117" y="73"/>
                    <a:pt x="117" y="73"/>
                    <a:pt x="117" y="73"/>
                  </a:cubicBezTo>
                  <a:cubicBezTo>
                    <a:pt x="116" y="73"/>
                    <a:pt x="116" y="73"/>
                    <a:pt x="116" y="73"/>
                  </a:cubicBezTo>
                  <a:cubicBezTo>
                    <a:pt x="115" y="73"/>
                    <a:pt x="115" y="73"/>
                    <a:pt x="115" y="73"/>
                  </a:cubicBezTo>
                  <a:cubicBezTo>
                    <a:pt x="114" y="74"/>
                    <a:pt x="114" y="74"/>
                    <a:pt x="114" y="74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2" y="74"/>
                    <a:pt x="112" y="74"/>
                    <a:pt x="112" y="74"/>
                  </a:cubicBezTo>
                  <a:cubicBezTo>
                    <a:pt x="112" y="75"/>
                    <a:pt x="112" y="75"/>
                    <a:pt x="112" y="75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1" y="77"/>
                    <a:pt x="111" y="77"/>
                    <a:pt x="111" y="77"/>
                  </a:cubicBezTo>
                  <a:cubicBezTo>
                    <a:pt x="110" y="76"/>
                    <a:pt x="110" y="76"/>
                    <a:pt x="110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6"/>
                    <a:pt x="108" y="76"/>
                    <a:pt x="108" y="76"/>
                  </a:cubicBezTo>
                  <a:cubicBezTo>
                    <a:pt x="108" y="77"/>
                    <a:pt x="108" y="77"/>
                    <a:pt x="108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8" y="78"/>
                    <a:pt x="108" y="78"/>
                    <a:pt x="108" y="78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6" y="76"/>
                    <a:pt x="106" y="76"/>
                    <a:pt x="106" y="76"/>
                  </a:cubicBezTo>
                  <a:cubicBezTo>
                    <a:pt x="105" y="77"/>
                    <a:pt x="105" y="77"/>
                    <a:pt x="105" y="77"/>
                  </a:cubicBezTo>
                  <a:cubicBezTo>
                    <a:pt x="105" y="78"/>
                    <a:pt x="105" y="78"/>
                    <a:pt x="105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1" y="81"/>
                    <a:pt x="101" y="81"/>
                    <a:pt x="101" y="81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9" y="81"/>
                    <a:pt x="99" y="81"/>
                    <a:pt x="99" y="81"/>
                  </a:cubicBezTo>
                  <a:cubicBezTo>
                    <a:pt x="99" y="82"/>
                    <a:pt x="99" y="82"/>
                    <a:pt x="99" y="82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100" y="83"/>
                    <a:pt x="100" y="83"/>
                    <a:pt x="100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9" y="83"/>
                    <a:pt x="99" y="83"/>
                    <a:pt x="99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8" y="83"/>
                    <a:pt x="98" y="83"/>
                    <a:pt x="98" y="83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97" y="85"/>
                    <a:pt x="97" y="85"/>
                    <a:pt x="97" y="85"/>
                  </a:cubicBezTo>
                  <a:cubicBezTo>
                    <a:pt x="97" y="86"/>
                    <a:pt x="97" y="86"/>
                    <a:pt x="97" y="86"/>
                  </a:cubicBezTo>
                  <a:cubicBezTo>
                    <a:pt x="98" y="87"/>
                    <a:pt x="98" y="87"/>
                    <a:pt x="98" y="87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8"/>
                    <a:pt x="97" y="88"/>
                    <a:pt x="97" y="88"/>
                  </a:cubicBezTo>
                  <a:cubicBezTo>
                    <a:pt x="97" y="89"/>
                    <a:pt x="97" y="89"/>
                    <a:pt x="97" y="89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98" y="89"/>
                    <a:pt x="98" y="89"/>
                    <a:pt x="98" y="89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0"/>
                    <a:pt x="98" y="90"/>
                    <a:pt x="98" y="90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0" y="90"/>
                    <a:pt x="100" y="90"/>
                    <a:pt x="100" y="90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0" y="91"/>
                    <a:pt x="100" y="91"/>
                    <a:pt x="100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4" y="89"/>
                    <a:pt x="104" y="89"/>
                    <a:pt x="104" y="89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6" y="88"/>
                    <a:pt x="106" y="88"/>
                    <a:pt x="106" y="88"/>
                  </a:cubicBezTo>
                  <a:cubicBezTo>
                    <a:pt x="106" y="89"/>
                    <a:pt x="106" y="89"/>
                    <a:pt x="106" y="89"/>
                  </a:cubicBezTo>
                  <a:cubicBezTo>
                    <a:pt x="105" y="89"/>
                    <a:pt x="105" y="89"/>
                    <a:pt x="105" y="89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99" y="92"/>
                    <a:pt x="99" y="92"/>
                    <a:pt x="99" y="92"/>
                  </a:cubicBez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1"/>
                    <a:pt x="98" y="91"/>
                  </a:cubicBezTo>
                  <a:cubicBezTo>
                    <a:pt x="98" y="92"/>
                    <a:pt x="98" y="92"/>
                    <a:pt x="98" y="92"/>
                  </a:cubicBezTo>
                  <a:cubicBezTo>
                    <a:pt x="97" y="92"/>
                    <a:pt x="97" y="92"/>
                    <a:pt x="97" y="92"/>
                  </a:cubicBezTo>
                  <a:cubicBezTo>
                    <a:pt x="97" y="93"/>
                    <a:pt x="97" y="93"/>
                    <a:pt x="97" y="93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93"/>
                    <a:pt x="96" y="93"/>
                    <a:pt x="96" y="93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4"/>
                    <a:pt x="96" y="94"/>
                    <a:pt x="96" y="9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6" y="96"/>
                    <a:pt x="96" y="96"/>
                    <a:pt x="96" y="96"/>
                  </a:cubicBezTo>
                  <a:cubicBezTo>
                    <a:pt x="97" y="96"/>
                    <a:pt x="97" y="96"/>
                    <a:pt x="97" y="96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8"/>
                    <a:pt x="97" y="98"/>
                    <a:pt x="97" y="98"/>
                  </a:cubicBezTo>
                  <a:cubicBezTo>
                    <a:pt x="97" y="99"/>
                    <a:pt x="97" y="99"/>
                    <a:pt x="97" y="99"/>
                  </a:cubicBezTo>
                  <a:cubicBezTo>
                    <a:pt x="98" y="99"/>
                    <a:pt x="98" y="99"/>
                    <a:pt x="98" y="99"/>
                  </a:cubicBezTo>
                  <a:cubicBezTo>
                    <a:pt x="98" y="100"/>
                    <a:pt x="98" y="100"/>
                    <a:pt x="98" y="100"/>
                  </a:cubicBezTo>
                  <a:cubicBezTo>
                    <a:pt x="97" y="100"/>
                    <a:pt x="97" y="100"/>
                    <a:pt x="97" y="100"/>
                  </a:cubicBezTo>
                  <a:cubicBezTo>
                    <a:pt x="96" y="100"/>
                    <a:pt x="96" y="100"/>
                    <a:pt x="96" y="100"/>
                  </a:cubicBezTo>
                  <a:cubicBezTo>
                    <a:pt x="99" y="101"/>
                    <a:pt x="99" y="101"/>
                    <a:pt x="99" y="101"/>
                  </a:cubicBezTo>
                  <a:cubicBezTo>
                    <a:pt x="100" y="101"/>
                    <a:pt x="100" y="101"/>
                    <a:pt x="100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5" y="99"/>
                    <a:pt x="105" y="99"/>
                    <a:pt x="105" y="99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105" y="97"/>
                    <a:pt x="105" y="97"/>
                    <a:pt x="105" y="97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9" y="95"/>
                    <a:pt x="109" y="95"/>
                    <a:pt x="109" y="95"/>
                  </a:cubicBezTo>
                  <a:cubicBezTo>
                    <a:pt x="107" y="97"/>
                    <a:pt x="107" y="97"/>
                    <a:pt x="107" y="97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8"/>
                    <a:pt x="106" y="98"/>
                    <a:pt x="106" y="98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99"/>
                    <a:pt x="106" y="99"/>
                    <a:pt x="106" y="99"/>
                  </a:cubicBezTo>
                  <a:cubicBezTo>
                    <a:pt x="106" y="100"/>
                    <a:pt x="106" y="100"/>
                    <a:pt x="106" y="100"/>
                  </a:cubicBezTo>
                  <a:cubicBezTo>
                    <a:pt x="105" y="101"/>
                    <a:pt x="105" y="101"/>
                    <a:pt x="105" y="101"/>
                  </a:cubicBezTo>
                  <a:cubicBezTo>
                    <a:pt x="104" y="102"/>
                    <a:pt x="104" y="102"/>
                    <a:pt x="104" y="102"/>
                  </a:cubicBezTo>
                  <a:cubicBezTo>
                    <a:pt x="105" y="103"/>
                    <a:pt x="105" y="103"/>
                    <a:pt x="105" y="103"/>
                  </a:cubicBezTo>
                  <a:cubicBezTo>
                    <a:pt x="104" y="103"/>
                    <a:pt x="104" y="103"/>
                    <a:pt x="104" y="103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104" y="105"/>
                    <a:pt x="104" y="105"/>
                    <a:pt x="104" y="105"/>
                  </a:cubicBezTo>
                  <a:cubicBezTo>
                    <a:pt x="105" y="105"/>
                    <a:pt x="105" y="105"/>
                    <a:pt x="105" y="105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6"/>
                    <a:pt x="103" y="106"/>
                    <a:pt x="103" y="106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2" y="108"/>
                    <a:pt x="102" y="108"/>
                    <a:pt x="102" y="108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3" y="108"/>
                    <a:pt x="103" y="108"/>
                    <a:pt x="103" y="108"/>
                  </a:cubicBezTo>
                  <a:cubicBezTo>
                    <a:pt x="104" y="108"/>
                    <a:pt x="104" y="108"/>
                    <a:pt x="104" y="108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4" y="109"/>
                    <a:pt x="104" y="109"/>
                    <a:pt x="104" y="109"/>
                  </a:cubicBezTo>
                  <a:cubicBezTo>
                    <a:pt x="103" y="109"/>
                    <a:pt x="103" y="109"/>
                    <a:pt x="103" y="109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103" y="111"/>
                    <a:pt x="103" y="111"/>
                    <a:pt x="103" y="111"/>
                  </a:cubicBezTo>
                  <a:cubicBezTo>
                    <a:pt x="102" y="111"/>
                    <a:pt x="102" y="111"/>
                    <a:pt x="102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0" y="112"/>
                    <a:pt x="100" y="112"/>
                    <a:pt x="100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1"/>
                    <a:pt x="104" y="111"/>
                    <a:pt x="104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6" y="110"/>
                    <a:pt x="106" y="110"/>
                    <a:pt x="106" y="110"/>
                  </a:cubicBezTo>
                  <a:cubicBezTo>
                    <a:pt x="107" y="110"/>
                    <a:pt x="107" y="110"/>
                    <a:pt x="107" y="110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1"/>
                    <a:pt x="107" y="111"/>
                    <a:pt x="107" y="111"/>
                  </a:cubicBezTo>
                  <a:cubicBezTo>
                    <a:pt x="107" y="112"/>
                    <a:pt x="107" y="112"/>
                    <a:pt x="107" y="112"/>
                  </a:cubicBezTo>
                  <a:cubicBezTo>
                    <a:pt x="107" y="113"/>
                    <a:pt x="107" y="113"/>
                    <a:pt x="107" y="113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2"/>
                    <a:pt x="109" y="112"/>
                    <a:pt x="109" y="112"/>
                  </a:cubicBezTo>
                  <a:cubicBezTo>
                    <a:pt x="109" y="113"/>
                    <a:pt x="109" y="113"/>
                    <a:pt x="109" y="113"/>
                  </a:cubicBezTo>
                  <a:cubicBezTo>
                    <a:pt x="110" y="114"/>
                    <a:pt x="110" y="114"/>
                    <a:pt x="110" y="114"/>
                  </a:cubicBezTo>
                  <a:cubicBezTo>
                    <a:pt x="110" y="115"/>
                    <a:pt x="110" y="115"/>
                    <a:pt x="110" y="115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1" y="116"/>
                    <a:pt x="111" y="116"/>
                    <a:pt x="111" y="116"/>
                  </a:cubicBezTo>
                  <a:cubicBezTo>
                    <a:pt x="111" y="115"/>
                    <a:pt x="111" y="115"/>
                    <a:pt x="111" y="115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3"/>
                    <a:pt x="112" y="113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5" y="112"/>
                    <a:pt x="115" y="112"/>
                    <a:pt x="115" y="112"/>
                  </a:cubicBezTo>
                  <a:cubicBezTo>
                    <a:pt x="114" y="112"/>
                    <a:pt x="114" y="112"/>
                    <a:pt x="114" y="112"/>
                  </a:cubicBezTo>
                  <a:cubicBezTo>
                    <a:pt x="113" y="113"/>
                    <a:pt x="113" y="113"/>
                    <a:pt x="113" y="113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4"/>
                    <a:pt x="120" y="114"/>
                    <a:pt x="120" y="114"/>
                  </a:cubicBezTo>
                  <a:cubicBezTo>
                    <a:pt x="120" y="115"/>
                    <a:pt x="120" y="115"/>
                    <a:pt x="120" y="115"/>
                  </a:cubicBezTo>
                  <a:cubicBezTo>
                    <a:pt x="119" y="115"/>
                    <a:pt x="119" y="115"/>
                    <a:pt x="119" y="115"/>
                  </a:cubicBezTo>
                  <a:cubicBezTo>
                    <a:pt x="117" y="116"/>
                    <a:pt x="117" y="116"/>
                    <a:pt x="117" y="116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5" y="118"/>
                    <a:pt x="115" y="118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13" y="122"/>
                    <a:pt x="113" y="122"/>
                    <a:pt x="113" y="12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1" y="124"/>
                    <a:pt x="111" y="124"/>
                    <a:pt x="111" y="124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5"/>
                    <a:pt x="112" y="125"/>
                    <a:pt x="112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0" y="125"/>
                    <a:pt x="110" y="125"/>
                    <a:pt x="110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8" y="126"/>
                    <a:pt x="108" y="126"/>
                    <a:pt x="108" y="126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8" y="127"/>
                    <a:pt x="108" y="127"/>
                    <a:pt x="108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7" y="127"/>
                    <a:pt x="107" y="127"/>
                    <a:pt x="107" y="127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4" y="130"/>
                    <a:pt x="104" y="130"/>
                    <a:pt x="104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2" y="129"/>
                    <a:pt x="102" y="129"/>
                    <a:pt x="102" y="129"/>
                  </a:cubicBezTo>
                  <a:cubicBezTo>
                    <a:pt x="101" y="130"/>
                    <a:pt x="101" y="130"/>
                    <a:pt x="101" y="130"/>
                  </a:cubicBezTo>
                  <a:cubicBezTo>
                    <a:pt x="100" y="130"/>
                    <a:pt x="100" y="130"/>
                    <a:pt x="100" y="130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100" y="131"/>
                    <a:pt x="100" y="131"/>
                    <a:pt x="100" y="131"/>
                  </a:cubicBezTo>
                  <a:cubicBezTo>
                    <a:pt x="98" y="131"/>
                    <a:pt x="98" y="131"/>
                    <a:pt x="98" y="131"/>
                  </a:cubicBezTo>
                  <a:cubicBezTo>
                    <a:pt x="97" y="132"/>
                    <a:pt x="97" y="132"/>
                    <a:pt x="97" y="132"/>
                  </a:cubicBezTo>
                  <a:cubicBezTo>
                    <a:pt x="95" y="133"/>
                    <a:pt x="95" y="133"/>
                    <a:pt x="95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6"/>
                    <a:pt x="93" y="136"/>
                    <a:pt x="93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2" y="137"/>
                    <a:pt x="92" y="137"/>
                    <a:pt x="92" y="137"/>
                  </a:cubicBezTo>
                  <a:cubicBezTo>
                    <a:pt x="91" y="137"/>
                    <a:pt x="91" y="137"/>
                    <a:pt x="91" y="137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1" y="135"/>
                    <a:pt x="91" y="135"/>
                    <a:pt x="91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90" y="135"/>
                    <a:pt x="90" y="135"/>
                    <a:pt x="90" y="135"/>
                  </a:cubicBezTo>
                  <a:cubicBezTo>
                    <a:pt x="89" y="135"/>
                    <a:pt x="89" y="135"/>
                    <a:pt x="89" y="135"/>
                  </a:cubicBezTo>
                  <a:cubicBezTo>
                    <a:pt x="87" y="135"/>
                    <a:pt x="87" y="135"/>
                    <a:pt x="87" y="135"/>
                  </a:cubicBezTo>
                  <a:cubicBezTo>
                    <a:pt x="87" y="136"/>
                    <a:pt x="87" y="136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85" y="137"/>
                    <a:pt x="85" y="137"/>
                    <a:pt x="85" y="137"/>
                  </a:cubicBezTo>
                  <a:cubicBezTo>
                    <a:pt x="84" y="137"/>
                    <a:pt x="84" y="137"/>
                    <a:pt x="84" y="137"/>
                  </a:cubicBezTo>
                  <a:cubicBezTo>
                    <a:pt x="83" y="138"/>
                    <a:pt x="83" y="138"/>
                    <a:pt x="83" y="138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3" y="139"/>
                    <a:pt x="83" y="139"/>
                    <a:pt x="83" y="139"/>
                  </a:cubicBezTo>
                  <a:cubicBezTo>
                    <a:pt x="82" y="139"/>
                    <a:pt x="82" y="139"/>
                    <a:pt x="82" y="139"/>
                  </a:cubicBezTo>
                  <a:cubicBezTo>
                    <a:pt x="81" y="139"/>
                    <a:pt x="81" y="139"/>
                    <a:pt x="81" y="139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80" y="140"/>
                    <a:pt x="80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9" y="140"/>
                    <a:pt x="79" y="140"/>
                    <a:pt x="79" y="140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8" y="142"/>
                    <a:pt x="78" y="142"/>
                    <a:pt x="78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2"/>
                    <a:pt x="79" y="142"/>
                    <a:pt x="79" y="142"/>
                  </a:cubicBezTo>
                  <a:cubicBezTo>
                    <a:pt x="79" y="141"/>
                    <a:pt x="79" y="141"/>
                    <a:pt x="79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80" y="141"/>
                    <a:pt x="80" y="141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0" y="142"/>
                    <a:pt x="80" y="142"/>
                    <a:pt x="80" y="142"/>
                  </a:cubicBezTo>
                  <a:cubicBezTo>
                    <a:pt x="81" y="142"/>
                    <a:pt x="81" y="142"/>
                    <a:pt x="81" y="142"/>
                  </a:cubicBezTo>
                  <a:cubicBezTo>
                    <a:pt x="81" y="141"/>
                    <a:pt x="81" y="141"/>
                    <a:pt x="81" y="141"/>
                  </a:cubicBezTo>
                  <a:cubicBezTo>
                    <a:pt x="82" y="140"/>
                    <a:pt x="82" y="140"/>
                    <a:pt x="82" y="140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1"/>
                    <a:pt x="82" y="141"/>
                    <a:pt x="82" y="141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3" y="141"/>
                    <a:pt x="83" y="141"/>
                    <a:pt x="83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4" y="141"/>
                    <a:pt x="84" y="141"/>
                    <a:pt x="84" y="141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7" y="139"/>
                    <a:pt x="87" y="139"/>
                    <a:pt x="87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7" y="138"/>
                    <a:pt x="87" y="138"/>
                    <a:pt x="87" y="138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8" y="137"/>
                    <a:pt x="88" y="137"/>
                    <a:pt x="88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39"/>
                    <a:pt x="88" y="139"/>
                    <a:pt x="88" y="139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8" y="140"/>
                    <a:pt x="88" y="140"/>
                    <a:pt x="88" y="140"/>
                  </a:cubicBezTo>
                  <a:cubicBezTo>
                    <a:pt x="89" y="139"/>
                    <a:pt x="89" y="139"/>
                    <a:pt x="89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8"/>
                    <a:pt x="90" y="138"/>
                    <a:pt x="90" y="138"/>
                  </a:cubicBezTo>
                  <a:cubicBezTo>
                    <a:pt x="91" y="138"/>
                    <a:pt x="91" y="138"/>
                    <a:pt x="91" y="138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1" y="140"/>
                    <a:pt x="91" y="140"/>
                    <a:pt x="91" y="140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2" y="139"/>
                    <a:pt x="92" y="139"/>
                    <a:pt x="92" y="139"/>
                  </a:cubicBezTo>
                  <a:cubicBezTo>
                    <a:pt x="93" y="138"/>
                    <a:pt x="93" y="138"/>
                    <a:pt x="93" y="138"/>
                  </a:cubicBezTo>
                  <a:cubicBezTo>
                    <a:pt x="94" y="138"/>
                    <a:pt x="94" y="138"/>
                    <a:pt x="94" y="138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5" y="137"/>
                    <a:pt x="95" y="137"/>
                    <a:pt x="95" y="137"/>
                  </a:cubicBezTo>
                  <a:cubicBezTo>
                    <a:pt x="96" y="137"/>
                    <a:pt x="96" y="137"/>
                    <a:pt x="96" y="137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5" y="139"/>
                    <a:pt x="95" y="139"/>
                    <a:pt x="95" y="139"/>
                  </a:cubicBezTo>
                  <a:cubicBezTo>
                    <a:pt x="97" y="138"/>
                    <a:pt x="97" y="138"/>
                    <a:pt x="97" y="138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7" y="137"/>
                    <a:pt x="97" y="137"/>
                    <a:pt x="97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8" y="137"/>
                    <a:pt x="98" y="137"/>
                    <a:pt x="98" y="137"/>
                  </a:cubicBezTo>
                  <a:cubicBezTo>
                    <a:pt x="99" y="137"/>
                    <a:pt x="99" y="137"/>
                    <a:pt x="99" y="137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0" y="136"/>
                    <a:pt x="100" y="136"/>
                    <a:pt x="100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1" y="136"/>
                    <a:pt x="101" y="136"/>
                    <a:pt x="101" y="136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2" y="137"/>
                    <a:pt x="102" y="137"/>
                    <a:pt x="102" y="137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6"/>
                    <a:pt x="103" y="136"/>
                    <a:pt x="103" y="136"/>
                  </a:cubicBezTo>
                  <a:cubicBezTo>
                    <a:pt x="102" y="136"/>
                    <a:pt x="102" y="136"/>
                    <a:pt x="102" y="136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2" y="135"/>
                    <a:pt x="102" y="135"/>
                    <a:pt x="102" y="135"/>
                  </a:cubicBezTo>
                  <a:cubicBezTo>
                    <a:pt x="101" y="135"/>
                    <a:pt x="101" y="135"/>
                    <a:pt x="101" y="135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4" y="134"/>
                    <a:pt x="104" y="134"/>
                    <a:pt x="104" y="134"/>
                  </a:cubicBezTo>
                  <a:cubicBezTo>
                    <a:pt x="106" y="134"/>
                    <a:pt x="106" y="134"/>
                    <a:pt x="106" y="134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3"/>
                    <a:pt x="106" y="133"/>
                    <a:pt x="106" y="133"/>
                  </a:cubicBezTo>
                  <a:cubicBezTo>
                    <a:pt x="106" y="132"/>
                    <a:pt x="106" y="132"/>
                    <a:pt x="106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7" y="132"/>
                    <a:pt x="107" y="132"/>
                    <a:pt x="107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8" y="133"/>
                    <a:pt x="108" y="133"/>
                    <a:pt x="108" y="133"/>
                  </a:cubicBezTo>
                  <a:cubicBezTo>
                    <a:pt x="109" y="132"/>
                    <a:pt x="109" y="132"/>
                    <a:pt x="109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1"/>
                    <a:pt x="109" y="131"/>
                    <a:pt x="109" y="131"/>
                  </a:cubicBezTo>
                  <a:cubicBezTo>
                    <a:pt x="109" y="130"/>
                    <a:pt x="109" y="130"/>
                    <a:pt x="109" y="130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110" y="132"/>
                    <a:pt x="110" y="132"/>
                    <a:pt x="110" y="132"/>
                  </a:cubicBezTo>
                  <a:cubicBezTo>
                    <a:pt x="111" y="131"/>
                    <a:pt x="111" y="131"/>
                    <a:pt x="111" y="131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2" y="130"/>
                    <a:pt x="112" y="130"/>
                    <a:pt x="112" y="130"/>
                  </a:cubicBezTo>
                  <a:cubicBezTo>
                    <a:pt x="113" y="130"/>
                    <a:pt x="113" y="130"/>
                    <a:pt x="113" y="130"/>
                  </a:cubicBezTo>
                  <a:cubicBezTo>
                    <a:pt x="113" y="129"/>
                    <a:pt x="113" y="129"/>
                    <a:pt x="113" y="129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4" y="130"/>
                    <a:pt x="114" y="130"/>
                    <a:pt x="114" y="130"/>
                  </a:cubicBezTo>
                  <a:cubicBezTo>
                    <a:pt x="115" y="129"/>
                    <a:pt x="115" y="129"/>
                    <a:pt x="115" y="129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5" y="128"/>
                    <a:pt x="115" y="128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5" y="127"/>
                    <a:pt x="115" y="127"/>
                    <a:pt x="11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6"/>
                    <a:pt x="118" y="126"/>
                    <a:pt x="118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2" y="124"/>
                    <a:pt x="122" y="124"/>
                    <a:pt x="122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3" y="124"/>
                    <a:pt x="123" y="124"/>
                    <a:pt x="123" y="124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4" y="123"/>
                    <a:pt x="124" y="123"/>
                    <a:pt x="124" y="123"/>
                  </a:cubicBezTo>
                  <a:cubicBezTo>
                    <a:pt x="125" y="123"/>
                    <a:pt x="125" y="123"/>
                    <a:pt x="125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8" y="121"/>
                    <a:pt x="128" y="121"/>
                    <a:pt x="128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1"/>
                    <a:pt x="129" y="121"/>
                    <a:pt x="129" y="121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18"/>
                    <a:pt x="132" y="118"/>
                    <a:pt x="132" y="118"/>
                  </a:cubicBezTo>
                  <a:cubicBezTo>
                    <a:pt x="133" y="118"/>
                    <a:pt x="133" y="118"/>
                    <a:pt x="133" y="118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3"/>
                    <a:pt x="132" y="113"/>
                    <a:pt x="132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5" y="112"/>
                    <a:pt x="135" y="112"/>
                    <a:pt x="135" y="112"/>
                  </a:cubicBezTo>
                  <a:cubicBezTo>
                    <a:pt x="136" y="111"/>
                    <a:pt x="136" y="111"/>
                    <a:pt x="136" y="111"/>
                  </a:cubicBezTo>
                  <a:cubicBezTo>
                    <a:pt x="137" y="112"/>
                    <a:pt x="137" y="112"/>
                    <a:pt x="137" y="112"/>
                  </a:cubicBezTo>
                  <a:cubicBezTo>
                    <a:pt x="138" y="111"/>
                    <a:pt x="138" y="111"/>
                    <a:pt x="138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39" y="110"/>
                    <a:pt x="139" y="110"/>
                    <a:pt x="139" y="110"/>
                  </a:cubicBezTo>
                  <a:cubicBezTo>
                    <a:pt x="140" y="110"/>
                    <a:pt x="140" y="110"/>
                    <a:pt x="140" y="110"/>
                  </a:cubicBezTo>
                  <a:cubicBezTo>
                    <a:pt x="142" y="110"/>
                    <a:pt x="142" y="110"/>
                    <a:pt x="142" y="110"/>
                  </a:cubicBezTo>
                  <a:cubicBezTo>
                    <a:pt x="142" y="109"/>
                    <a:pt x="142" y="109"/>
                    <a:pt x="142" y="109"/>
                  </a:cubicBezTo>
                  <a:cubicBezTo>
                    <a:pt x="142" y="108"/>
                    <a:pt x="142" y="108"/>
                    <a:pt x="142" y="108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07"/>
                    <a:pt x="139" y="107"/>
                    <a:pt x="139" y="107"/>
                  </a:cubicBezTo>
                  <a:cubicBezTo>
                    <a:pt x="140" y="107"/>
                    <a:pt x="140" y="107"/>
                    <a:pt x="140" y="107"/>
                  </a:cubicBezTo>
                  <a:cubicBezTo>
                    <a:pt x="141" y="107"/>
                    <a:pt x="141" y="107"/>
                    <a:pt x="141" y="107"/>
                  </a:cubicBezTo>
                  <a:cubicBezTo>
                    <a:pt x="142" y="107"/>
                    <a:pt x="142" y="107"/>
                    <a:pt x="142" y="107"/>
                  </a:cubicBezTo>
                  <a:cubicBezTo>
                    <a:pt x="143" y="107"/>
                    <a:pt x="143" y="107"/>
                    <a:pt x="143" y="107"/>
                  </a:cubicBezTo>
                  <a:cubicBezTo>
                    <a:pt x="144" y="107"/>
                    <a:pt x="144" y="107"/>
                    <a:pt x="144" y="107"/>
                  </a:cubicBezTo>
                  <a:cubicBezTo>
                    <a:pt x="144" y="106"/>
                    <a:pt x="144" y="106"/>
                    <a:pt x="144" y="106"/>
                  </a:cubicBezTo>
                  <a:cubicBezTo>
                    <a:pt x="146" y="105"/>
                    <a:pt x="146" y="105"/>
                    <a:pt x="146" y="105"/>
                  </a:cubicBezTo>
                  <a:cubicBezTo>
                    <a:pt x="147" y="104"/>
                    <a:pt x="147" y="104"/>
                    <a:pt x="147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52" y="102"/>
                    <a:pt x="152" y="102"/>
                    <a:pt x="152" y="102"/>
                  </a:cubicBezTo>
                  <a:cubicBezTo>
                    <a:pt x="153" y="101"/>
                    <a:pt x="153" y="101"/>
                    <a:pt x="153" y="101"/>
                  </a:cubicBezTo>
                  <a:cubicBezTo>
                    <a:pt x="155" y="100"/>
                    <a:pt x="155" y="100"/>
                    <a:pt x="155" y="100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100"/>
                    <a:pt x="156" y="100"/>
                    <a:pt x="156" y="100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6" y="101"/>
                    <a:pt x="156" y="101"/>
                    <a:pt x="156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8" y="100"/>
                    <a:pt x="158" y="100"/>
                    <a:pt x="158" y="100"/>
                  </a:cubicBezTo>
                  <a:cubicBezTo>
                    <a:pt x="159" y="100"/>
                    <a:pt x="159" y="100"/>
                    <a:pt x="159" y="100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99"/>
                    <a:pt x="161" y="99"/>
                    <a:pt x="161" y="99"/>
                  </a:cubicBezTo>
                  <a:cubicBezTo>
                    <a:pt x="161" y="100"/>
                    <a:pt x="161" y="100"/>
                    <a:pt x="161" y="100"/>
                  </a:cubicBezTo>
                  <a:cubicBezTo>
                    <a:pt x="160" y="100"/>
                    <a:pt x="160" y="100"/>
                    <a:pt x="160" y="100"/>
                  </a:cubicBezTo>
                  <a:cubicBezTo>
                    <a:pt x="159" y="101"/>
                    <a:pt x="159" y="101"/>
                    <a:pt x="159" y="101"/>
                  </a:cubicBezTo>
                  <a:cubicBezTo>
                    <a:pt x="157" y="102"/>
                    <a:pt x="157" y="102"/>
                    <a:pt x="157" y="102"/>
                  </a:cubicBezTo>
                  <a:cubicBezTo>
                    <a:pt x="157" y="103"/>
                    <a:pt x="157" y="103"/>
                    <a:pt x="157" y="103"/>
                  </a:cubicBezTo>
                  <a:cubicBezTo>
                    <a:pt x="158" y="104"/>
                    <a:pt x="158" y="104"/>
                    <a:pt x="158" y="104"/>
                  </a:cubicBezTo>
                  <a:cubicBezTo>
                    <a:pt x="158" y="105"/>
                    <a:pt x="158" y="105"/>
                    <a:pt x="158" y="105"/>
                  </a:cubicBezTo>
                  <a:cubicBezTo>
                    <a:pt x="157" y="105"/>
                    <a:pt x="157" y="105"/>
                    <a:pt x="157" y="105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6" y="105"/>
                    <a:pt x="156" y="105"/>
                    <a:pt x="156" y="105"/>
                  </a:cubicBezTo>
                  <a:cubicBezTo>
                    <a:pt x="155" y="105"/>
                    <a:pt x="155" y="105"/>
                    <a:pt x="155" y="105"/>
                  </a:cubicBezTo>
                  <a:cubicBezTo>
                    <a:pt x="154" y="104"/>
                    <a:pt x="154" y="104"/>
                    <a:pt x="154" y="104"/>
                  </a:cubicBezTo>
                  <a:cubicBezTo>
                    <a:pt x="154" y="103"/>
                    <a:pt x="154" y="103"/>
                    <a:pt x="154" y="103"/>
                  </a:cubicBezTo>
                  <a:cubicBezTo>
                    <a:pt x="153" y="104"/>
                    <a:pt x="153" y="104"/>
                    <a:pt x="153" y="104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9" y="105"/>
                    <a:pt x="149" y="105"/>
                    <a:pt x="149" y="105"/>
                  </a:cubicBezTo>
                  <a:cubicBezTo>
                    <a:pt x="148" y="106"/>
                    <a:pt x="148" y="106"/>
                    <a:pt x="148" y="106"/>
                  </a:cubicBezTo>
                  <a:cubicBezTo>
                    <a:pt x="149" y="106"/>
                    <a:pt x="149" y="106"/>
                    <a:pt x="149" y="106"/>
                  </a:cubicBezTo>
                  <a:cubicBezTo>
                    <a:pt x="148" y="108"/>
                    <a:pt x="148" y="108"/>
                    <a:pt x="148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4" y="111"/>
                    <a:pt x="144" y="111"/>
                    <a:pt x="144" y="111"/>
                  </a:cubicBezTo>
                  <a:cubicBezTo>
                    <a:pt x="143" y="112"/>
                    <a:pt x="143" y="112"/>
                    <a:pt x="143" y="112"/>
                  </a:cubicBezTo>
                  <a:cubicBezTo>
                    <a:pt x="143" y="113"/>
                    <a:pt x="143" y="113"/>
                    <a:pt x="143" y="113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7" y="113"/>
                    <a:pt x="147" y="113"/>
                    <a:pt x="147" y="113"/>
                  </a:cubicBezTo>
                  <a:cubicBezTo>
                    <a:pt x="145" y="114"/>
                    <a:pt x="145" y="114"/>
                    <a:pt x="145" y="114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3" y="115"/>
                    <a:pt x="143" y="115"/>
                    <a:pt x="143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5"/>
                    <a:pt x="142" y="115"/>
                    <a:pt x="142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2" y="118"/>
                    <a:pt x="142" y="118"/>
                    <a:pt x="142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3" y="118"/>
                    <a:pt x="143" y="118"/>
                    <a:pt x="143" y="118"/>
                  </a:cubicBezTo>
                  <a:cubicBezTo>
                    <a:pt x="143" y="117"/>
                    <a:pt x="143" y="117"/>
                    <a:pt x="143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4" y="117"/>
                    <a:pt x="144" y="117"/>
                    <a:pt x="144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45" y="116"/>
                    <a:pt x="145" y="116"/>
                    <a:pt x="145" y="116"/>
                  </a:cubicBezTo>
                  <a:cubicBezTo>
                    <a:pt x="146" y="116"/>
                    <a:pt x="146" y="116"/>
                    <a:pt x="146" y="116"/>
                  </a:cubicBezTo>
                  <a:cubicBezTo>
                    <a:pt x="146" y="115"/>
                    <a:pt x="146" y="115"/>
                    <a:pt x="146" y="115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5"/>
                    <a:pt x="147" y="115"/>
                    <a:pt x="147" y="115"/>
                  </a:cubicBezTo>
                  <a:cubicBezTo>
                    <a:pt x="147" y="116"/>
                    <a:pt x="147" y="116"/>
                    <a:pt x="147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9" y="115"/>
                    <a:pt x="149" y="115"/>
                    <a:pt x="149" y="115"/>
                  </a:cubicBezTo>
                  <a:cubicBezTo>
                    <a:pt x="150" y="115"/>
                    <a:pt x="150" y="115"/>
                    <a:pt x="150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1" y="115"/>
                    <a:pt x="151" y="115"/>
                    <a:pt x="151" y="115"/>
                  </a:cubicBezTo>
                  <a:cubicBezTo>
                    <a:pt x="152" y="113"/>
                    <a:pt x="152" y="113"/>
                    <a:pt x="152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54" y="112"/>
                    <a:pt x="154" y="112"/>
                    <a:pt x="154" y="112"/>
                  </a:cubicBezTo>
                  <a:cubicBezTo>
                    <a:pt x="155" y="111"/>
                    <a:pt x="155" y="111"/>
                    <a:pt x="155" y="111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4" y="113"/>
                    <a:pt x="154" y="113"/>
                    <a:pt x="154" y="113"/>
                  </a:cubicBezTo>
                  <a:cubicBezTo>
                    <a:pt x="155" y="112"/>
                    <a:pt x="155" y="112"/>
                    <a:pt x="155" y="112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5" y="113"/>
                    <a:pt x="155" y="113"/>
                    <a:pt x="155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7" y="114"/>
                    <a:pt x="157" y="114"/>
                    <a:pt x="157" y="114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59" y="111"/>
                    <a:pt x="159" y="111"/>
                    <a:pt x="159" y="111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1" y="109"/>
                    <a:pt x="161" y="109"/>
                    <a:pt x="161" y="109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59" y="108"/>
                    <a:pt x="159" y="108"/>
                    <a:pt x="159" y="108"/>
                  </a:cubicBezTo>
                  <a:cubicBezTo>
                    <a:pt x="160" y="108"/>
                    <a:pt x="160" y="108"/>
                    <a:pt x="160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8"/>
                    <a:pt x="161" y="108"/>
                    <a:pt x="161" y="108"/>
                  </a:cubicBezTo>
                  <a:cubicBezTo>
                    <a:pt x="161" y="107"/>
                    <a:pt x="161" y="107"/>
                    <a:pt x="161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7"/>
                    <a:pt x="160" y="107"/>
                    <a:pt x="160" y="107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1" y="106"/>
                    <a:pt x="161" y="106"/>
                    <a:pt x="161" y="106"/>
                  </a:cubicBezTo>
                  <a:cubicBezTo>
                    <a:pt x="162" y="106"/>
                    <a:pt x="162" y="106"/>
                    <a:pt x="162" y="106"/>
                  </a:cubicBezTo>
                  <a:cubicBezTo>
                    <a:pt x="162" y="105"/>
                    <a:pt x="162" y="105"/>
                    <a:pt x="162" y="105"/>
                  </a:cubicBezTo>
                  <a:cubicBezTo>
                    <a:pt x="161" y="105"/>
                    <a:pt x="161" y="105"/>
                    <a:pt x="161" y="105"/>
                  </a:cubicBezTo>
                  <a:cubicBezTo>
                    <a:pt x="163" y="104"/>
                    <a:pt x="163" y="104"/>
                    <a:pt x="163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4"/>
                    <a:pt x="164" y="104"/>
                    <a:pt x="164" y="104"/>
                  </a:cubicBezTo>
                  <a:cubicBezTo>
                    <a:pt x="165" y="104"/>
                    <a:pt x="165" y="104"/>
                    <a:pt x="165" y="104"/>
                  </a:cubicBezTo>
                  <a:cubicBezTo>
                    <a:pt x="164" y="105"/>
                    <a:pt x="164" y="105"/>
                    <a:pt x="164" y="105"/>
                  </a:cubicBezTo>
                  <a:cubicBezTo>
                    <a:pt x="164" y="106"/>
                    <a:pt x="164" y="106"/>
                    <a:pt x="164" y="106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4" y="107"/>
                    <a:pt x="164" y="107"/>
                    <a:pt x="164" y="107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5"/>
                    <a:pt x="166" y="105"/>
                    <a:pt x="166" y="105"/>
                  </a:cubicBezTo>
                  <a:cubicBezTo>
                    <a:pt x="166" y="106"/>
                    <a:pt x="166" y="106"/>
                    <a:pt x="166" y="106"/>
                  </a:cubicBezTo>
                  <a:cubicBezTo>
                    <a:pt x="165" y="106"/>
                    <a:pt x="165" y="106"/>
                    <a:pt x="165" y="106"/>
                  </a:cubicBezTo>
                  <a:cubicBezTo>
                    <a:pt x="166" y="107"/>
                    <a:pt x="166" y="107"/>
                    <a:pt x="166" y="107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7" y="106"/>
                    <a:pt x="167" y="106"/>
                    <a:pt x="167" y="106"/>
                  </a:cubicBezTo>
                  <a:cubicBezTo>
                    <a:pt x="168" y="106"/>
                    <a:pt x="168" y="106"/>
                    <a:pt x="168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1" y="105"/>
                    <a:pt x="171" y="105"/>
                    <a:pt x="171" y="105"/>
                  </a:cubicBezTo>
                  <a:cubicBezTo>
                    <a:pt x="170" y="105"/>
                    <a:pt x="170" y="105"/>
                    <a:pt x="170" y="105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9" y="106"/>
                    <a:pt x="169" y="106"/>
                    <a:pt x="169" y="106"/>
                  </a:cubicBezTo>
                  <a:cubicBezTo>
                    <a:pt x="168" y="107"/>
                    <a:pt x="168" y="107"/>
                    <a:pt x="168" y="107"/>
                  </a:cubicBezTo>
                  <a:cubicBezTo>
                    <a:pt x="169" y="107"/>
                    <a:pt x="169" y="107"/>
                    <a:pt x="169" y="107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71" y="108"/>
                    <a:pt x="171" y="108"/>
                    <a:pt x="171" y="108"/>
                  </a:cubicBezTo>
                  <a:cubicBezTo>
                    <a:pt x="171" y="109"/>
                    <a:pt x="171" y="109"/>
                    <a:pt x="171" y="109"/>
                  </a:cubicBezTo>
                  <a:cubicBezTo>
                    <a:pt x="170" y="108"/>
                    <a:pt x="170" y="108"/>
                    <a:pt x="170" y="108"/>
                  </a:cubicBezTo>
                  <a:cubicBezTo>
                    <a:pt x="169" y="108"/>
                    <a:pt x="169" y="108"/>
                    <a:pt x="169" y="108"/>
                  </a:cubicBezTo>
                  <a:cubicBezTo>
                    <a:pt x="168" y="108"/>
                    <a:pt x="168" y="108"/>
                    <a:pt x="168" y="108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70" y="109"/>
                    <a:pt x="170" y="109"/>
                    <a:pt x="170" y="109"/>
                  </a:cubicBezTo>
                  <a:cubicBezTo>
                    <a:pt x="169" y="109"/>
                    <a:pt x="169" y="109"/>
                    <a:pt x="169" y="109"/>
                  </a:cubicBezTo>
                  <a:cubicBezTo>
                    <a:pt x="168" y="109"/>
                    <a:pt x="168" y="109"/>
                    <a:pt x="168" y="109"/>
                  </a:cubicBezTo>
                  <a:cubicBezTo>
                    <a:pt x="169" y="110"/>
                    <a:pt x="169" y="110"/>
                    <a:pt x="169" y="110"/>
                  </a:cubicBezTo>
                  <a:cubicBezTo>
                    <a:pt x="170" y="110"/>
                    <a:pt x="170" y="110"/>
                    <a:pt x="170" y="110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69" y="111"/>
                    <a:pt x="169" y="111"/>
                    <a:pt x="169" y="111"/>
                  </a:cubicBezTo>
                  <a:cubicBezTo>
                    <a:pt x="170" y="111"/>
                    <a:pt x="170" y="111"/>
                    <a:pt x="170" y="111"/>
                  </a:cubicBezTo>
                  <a:cubicBezTo>
                    <a:pt x="171" y="111"/>
                    <a:pt x="171" y="111"/>
                    <a:pt x="171" y="111"/>
                  </a:cubicBezTo>
                  <a:cubicBezTo>
                    <a:pt x="171" y="112"/>
                    <a:pt x="171" y="112"/>
                    <a:pt x="171" y="112"/>
                  </a:cubicBezTo>
                  <a:cubicBezTo>
                    <a:pt x="172" y="112"/>
                    <a:pt x="172" y="112"/>
                    <a:pt x="172" y="112"/>
                  </a:cubicBezTo>
                  <a:cubicBezTo>
                    <a:pt x="173" y="112"/>
                    <a:pt x="173" y="112"/>
                    <a:pt x="173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4" y="112"/>
                    <a:pt x="174" y="112"/>
                    <a:pt x="174" y="112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3" y="113"/>
                    <a:pt x="173" y="113"/>
                    <a:pt x="173" y="113"/>
                  </a:cubicBezTo>
                  <a:cubicBezTo>
                    <a:pt x="174" y="113"/>
                    <a:pt x="174" y="113"/>
                    <a:pt x="174" y="113"/>
                  </a:cubicBezTo>
                  <a:cubicBezTo>
                    <a:pt x="174" y="114"/>
                    <a:pt x="174" y="114"/>
                    <a:pt x="174" y="114"/>
                  </a:cubicBezTo>
                  <a:cubicBezTo>
                    <a:pt x="175" y="114"/>
                    <a:pt x="175" y="114"/>
                    <a:pt x="175" y="114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5" y="113"/>
                    <a:pt x="175" y="113"/>
                    <a:pt x="175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3"/>
                    <a:pt x="176" y="113"/>
                    <a:pt x="176" y="113"/>
                  </a:cubicBezTo>
                  <a:cubicBezTo>
                    <a:pt x="176" y="114"/>
                    <a:pt x="176" y="114"/>
                    <a:pt x="176" y="114"/>
                  </a:cubicBezTo>
                  <a:cubicBezTo>
                    <a:pt x="175" y="115"/>
                    <a:pt x="175" y="115"/>
                    <a:pt x="175" y="115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5" y="116"/>
                    <a:pt x="175" y="116"/>
                    <a:pt x="175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4" y="116"/>
                    <a:pt x="174" y="116"/>
                    <a:pt x="174" y="116"/>
                  </a:cubicBezTo>
                  <a:cubicBezTo>
                    <a:pt x="176" y="117"/>
                    <a:pt x="176" y="117"/>
                    <a:pt x="176" y="117"/>
                  </a:cubicBezTo>
                  <a:cubicBezTo>
                    <a:pt x="177" y="117"/>
                    <a:pt x="177" y="117"/>
                    <a:pt x="177" y="117"/>
                  </a:cubicBezTo>
                  <a:cubicBezTo>
                    <a:pt x="178" y="117"/>
                    <a:pt x="178" y="117"/>
                    <a:pt x="178" y="117"/>
                  </a:cubicBezTo>
                  <a:cubicBezTo>
                    <a:pt x="179" y="117"/>
                    <a:pt x="179" y="117"/>
                    <a:pt x="179" y="117"/>
                  </a:cubicBezTo>
                  <a:cubicBezTo>
                    <a:pt x="180" y="117"/>
                    <a:pt x="180" y="117"/>
                    <a:pt x="180" y="117"/>
                  </a:cubicBezTo>
                  <a:cubicBezTo>
                    <a:pt x="181" y="116"/>
                    <a:pt x="181" y="116"/>
                    <a:pt x="181" y="116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1" y="117"/>
                    <a:pt x="181" y="117"/>
                    <a:pt x="181" y="117"/>
                  </a:cubicBezTo>
                  <a:cubicBezTo>
                    <a:pt x="182" y="117"/>
                    <a:pt x="182" y="117"/>
                    <a:pt x="182" y="117"/>
                  </a:cubicBezTo>
                  <a:cubicBezTo>
                    <a:pt x="182" y="118"/>
                    <a:pt x="182" y="118"/>
                    <a:pt x="182" y="118"/>
                  </a:cubicBezTo>
                  <a:cubicBezTo>
                    <a:pt x="183" y="118"/>
                    <a:pt x="183" y="118"/>
                    <a:pt x="183" y="118"/>
                  </a:cubicBezTo>
                  <a:cubicBezTo>
                    <a:pt x="183" y="119"/>
                    <a:pt x="183" y="119"/>
                    <a:pt x="183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5" y="118"/>
                    <a:pt x="185" y="118"/>
                    <a:pt x="185" y="118"/>
                  </a:cubicBezTo>
                  <a:cubicBezTo>
                    <a:pt x="186" y="118"/>
                    <a:pt x="186" y="118"/>
                    <a:pt x="186" y="118"/>
                  </a:cubicBezTo>
                  <a:cubicBezTo>
                    <a:pt x="186" y="119"/>
                    <a:pt x="186" y="119"/>
                    <a:pt x="186" y="119"/>
                  </a:cubicBezTo>
                  <a:cubicBezTo>
                    <a:pt x="185" y="119"/>
                    <a:pt x="185" y="119"/>
                    <a:pt x="185" y="119"/>
                  </a:cubicBezTo>
                  <a:cubicBezTo>
                    <a:pt x="184" y="119"/>
                    <a:pt x="184" y="119"/>
                    <a:pt x="184" y="119"/>
                  </a:cubicBezTo>
                  <a:cubicBezTo>
                    <a:pt x="184" y="120"/>
                    <a:pt x="184" y="120"/>
                    <a:pt x="184" y="120"/>
                  </a:cubicBezTo>
                  <a:cubicBezTo>
                    <a:pt x="186" y="120"/>
                    <a:pt x="186" y="120"/>
                    <a:pt x="186" y="120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6" y="121"/>
                    <a:pt x="186" y="121"/>
                    <a:pt x="186" y="121"/>
                  </a:cubicBezTo>
                  <a:cubicBezTo>
                    <a:pt x="188" y="122"/>
                    <a:pt x="188" y="122"/>
                    <a:pt x="188" y="122"/>
                  </a:cubicBezTo>
                  <a:cubicBezTo>
                    <a:pt x="189" y="121"/>
                    <a:pt x="189" y="121"/>
                    <a:pt x="189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0" y="121"/>
                    <a:pt x="190" y="121"/>
                    <a:pt x="190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0"/>
                    <a:pt x="192" y="120"/>
                    <a:pt x="192" y="120"/>
                  </a:cubicBezTo>
                  <a:cubicBezTo>
                    <a:pt x="192" y="121"/>
                    <a:pt x="192" y="121"/>
                    <a:pt x="192" y="121"/>
                  </a:cubicBezTo>
                  <a:cubicBezTo>
                    <a:pt x="191" y="121"/>
                    <a:pt x="191" y="121"/>
                    <a:pt x="191" y="121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1" y="123"/>
                    <a:pt x="191" y="123"/>
                    <a:pt x="191" y="123"/>
                  </a:cubicBezTo>
                  <a:cubicBezTo>
                    <a:pt x="190" y="124"/>
                    <a:pt x="190" y="124"/>
                    <a:pt x="190" y="124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3"/>
                    <a:pt x="189" y="123"/>
                    <a:pt x="189" y="123"/>
                  </a:cubicBezTo>
                  <a:cubicBezTo>
                    <a:pt x="189" y="124"/>
                    <a:pt x="189" y="124"/>
                    <a:pt x="189" y="124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91" y="125"/>
                    <a:pt x="191" y="125"/>
                    <a:pt x="191" y="125"/>
                  </a:cubicBezTo>
                  <a:cubicBezTo>
                    <a:pt x="192" y="125"/>
                    <a:pt x="192" y="125"/>
                    <a:pt x="192" y="125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1" y="126"/>
                    <a:pt x="191" y="126"/>
                    <a:pt x="191" y="126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2" y="127"/>
                    <a:pt x="192" y="127"/>
                    <a:pt x="192" y="127"/>
                  </a:cubicBezTo>
                  <a:cubicBezTo>
                    <a:pt x="193" y="127"/>
                    <a:pt x="193" y="127"/>
                    <a:pt x="193" y="127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5" y="125"/>
                    <a:pt x="195" y="125"/>
                    <a:pt x="195" y="125"/>
                  </a:cubicBezTo>
                  <a:cubicBezTo>
                    <a:pt x="194" y="126"/>
                    <a:pt x="194" y="126"/>
                    <a:pt x="194" y="126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7"/>
                    <a:pt x="194" y="127"/>
                    <a:pt x="194" y="127"/>
                  </a:cubicBezTo>
                  <a:cubicBezTo>
                    <a:pt x="194" y="128"/>
                    <a:pt x="194" y="128"/>
                    <a:pt x="194" y="128"/>
                  </a:cubicBezTo>
                  <a:cubicBezTo>
                    <a:pt x="193" y="128"/>
                    <a:pt x="193" y="128"/>
                    <a:pt x="193" y="128"/>
                  </a:cubicBezTo>
                  <a:cubicBezTo>
                    <a:pt x="193" y="129"/>
                    <a:pt x="193" y="129"/>
                    <a:pt x="193" y="129"/>
                  </a:cubicBezTo>
                  <a:cubicBezTo>
                    <a:pt x="194" y="129"/>
                    <a:pt x="194" y="129"/>
                    <a:pt x="194" y="129"/>
                  </a:cubicBezTo>
                  <a:cubicBezTo>
                    <a:pt x="194" y="130"/>
                    <a:pt x="194" y="130"/>
                    <a:pt x="194" y="130"/>
                  </a:cubicBezTo>
                  <a:cubicBezTo>
                    <a:pt x="194" y="131"/>
                    <a:pt x="194" y="131"/>
                    <a:pt x="194" y="131"/>
                  </a:cubicBezTo>
                  <a:cubicBezTo>
                    <a:pt x="194" y="132"/>
                    <a:pt x="194" y="132"/>
                    <a:pt x="194" y="132"/>
                  </a:cubicBezTo>
                  <a:cubicBezTo>
                    <a:pt x="195" y="132"/>
                    <a:pt x="195" y="132"/>
                    <a:pt x="195" y="132"/>
                  </a:cubicBezTo>
                  <a:cubicBezTo>
                    <a:pt x="194" y="133"/>
                    <a:pt x="194" y="133"/>
                    <a:pt x="194" y="133"/>
                  </a:cubicBezTo>
                  <a:cubicBezTo>
                    <a:pt x="195" y="133"/>
                    <a:pt x="195" y="133"/>
                    <a:pt x="195" y="133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6" y="135"/>
                    <a:pt x="196" y="135"/>
                    <a:pt x="196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7" y="135"/>
                    <a:pt x="197" y="135"/>
                    <a:pt x="197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8" y="135"/>
                    <a:pt x="198" y="135"/>
                    <a:pt x="198" y="135"/>
                  </a:cubicBezTo>
                  <a:cubicBezTo>
                    <a:pt x="199" y="135"/>
                    <a:pt x="199" y="135"/>
                    <a:pt x="199" y="135"/>
                  </a:cubicBezTo>
                  <a:cubicBezTo>
                    <a:pt x="199" y="134"/>
                    <a:pt x="199" y="134"/>
                    <a:pt x="199" y="134"/>
                  </a:cubicBezTo>
                  <a:cubicBezTo>
                    <a:pt x="199" y="133"/>
                    <a:pt x="199" y="133"/>
                    <a:pt x="199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4"/>
                    <a:pt x="198" y="134"/>
                    <a:pt x="198" y="134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3"/>
                    <a:pt x="198" y="133"/>
                    <a:pt x="198" y="133"/>
                  </a:cubicBezTo>
                  <a:cubicBezTo>
                    <a:pt x="198" y="132"/>
                    <a:pt x="198" y="132"/>
                    <a:pt x="198" y="132"/>
                  </a:cubicBezTo>
                  <a:cubicBezTo>
                    <a:pt x="198" y="131"/>
                    <a:pt x="198" y="131"/>
                    <a:pt x="198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7" y="131"/>
                    <a:pt x="197" y="131"/>
                    <a:pt x="197" y="131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8" y="130"/>
                    <a:pt x="198" y="130"/>
                    <a:pt x="198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199" y="130"/>
                    <a:pt x="199" y="130"/>
                    <a:pt x="199" y="130"/>
                  </a:cubicBezTo>
                  <a:cubicBezTo>
                    <a:pt x="199" y="131"/>
                    <a:pt x="199" y="131"/>
                    <a:pt x="199" y="131"/>
                  </a:cubicBezTo>
                  <a:cubicBezTo>
                    <a:pt x="200" y="131"/>
                    <a:pt x="200" y="131"/>
                    <a:pt x="200" y="131"/>
                  </a:cubicBezTo>
                  <a:cubicBezTo>
                    <a:pt x="199" y="132"/>
                    <a:pt x="199" y="132"/>
                    <a:pt x="199" y="132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2"/>
                    <a:pt x="201" y="132"/>
                    <a:pt x="201" y="132"/>
                  </a:cubicBezTo>
                  <a:cubicBezTo>
                    <a:pt x="201" y="133"/>
                    <a:pt x="201" y="133"/>
                    <a:pt x="201" y="133"/>
                  </a:cubicBezTo>
                  <a:cubicBezTo>
                    <a:pt x="200" y="133"/>
                    <a:pt x="200" y="133"/>
                    <a:pt x="200" y="133"/>
                  </a:cubicBezTo>
                  <a:cubicBezTo>
                    <a:pt x="200" y="134"/>
                    <a:pt x="200" y="134"/>
                    <a:pt x="200" y="134"/>
                  </a:cubicBezTo>
                  <a:cubicBezTo>
                    <a:pt x="201" y="134"/>
                    <a:pt x="201" y="134"/>
                    <a:pt x="201" y="134"/>
                  </a:cubicBezTo>
                  <a:cubicBezTo>
                    <a:pt x="200" y="135"/>
                    <a:pt x="200" y="135"/>
                    <a:pt x="200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201" y="136"/>
                    <a:pt x="201" y="136"/>
                    <a:pt x="201" y="136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5"/>
                    <a:pt x="202" y="135"/>
                    <a:pt x="202" y="135"/>
                  </a:cubicBezTo>
                  <a:cubicBezTo>
                    <a:pt x="202" y="136"/>
                    <a:pt x="202" y="136"/>
                    <a:pt x="202" y="136"/>
                  </a:cubicBezTo>
                  <a:cubicBezTo>
                    <a:pt x="202" y="137"/>
                    <a:pt x="202" y="137"/>
                    <a:pt x="202" y="137"/>
                  </a:cubicBezTo>
                  <a:cubicBezTo>
                    <a:pt x="203" y="137"/>
                    <a:pt x="203" y="137"/>
                    <a:pt x="203" y="137"/>
                  </a:cubicBezTo>
                  <a:cubicBezTo>
                    <a:pt x="203" y="136"/>
                    <a:pt x="203" y="136"/>
                    <a:pt x="203" y="136"/>
                  </a:cubicBezTo>
                  <a:cubicBezTo>
                    <a:pt x="204" y="135"/>
                    <a:pt x="204" y="135"/>
                    <a:pt x="204" y="135"/>
                  </a:cubicBezTo>
                  <a:cubicBezTo>
                    <a:pt x="204" y="134"/>
                    <a:pt x="204" y="134"/>
                    <a:pt x="204" y="134"/>
                  </a:cubicBezTo>
                  <a:cubicBezTo>
                    <a:pt x="204" y="132"/>
                    <a:pt x="204" y="132"/>
                    <a:pt x="204" y="132"/>
                  </a:cubicBezTo>
                  <a:cubicBezTo>
                    <a:pt x="205" y="131"/>
                    <a:pt x="205" y="131"/>
                    <a:pt x="205" y="131"/>
                  </a:cubicBezTo>
                  <a:cubicBezTo>
                    <a:pt x="205" y="129"/>
                    <a:pt x="205" y="129"/>
                    <a:pt x="205" y="129"/>
                  </a:cubicBezTo>
                  <a:cubicBezTo>
                    <a:pt x="204" y="128"/>
                    <a:pt x="204" y="128"/>
                    <a:pt x="204" y="128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4" y="127"/>
                    <a:pt x="204" y="127"/>
                    <a:pt x="204" y="127"/>
                  </a:cubicBezTo>
                  <a:cubicBezTo>
                    <a:pt x="205" y="127"/>
                    <a:pt x="205" y="127"/>
                    <a:pt x="205" y="127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5" y="128"/>
                    <a:pt x="205" y="128"/>
                    <a:pt x="205" y="128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7" y="127"/>
                    <a:pt x="207" y="127"/>
                    <a:pt x="207" y="127"/>
                  </a:cubicBezTo>
                  <a:cubicBezTo>
                    <a:pt x="206" y="128"/>
                    <a:pt x="206" y="128"/>
                    <a:pt x="206" y="128"/>
                  </a:cubicBezTo>
                  <a:cubicBezTo>
                    <a:pt x="206" y="129"/>
                    <a:pt x="206" y="129"/>
                    <a:pt x="206" y="129"/>
                  </a:cubicBezTo>
                  <a:cubicBezTo>
                    <a:pt x="206" y="130"/>
                    <a:pt x="206" y="130"/>
                    <a:pt x="206" y="130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3"/>
                    <a:pt x="205" y="133"/>
                    <a:pt x="205" y="133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5" y="135"/>
                    <a:pt x="205" y="135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5" y="136"/>
                    <a:pt x="205" y="136"/>
                    <a:pt x="205" y="136"/>
                  </a:cubicBezTo>
                  <a:cubicBezTo>
                    <a:pt x="206" y="137"/>
                    <a:pt x="206" y="137"/>
                    <a:pt x="206" y="137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6" y="138"/>
                    <a:pt x="206" y="138"/>
                    <a:pt x="206" y="138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7" y="139"/>
                    <a:pt x="207" y="139"/>
                    <a:pt x="207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8" y="139"/>
                    <a:pt x="208" y="139"/>
                    <a:pt x="208" y="139"/>
                  </a:cubicBezTo>
                  <a:cubicBezTo>
                    <a:pt x="209" y="139"/>
                    <a:pt x="209" y="139"/>
                    <a:pt x="209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8" y="140"/>
                    <a:pt x="208" y="140"/>
                    <a:pt x="208" y="140"/>
                  </a:cubicBezTo>
                  <a:cubicBezTo>
                    <a:pt x="209" y="141"/>
                    <a:pt x="209" y="141"/>
                    <a:pt x="209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1"/>
                    <a:pt x="208" y="141"/>
                    <a:pt x="208" y="141"/>
                  </a:cubicBezTo>
                  <a:cubicBezTo>
                    <a:pt x="208" y="142"/>
                    <a:pt x="208" y="142"/>
                    <a:pt x="208" y="142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8" y="143"/>
                    <a:pt x="208" y="143"/>
                    <a:pt x="208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3"/>
                    <a:pt x="207" y="143"/>
                    <a:pt x="207" y="143"/>
                  </a:cubicBezTo>
                  <a:cubicBezTo>
                    <a:pt x="207" y="144"/>
                    <a:pt x="207" y="144"/>
                    <a:pt x="207" y="144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206" y="145"/>
                    <a:pt x="206" y="145"/>
                    <a:pt x="206" y="145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7" y="146"/>
                    <a:pt x="207" y="146"/>
                    <a:pt x="207" y="146"/>
                  </a:cubicBezTo>
                  <a:cubicBezTo>
                    <a:pt x="207" y="147"/>
                    <a:pt x="207" y="147"/>
                    <a:pt x="207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8" y="147"/>
                    <a:pt x="208" y="147"/>
                    <a:pt x="208" y="147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9" y="148"/>
                    <a:pt x="209" y="148"/>
                    <a:pt x="209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8"/>
                    <a:pt x="208" y="148"/>
                    <a:pt x="208" y="148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8" y="149"/>
                    <a:pt x="208" y="149"/>
                    <a:pt x="208" y="149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10" y="150"/>
                    <a:pt x="210" y="150"/>
                    <a:pt x="210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9" y="150"/>
                    <a:pt x="209" y="150"/>
                    <a:pt x="209" y="150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8" y="152"/>
                    <a:pt x="208" y="152"/>
                    <a:pt x="208" y="152"/>
                  </a:cubicBezTo>
                  <a:cubicBezTo>
                    <a:pt x="209" y="153"/>
                    <a:pt x="209" y="153"/>
                    <a:pt x="209" y="153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1" y="154"/>
                    <a:pt x="211" y="154"/>
                    <a:pt x="211" y="154"/>
                  </a:cubicBezTo>
                  <a:cubicBezTo>
                    <a:pt x="210" y="154"/>
                    <a:pt x="210" y="154"/>
                    <a:pt x="210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9" y="154"/>
                    <a:pt x="209" y="154"/>
                    <a:pt x="209" y="154"/>
                  </a:cubicBezTo>
                  <a:cubicBezTo>
                    <a:pt x="208" y="155"/>
                    <a:pt x="208" y="155"/>
                    <a:pt x="208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7"/>
                    <a:pt x="206" y="157"/>
                    <a:pt x="206" y="157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06" y="159"/>
                    <a:pt x="206" y="159"/>
                    <a:pt x="206" y="159"/>
                  </a:cubicBezTo>
                  <a:cubicBezTo>
                    <a:pt x="207" y="158"/>
                    <a:pt x="207" y="158"/>
                    <a:pt x="207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8" y="156"/>
                    <a:pt x="208" y="156"/>
                    <a:pt x="208" y="156"/>
                  </a:cubicBezTo>
                  <a:cubicBezTo>
                    <a:pt x="210" y="155"/>
                    <a:pt x="210" y="155"/>
                    <a:pt x="210" y="155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6"/>
                    <a:pt x="211" y="156"/>
                    <a:pt x="211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2" y="157"/>
                    <a:pt x="212" y="157"/>
                    <a:pt x="212" y="157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8"/>
                    <a:pt x="211" y="158"/>
                    <a:pt x="211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11" y="160"/>
                    <a:pt x="211" y="160"/>
                    <a:pt x="211" y="160"/>
                  </a:cubicBezTo>
                  <a:cubicBezTo>
                    <a:pt x="210" y="160"/>
                    <a:pt x="210" y="160"/>
                    <a:pt x="210" y="160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1" y="161"/>
                    <a:pt x="211" y="161"/>
                    <a:pt x="211" y="161"/>
                  </a:cubicBezTo>
                  <a:cubicBezTo>
                    <a:pt x="210" y="161"/>
                    <a:pt x="210" y="161"/>
                    <a:pt x="210" y="161"/>
                  </a:cubicBezTo>
                  <a:cubicBezTo>
                    <a:pt x="209" y="161"/>
                    <a:pt x="209" y="161"/>
                    <a:pt x="209" y="161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09" y="162"/>
                    <a:pt x="209" y="162"/>
                    <a:pt x="209" y="162"/>
                  </a:cubicBezTo>
                  <a:cubicBezTo>
                    <a:pt x="210" y="162"/>
                    <a:pt x="210" y="162"/>
                    <a:pt x="210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10" y="163"/>
                    <a:pt x="210" y="163"/>
                    <a:pt x="210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9" y="163"/>
                    <a:pt x="209" y="163"/>
                    <a:pt x="209" y="163"/>
                  </a:cubicBezTo>
                  <a:cubicBezTo>
                    <a:pt x="208" y="164"/>
                    <a:pt x="208" y="164"/>
                    <a:pt x="208" y="164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5"/>
                    <a:pt x="209" y="165"/>
                    <a:pt x="209" y="165"/>
                  </a:cubicBezTo>
                  <a:cubicBezTo>
                    <a:pt x="209" y="164"/>
                    <a:pt x="209" y="164"/>
                    <a:pt x="209" y="164"/>
                  </a:cubicBezTo>
                  <a:cubicBezTo>
                    <a:pt x="210" y="164"/>
                    <a:pt x="210" y="164"/>
                    <a:pt x="210" y="164"/>
                  </a:cubicBezTo>
                  <a:cubicBezTo>
                    <a:pt x="211" y="164"/>
                    <a:pt x="211" y="164"/>
                    <a:pt x="211" y="164"/>
                  </a:cubicBezTo>
                  <a:cubicBezTo>
                    <a:pt x="212" y="163"/>
                    <a:pt x="212" y="163"/>
                    <a:pt x="212" y="163"/>
                  </a:cubicBezTo>
                  <a:cubicBezTo>
                    <a:pt x="213" y="161"/>
                    <a:pt x="213" y="161"/>
                    <a:pt x="213" y="161"/>
                  </a:cubicBezTo>
                  <a:cubicBezTo>
                    <a:pt x="213" y="160"/>
                    <a:pt x="213" y="160"/>
                    <a:pt x="213" y="160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5" y="158"/>
                    <a:pt x="215" y="158"/>
                    <a:pt x="215" y="158"/>
                  </a:cubicBezTo>
                  <a:cubicBezTo>
                    <a:pt x="215" y="158"/>
                    <a:pt x="215" y="158"/>
                    <a:pt x="215" y="158"/>
                  </a:cubicBezTo>
                  <a:close/>
                  <a:moveTo>
                    <a:pt x="201" y="162"/>
                  </a:moveTo>
                  <a:cubicBezTo>
                    <a:pt x="201" y="162"/>
                    <a:pt x="201" y="162"/>
                    <a:pt x="201" y="162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1" y="162"/>
                    <a:pt x="201" y="162"/>
                    <a:pt x="201" y="162"/>
                  </a:cubicBezTo>
                  <a:close/>
                  <a:moveTo>
                    <a:pt x="206" y="163"/>
                  </a:moveTo>
                  <a:cubicBezTo>
                    <a:pt x="207" y="163"/>
                    <a:pt x="207" y="163"/>
                    <a:pt x="207" y="163"/>
                  </a:cubicBezTo>
                  <a:cubicBezTo>
                    <a:pt x="208" y="163"/>
                    <a:pt x="208" y="163"/>
                    <a:pt x="208" y="163"/>
                  </a:cubicBezTo>
                  <a:cubicBezTo>
                    <a:pt x="207" y="164"/>
                    <a:pt x="207" y="164"/>
                    <a:pt x="207" y="164"/>
                  </a:cubicBezTo>
                  <a:cubicBezTo>
                    <a:pt x="206" y="163"/>
                    <a:pt x="206" y="163"/>
                    <a:pt x="206" y="163"/>
                  </a:cubicBezTo>
                  <a:close/>
                  <a:moveTo>
                    <a:pt x="207" y="161"/>
                  </a:moveTo>
                  <a:cubicBezTo>
                    <a:pt x="207" y="161"/>
                    <a:pt x="207" y="161"/>
                    <a:pt x="207" y="161"/>
                  </a:cubicBezTo>
                  <a:cubicBezTo>
                    <a:pt x="208" y="162"/>
                    <a:pt x="208" y="162"/>
                    <a:pt x="208" y="162"/>
                  </a:cubicBezTo>
                  <a:cubicBezTo>
                    <a:pt x="207" y="163"/>
                    <a:pt x="207" y="163"/>
                    <a:pt x="207" y="163"/>
                  </a:cubicBezTo>
                  <a:cubicBezTo>
                    <a:pt x="206" y="162"/>
                    <a:pt x="206" y="162"/>
                    <a:pt x="206" y="162"/>
                  </a:cubicBezTo>
                  <a:cubicBezTo>
                    <a:pt x="207" y="162"/>
                    <a:pt x="207" y="162"/>
                    <a:pt x="207" y="162"/>
                  </a:cubicBezTo>
                  <a:cubicBezTo>
                    <a:pt x="207" y="161"/>
                    <a:pt x="207" y="161"/>
                    <a:pt x="207" y="161"/>
                  </a:cubicBezTo>
                  <a:close/>
                  <a:moveTo>
                    <a:pt x="206" y="160"/>
                  </a:moveTo>
                  <a:cubicBezTo>
                    <a:pt x="207" y="160"/>
                    <a:pt x="207" y="160"/>
                    <a:pt x="207" y="160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ubicBezTo>
                    <a:pt x="206" y="160"/>
                    <a:pt x="206" y="160"/>
                    <a:pt x="206" y="160"/>
                  </a:cubicBezTo>
                  <a:close/>
                  <a:moveTo>
                    <a:pt x="207" y="159"/>
                  </a:moveTo>
                  <a:cubicBezTo>
                    <a:pt x="208" y="159"/>
                    <a:pt x="208" y="159"/>
                    <a:pt x="208" y="159"/>
                  </a:cubicBezTo>
                  <a:cubicBezTo>
                    <a:pt x="208" y="158"/>
                    <a:pt x="208" y="158"/>
                    <a:pt x="208" y="158"/>
                  </a:cubicBezTo>
                  <a:cubicBezTo>
                    <a:pt x="208" y="157"/>
                    <a:pt x="208" y="157"/>
                    <a:pt x="208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09" y="157"/>
                    <a:pt x="209" y="157"/>
                    <a:pt x="209" y="157"/>
                  </a:cubicBezTo>
                  <a:cubicBezTo>
                    <a:pt x="210" y="156"/>
                    <a:pt x="210" y="156"/>
                    <a:pt x="210" y="156"/>
                  </a:cubicBezTo>
                  <a:cubicBezTo>
                    <a:pt x="211" y="157"/>
                    <a:pt x="211" y="157"/>
                    <a:pt x="211" y="157"/>
                  </a:cubicBezTo>
                  <a:cubicBezTo>
                    <a:pt x="210" y="158"/>
                    <a:pt x="210" y="158"/>
                    <a:pt x="210" y="158"/>
                  </a:cubicBezTo>
                  <a:cubicBezTo>
                    <a:pt x="211" y="159"/>
                    <a:pt x="211" y="159"/>
                    <a:pt x="211" y="159"/>
                  </a:cubicBezTo>
                  <a:cubicBezTo>
                    <a:pt x="209" y="160"/>
                    <a:pt x="209" y="160"/>
                    <a:pt x="209" y="160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1"/>
                    <a:pt x="208" y="161"/>
                    <a:pt x="208" y="161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9" y="159"/>
                    <a:pt x="209" y="159"/>
                    <a:pt x="209" y="159"/>
                  </a:cubicBezTo>
                  <a:cubicBezTo>
                    <a:pt x="208" y="160"/>
                    <a:pt x="208" y="160"/>
                    <a:pt x="208" y="160"/>
                  </a:cubicBezTo>
                  <a:cubicBezTo>
                    <a:pt x="207" y="159"/>
                    <a:pt x="207" y="159"/>
                    <a:pt x="207" y="159"/>
                  </a:cubicBezTo>
                  <a:close/>
                  <a:moveTo>
                    <a:pt x="199" y="162"/>
                  </a:moveTo>
                  <a:cubicBezTo>
                    <a:pt x="200" y="162"/>
                    <a:pt x="200" y="162"/>
                    <a:pt x="200" y="162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201" y="164"/>
                    <a:pt x="201" y="164"/>
                    <a:pt x="201" y="164"/>
                  </a:cubicBezTo>
                  <a:cubicBezTo>
                    <a:pt x="200" y="165"/>
                    <a:pt x="200" y="165"/>
                    <a:pt x="200" y="165"/>
                  </a:cubicBezTo>
                  <a:cubicBezTo>
                    <a:pt x="200" y="164"/>
                    <a:pt x="200" y="164"/>
                    <a:pt x="200" y="164"/>
                  </a:cubicBezTo>
                  <a:cubicBezTo>
                    <a:pt x="200" y="163"/>
                    <a:pt x="200" y="163"/>
                    <a:pt x="200" y="163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lose/>
                  <a:moveTo>
                    <a:pt x="200" y="161"/>
                  </a:moveTo>
                  <a:cubicBezTo>
                    <a:pt x="200" y="161"/>
                    <a:pt x="200" y="161"/>
                    <a:pt x="200" y="161"/>
                  </a:cubicBezTo>
                  <a:cubicBezTo>
                    <a:pt x="200" y="161"/>
                    <a:pt x="200" y="161"/>
                    <a:pt x="200" y="161"/>
                  </a:cubicBezTo>
                  <a:cubicBezTo>
                    <a:pt x="201" y="161"/>
                    <a:pt x="201" y="161"/>
                    <a:pt x="201" y="161"/>
                  </a:cubicBezTo>
                  <a:cubicBezTo>
                    <a:pt x="200" y="162"/>
                    <a:pt x="200" y="162"/>
                    <a:pt x="200" y="162"/>
                  </a:cubicBezTo>
                  <a:cubicBezTo>
                    <a:pt x="200" y="161"/>
                    <a:pt x="200" y="161"/>
                    <a:pt x="200" y="161"/>
                  </a:cubicBezTo>
                  <a:close/>
                  <a:moveTo>
                    <a:pt x="199" y="160"/>
                  </a:moveTo>
                  <a:cubicBezTo>
                    <a:pt x="200" y="159"/>
                    <a:pt x="200" y="159"/>
                    <a:pt x="200" y="159"/>
                  </a:cubicBezTo>
                  <a:cubicBezTo>
                    <a:pt x="200" y="160"/>
                    <a:pt x="200" y="160"/>
                    <a:pt x="200" y="160"/>
                  </a:cubicBezTo>
                  <a:cubicBezTo>
                    <a:pt x="199" y="160"/>
                    <a:pt x="199" y="160"/>
                    <a:pt x="199" y="160"/>
                  </a:cubicBezTo>
                  <a:close/>
                  <a:moveTo>
                    <a:pt x="199" y="159"/>
                  </a:moveTo>
                  <a:cubicBezTo>
                    <a:pt x="199" y="159"/>
                    <a:pt x="199" y="159"/>
                    <a:pt x="199" y="159"/>
                  </a:cubicBezTo>
                  <a:cubicBezTo>
                    <a:pt x="198" y="160"/>
                    <a:pt x="198" y="160"/>
                    <a:pt x="198" y="160"/>
                  </a:cubicBezTo>
                  <a:cubicBezTo>
                    <a:pt x="199" y="159"/>
                    <a:pt x="199" y="159"/>
                    <a:pt x="199" y="159"/>
                  </a:cubicBezTo>
                  <a:close/>
                  <a:moveTo>
                    <a:pt x="198" y="155"/>
                  </a:moveTo>
                  <a:cubicBezTo>
                    <a:pt x="198" y="154"/>
                    <a:pt x="198" y="154"/>
                    <a:pt x="198" y="154"/>
                  </a:cubicBezTo>
                  <a:cubicBezTo>
                    <a:pt x="199" y="155"/>
                    <a:pt x="199" y="155"/>
                    <a:pt x="199" y="155"/>
                  </a:cubicBezTo>
                  <a:cubicBezTo>
                    <a:pt x="198" y="155"/>
                    <a:pt x="198" y="155"/>
                    <a:pt x="198" y="155"/>
                  </a:cubicBezTo>
                  <a:close/>
                  <a:moveTo>
                    <a:pt x="200" y="156"/>
                  </a:move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1" y="156"/>
                    <a:pt x="201" y="156"/>
                    <a:pt x="201" y="156"/>
                  </a:cubicBezTo>
                  <a:cubicBezTo>
                    <a:pt x="200" y="156"/>
                    <a:pt x="200" y="156"/>
                    <a:pt x="200" y="156"/>
                  </a:cubicBezTo>
                  <a:close/>
                  <a:moveTo>
                    <a:pt x="201" y="155"/>
                  </a:moveTo>
                  <a:cubicBezTo>
                    <a:pt x="201" y="154"/>
                    <a:pt x="201" y="154"/>
                    <a:pt x="201" y="154"/>
                  </a:cubicBezTo>
                  <a:cubicBezTo>
                    <a:pt x="202" y="154"/>
                    <a:pt x="202" y="154"/>
                    <a:pt x="202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2" y="155"/>
                    <a:pt x="202" y="155"/>
                    <a:pt x="202" y="155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201" y="155"/>
                    <a:pt x="201" y="155"/>
                    <a:pt x="201" y="155"/>
                  </a:cubicBezTo>
                  <a:close/>
                  <a:moveTo>
                    <a:pt x="203" y="155"/>
                  </a:moveTo>
                  <a:cubicBezTo>
                    <a:pt x="203" y="154"/>
                    <a:pt x="203" y="154"/>
                    <a:pt x="203" y="154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2" y="153"/>
                    <a:pt x="202" y="153"/>
                    <a:pt x="202" y="153"/>
                  </a:cubicBezTo>
                  <a:cubicBezTo>
                    <a:pt x="203" y="152"/>
                    <a:pt x="203" y="152"/>
                    <a:pt x="203" y="152"/>
                  </a:cubicBezTo>
                  <a:cubicBezTo>
                    <a:pt x="203" y="153"/>
                    <a:pt x="203" y="153"/>
                    <a:pt x="203" y="153"/>
                  </a:cubicBezTo>
                  <a:cubicBezTo>
                    <a:pt x="204" y="153"/>
                    <a:pt x="204" y="153"/>
                    <a:pt x="204" y="153"/>
                  </a:cubicBezTo>
                  <a:cubicBezTo>
                    <a:pt x="203" y="154"/>
                    <a:pt x="203" y="154"/>
                    <a:pt x="203" y="154"/>
                  </a:cubicBezTo>
                  <a:cubicBezTo>
                    <a:pt x="203" y="155"/>
                    <a:pt x="203" y="155"/>
                    <a:pt x="203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4" y="155"/>
                    <a:pt x="204" y="155"/>
                    <a:pt x="204" y="155"/>
                  </a:cubicBezTo>
                  <a:cubicBezTo>
                    <a:pt x="205" y="156"/>
                    <a:pt x="205" y="156"/>
                    <a:pt x="205" y="156"/>
                  </a:cubicBezTo>
                  <a:cubicBezTo>
                    <a:pt x="205" y="157"/>
                    <a:pt x="205" y="157"/>
                    <a:pt x="205" y="157"/>
                  </a:cubicBezTo>
                  <a:cubicBezTo>
                    <a:pt x="204" y="157"/>
                    <a:pt x="204" y="157"/>
                    <a:pt x="204" y="157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5" y="158"/>
                    <a:pt x="205" y="158"/>
                    <a:pt x="205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8"/>
                    <a:pt x="204" y="158"/>
                    <a:pt x="204" y="158"/>
                  </a:cubicBezTo>
                  <a:cubicBezTo>
                    <a:pt x="204" y="159"/>
                    <a:pt x="204" y="159"/>
                    <a:pt x="204" y="159"/>
                  </a:cubicBezTo>
                  <a:cubicBezTo>
                    <a:pt x="205" y="159"/>
                    <a:pt x="205" y="159"/>
                    <a:pt x="205" y="159"/>
                  </a:cubicBezTo>
                  <a:cubicBezTo>
                    <a:pt x="205" y="160"/>
                    <a:pt x="205" y="160"/>
                    <a:pt x="205" y="160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4" y="161"/>
                    <a:pt x="204" y="161"/>
                    <a:pt x="204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5" y="161"/>
                    <a:pt x="205" y="161"/>
                    <a:pt x="205" y="161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2"/>
                    <a:pt x="204" y="162"/>
                    <a:pt x="204" y="162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3"/>
                    <a:pt x="204" y="163"/>
                    <a:pt x="204" y="163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4" y="164"/>
                    <a:pt x="204" y="164"/>
                    <a:pt x="204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4"/>
                    <a:pt x="203" y="164"/>
                    <a:pt x="203" y="164"/>
                  </a:cubicBezTo>
                  <a:cubicBezTo>
                    <a:pt x="203" y="163"/>
                    <a:pt x="203" y="163"/>
                    <a:pt x="203" y="163"/>
                  </a:cubicBezTo>
                  <a:cubicBezTo>
                    <a:pt x="202" y="163"/>
                    <a:pt x="202" y="163"/>
                    <a:pt x="202" y="163"/>
                  </a:cubicBezTo>
                  <a:cubicBezTo>
                    <a:pt x="202" y="162"/>
                    <a:pt x="202" y="162"/>
                    <a:pt x="202" y="162"/>
                  </a:cubicBezTo>
                  <a:cubicBezTo>
                    <a:pt x="203" y="162"/>
                    <a:pt x="203" y="162"/>
                    <a:pt x="203" y="162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3" y="161"/>
                    <a:pt x="203" y="161"/>
                    <a:pt x="203" y="161"/>
                  </a:cubicBezTo>
                  <a:cubicBezTo>
                    <a:pt x="203" y="160"/>
                    <a:pt x="203" y="160"/>
                    <a:pt x="203" y="160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2" y="161"/>
                    <a:pt x="202" y="161"/>
                    <a:pt x="202" y="161"/>
                  </a:cubicBezTo>
                  <a:cubicBezTo>
                    <a:pt x="202" y="160"/>
                    <a:pt x="202" y="160"/>
                    <a:pt x="202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60"/>
                    <a:pt x="201" y="160"/>
                    <a:pt x="201" y="160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1" y="159"/>
                    <a:pt x="201" y="159"/>
                    <a:pt x="201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2" y="159"/>
                    <a:pt x="202" y="159"/>
                    <a:pt x="202" y="159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3" y="158"/>
                    <a:pt x="203" y="158"/>
                    <a:pt x="203" y="158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8"/>
                    <a:pt x="202" y="158"/>
                    <a:pt x="202" y="158"/>
                  </a:cubicBezTo>
                  <a:cubicBezTo>
                    <a:pt x="201" y="157"/>
                    <a:pt x="201" y="157"/>
                    <a:pt x="201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203" y="156"/>
                    <a:pt x="203" y="156"/>
                    <a:pt x="203" y="156"/>
                  </a:cubicBezTo>
                  <a:cubicBezTo>
                    <a:pt x="203" y="155"/>
                    <a:pt x="203" y="155"/>
                    <a:pt x="203" y="155"/>
                  </a:cubicBezTo>
                  <a:close/>
                  <a:moveTo>
                    <a:pt x="208" y="155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4"/>
                    <a:pt x="208" y="154"/>
                    <a:pt x="208" y="154"/>
                  </a:cubicBezTo>
                  <a:cubicBezTo>
                    <a:pt x="208" y="155"/>
                    <a:pt x="208" y="155"/>
                    <a:pt x="208" y="155"/>
                  </a:cubicBezTo>
                  <a:close/>
                  <a:moveTo>
                    <a:pt x="206" y="156"/>
                  </a:move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5"/>
                    <a:pt x="207" y="155"/>
                    <a:pt x="207" y="155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206" y="156"/>
                    <a:pt x="206" y="156"/>
                    <a:pt x="206" y="156"/>
                  </a:cubicBezTo>
                  <a:close/>
                  <a:moveTo>
                    <a:pt x="206" y="155"/>
                  </a:moveTo>
                  <a:cubicBezTo>
                    <a:pt x="206" y="154"/>
                    <a:pt x="206" y="154"/>
                    <a:pt x="206" y="154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7" y="154"/>
                    <a:pt x="207" y="154"/>
                    <a:pt x="207" y="154"/>
                  </a:cubicBezTo>
                  <a:cubicBezTo>
                    <a:pt x="206" y="155"/>
                    <a:pt x="206" y="155"/>
                    <a:pt x="206" y="155"/>
                  </a:cubicBezTo>
                  <a:cubicBezTo>
                    <a:pt x="206" y="155"/>
                    <a:pt x="206" y="155"/>
                    <a:pt x="206" y="155"/>
                  </a:cubicBezTo>
                  <a:close/>
                  <a:moveTo>
                    <a:pt x="205" y="153"/>
                  </a:moveTo>
                  <a:cubicBezTo>
                    <a:pt x="205" y="152"/>
                    <a:pt x="205" y="152"/>
                    <a:pt x="205" y="152"/>
                  </a:cubicBezTo>
                  <a:cubicBezTo>
                    <a:pt x="207" y="152"/>
                    <a:pt x="207" y="152"/>
                    <a:pt x="207" y="152"/>
                  </a:cubicBezTo>
                  <a:cubicBezTo>
                    <a:pt x="207" y="153"/>
                    <a:pt x="207" y="153"/>
                    <a:pt x="207" y="153"/>
                  </a:cubicBezTo>
                  <a:cubicBezTo>
                    <a:pt x="206" y="154"/>
                    <a:pt x="206" y="154"/>
                    <a:pt x="206" y="154"/>
                  </a:cubicBezTo>
                  <a:cubicBezTo>
                    <a:pt x="205" y="153"/>
                    <a:pt x="205" y="153"/>
                    <a:pt x="205" y="153"/>
                  </a:cubicBezTo>
                  <a:cubicBezTo>
                    <a:pt x="205" y="153"/>
                    <a:pt x="205" y="153"/>
                    <a:pt x="205" y="153"/>
                  </a:cubicBezTo>
                  <a:close/>
                  <a:moveTo>
                    <a:pt x="206" y="151"/>
                  </a:moveTo>
                  <a:cubicBezTo>
                    <a:pt x="207" y="150"/>
                    <a:pt x="207" y="150"/>
                    <a:pt x="207" y="150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8" y="151"/>
                    <a:pt x="208" y="151"/>
                    <a:pt x="208" y="151"/>
                  </a:cubicBezTo>
                  <a:cubicBezTo>
                    <a:pt x="207" y="151"/>
                    <a:pt x="207" y="151"/>
                    <a:pt x="207" y="151"/>
                  </a:cubicBezTo>
                  <a:cubicBezTo>
                    <a:pt x="206" y="152"/>
                    <a:pt x="206" y="152"/>
                    <a:pt x="206" y="152"/>
                  </a:cubicBezTo>
                  <a:cubicBezTo>
                    <a:pt x="206" y="151"/>
                    <a:pt x="206" y="151"/>
                    <a:pt x="206" y="151"/>
                  </a:cubicBezTo>
                  <a:cubicBezTo>
                    <a:pt x="206" y="151"/>
                    <a:pt x="206" y="151"/>
                    <a:pt x="206" y="151"/>
                  </a:cubicBezTo>
                  <a:close/>
                  <a:moveTo>
                    <a:pt x="203" y="152"/>
                  </a:moveTo>
                  <a:cubicBezTo>
                    <a:pt x="203" y="151"/>
                    <a:pt x="203" y="151"/>
                    <a:pt x="203" y="151"/>
                  </a:cubicBezTo>
                  <a:cubicBezTo>
                    <a:pt x="204" y="149"/>
                    <a:pt x="204" y="149"/>
                    <a:pt x="204" y="149"/>
                  </a:cubicBezTo>
                  <a:cubicBezTo>
                    <a:pt x="204" y="148"/>
                    <a:pt x="204" y="148"/>
                    <a:pt x="204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3" y="147"/>
                    <a:pt x="203" y="147"/>
                    <a:pt x="203" y="147"/>
                  </a:cubicBezTo>
                  <a:cubicBezTo>
                    <a:pt x="204" y="146"/>
                    <a:pt x="204" y="146"/>
                    <a:pt x="204" y="146"/>
                  </a:cubicBezTo>
                  <a:cubicBezTo>
                    <a:pt x="205" y="147"/>
                    <a:pt x="205" y="147"/>
                    <a:pt x="205" y="147"/>
                  </a:cubicBezTo>
                  <a:cubicBezTo>
                    <a:pt x="206" y="147"/>
                    <a:pt x="206" y="147"/>
                    <a:pt x="206" y="147"/>
                  </a:cubicBezTo>
                  <a:cubicBezTo>
                    <a:pt x="207" y="148"/>
                    <a:pt x="207" y="148"/>
                    <a:pt x="207" y="148"/>
                  </a:cubicBezTo>
                  <a:cubicBezTo>
                    <a:pt x="207" y="149"/>
                    <a:pt x="207" y="149"/>
                    <a:pt x="207" y="149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49"/>
                    <a:pt x="205" y="149"/>
                    <a:pt x="205" y="149"/>
                  </a:cubicBezTo>
                  <a:cubicBezTo>
                    <a:pt x="205" y="150"/>
                    <a:pt x="205" y="150"/>
                    <a:pt x="205" y="150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5" y="151"/>
                    <a:pt x="205" y="151"/>
                    <a:pt x="205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4" y="151"/>
                    <a:pt x="204" y="151"/>
                    <a:pt x="204" y="151"/>
                  </a:cubicBezTo>
                  <a:cubicBezTo>
                    <a:pt x="204" y="152"/>
                    <a:pt x="204" y="152"/>
                    <a:pt x="204" y="152"/>
                  </a:cubicBezTo>
                  <a:cubicBezTo>
                    <a:pt x="203" y="152"/>
                    <a:pt x="203" y="152"/>
                    <a:pt x="203" y="152"/>
                  </a:cubicBezTo>
                  <a:close/>
                  <a:moveTo>
                    <a:pt x="201" y="151"/>
                  </a:moveTo>
                  <a:cubicBezTo>
                    <a:pt x="200" y="150"/>
                    <a:pt x="200" y="150"/>
                    <a:pt x="200" y="150"/>
                  </a:cubicBezTo>
                  <a:cubicBezTo>
                    <a:pt x="201" y="149"/>
                    <a:pt x="201" y="149"/>
                    <a:pt x="201" y="149"/>
                  </a:cubicBezTo>
                  <a:cubicBezTo>
                    <a:pt x="200" y="149"/>
                    <a:pt x="200" y="149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8"/>
                    <a:pt x="201" y="148"/>
                    <a:pt x="201" y="148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2" y="147"/>
                    <a:pt x="202" y="147"/>
                    <a:pt x="202" y="147"/>
                  </a:cubicBezTo>
                  <a:cubicBezTo>
                    <a:pt x="203" y="148"/>
                    <a:pt x="203" y="148"/>
                    <a:pt x="203" y="148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2" y="149"/>
                    <a:pt x="202" y="149"/>
                    <a:pt x="202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3" y="149"/>
                    <a:pt x="203" y="149"/>
                    <a:pt x="203" y="149"/>
                  </a:cubicBezTo>
                  <a:cubicBezTo>
                    <a:pt x="202" y="151"/>
                    <a:pt x="202" y="151"/>
                    <a:pt x="202" y="151"/>
                  </a:cubicBezTo>
                  <a:cubicBezTo>
                    <a:pt x="201" y="152"/>
                    <a:pt x="201" y="152"/>
                    <a:pt x="201" y="152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1" y="153"/>
                    <a:pt x="201" y="153"/>
                    <a:pt x="201" y="153"/>
                  </a:cubicBezTo>
                  <a:cubicBezTo>
                    <a:pt x="200" y="154"/>
                    <a:pt x="200" y="154"/>
                    <a:pt x="200" y="154"/>
                  </a:cubicBezTo>
                  <a:cubicBezTo>
                    <a:pt x="200" y="153"/>
                    <a:pt x="200" y="153"/>
                    <a:pt x="200" y="153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199" y="154"/>
                    <a:pt x="199" y="154"/>
                    <a:pt x="199" y="154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3"/>
                    <a:pt x="199" y="153"/>
                    <a:pt x="199" y="153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199" y="152"/>
                    <a:pt x="199" y="152"/>
                    <a:pt x="199" y="152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0" y="152"/>
                    <a:pt x="200" y="152"/>
                    <a:pt x="200" y="152"/>
                  </a:cubicBezTo>
                  <a:cubicBezTo>
                    <a:pt x="201" y="151"/>
                    <a:pt x="201" y="151"/>
                    <a:pt x="201" y="151"/>
                  </a:cubicBezTo>
                  <a:cubicBezTo>
                    <a:pt x="201" y="151"/>
                    <a:pt x="201" y="151"/>
                    <a:pt x="201" y="151"/>
                  </a:cubicBezTo>
                  <a:close/>
                  <a:moveTo>
                    <a:pt x="200" y="144"/>
                  </a:moveTo>
                  <a:cubicBezTo>
                    <a:pt x="201" y="144"/>
                    <a:pt x="201" y="144"/>
                    <a:pt x="201" y="144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0" y="144"/>
                    <a:pt x="200" y="144"/>
                    <a:pt x="200" y="144"/>
                  </a:cubicBezTo>
                  <a:close/>
                  <a:moveTo>
                    <a:pt x="198" y="144"/>
                  </a:moveTo>
                  <a:cubicBezTo>
                    <a:pt x="199" y="144"/>
                    <a:pt x="199" y="144"/>
                    <a:pt x="199" y="144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4"/>
                    <a:pt x="200" y="144"/>
                    <a:pt x="200" y="144"/>
                  </a:cubicBezTo>
                  <a:cubicBezTo>
                    <a:pt x="200" y="146"/>
                    <a:pt x="200" y="146"/>
                    <a:pt x="200" y="146"/>
                  </a:cubicBezTo>
                  <a:cubicBezTo>
                    <a:pt x="200" y="147"/>
                    <a:pt x="200" y="147"/>
                    <a:pt x="200" y="147"/>
                  </a:cubicBezTo>
                  <a:cubicBezTo>
                    <a:pt x="199" y="147"/>
                    <a:pt x="199" y="147"/>
                    <a:pt x="199" y="147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9" y="149"/>
                    <a:pt x="199" y="149"/>
                    <a:pt x="199" y="149"/>
                  </a:cubicBezTo>
                  <a:cubicBezTo>
                    <a:pt x="198" y="150"/>
                    <a:pt x="198" y="150"/>
                    <a:pt x="198" y="150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2"/>
                    <a:pt x="198" y="152"/>
                    <a:pt x="198" y="152"/>
                  </a:cubicBezTo>
                  <a:cubicBezTo>
                    <a:pt x="198" y="151"/>
                    <a:pt x="198" y="151"/>
                    <a:pt x="198" y="151"/>
                  </a:cubicBezTo>
                  <a:cubicBezTo>
                    <a:pt x="197" y="151"/>
                    <a:pt x="197" y="151"/>
                    <a:pt x="197" y="151"/>
                  </a:cubicBezTo>
                  <a:cubicBezTo>
                    <a:pt x="197" y="150"/>
                    <a:pt x="197" y="150"/>
                    <a:pt x="197" y="150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9"/>
                    <a:pt x="198" y="149"/>
                    <a:pt x="198" y="149"/>
                  </a:cubicBezTo>
                  <a:cubicBezTo>
                    <a:pt x="197" y="149"/>
                    <a:pt x="197" y="149"/>
                    <a:pt x="197" y="149"/>
                  </a:cubicBezTo>
                  <a:cubicBezTo>
                    <a:pt x="197" y="148"/>
                    <a:pt x="197" y="148"/>
                    <a:pt x="197" y="148"/>
                  </a:cubicBezTo>
                  <a:cubicBezTo>
                    <a:pt x="198" y="148"/>
                    <a:pt x="198" y="148"/>
                    <a:pt x="198" y="148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7" y="147"/>
                    <a:pt x="197" y="147"/>
                    <a:pt x="197" y="147"/>
                  </a:cubicBezTo>
                  <a:cubicBezTo>
                    <a:pt x="198" y="147"/>
                    <a:pt x="198" y="147"/>
                    <a:pt x="198" y="147"/>
                  </a:cubicBezTo>
                  <a:cubicBezTo>
                    <a:pt x="198" y="146"/>
                    <a:pt x="198" y="146"/>
                    <a:pt x="198" y="146"/>
                  </a:cubicBezTo>
                  <a:cubicBezTo>
                    <a:pt x="198" y="145"/>
                    <a:pt x="198" y="145"/>
                    <a:pt x="198" y="145"/>
                  </a:cubicBezTo>
                  <a:cubicBezTo>
                    <a:pt x="199" y="145"/>
                    <a:pt x="199" y="145"/>
                    <a:pt x="199" y="145"/>
                  </a:cubicBezTo>
                  <a:cubicBezTo>
                    <a:pt x="198" y="144"/>
                    <a:pt x="198" y="144"/>
                    <a:pt x="198" y="144"/>
                  </a:cubicBezTo>
                  <a:cubicBezTo>
                    <a:pt x="198" y="144"/>
                    <a:pt x="198" y="144"/>
                    <a:pt x="198" y="144"/>
                  </a:cubicBezTo>
                  <a:close/>
                  <a:moveTo>
                    <a:pt x="196" y="144"/>
                  </a:moveTo>
                  <a:cubicBezTo>
                    <a:pt x="197" y="144"/>
                    <a:pt x="197" y="144"/>
                    <a:pt x="197" y="144"/>
                  </a:cubicBezTo>
                  <a:cubicBezTo>
                    <a:pt x="197" y="144"/>
                    <a:pt x="197" y="144"/>
                    <a:pt x="197" y="144"/>
                  </a:cubicBezTo>
                  <a:cubicBezTo>
                    <a:pt x="197" y="145"/>
                    <a:pt x="197" y="145"/>
                    <a:pt x="197" y="145"/>
                  </a:cubicBezTo>
                  <a:cubicBezTo>
                    <a:pt x="197" y="146"/>
                    <a:pt x="197" y="146"/>
                    <a:pt x="197" y="146"/>
                  </a:cubicBezTo>
                  <a:cubicBezTo>
                    <a:pt x="196" y="146"/>
                    <a:pt x="196" y="146"/>
                    <a:pt x="196" y="146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5"/>
                    <a:pt x="196" y="145"/>
                    <a:pt x="196" y="145"/>
                  </a:cubicBezTo>
                  <a:cubicBezTo>
                    <a:pt x="196" y="144"/>
                    <a:pt x="196" y="144"/>
                    <a:pt x="196" y="144"/>
                  </a:cubicBezTo>
                  <a:close/>
                  <a:moveTo>
                    <a:pt x="201" y="146"/>
                  </a:moveTo>
                  <a:cubicBezTo>
                    <a:pt x="201" y="145"/>
                    <a:pt x="201" y="145"/>
                    <a:pt x="201" y="145"/>
                  </a:cubicBezTo>
                  <a:cubicBezTo>
                    <a:pt x="201" y="144"/>
                    <a:pt x="201" y="144"/>
                    <a:pt x="201" y="144"/>
                  </a:cubicBezTo>
                  <a:cubicBezTo>
                    <a:pt x="202" y="144"/>
                    <a:pt x="202" y="144"/>
                    <a:pt x="202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2" y="143"/>
                    <a:pt x="202" y="143"/>
                    <a:pt x="202" y="143"/>
                  </a:cubicBezTo>
                  <a:cubicBezTo>
                    <a:pt x="203" y="143"/>
                    <a:pt x="203" y="143"/>
                    <a:pt x="203" y="143"/>
                  </a:cubicBezTo>
                  <a:cubicBezTo>
                    <a:pt x="202" y="142"/>
                    <a:pt x="202" y="142"/>
                    <a:pt x="202" y="142"/>
                  </a:cubicBezTo>
                  <a:cubicBezTo>
                    <a:pt x="202" y="141"/>
                    <a:pt x="202" y="141"/>
                    <a:pt x="202" y="141"/>
                  </a:cubicBezTo>
                  <a:cubicBezTo>
                    <a:pt x="203" y="140"/>
                    <a:pt x="203" y="140"/>
                    <a:pt x="203" y="140"/>
                  </a:cubicBezTo>
                  <a:cubicBezTo>
                    <a:pt x="203" y="138"/>
                    <a:pt x="203" y="138"/>
                    <a:pt x="203" y="138"/>
                  </a:cubicBezTo>
                  <a:cubicBezTo>
                    <a:pt x="204" y="136"/>
                    <a:pt x="204" y="136"/>
                    <a:pt x="204" y="136"/>
                  </a:cubicBezTo>
                  <a:cubicBezTo>
                    <a:pt x="204" y="137"/>
                    <a:pt x="204" y="137"/>
                    <a:pt x="204" y="137"/>
                  </a:cubicBezTo>
                  <a:cubicBezTo>
                    <a:pt x="204" y="138"/>
                    <a:pt x="204" y="138"/>
                    <a:pt x="204" y="138"/>
                  </a:cubicBezTo>
                  <a:cubicBezTo>
                    <a:pt x="205" y="138"/>
                    <a:pt x="205" y="138"/>
                    <a:pt x="205" y="138"/>
                  </a:cubicBezTo>
                  <a:cubicBezTo>
                    <a:pt x="206" y="139"/>
                    <a:pt x="206" y="139"/>
                    <a:pt x="206" y="139"/>
                  </a:cubicBezTo>
                  <a:cubicBezTo>
                    <a:pt x="206" y="142"/>
                    <a:pt x="206" y="142"/>
                    <a:pt x="206" y="142"/>
                  </a:cubicBezTo>
                  <a:cubicBezTo>
                    <a:pt x="206" y="143"/>
                    <a:pt x="206" y="143"/>
                    <a:pt x="206" y="143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5" y="139"/>
                    <a:pt x="205" y="139"/>
                    <a:pt x="205" y="139"/>
                  </a:cubicBezTo>
                  <a:cubicBezTo>
                    <a:pt x="205" y="140"/>
                    <a:pt x="205" y="140"/>
                    <a:pt x="205" y="140"/>
                  </a:cubicBezTo>
                  <a:cubicBezTo>
                    <a:pt x="205" y="143"/>
                    <a:pt x="205" y="143"/>
                    <a:pt x="205" y="143"/>
                  </a:cubicBezTo>
                  <a:cubicBezTo>
                    <a:pt x="204" y="143"/>
                    <a:pt x="204" y="143"/>
                    <a:pt x="204" y="143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4"/>
                    <a:pt x="203" y="144"/>
                    <a:pt x="203" y="144"/>
                  </a:cubicBezTo>
                  <a:cubicBezTo>
                    <a:pt x="203" y="145"/>
                    <a:pt x="203" y="145"/>
                    <a:pt x="203" y="145"/>
                  </a:cubicBezTo>
                  <a:cubicBezTo>
                    <a:pt x="202" y="146"/>
                    <a:pt x="202" y="146"/>
                    <a:pt x="202" y="146"/>
                  </a:cubicBezTo>
                  <a:cubicBezTo>
                    <a:pt x="201" y="147"/>
                    <a:pt x="201" y="147"/>
                    <a:pt x="201" y="147"/>
                  </a:cubicBezTo>
                  <a:cubicBezTo>
                    <a:pt x="201" y="146"/>
                    <a:pt x="201" y="146"/>
                    <a:pt x="201" y="146"/>
                  </a:cubicBezTo>
                  <a:close/>
                  <a:moveTo>
                    <a:pt x="198" y="137"/>
                  </a:moveTo>
                  <a:cubicBezTo>
                    <a:pt x="200" y="137"/>
                    <a:pt x="200" y="137"/>
                    <a:pt x="200" y="137"/>
                  </a:cubicBezTo>
                  <a:cubicBezTo>
                    <a:pt x="200" y="137"/>
                    <a:pt x="200" y="137"/>
                    <a:pt x="200" y="137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8"/>
                    <a:pt x="200" y="138"/>
                    <a:pt x="200" y="138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1" y="138"/>
                    <a:pt x="201" y="138"/>
                    <a:pt x="201" y="138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39"/>
                    <a:pt x="202" y="139"/>
                    <a:pt x="202" y="139"/>
                  </a:cubicBezTo>
                  <a:cubicBezTo>
                    <a:pt x="202" y="140"/>
                    <a:pt x="202" y="140"/>
                    <a:pt x="202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1" y="140"/>
                    <a:pt x="201" y="140"/>
                    <a:pt x="201" y="140"/>
                  </a:cubicBezTo>
                  <a:cubicBezTo>
                    <a:pt x="200" y="139"/>
                    <a:pt x="200" y="139"/>
                    <a:pt x="200" y="139"/>
                  </a:cubicBezTo>
                  <a:cubicBezTo>
                    <a:pt x="199" y="138"/>
                    <a:pt x="199" y="138"/>
                    <a:pt x="199" y="138"/>
                  </a:cubicBezTo>
                  <a:cubicBezTo>
                    <a:pt x="199" y="139"/>
                    <a:pt x="199" y="139"/>
                    <a:pt x="199" y="139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1"/>
                    <a:pt x="200" y="141"/>
                    <a:pt x="200" y="141"/>
                  </a:cubicBezTo>
                  <a:cubicBezTo>
                    <a:pt x="201" y="141"/>
                    <a:pt x="201" y="141"/>
                    <a:pt x="201" y="141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2"/>
                    <a:pt x="201" y="142"/>
                    <a:pt x="201" y="142"/>
                  </a:cubicBezTo>
                  <a:cubicBezTo>
                    <a:pt x="201" y="143"/>
                    <a:pt x="201" y="143"/>
                    <a:pt x="201" y="143"/>
                  </a:cubicBezTo>
                  <a:cubicBezTo>
                    <a:pt x="200" y="143"/>
                    <a:pt x="200" y="143"/>
                    <a:pt x="200" y="143"/>
                  </a:cubicBezTo>
                  <a:cubicBezTo>
                    <a:pt x="200" y="142"/>
                    <a:pt x="200" y="142"/>
                    <a:pt x="200" y="142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8" y="140"/>
                    <a:pt x="198" y="140"/>
                    <a:pt x="198" y="140"/>
                  </a:cubicBezTo>
                  <a:cubicBezTo>
                    <a:pt x="198" y="141"/>
                    <a:pt x="198" y="141"/>
                    <a:pt x="198" y="141"/>
                  </a:cubicBezTo>
                  <a:cubicBezTo>
                    <a:pt x="199" y="142"/>
                    <a:pt x="199" y="142"/>
                    <a:pt x="199" y="142"/>
                  </a:cubicBezTo>
                  <a:cubicBezTo>
                    <a:pt x="199" y="143"/>
                    <a:pt x="199" y="143"/>
                    <a:pt x="199" y="143"/>
                  </a:cubicBezTo>
                  <a:cubicBezTo>
                    <a:pt x="198" y="143"/>
                    <a:pt x="198" y="143"/>
                    <a:pt x="198" y="143"/>
                  </a:cubicBezTo>
                  <a:cubicBezTo>
                    <a:pt x="197" y="143"/>
                    <a:pt x="197" y="143"/>
                    <a:pt x="197" y="143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2"/>
                    <a:pt x="197" y="142"/>
                    <a:pt x="197" y="142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196" y="140"/>
                    <a:pt x="196" y="140"/>
                    <a:pt x="196" y="140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7" y="139"/>
                    <a:pt x="197" y="139"/>
                    <a:pt x="197" y="139"/>
                  </a:cubicBezTo>
                  <a:cubicBezTo>
                    <a:pt x="198" y="139"/>
                    <a:pt x="198" y="139"/>
                    <a:pt x="198" y="139"/>
                  </a:cubicBezTo>
                  <a:cubicBezTo>
                    <a:pt x="197" y="138"/>
                    <a:pt x="197" y="138"/>
                    <a:pt x="197" y="138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7" y="137"/>
                    <a:pt x="197" y="137"/>
                    <a:pt x="197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ubicBezTo>
                    <a:pt x="198" y="137"/>
                    <a:pt x="198" y="137"/>
                    <a:pt x="198" y="137"/>
                  </a:cubicBezTo>
                  <a:close/>
                  <a:moveTo>
                    <a:pt x="199" y="136"/>
                  </a:moveTo>
                  <a:cubicBezTo>
                    <a:pt x="199" y="135"/>
                    <a:pt x="199" y="135"/>
                    <a:pt x="199" y="135"/>
                  </a:cubicBezTo>
                  <a:cubicBezTo>
                    <a:pt x="200" y="136"/>
                    <a:pt x="200" y="136"/>
                    <a:pt x="200" y="136"/>
                  </a:cubicBezTo>
                  <a:cubicBezTo>
                    <a:pt x="199" y="136"/>
                    <a:pt x="199" y="136"/>
                    <a:pt x="199" y="136"/>
                  </a:cubicBezTo>
                  <a:cubicBezTo>
                    <a:pt x="199" y="136"/>
                    <a:pt x="199" y="136"/>
                    <a:pt x="199" y="136"/>
                  </a:cubicBezTo>
                  <a:close/>
                  <a:moveTo>
                    <a:pt x="66" y="86"/>
                  </a:move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6" y="86"/>
                    <a:pt x="66" y="86"/>
                    <a:pt x="66" y="86"/>
                  </a:cubicBezTo>
                  <a:close/>
                  <a:moveTo>
                    <a:pt x="66" y="87"/>
                  </a:moveTo>
                  <a:cubicBezTo>
                    <a:pt x="66" y="87"/>
                    <a:pt x="66" y="87"/>
                    <a:pt x="66" y="87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8" y="89"/>
                    <a:pt x="68" y="89"/>
                    <a:pt x="68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6" y="88"/>
                    <a:pt x="66" y="88"/>
                    <a:pt x="66" y="88"/>
                  </a:cubicBezTo>
                  <a:cubicBezTo>
                    <a:pt x="65" y="87"/>
                    <a:pt x="65" y="87"/>
                    <a:pt x="65" y="87"/>
                  </a:cubicBezTo>
                  <a:cubicBezTo>
                    <a:pt x="65" y="87"/>
                    <a:pt x="66" y="87"/>
                    <a:pt x="66" y="87"/>
                  </a:cubicBezTo>
                  <a:close/>
                  <a:moveTo>
                    <a:pt x="112" y="73"/>
                  </a:moveTo>
                  <a:cubicBezTo>
                    <a:pt x="111" y="74"/>
                    <a:pt x="111" y="74"/>
                    <a:pt x="111" y="7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11" y="75"/>
                    <a:pt x="111" y="75"/>
                    <a:pt x="111" y="75"/>
                  </a:cubicBezTo>
                  <a:cubicBezTo>
                    <a:pt x="110" y="75"/>
                    <a:pt x="110" y="75"/>
                    <a:pt x="110" y="75"/>
                  </a:cubicBezTo>
                  <a:cubicBezTo>
                    <a:pt x="109" y="75"/>
                    <a:pt x="109" y="75"/>
                    <a:pt x="109" y="75"/>
                  </a:cubicBezTo>
                  <a:cubicBezTo>
                    <a:pt x="108" y="75"/>
                    <a:pt x="108" y="75"/>
                    <a:pt x="108" y="75"/>
                  </a:cubicBezTo>
                  <a:cubicBezTo>
                    <a:pt x="108" y="74"/>
                    <a:pt x="108" y="74"/>
                    <a:pt x="108" y="74"/>
                  </a:cubicBezTo>
                  <a:cubicBezTo>
                    <a:pt x="111" y="72"/>
                    <a:pt x="111" y="72"/>
                    <a:pt x="111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2"/>
                    <a:pt x="112" y="72"/>
                    <a:pt x="112" y="72"/>
                  </a:cubicBezTo>
                  <a:cubicBezTo>
                    <a:pt x="112" y="73"/>
                    <a:pt x="112" y="73"/>
                    <a:pt x="112" y="73"/>
                  </a:cubicBezTo>
                  <a:close/>
                  <a:moveTo>
                    <a:pt x="113" y="73"/>
                  </a:moveTo>
                  <a:cubicBezTo>
                    <a:pt x="113" y="73"/>
                    <a:pt x="113" y="73"/>
                    <a:pt x="113" y="73"/>
                  </a:cubicBezTo>
                  <a:cubicBezTo>
                    <a:pt x="113" y="73"/>
                    <a:pt x="113" y="73"/>
                    <a:pt x="113" y="73"/>
                  </a:cubicBezTo>
                  <a:cubicBezTo>
                    <a:pt x="113" y="72"/>
                    <a:pt x="113" y="72"/>
                    <a:pt x="113" y="72"/>
                  </a:cubicBezTo>
                  <a:cubicBezTo>
                    <a:pt x="113" y="71"/>
                    <a:pt x="113" y="71"/>
                    <a:pt x="113" y="71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3" y="70"/>
                    <a:pt x="113" y="70"/>
                    <a:pt x="113" y="70"/>
                  </a:cubicBezTo>
                  <a:cubicBezTo>
                    <a:pt x="114" y="70"/>
                    <a:pt x="114" y="70"/>
                    <a:pt x="114" y="70"/>
                  </a:cubicBezTo>
                  <a:cubicBezTo>
                    <a:pt x="116" y="71"/>
                    <a:pt x="116" y="71"/>
                    <a:pt x="116" y="71"/>
                  </a:cubicBezTo>
                  <a:cubicBezTo>
                    <a:pt x="116" y="72"/>
                    <a:pt x="116" y="72"/>
                    <a:pt x="116" y="72"/>
                  </a:cubicBezTo>
                  <a:cubicBezTo>
                    <a:pt x="115" y="72"/>
                    <a:pt x="115" y="72"/>
                    <a:pt x="115" y="72"/>
                  </a:cubicBezTo>
                  <a:cubicBezTo>
                    <a:pt x="113" y="74"/>
                    <a:pt x="113" y="74"/>
                    <a:pt x="113" y="74"/>
                  </a:cubicBezTo>
                  <a:cubicBezTo>
                    <a:pt x="113" y="73"/>
                    <a:pt x="113" y="73"/>
                    <a:pt x="113" y="73"/>
                  </a:cubicBezTo>
                  <a:close/>
                  <a:moveTo>
                    <a:pt x="121" y="68"/>
                  </a:moveTo>
                  <a:cubicBezTo>
                    <a:pt x="122" y="68"/>
                    <a:pt x="122" y="68"/>
                    <a:pt x="122" y="68"/>
                  </a:cubicBezTo>
                  <a:cubicBezTo>
                    <a:pt x="123" y="68"/>
                    <a:pt x="123" y="68"/>
                    <a:pt x="123" y="68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3" y="69"/>
                    <a:pt x="123" y="69"/>
                    <a:pt x="123" y="69"/>
                  </a:cubicBezTo>
                  <a:cubicBezTo>
                    <a:pt x="122" y="69"/>
                    <a:pt x="122" y="69"/>
                    <a:pt x="122" y="69"/>
                  </a:cubicBezTo>
                  <a:cubicBezTo>
                    <a:pt x="121" y="68"/>
                    <a:pt x="121" y="68"/>
                    <a:pt x="121" y="68"/>
                  </a:cubicBezTo>
                  <a:close/>
                  <a:moveTo>
                    <a:pt x="166" y="107"/>
                  </a:move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7" y="107"/>
                    <a:pt x="167" y="107"/>
                    <a:pt x="167" y="107"/>
                  </a:cubicBezTo>
                  <a:cubicBezTo>
                    <a:pt x="166" y="107"/>
                    <a:pt x="166" y="107"/>
                    <a:pt x="166" y="107"/>
                  </a:cubicBezTo>
                  <a:close/>
                  <a:moveTo>
                    <a:pt x="162" y="119"/>
                  </a:moveTo>
                  <a:cubicBezTo>
                    <a:pt x="163" y="119"/>
                    <a:pt x="163" y="119"/>
                    <a:pt x="163" y="119"/>
                  </a:cubicBezTo>
                  <a:cubicBezTo>
                    <a:pt x="163" y="119"/>
                    <a:pt x="163" y="119"/>
                    <a:pt x="163" y="119"/>
                  </a:cubicBezTo>
                  <a:cubicBezTo>
                    <a:pt x="162" y="119"/>
                    <a:pt x="162" y="119"/>
                    <a:pt x="162" y="119"/>
                  </a:cubicBezTo>
                  <a:close/>
                  <a:moveTo>
                    <a:pt x="172" y="117"/>
                  </a:moveTo>
                  <a:cubicBezTo>
                    <a:pt x="173" y="116"/>
                    <a:pt x="173" y="116"/>
                    <a:pt x="173" y="116"/>
                  </a:cubicBezTo>
                  <a:cubicBezTo>
                    <a:pt x="173" y="116"/>
                    <a:pt x="173" y="116"/>
                    <a:pt x="173" y="116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72" y="118"/>
                    <a:pt x="172" y="118"/>
                    <a:pt x="172" y="118"/>
                  </a:cubicBezTo>
                  <a:cubicBezTo>
                    <a:pt x="172" y="117"/>
                    <a:pt x="172" y="117"/>
                    <a:pt x="172" y="117"/>
                  </a:cubicBezTo>
                  <a:close/>
                  <a:moveTo>
                    <a:pt x="165" y="109"/>
                  </a:moveTo>
                  <a:cubicBezTo>
                    <a:pt x="165" y="108"/>
                    <a:pt x="165" y="108"/>
                    <a:pt x="165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6" y="109"/>
                    <a:pt x="166" y="109"/>
                    <a:pt x="166" y="109"/>
                  </a:cubicBezTo>
                  <a:cubicBezTo>
                    <a:pt x="165" y="109"/>
                    <a:pt x="165" y="109"/>
                    <a:pt x="165" y="109"/>
                  </a:cubicBezTo>
                  <a:close/>
                  <a:moveTo>
                    <a:pt x="166" y="112"/>
                  </a:moveTo>
                  <a:cubicBezTo>
                    <a:pt x="166" y="111"/>
                    <a:pt x="166" y="111"/>
                    <a:pt x="166" y="111"/>
                  </a:cubicBezTo>
                  <a:cubicBezTo>
                    <a:pt x="166" y="110"/>
                    <a:pt x="166" y="110"/>
                    <a:pt x="166" y="110"/>
                  </a:cubicBezTo>
                  <a:cubicBezTo>
                    <a:pt x="167" y="110"/>
                    <a:pt x="167" y="110"/>
                    <a:pt x="167" y="110"/>
                  </a:cubicBezTo>
                  <a:cubicBezTo>
                    <a:pt x="167" y="111"/>
                    <a:pt x="167" y="111"/>
                    <a:pt x="167" y="111"/>
                  </a:cubicBezTo>
                  <a:cubicBezTo>
                    <a:pt x="168" y="111"/>
                    <a:pt x="168" y="111"/>
                    <a:pt x="168" y="111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7" y="112"/>
                    <a:pt x="167" y="112"/>
                    <a:pt x="167" y="112"/>
                  </a:cubicBezTo>
                  <a:cubicBezTo>
                    <a:pt x="166" y="112"/>
                    <a:pt x="166" y="112"/>
                    <a:pt x="166" y="112"/>
                  </a:cubicBezTo>
                  <a:close/>
                  <a:moveTo>
                    <a:pt x="159" y="115"/>
                  </a:moveTo>
                  <a:cubicBezTo>
                    <a:pt x="159" y="115"/>
                    <a:pt x="159" y="115"/>
                    <a:pt x="159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4"/>
                    <a:pt x="160" y="114"/>
                    <a:pt x="160" y="114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5" y="112"/>
                    <a:pt x="165" y="112"/>
                    <a:pt x="165" y="112"/>
                  </a:cubicBezTo>
                  <a:cubicBezTo>
                    <a:pt x="164" y="112"/>
                    <a:pt x="164" y="112"/>
                    <a:pt x="164" y="112"/>
                  </a:cubicBezTo>
                  <a:cubicBezTo>
                    <a:pt x="163" y="113"/>
                    <a:pt x="163" y="113"/>
                    <a:pt x="163" y="113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1" y="114"/>
                    <a:pt x="161" y="114"/>
                    <a:pt x="161" y="114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1" y="115"/>
                    <a:pt x="161" y="115"/>
                    <a:pt x="161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60" y="115"/>
                    <a:pt x="160" y="115"/>
                    <a:pt x="160" y="115"/>
                  </a:cubicBezTo>
                  <a:cubicBezTo>
                    <a:pt x="159" y="115"/>
                    <a:pt x="159" y="115"/>
                    <a:pt x="159" y="115"/>
                  </a:cubicBezTo>
                  <a:cubicBezTo>
                    <a:pt x="159" y="115"/>
                    <a:pt x="159" y="115"/>
                    <a:pt x="159" y="115"/>
                  </a:cubicBezTo>
                  <a:close/>
                  <a:moveTo>
                    <a:pt x="159" y="114"/>
                  </a:moveTo>
                  <a:cubicBezTo>
                    <a:pt x="160" y="113"/>
                    <a:pt x="160" y="113"/>
                    <a:pt x="160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4"/>
                    <a:pt x="159" y="114"/>
                    <a:pt x="159" y="114"/>
                  </a:cubicBezTo>
                  <a:cubicBezTo>
                    <a:pt x="159" y="114"/>
                    <a:pt x="159" y="114"/>
                    <a:pt x="159" y="114"/>
                  </a:cubicBezTo>
                  <a:close/>
                  <a:moveTo>
                    <a:pt x="161" y="112"/>
                  </a:moveTo>
                  <a:cubicBezTo>
                    <a:pt x="162" y="111"/>
                    <a:pt x="162" y="111"/>
                    <a:pt x="162" y="111"/>
                  </a:cubicBezTo>
                  <a:cubicBezTo>
                    <a:pt x="162" y="110"/>
                    <a:pt x="162" y="110"/>
                    <a:pt x="162" y="110"/>
                  </a:cubicBezTo>
                  <a:cubicBezTo>
                    <a:pt x="163" y="109"/>
                    <a:pt x="163" y="109"/>
                    <a:pt x="163" y="109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3" y="110"/>
                    <a:pt x="163" y="110"/>
                    <a:pt x="163" y="110"/>
                  </a:cubicBezTo>
                  <a:cubicBezTo>
                    <a:pt x="162" y="111"/>
                    <a:pt x="162" y="111"/>
                    <a:pt x="162" y="111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ubicBezTo>
                    <a:pt x="161" y="112"/>
                    <a:pt x="161" y="112"/>
                    <a:pt x="161" y="112"/>
                  </a:cubicBezTo>
                  <a:close/>
                  <a:moveTo>
                    <a:pt x="162" y="107"/>
                  </a:moveTo>
                  <a:cubicBezTo>
                    <a:pt x="163" y="106"/>
                    <a:pt x="163" y="106"/>
                    <a:pt x="163" y="106"/>
                  </a:cubicBezTo>
                  <a:cubicBezTo>
                    <a:pt x="163" y="106"/>
                    <a:pt x="163" y="106"/>
                    <a:pt x="163" y="106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3" y="107"/>
                    <a:pt x="163" y="107"/>
                    <a:pt x="163" y="107"/>
                  </a:cubicBezTo>
                  <a:cubicBezTo>
                    <a:pt x="162" y="107"/>
                    <a:pt x="162" y="107"/>
                    <a:pt x="162" y="107"/>
                  </a:cubicBezTo>
                  <a:close/>
                  <a:moveTo>
                    <a:pt x="109" y="51"/>
                  </a:moveTo>
                  <a:cubicBezTo>
                    <a:pt x="109" y="51"/>
                    <a:pt x="109" y="51"/>
                    <a:pt x="109" y="51"/>
                  </a:cubicBezTo>
                  <a:cubicBezTo>
                    <a:pt x="110" y="51"/>
                    <a:pt x="110" y="51"/>
                    <a:pt x="110" y="51"/>
                  </a:cubicBezTo>
                  <a:cubicBezTo>
                    <a:pt x="109" y="51"/>
                    <a:pt x="109" y="51"/>
                    <a:pt x="109" y="51"/>
                  </a:cubicBezTo>
                  <a:cubicBezTo>
                    <a:pt x="109" y="51"/>
                    <a:pt x="109" y="51"/>
                    <a:pt x="109" y="51"/>
                  </a:cubicBezTo>
                  <a:close/>
                  <a:moveTo>
                    <a:pt x="91" y="68"/>
                  </a:moveTo>
                  <a:cubicBezTo>
                    <a:pt x="92" y="66"/>
                    <a:pt x="92" y="66"/>
                    <a:pt x="92" y="66"/>
                  </a:cubicBezTo>
                  <a:cubicBezTo>
                    <a:pt x="92" y="66"/>
                    <a:pt x="92" y="66"/>
                    <a:pt x="92" y="66"/>
                  </a:cubicBezTo>
                  <a:cubicBezTo>
                    <a:pt x="91" y="65"/>
                    <a:pt x="91" y="65"/>
                    <a:pt x="91" y="65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90" y="62"/>
                    <a:pt x="90" y="62"/>
                    <a:pt x="90" y="62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8" y="63"/>
                    <a:pt x="88" y="63"/>
                    <a:pt x="88" y="63"/>
                  </a:cubicBezTo>
                  <a:cubicBezTo>
                    <a:pt x="87" y="63"/>
                    <a:pt x="87" y="63"/>
                    <a:pt x="87" y="63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6" y="61"/>
                    <a:pt x="86" y="61"/>
                    <a:pt x="86" y="61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89" y="60"/>
                    <a:pt x="89" y="60"/>
                    <a:pt x="89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1" y="61"/>
                    <a:pt x="91" y="61"/>
                    <a:pt x="91" y="61"/>
                  </a:cubicBezTo>
                  <a:cubicBezTo>
                    <a:pt x="92" y="60"/>
                    <a:pt x="92" y="60"/>
                    <a:pt x="92" y="60"/>
                  </a:cubicBezTo>
                  <a:cubicBezTo>
                    <a:pt x="94" y="60"/>
                    <a:pt x="94" y="60"/>
                    <a:pt x="94" y="60"/>
                  </a:cubicBezTo>
                  <a:cubicBezTo>
                    <a:pt x="94" y="61"/>
                    <a:pt x="94" y="61"/>
                    <a:pt x="94" y="61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2"/>
                    <a:pt x="94" y="62"/>
                    <a:pt x="94" y="62"/>
                  </a:cubicBezTo>
                  <a:cubicBezTo>
                    <a:pt x="94" y="63"/>
                    <a:pt x="94" y="63"/>
                    <a:pt x="94" y="63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67"/>
                    <a:pt x="96" y="67"/>
                    <a:pt x="96" y="67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5" y="66"/>
                    <a:pt x="95" y="66"/>
                    <a:pt x="95" y="66"/>
                  </a:cubicBezTo>
                  <a:cubicBezTo>
                    <a:pt x="94" y="67"/>
                    <a:pt x="94" y="67"/>
                    <a:pt x="94" y="67"/>
                  </a:cubicBezTo>
                  <a:cubicBezTo>
                    <a:pt x="93" y="67"/>
                    <a:pt x="93" y="67"/>
                    <a:pt x="93" y="67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1" y="68"/>
                    <a:pt x="91" y="68"/>
                    <a:pt x="91" y="68"/>
                  </a:cubicBezTo>
                  <a:close/>
                  <a:moveTo>
                    <a:pt x="86" y="95"/>
                  </a:moveTo>
                  <a:cubicBezTo>
                    <a:pt x="87" y="95"/>
                    <a:pt x="87" y="95"/>
                    <a:pt x="87" y="95"/>
                  </a:cubicBezTo>
                  <a:cubicBezTo>
                    <a:pt x="88" y="95"/>
                    <a:pt x="88" y="95"/>
                    <a:pt x="88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89" y="95"/>
                    <a:pt x="89" y="95"/>
                    <a:pt x="89" y="95"/>
                  </a:cubicBezTo>
                  <a:cubicBezTo>
                    <a:pt x="90" y="94"/>
                    <a:pt x="90" y="94"/>
                    <a:pt x="90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5"/>
                    <a:pt x="91" y="95"/>
                    <a:pt x="91" y="95"/>
                  </a:cubicBezTo>
                  <a:cubicBezTo>
                    <a:pt x="92" y="95"/>
                    <a:pt x="92" y="95"/>
                    <a:pt x="92" y="95"/>
                  </a:cubicBezTo>
                  <a:cubicBezTo>
                    <a:pt x="93" y="96"/>
                    <a:pt x="93" y="96"/>
                    <a:pt x="93" y="96"/>
                  </a:cubicBezTo>
                  <a:cubicBezTo>
                    <a:pt x="92" y="97"/>
                    <a:pt x="92" y="97"/>
                    <a:pt x="92" y="97"/>
                  </a:cubicBezTo>
                  <a:cubicBezTo>
                    <a:pt x="91" y="98"/>
                    <a:pt x="91" y="98"/>
                    <a:pt x="91" y="98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8" y="98"/>
                    <a:pt x="88" y="98"/>
                    <a:pt x="88" y="98"/>
                  </a:cubicBezTo>
                  <a:cubicBezTo>
                    <a:pt x="87" y="98"/>
                    <a:pt x="87" y="98"/>
                    <a:pt x="87" y="98"/>
                  </a:cubicBezTo>
                  <a:cubicBezTo>
                    <a:pt x="86" y="96"/>
                    <a:pt x="86" y="96"/>
                    <a:pt x="86" y="96"/>
                  </a:cubicBezTo>
                  <a:cubicBezTo>
                    <a:pt x="86" y="95"/>
                    <a:pt x="86" y="95"/>
                    <a:pt x="86" y="95"/>
                  </a:cubicBezTo>
                  <a:close/>
                  <a:moveTo>
                    <a:pt x="144" y="107"/>
                  </a:move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6" y="106"/>
                    <a:pt x="146" y="106"/>
                    <a:pt x="146" y="106"/>
                  </a:cubicBezTo>
                  <a:cubicBezTo>
                    <a:pt x="145" y="107"/>
                    <a:pt x="145" y="107"/>
                    <a:pt x="145" y="107"/>
                  </a:cubicBezTo>
                  <a:cubicBezTo>
                    <a:pt x="144" y="107"/>
                    <a:pt x="144" y="107"/>
                    <a:pt x="144" y="107"/>
                  </a:cubicBezTo>
                  <a:close/>
                  <a:moveTo>
                    <a:pt x="135" y="113"/>
                  </a:move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6" y="113"/>
                    <a:pt x="136" y="113"/>
                    <a:pt x="136" y="113"/>
                  </a:cubicBezTo>
                  <a:cubicBezTo>
                    <a:pt x="135" y="113"/>
                    <a:pt x="135" y="113"/>
                    <a:pt x="135" y="113"/>
                  </a:cubicBezTo>
                  <a:close/>
                  <a:moveTo>
                    <a:pt x="135" y="120"/>
                  </a:moveTo>
                  <a:cubicBezTo>
                    <a:pt x="136" y="119"/>
                    <a:pt x="136" y="119"/>
                    <a:pt x="136" y="119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lose/>
                  <a:moveTo>
                    <a:pt x="132" y="123"/>
                  </a:moveTo>
                  <a:cubicBezTo>
                    <a:pt x="131" y="123"/>
                    <a:pt x="131" y="123"/>
                    <a:pt x="131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2" y="123"/>
                    <a:pt x="132" y="123"/>
                    <a:pt x="132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4" y="122"/>
                    <a:pt x="134" y="122"/>
                    <a:pt x="134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5" y="122"/>
                    <a:pt x="135" y="122"/>
                    <a:pt x="135" y="122"/>
                  </a:cubicBezTo>
                  <a:cubicBezTo>
                    <a:pt x="136" y="121"/>
                    <a:pt x="136" y="121"/>
                    <a:pt x="136" y="121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2"/>
                    <a:pt x="136" y="122"/>
                    <a:pt x="136" y="122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3"/>
                    <a:pt x="136" y="123"/>
                    <a:pt x="136" y="123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6" y="124"/>
                    <a:pt x="136" y="124"/>
                    <a:pt x="136" y="124"/>
                  </a:cubicBezTo>
                  <a:cubicBezTo>
                    <a:pt x="135" y="123"/>
                    <a:pt x="135" y="123"/>
                    <a:pt x="135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4"/>
                    <a:pt x="133" y="124"/>
                  </a:cubicBezTo>
                  <a:cubicBezTo>
                    <a:pt x="132" y="124"/>
                    <a:pt x="132" y="124"/>
                    <a:pt x="132" y="124"/>
                  </a:cubicBezTo>
                  <a:cubicBezTo>
                    <a:pt x="132" y="123"/>
                    <a:pt x="132" y="123"/>
                    <a:pt x="132" y="123"/>
                  </a:cubicBezTo>
                  <a:close/>
                  <a:moveTo>
                    <a:pt x="122" y="132"/>
                  </a:moveTo>
                  <a:cubicBezTo>
                    <a:pt x="122" y="132"/>
                    <a:pt x="122" y="132"/>
                    <a:pt x="122" y="132"/>
                  </a:cubicBezTo>
                  <a:cubicBezTo>
                    <a:pt x="122" y="132"/>
                    <a:pt x="122" y="132"/>
                    <a:pt x="122" y="132"/>
                  </a:cubicBezTo>
                  <a:cubicBezTo>
                    <a:pt x="121" y="132"/>
                    <a:pt x="121" y="132"/>
                    <a:pt x="121" y="132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2" y="130"/>
                    <a:pt x="122" y="130"/>
                    <a:pt x="122" y="130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25" y="126"/>
                    <a:pt x="125" y="126"/>
                    <a:pt x="125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6" y="128"/>
                    <a:pt x="126" y="128"/>
                    <a:pt x="126" y="128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7"/>
                    <a:pt x="127" y="127"/>
                    <a:pt x="127" y="127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8" y="127"/>
                    <a:pt x="128" y="127"/>
                    <a:pt x="128" y="127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7" y="126"/>
                    <a:pt x="127" y="126"/>
                    <a:pt x="127" y="126"/>
                  </a:cubicBezTo>
                  <a:cubicBezTo>
                    <a:pt x="127" y="125"/>
                    <a:pt x="127" y="125"/>
                    <a:pt x="127" y="125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4"/>
                    <a:pt x="128" y="124"/>
                    <a:pt x="128" y="124"/>
                  </a:cubicBezTo>
                  <a:cubicBezTo>
                    <a:pt x="129" y="125"/>
                    <a:pt x="129" y="125"/>
                    <a:pt x="129" y="125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7"/>
                    <a:pt x="129" y="127"/>
                    <a:pt x="129" y="127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29" y="126"/>
                    <a:pt x="129" y="126"/>
                    <a:pt x="129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6"/>
                    <a:pt x="130" y="126"/>
                    <a:pt x="130" y="126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0" y="125"/>
                    <a:pt x="130" y="125"/>
                    <a:pt x="130" y="125"/>
                  </a:cubicBezTo>
                  <a:cubicBezTo>
                    <a:pt x="131" y="124"/>
                    <a:pt x="131" y="124"/>
                    <a:pt x="131" y="124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5"/>
                    <a:pt x="131" y="125"/>
                    <a:pt x="131" y="125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3" y="127"/>
                    <a:pt x="133" y="127"/>
                    <a:pt x="133" y="127"/>
                  </a:cubicBezTo>
                  <a:cubicBezTo>
                    <a:pt x="133" y="128"/>
                    <a:pt x="133" y="128"/>
                    <a:pt x="133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2" y="128"/>
                    <a:pt x="132" y="128"/>
                    <a:pt x="132" y="128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30" y="128"/>
                    <a:pt x="130" y="128"/>
                    <a:pt x="130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0" y="129"/>
                    <a:pt x="130" y="129"/>
                  </a:cubicBezTo>
                  <a:cubicBezTo>
                    <a:pt x="131" y="129"/>
                    <a:pt x="131" y="129"/>
                    <a:pt x="131" y="129"/>
                  </a:cubicBezTo>
                  <a:cubicBezTo>
                    <a:pt x="130" y="130"/>
                    <a:pt x="130" y="130"/>
                    <a:pt x="130" y="130"/>
                  </a:cubicBezTo>
                  <a:cubicBezTo>
                    <a:pt x="129" y="130"/>
                    <a:pt x="129" y="130"/>
                    <a:pt x="129" y="130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0"/>
                    <a:pt x="128" y="130"/>
                    <a:pt x="128" y="130"/>
                  </a:cubicBezTo>
                  <a:cubicBezTo>
                    <a:pt x="128" y="131"/>
                    <a:pt x="128" y="131"/>
                    <a:pt x="128" y="131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5" y="132"/>
                    <a:pt x="125" y="132"/>
                    <a:pt x="125" y="132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3" y="134"/>
                    <a:pt x="123" y="134"/>
                    <a:pt x="123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2" y="133"/>
                    <a:pt x="122" y="133"/>
                    <a:pt x="122" y="133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2"/>
                    <a:pt x="124" y="132"/>
                    <a:pt x="124" y="132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4" y="131"/>
                    <a:pt x="124" y="131"/>
                    <a:pt x="124" y="131"/>
                  </a:cubicBezTo>
                  <a:cubicBezTo>
                    <a:pt x="123" y="132"/>
                    <a:pt x="123" y="132"/>
                    <a:pt x="123" y="132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3" y="131"/>
                    <a:pt x="123" y="131"/>
                    <a:pt x="123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2"/>
                    <a:pt x="122" y="132"/>
                    <a:pt x="122" y="132"/>
                  </a:cubicBezTo>
                  <a:close/>
                  <a:moveTo>
                    <a:pt x="121" y="135"/>
                  </a:move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ubicBezTo>
                    <a:pt x="121" y="135"/>
                    <a:pt x="121" y="135"/>
                    <a:pt x="121" y="135"/>
                  </a:cubicBezTo>
                  <a:close/>
                  <a:moveTo>
                    <a:pt x="118" y="136"/>
                  </a:moveTo>
                  <a:cubicBezTo>
                    <a:pt x="119" y="135"/>
                    <a:pt x="119" y="135"/>
                    <a:pt x="119" y="135"/>
                  </a:cubicBezTo>
                  <a:cubicBezTo>
                    <a:pt x="120" y="134"/>
                    <a:pt x="120" y="134"/>
                    <a:pt x="120" y="134"/>
                  </a:cubicBezTo>
                  <a:cubicBezTo>
                    <a:pt x="119" y="136"/>
                    <a:pt x="119" y="136"/>
                    <a:pt x="119" y="136"/>
                  </a:cubicBezTo>
                  <a:cubicBezTo>
                    <a:pt x="118" y="136"/>
                    <a:pt x="118" y="136"/>
                    <a:pt x="118" y="136"/>
                  </a:cubicBezTo>
                  <a:close/>
                  <a:moveTo>
                    <a:pt x="112" y="140"/>
                  </a:moveTo>
                  <a:cubicBezTo>
                    <a:pt x="112" y="140"/>
                    <a:pt x="112" y="140"/>
                    <a:pt x="112" y="140"/>
                  </a:cubicBezTo>
                  <a:cubicBezTo>
                    <a:pt x="112" y="140"/>
                    <a:pt x="112" y="140"/>
                    <a:pt x="112" y="140"/>
                  </a:cubicBezTo>
                  <a:cubicBezTo>
                    <a:pt x="113" y="139"/>
                    <a:pt x="113" y="139"/>
                    <a:pt x="113" y="139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2" y="140"/>
                    <a:pt x="112" y="140"/>
                    <a:pt x="112" y="140"/>
                  </a:cubicBezTo>
                  <a:close/>
                  <a:moveTo>
                    <a:pt x="109" y="133"/>
                  </a:moveTo>
                  <a:cubicBezTo>
                    <a:pt x="110" y="133"/>
                    <a:pt x="110" y="133"/>
                    <a:pt x="110" y="133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109" y="134"/>
                    <a:pt x="109" y="134"/>
                    <a:pt x="109" y="134"/>
                  </a:cubicBezTo>
                  <a:cubicBezTo>
                    <a:pt x="109" y="133"/>
                    <a:pt x="109" y="133"/>
                    <a:pt x="109" y="133"/>
                  </a:cubicBezTo>
                  <a:close/>
                  <a:moveTo>
                    <a:pt x="92" y="140"/>
                  </a:moveTo>
                  <a:cubicBezTo>
                    <a:pt x="91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ubicBezTo>
                    <a:pt x="92" y="140"/>
                    <a:pt x="92" y="140"/>
                    <a:pt x="92" y="140"/>
                  </a:cubicBezTo>
                  <a:close/>
                  <a:moveTo>
                    <a:pt x="90" y="140"/>
                  </a:moveTo>
                  <a:cubicBezTo>
                    <a:pt x="91" y="141"/>
                    <a:pt x="91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0" y="140"/>
                    <a:pt x="90" y="140"/>
                    <a:pt x="90" y="140"/>
                  </a:cubicBezTo>
                  <a:close/>
                  <a:moveTo>
                    <a:pt x="94" y="143"/>
                  </a:moveTo>
                  <a:cubicBezTo>
                    <a:pt x="95" y="144"/>
                    <a:pt x="95" y="144"/>
                    <a:pt x="95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4"/>
                    <a:pt x="94" y="144"/>
                    <a:pt x="94" y="144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4" y="143"/>
                  </a:moveTo>
                  <a:cubicBezTo>
                    <a:pt x="94" y="142"/>
                    <a:pt x="94" y="142"/>
                    <a:pt x="94" y="142"/>
                  </a:cubicBezTo>
                  <a:cubicBezTo>
                    <a:pt x="94" y="143"/>
                    <a:pt x="94" y="143"/>
                    <a:pt x="94" y="143"/>
                  </a:cubicBezTo>
                  <a:cubicBezTo>
                    <a:pt x="94" y="143"/>
                    <a:pt x="94" y="143"/>
                    <a:pt x="94" y="143"/>
                  </a:cubicBezTo>
                  <a:close/>
                  <a:moveTo>
                    <a:pt x="90" y="144"/>
                  </a:moveTo>
                  <a:cubicBezTo>
                    <a:pt x="91" y="143"/>
                    <a:pt x="91" y="143"/>
                    <a:pt x="91" y="143"/>
                  </a:cubicBezTo>
                  <a:cubicBezTo>
                    <a:pt x="91" y="142"/>
                    <a:pt x="91" y="142"/>
                    <a:pt x="91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1" y="144"/>
                    <a:pt x="91" y="144"/>
                    <a:pt x="91" y="144"/>
                  </a:cubicBezTo>
                  <a:cubicBezTo>
                    <a:pt x="90" y="144"/>
                    <a:pt x="90" y="144"/>
                    <a:pt x="90" y="144"/>
                  </a:cubicBezTo>
                  <a:close/>
                  <a:moveTo>
                    <a:pt x="89" y="142"/>
                  </a:moveTo>
                  <a:cubicBezTo>
                    <a:pt x="88" y="141"/>
                    <a:pt x="88" y="141"/>
                    <a:pt x="88" y="141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89" y="140"/>
                    <a:pt x="89" y="140"/>
                    <a:pt x="89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89" y="142"/>
                    <a:pt x="89" y="142"/>
                    <a:pt x="89" y="142"/>
                  </a:cubicBezTo>
                  <a:cubicBezTo>
                    <a:pt x="89" y="142"/>
                    <a:pt x="89" y="142"/>
                    <a:pt x="89" y="142"/>
                  </a:cubicBezTo>
                  <a:close/>
                  <a:moveTo>
                    <a:pt x="84" y="141"/>
                  </a:moveTo>
                  <a:cubicBezTo>
                    <a:pt x="85" y="141"/>
                    <a:pt x="85" y="141"/>
                    <a:pt x="85" y="141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5" y="142"/>
                    <a:pt x="85" y="142"/>
                    <a:pt x="85" y="142"/>
                  </a:cubicBezTo>
                  <a:cubicBezTo>
                    <a:pt x="84" y="141"/>
                    <a:pt x="84" y="141"/>
                    <a:pt x="84" y="141"/>
                  </a:cubicBezTo>
                  <a:close/>
                  <a:moveTo>
                    <a:pt x="82" y="143"/>
                  </a:moveTo>
                  <a:cubicBezTo>
                    <a:pt x="81" y="143"/>
                    <a:pt x="81" y="143"/>
                    <a:pt x="81" y="143"/>
                  </a:cubicBezTo>
                  <a:cubicBezTo>
                    <a:pt x="82" y="142"/>
                    <a:pt x="82" y="142"/>
                    <a:pt x="82" y="142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3"/>
                    <a:pt x="82" y="143"/>
                    <a:pt x="82" y="143"/>
                  </a:cubicBezTo>
                  <a:close/>
                  <a:moveTo>
                    <a:pt x="78" y="145"/>
                  </a:moveTo>
                  <a:cubicBezTo>
                    <a:pt x="79" y="146"/>
                    <a:pt x="79" y="146"/>
                    <a:pt x="79" y="146"/>
                  </a:cubicBezTo>
                  <a:cubicBezTo>
                    <a:pt x="79" y="146"/>
                    <a:pt x="79" y="146"/>
                    <a:pt x="79" y="146"/>
                  </a:cubicBezTo>
                  <a:cubicBezTo>
                    <a:pt x="78" y="146"/>
                    <a:pt x="78" y="146"/>
                    <a:pt x="78" y="146"/>
                  </a:cubicBezTo>
                  <a:cubicBezTo>
                    <a:pt x="78" y="145"/>
                    <a:pt x="78" y="145"/>
                    <a:pt x="78" y="145"/>
                  </a:cubicBezTo>
                  <a:close/>
                  <a:moveTo>
                    <a:pt x="0" y="159"/>
                  </a:moveTo>
                  <a:cubicBezTo>
                    <a:pt x="0" y="160"/>
                    <a:pt x="0" y="160"/>
                    <a:pt x="0" y="160"/>
                  </a:cubicBezTo>
                  <a:cubicBezTo>
                    <a:pt x="1" y="159"/>
                    <a:pt x="1" y="159"/>
                    <a:pt x="1" y="159"/>
                  </a:cubicBezTo>
                  <a:cubicBezTo>
                    <a:pt x="0" y="159"/>
                    <a:pt x="0" y="159"/>
                    <a:pt x="0" y="159"/>
                  </a:cubicBezTo>
                  <a:close/>
                  <a:moveTo>
                    <a:pt x="1" y="157"/>
                  </a:moveTo>
                  <a:cubicBezTo>
                    <a:pt x="0" y="158"/>
                    <a:pt x="0" y="158"/>
                    <a:pt x="0" y="158"/>
                  </a:cubicBezTo>
                  <a:cubicBezTo>
                    <a:pt x="1" y="158"/>
                    <a:pt x="1" y="158"/>
                    <a:pt x="1" y="158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1" y="157"/>
                    <a:pt x="1" y="157"/>
                    <a:pt x="1" y="157"/>
                  </a:cubicBezTo>
                  <a:close/>
                  <a:moveTo>
                    <a:pt x="2" y="155"/>
                  </a:moveTo>
                  <a:cubicBezTo>
                    <a:pt x="3" y="156"/>
                    <a:pt x="3" y="156"/>
                    <a:pt x="3" y="156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2" y="155"/>
                    <a:pt x="2" y="155"/>
                    <a:pt x="2" y="155"/>
                  </a:cubicBezTo>
                  <a:close/>
                  <a:moveTo>
                    <a:pt x="8" y="156"/>
                  </a:moveTo>
                  <a:cubicBezTo>
                    <a:pt x="7" y="155"/>
                    <a:pt x="7" y="155"/>
                    <a:pt x="7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6" y="157"/>
                    <a:pt x="6" y="157"/>
                    <a:pt x="6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8" y="156"/>
                    <a:pt x="8" y="156"/>
                    <a:pt x="8" y="156"/>
                  </a:cubicBezTo>
                  <a:close/>
                  <a:moveTo>
                    <a:pt x="8" y="157"/>
                  </a:moveTo>
                  <a:cubicBezTo>
                    <a:pt x="9" y="158"/>
                    <a:pt x="9" y="158"/>
                    <a:pt x="9" y="158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lose/>
                  <a:moveTo>
                    <a:pt x="13" y="157"/>
                  </a:moveTo>
                  <a:cubicBezTo>
                    <a:pt x="12" y="156"/>
                    <a:pt x="12" y="156"/>
                    <a:pt x="12" y="156"/>
                  </a:cubicBezTo>
                  <a:cubicBezTo>
                    <a:pt x="12" y="156"/>
                    <a:pt x="12" y="156"/>
                    <a:pt x="12" y="156"/>
                  </a:cubicBezTo>
                  <a:cubicBezTo>
                    <a:pt x="12" y="157"/>
                    <a:pt x="12" y="157"/>
                    <a:pt x="12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2" y="158"/>
                    <a:pt x="12" y="158"/>
                    <a:pt x="12" y="158"/>
                  </a:cubicBezTo>
                  <a:cubicBezTo>
                    <a:pt x="13" y="157"/>
                    <a:pt x="13" y="157"/>
                    <a:pt x="13" y="157"/>
                  </a:cubicBezTo>
                  <a:close/>
                  <a:moveTo>
                    <a:pt x="23" y="157"/>
                  </a:moveTo>
                  <a:cubicBezTo>
                    <a:pt x="23" y="156"/>
                    <a:pt x="23" y="156"/>
                    <a:pt x="23" y="156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3" y="154"/>
                    <a:pt x="23" y="154"/>
                    <a:pt x="23" y="154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1" y="156"/>
                    <a:pt x="21" y="156"/>
                    <a:pt x="21" y="156"/>
                  </a:cubicBezTo>
                  <a:cubicBezTo>
                    <a:pt x="20" y="156"/>
                    <a:pt x="20" y="156"/>
                    <a:pt x="20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19" y="156"/>
                    <a:pt x="19" y="156"/>
                    <a:pt x="19" y="156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21" y="157"/>
                    <a:pt x="21" y="157"/>
                    <a:pt x="21" y="157"/>
                  </a:cubicBezTo>
                  <a:cubicBezTo>
                    <a:pt x="22" y="156"/>
                    <a:pt x="22" y="156"/>
                    <a:pt x="22" y="156"/>
                  </a:cubicBezTo>
                  <a:cubicBezTo>
                    <a:pt x="23" y="157"/>
                    <a:pt x="23" y="157"/>
                    <a:pt x="23" y="157"/>
                  </a:cubicBezTo>
                  <a:close/>
                  <a:moveTo>
                    <a:pt x="25" y="157"/>
                  </a:moveTo>
                  <a:cubicBezTo>
                    <a:pt x="27" y="157"/>
                    <a:pt x="27" y="157"/>
                    <a:pt x="27" y="157"/>
                  </a:cubicBezTo>
                  <a:cubicBezTo>
                    <a:pt x="28" y="157"/>
                    <a:pt x="28" y="157"/>
                    <a:pt x="28" y="157"/>
                  </a:cubicBezTo>
                  <a:cubicBezTo>
                    <a:pt x="28" y="158"/>
                    <a:pt x="28" y="158"/>
                    <a:pt x="28" y="158"/>
                  </a:cubicBezTo>
                  <a:cubicBezTo>
                    <a:pt x="27" y="158"/>
                    <a:pt x="27" y="158"/>
                    <a:pt x="27" y="158"/>
                  </a:cubicBezTo>
                  <a:cubicBezTo>
                    <a:pt x="25" y="157"/>
                    <a:pt x="25" y="157"/>
                    <a:pt x="25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4" y="157"/>
                    <a:pt x="24" y="157"/>
                  </a:cubicBezTo>
                  <a:cubicBezTo>
                    <a:pt x="24" y="157"/>
                    <a:pt x="25" y="157"/>
                    <a:pt x="25" y="157"/>
                  </a:cubicBezTo>
                  <a:close/>
                  <a:moveTo>
                    <a:pt x="32" y="156"/>
                  </a:moveTo>
                  <a:cubicBezTo>
                    <a:pt x="31" y="155"/>
                    <a:pt x="31" y="155"/>
                    <a:pt x="31" y="155"/>
                  </a:cubicBezTo>
                  <a:cubicBezTo>
                    <a:pt x="30" y="155"/>
                    <a:pt x="30" y="155"/>
                    <a:pt x="30" y="155"/>
                  </a:cubicBezTo>
                  <a:cubicBezTo>
                    <a:pt x="30" y="156"/>
                    <a:pt x="30" y="156"/>
                    <a:pt x="30" y="156"/>
                  </a:cubicBezTo>
                  <a:cubicBezTo>
                    <a:pt x="31" y="156"/>
                    <a:pt x="31" y="156"/>
                    <a:pt x="31" y="156"/>
                  </a:cubicBezTo>
                  <a:cubicBezTo>
                    <a:pt x="32" y="156"/>
                    <a:pt x="32" y="156"/>
                    <a:pt x="32" y="156"/>
                  </a:cubicBezTo>
                  <a:close/>
                  <a:moveTo>
                    <a:pt x="37" y="156"/>
                  </a:moveTo>
                  <a:cubicBezTo>
                    <a:pt x="37" y="155"/>
                    <a:pt x="37" y="155"/>
                    <a:pt x="37" y="155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7" y="156"/>
                    <a:pt x="37" y="156"/>
                    <a:pt x="37" y="156"/>
                  </a:cubicBezTo>
                  <a:close/>
                  <a:moveTo>
                    <a:pt x="40" y="154"/>
                  </a:moveTo>
                  <a:cubicBezTo>
                    <a:pt x="39" y="154"/>
                    <a:pt x="39" y="154"/>
                    <a:pt x="39" y="154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5"/>
                  </a:cubicBezTo>
                  <a:cubicBezTo>
                    <a:pt x="40" y="154"/>
                    <a:pt x="40" y="154"/>
                    <a:pt x="40" y="154"/>
                  </a:cubicBezTo>
                  <a:cubicBezTo>
                    <a:pt x="40" y="154"/>
                    <a:pt x="40" y="154"/>
                    <a:pt x="40" y="154"/>
                  </a:cubicBezTo>
                  <a:close/>
                  <a:moveTo>
                    <a:pt x="43" y="154"/>
                  </a:moveTo>
                  <a:cubicBezTo>
                    <a:pt x="42" y="154"/>
                    <a:pt x="42" y="154"/>
                    <a:pt x="42" y="154"/>
                  </a:cubicBezTo>
                  <a:cubicBezTo>
                    <a:pt x="41" y="154"/>
                    <a:pt x="41" y="154"/>
                    <a:pt x="41" y="154"/>
                  </a:cubicBezTo>
                  <a:cubicBezTo>
                    <a:pt x="42" y="154"/>
                    <a:pt x="42" y="154"/>
                    <a:pt x="42" y="154"/>
                  </a:cubicBezTo>
                  <a:cubicBezTo>
                    <a:pt x="43" y="154"/>
                    <a:pt x="43" y="154"/>
                    <a:pt x="43" y="154"/>
                  </a:cubicBezTo>
                  <a:close/>
                  <a:moveTo>
                    <a:pt x="43" y="153"/>
                  </a:moveTo>
                  <a:cubicBezTo>
                    <a:pt x="43" y="152"/>
                    <a:pt x="43" y="152"/>
                    <a:pt x="43" y="152"/>
                  </a:cubicBezTo>
                  <a:cubicBezTo>
                    <a:pt x="42" y="153"/>
                    <a:pt x="42" y="153"/>
                    <a:pt x="42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43" y="153"/>
                  </a:moveTo>
                  <a:cubicBezTo>
                    <a:pt x="44" y="154"/>
                    <a:pt x="44" y="154"/>
                    <a:pt x="44" y="154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4" y="153"/>
                    <a:pt x="44" y="153"/>
                    <a:pt x="44" y="153"/>
                  </a:cubicBezTo>
                  <a:cubicBezTo>
                    <a:pt x="43" y="153"/>
                    <a:pt x="43" y="153"/>
                    <a:pt x="43" y="153"/>
                  </a:cubicBezTo>
                  <a:close/>
                  <a:moveTo>
                    <a:pt x="53" y="149"/>
                  </a:moveTo>
                  <a:cubicBezTo>
                    <a:pt x="54" y="150"/>
                    <a:pt x="54" y="150"/>
                    <a:pt x="54" y="150"/>
                  </a:cubicBezTo>
                  <a:cubicBezTo>
                    <a:pt x="54" y="150"/>
                    <a:pt x="54" y="150"/>
                    <a:pt x="54" y="150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53" y="151"/>
                    <a:pt x="53" y="151"/>
                    <a:pt x="53" y="151"/>
                  </a:cubicBezTo>
                  <a:cubicBezTo>
                    <a:pt x="52" y="152"/>
                    <a:pt x="52" y="152"/>
                    <a:pt x="52" y="152"/>
                  </a:cubicBezTo>
                  <a:cubicBezTo>
                    <a:pt x="50" y="153"/>
                    <a:pt x="50" y="153"/>
                    <a:pt x="50" y="153"/>
                  </a:cubicBezTo>
                  <a:cubicBezTo>
                    <a:pt x="49" y="153"/>
                    <a:pt x="49" y="153"/>
                    <a:pt x="49" y="153"/>
                  </a:cubicBezTo>
                  <a:cubicBezTo>
                    <a:pt x="48" y="154"/>
                    <a:pt x="48" y="154"/>
                    <a:pt x="48" y="154"/>
                  </a:cubicBezTo>
                  <a:cubicBezTo>
                    <a:pt x="46" y="154"/>
                    <a:pt x="46" y="154"/>
                    <a:pt x="46" y="154"/>
                  </a:cubicBezTo>
                  <a:cubicBezTo>
                    <a:pt x="47" y="153"/>
                    <a:pt x="47" y="153"/>
                    <a:pt x="47" y="153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8" y="152"/>
                    <a:pt x="48" y="152"/>
                    <a:pt x="48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49" y="152"/>
                    <a:pt x="49" y="152"/>
                    <a:pt x="49" y="152"/>
                  </a:cubicBezTo>
                  <a:cubicBezTo>
                    <a:pt x="50" y="151"/>
                    <a:pt x="50" y="151"/>
                    <a:pt x="50" y="151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1" y="150"/>
                    <a:pt x="51" y="150"/>
                    <a:pt x="51" y="150"/>
                  </a:cubicBezTo>
                  <a:cubicBezTo>
                    <a:pt x="52" y="149"/>
                    <a:pt x="52" y="149"/>
                    <a:pt x="52" y="149"/>
                  </a:cubicBezTo>
                  <a:cubicBezTo>
                    <a:pt x="52" y="149"/>
                    <a:pt x="53" y="149"/>
                    <a:pt x="53" y="149"/>
                  </a:cubicBezTo>
                  <a:close/>
                  <a:moveTo>
                    <a:pt x="61" y="146"/>
                  </a:moveTo>
                  <a:cubicBezTo>
                    <a:pt x="60" y="146"/>
                    <a:pt x="60" y="146"/>
                    <a:pt x="60" y="146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60" y="148"/>
                    <a:pt x="60" y="148"/>
                    <a:pt x="60" y="148"/>
                  </a:cubicBezTo>
                  <a:cubicBezTo>
                    <a:pt x="59" y="149"/>
                    <a:pt x="59" y="149"/>
                    <a:pt x="59" y="149"/>
                  </a:cubicBezTo>
                  <a:cubicBezTo>
                    <a:pt x="59" y="148"/>
                    <a:pt x="59" y="148"/>
                    <a:pt x="59" y="148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8" y="149"/>
                    <a:pt x="58" y="149"/>
                    <a:pt x="58" y="149"/>
                  </a:cubicBezTo>
                  <a:cubicBezTo>
                    <a:pt x="57" y="149"/>
                    <a:pt x="57" y="149"/>
                    <a:pt x="57" y="149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6" y="150"/>
                    <a:pt x="56" y="150"/>
                    <a:pt x="56" y="150"/>
                  </a:cubicBezTo>
                  <a:cubicBezTo>
                    <a:pt x="55" y="151"/>
                    <a:pt x="55" y="151"/>
                    <a:pt x="55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1"/>
                    <a:pt x="54" y="151"/>
                    <a:pt x="54" y="151"/>
                  </a:cubicBezTo>
                  <a:cubicBezTo>
                    <a:pt x="54" y="152"/>
                    <a:pt x="54" y="152"/>
                    <a:pt x="54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7" y="151"/>
                    <a:pt x="57" y="151"/>
                    <a:pt x="57" y="151"/>
                  </a:cubicBezTo>
                  <a:cubicBezTo>
                    <a:pt x="58" y="150"/>
                    <a:pt x="58" y="150"/>
                    <a:pt x="58" y="150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8" y="151"/>
                    <a:pt x="58" y="151"/>
                    <a:pt x="58" y="151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0" y="150"/>
                    <a:pt x="60" y="150"/>
                    <a:pt x="60" y="150"/>
                  </a:cubicBezTo>
                  <a:cubicBezTo>
                    <a:pt x="61" y="149"/>
                    <a:pt x="61" y="149"/>
                    <a:pt x="61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1" y="148"/>
                    <a:pt x="61" y="148"/>
                    <a:pt x="61" y="148"/>
                  </a:cubicBezTo>
                  <a:cubicBezTo>
                    <a:pt x="62" y="148"/>
                    <a:pt x="62" y="148"/>
                    <a:pt x="62" y="148"/>
                  </a:cubicBezTo>
                  <a:cubicBezTo>
                    <a:pt x="62" y="147"/>
                    <a:pt x="62" y="147"/>
                    <a:pt x="62" y="147"/>
                  </a:cubicBezTo>
                  <a:cubicBezTo>
                    <a:pt x="61" y="147"/>
                    <a:pt x="61" y="147"/>
                    <a:pt x="61" y="147"/>
                  </a:cubicBezTo>
                  <a:cubicBezTo>
                    <a:pt x="61" y="146"/>
                    <a:pt x="61" y="146"/>
                    <a:pt x="61" y="146"/>
                  </a:cubicBezTo>
                  <a:close/>
                  <a:moveTo>
                    <a:pt x="64" y="148"/>
                  </a:move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4" y="148"/>
                    <a:pt x="64" y="148"/>
                    <a:pt x="64" y="148"/>
                  </a:cubicBezTo>
                  <a:close/>
                  <a:moveTo>
                    <a:pt x="68" y="147"/>
                  </a:moveTo>
                  <a:cubicBezTo>
                    <a:pt x="68" y="147"/>
                    <a:pt x="68" y="147"/>
                    <a:pt x="68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9" y="147"/>
                    <a:pt x="69" y="147"/>
                    <a:pt x="69" y="147"/>
                  </a:cubicBezTo>
                  <a:cubicBezTo>
                    <a:pt x="68" y="147"/>
                    <a:pt x="68" y="147"/>
                    <a:pt x="68" y="147"/>
                  </a:cubicBezTo>
                  <a:cubicBezTo>
                    <a:pt x="68" y="147"/>
                    <a:pt x="68" y="147"/>
                    <a:pt x="68" y="147"/>
                  </a:cubicBezTo>
                  <a:close/>
                  <a:moveTo>
                    <a:pt x="66" y="147"/>
                  </a:moveTo>
                  <a:cubicBezTo>
                    <a:pt x="67" y="147"/>
                    <a:pt x="67" y="147"/>
                    <a:pt x="67" y="147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6" y="147"/>
                    <a:pt x="66" y="147"/>
                    <a:pt x="66" y="147"/>
                  </a:cubicBezTo>
                  <a:close/>
                  <a:moveTo>
                    <a:pt x="66" y="146"/>
                  </a:moveTo>
                  <a:cubicBezTo>
                    <a:pt x="66" y="146"/>
                    <a:pt x="66" y="146"/>
                    <a:pt x="66" y="146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6" y="145"/>
                    <a:pt x="66" y="145"/>
                    <a:pt x="66" y="145"/>
                  </a:cubicBezTo>
                  <a:cubicBezTo>
                    <a:pt x="67" y="146"/>
                    <a:pt x="67" y="146"/>
                    <a:pt x="67" y="146"/>
                  </a:cubicBezTo>
                  <a:cubicBezTo>
                    <a:pt x="66" y="146"/>
                    <a:pt x="66" y="146"/>
                    <a:pt x="66" y="146"/>
                  </a:cubicBezTo>
                  <a:close/>
                  <a:moveTo>
                    <a:pt x="65" y="146"/>
                  </a:moveTo>
                  <a:cubicBezTo>
                    <a:pt x="64" y="146"/>
                    <a:pt x="64" y="146"/>
                    <a:pt x="64" y="146"/>
                  </a:cubicBezTo>
                  <a:cubicBezTo>
                    <a:pt x="64" y="146"/>
                    <a:pt x="64" y="146"/>
                    <a:pt x="64" y="146"/>
                  </a:cubicBezTo>
                  <a:cubicBezTo>
                    <a:pt x="64" y="147"/>
                    <a:pt x="64" y="147"/>
                    <a:pt x="64" y="147"/>
                  </a:cubicBezTo>
                  <a:cubicBezTo>
                    <a:pt x="65" y="147"/>
                    <a:pt x="65" y="147"/>
                    <a:pt x="65" y="147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ubicBezTo>
                    <a:pt x="65" y="146"/>
                    <a:pt x="65" y="146"/>
                    <a:pt x="65" y="146"/>
                  </a:cubicBezTo>
                  <a:close/>
                  <a:moveTo>
                    <a:pt x="105" y="113"/>
                  </a:moveTo>
                  <a:cubicBezTo>
                    <a:pt x="105" y="113"/>
                    <a:pt x="105" y="113"/>
                    <a:pt x="105" y="113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113"/>
                    <a:pt x="106" y="113"/>
                    <a:pt x="106" y="113"/>
                  </a:cubicBezTo>
                  <a:cubicBezTo>
                    <a:pt x="105" y="113"/>
                    <a:pt x="105" y="113"/>
                    <a:pt x="105" y="113"/>
                  </a:cubicBezTo>
                  <a:close/>
                  <a:moveTo>
                    <a:pt x="104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2"/>
                    <a:pt x="104" y="112"/>
                    <a:pt x="104" y="112"/>
                  </a:cubicBezTo>
                  <a:cubicBezTo>
                    <a:pt x="105" y="111"/>
                    <a:pt x="105" y="111"/>
                    <a:pt x="105" y="111"/>
                  </a:cubicBezTo>
                  <a:cubicBezTo>
                    <a:pt x="105" y="112"/>
                    <a:pt x="105" y="112"/>
                    <a:pt x="105" y="112"/>
                  </a:cubicBezTo>
                  <a:cubicBezTo>
                    <a:pt x="104" y="113"/>
                    <a:pt x="104" y="113"/>
                    <a:pt x="104" y="113"/>
                  </a:cubicBezTo>
                  <a:cubicBezTo>
                    <a:pt x="104" y="113"/>
                    <a:pt x="104" y="113"/>
                    <a:pt x="104" y="113"/>
                  </a:cubicBezTo>
                  <a:close/>
                  <a:moveTo>
                    <a:pt x="70" y="144"/>
                  </a:moveTo>
                  <a:cubicBezTo>
                    <a:pt x="70" y="143"/>
                    <a:pt x="70" y="143"/>
                    <a:pt x="70" y="143"/>
                  </a:cubicBezTo>
                  <a:cubicBezTo>
                    <a:pt x="70" y="143"/>
                    <a:pt x="70" y="143"/>
                    <a:pt x="70" y="143"/>
                  </a:cubicBezTo>
                  <a:cubicBezTo>
                    <a:pt x="71" y="143"/>
                    <a:pt x="71" y="143"/>
                    <a:pt x="71" y="143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2" y="142"/>
                    <a:pt x="72" y="142"/>
                    <a:pt x="72" y="142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3" y="141"/>
                    <a:pt x="73" y="141"/>
                    <a:pt x="73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4" y="141"/>
                    <a:pt x="74" y="141"/>
                    <a:pt x="74" y="141"/>
                  </a:cubicBezTo>
                  <a:cubicBezTo>
                    <a:pt x="75" y="141"/>
                    <a:pt x="75" y="141"/>
                    <a:pt x="75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6" y="141"/>
                    <a:pt x="76" y="141"/>
                    <a:pt x="76" y="141"/>
                  </a:cubicBezTo>
                  <a:cubicBezTo>
                    <a:pt x="77" y="141"/>
                    <a:pt x="77" y="141"/>
                    <a:pt x="77" y="141"/>
                  </a:cubicBezTo>
                  <a:cubicBezTo>
                    <a:pt x="78" y="141"/>
                    <a:pt x="78" y="141"/>
                    <a:pt x="78" y="141"/>
                  </a:cubicBezTo>
                  <a:cubicBezTo>
                    <a:pt x="77" y="142"/>
                    <a:pt x="77" y="142"/>
                    <a:pt x="77" y="142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7" y="143"/>
                    <a:pt x="77" y="143"/>
                    <a:pt x="77" y="143"/>
                  </a:cubicBezTo>
                  <a:cubicBezTo>
                    <a:pt x="77" y="144"/>
                    <a:pt x="77" y="144"/>
                    <a:pt x="77" y="144"/>
                  </a:cubicBezTo>
                  <a:cubicBezTo>
                    <a:pt x="75" y="144"/>
                    <a:pt x="75" y="144"/>
                    <a:pt x="75" y="144"/>
                  </a:cubicBezTo>
                  <a:cubicBezTo>
                    <a:pt x="74" y="144"/>
                    <a:pt x="74" y="144"/>
                    <a:pt x="74" y="144"/>
                  </a:cubicBezTo>
                  <a:cubicBezTo>
                    <a:pt x="73" y="144"/>
                    <a:pt x="73" y="144"/>
                    <a:pt x="73" y="144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1" y="145"/>
                    <a:pt x="71" y="145"/>
                    <a:pt x="71" y="145"/>
                  </a:cubicBezTo>
                  <a:cubicBezTo>
                    <a:pt x="70" y="144"/>
                    <a:pt x="70" y="144"/>
                    <a:pt x="70" y="1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1" name="Rectangle 163"/>
            <p:cNvSpPr>
              <a:spLocks noChangeArrowheads="1"/>
            </p:cNvSpPr>
            <p:nvPr/>
          </p:nvSpPr>
          <p:spPr bwMode="auto">
            <a:xfrm>
              <a:off x="2602388" y="2795127"/>
              <a:ext cx="3860" cy="3860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2" name="Freeform 164"/>
            <p:cNvSpPr>
              <a:spLocks/>
            </p:cNvSpPr>
            <p:nvPr/>
          </p:nvSpPr>
          <p:spPr bwMode="auto">
            <a:xfrm>
              <a:off x="2664145" y="2813139"/>
              <a:ext cx="47606" cy="19300"/>
            </a:xfrm>
            <a:custGeom>
              <a:avLst/>
              <a:gdLst>
                <a:gd name="T0" fmla="*/ 3 w 37"/>
                <a:gd name="T1" fmla="*/ 0 h 15"/>
                <a:gd name="T2" fmla="*/ 7 w 37"/>
                <a:gd name="T3" fmla="*/ 0 h 15"/>
                <a:gd name="T4" fmla="*/ 14 w 37"/>
                <a:gd name="T5" fmla="*/ 0 h 15"/>
                <a:gd name="T6" fmla="*/ 26 w 37"/>
                <a:gd name="T7" fmla="*/ 0 h 15"/>
                <a:gd name="T8" fmla="*/ 29 w 37"/>
                <a:gd name="T9" fmla="*/ 4 h 15"/>
                <a:gd name="T10" fmla="*/ 33 w 37"/>
                <a:gd name="T11" fmla="*/ 8 h 15"/>
                <a:gd name="T12" fmla="*/ 37 w 37"/>
                <a:gd name="T13" fmla="*/ 8 h 15"/>
                <a:gd name="T14" fmla="*/ 37 w 37"/>
                <a:gd name="T15" fmla="*/ 12 h 15"/>
                <a:gd name="T16" fmla="*/ 29 w 37"/>
                <a:gd name="T17" fmla="*/ 12 h 15"/>
                <a:gd name="T18" fmla="*/ 29 w 37"/>
                <a:gd name="T19" fmla="*/ 8 h 15"/>
                <a:gd name="T20" fmla="*/ 26 w 37"/>
                <a:gd name="T21" fmla="*/ 12 h 15"/>
                <a:gd name="T22" fmla="*/ 26 w 37"/>
                <a:gd name="T23" fmla="*/ 12 h 15"/>
                <a:gd name="T24" fmla="*/ 26 w 37"/>
                <a:gd name="T25" fmla="*/ 12 h 15"/>
                <a:gd name="T26" fmla="*/ 22 w 37"/>
                <a:gd name="T27" fmla="*/ 12 h 15"/>
                <a:gd name="T28" fmla="*/ 22 w 37"/>
                <a:gd name="T29" fmla="*/ 15 h 15"/>
                <a:gd name="T30" fmla="*/ 18 w 37"/>
                <a:gd name="T31" fmla="*/ 15 h 15"/>
                <a:gd name="T32" fmla="*/ 14 w 37"/>
                <a:gd name="T33" fmla="*/ 12 h 15"/>
                <a:gd name="T34" fmla="*/ 11 w 37"/>
                <a:gd name="T35" fmla="*/ 12 h 15"/>
                <a:gd name="T36" fmla="*/ 7 w 37"/>
                <a:gd name="T37" fmla="*/ 12 h 15"/>
                <a:gd name="T38" fmla="*/ 7 w 37"/>
                <a:gd name="T39" fmla="*/ 8 h 15"/>
                <a:gd name="T40" fmla="*/ 3 w 37"/>
                <a:gd name="T41" fmla="*/ 4 h 15"/>
                <a:gd name="T42" fmla="*/ 3 w 37"/>
                <a:gd name="T43" fmla="*/ 8 h 15"/>
                <a:gd name="T44" fmla="*/ 0 w 37"/>
                <a:gd name="T45" fmla="*/ 4 h 15"/>
                <a:gd name="T46" fmla="*/ 0 w 37"/>
                <a:gd name="T47" fmla="*/ 0 h 15"/>
                <a:gd name="T48" fmla="*/ 3 w 37"/>
                <a:gd name="T4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5">
                  <a:moveTo>
                    <a:pt x="3" y="0"/>
                  </a:moveTo>
                  <a:lnTo>
                    <a:pt x="7" y="0"/>
                  </a:lnTo>
                  <a:lnTo>
                    <a:pt x="14" y="0"/>
                  </a:lnTo>
                  <a:lnTo>
                    <a:pt x="26" y="0"/>
                  </a:lnTo>
                  <a:lnTo>
                    <a:pt x="29" y="4"/>
                  </a:lnTo>
                  <a:lnTo>
                    <a:pt x="33" y="8"/>
                  </a:lnTo>
                  <a:lnTo>
                    <a:pt x="37" y="8"/>
                  </a:lnTo>
                  <a:lnTo>
                    <a:pt x="37" y="12"/>
                  </a:lnTo>
                  <a:lnTo>
                    <a:pt x="29" y="12"/>
                  </a:lnTo>
                  <a:lnTo>
                    <a:pt x="29" y="8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2" y="12"/>
                  </a:lnTo>
                  <a:lnTo>
                    <a:pt x="22" y="15"/>
                  </a:lnTo>
                  <a:lnTo>
                    <a:pt x="18" y="15"/>
                  </a:lnTo>
                  <a:lnTo>
                    <a:pt x="14" y="12"/>
                  </a:lnTo>
                  <a:lnTo>
                    <a:pt x="11" y="12"/>
                  </a:lnTo>
                  <a:lnTo>
                    <a:pt x="7" y="12"/>
                  </a:lnTo>
                  <a:lnTo>
                    <a:pt x="7" y="8"/>
                  </a:lnTo>
                  <a:lnTo>
                    <a:pt x="3" y="4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3" name="Freeform 165"/>
            <p:cNvSpPr>
              <a:spLocks noEditPoints="1"/>
            </p:cNvSpPr>
            <p:nvPr/>
          </p:nvSpPr>
          <p:spPr bwMode="auto">
            <a:xfrm>
              <a:off x="2745202" y="2779687"/>
              <a:ext cx="61758" cy="43745"/>
            </a:xfrm>
            <a:custGeom>
              <a:avLst/>
              <a:gdLst>
                <a:gd name="T0" fmla="*/ 11 w 13"/>
                <a:gd name="T1" fmla="*/ 8 h 9"/>
                <a:gd name="T2" fmla="*/ 12 w 13"/>
                <a:gd name="T3" fmla="*/ 7 h 9"/>
                <a:gd name="T4" fmla="*/ 12 w 13"/>
                <a:gd name="T5" fmla="*/ 5 h 9"/>
                <a:gd name="T6" fmla="*/ 13 w 13"/>
                <a:gd name="T7" fmla="*/ 5 h 9"/>
                <a:gd name="T8" fmla="*/ 12 w 13"/>
                <a:gd name="T9" fmla="*/ 3 h 9"/>
                <a:gd name="T10" fmla="*/ 13 w 13"/>
                <a:gd name="T11" fmla="*/ 2 h 9"/>
                <a:gd name="T12" fmla="*/ 12 w 13"/>
                <a:gd name="T13" fmla="*/ 2 h 9"/>
                <a:gd name="T14" fmla="*/ 10 w 13"/>
                <a:gd name="T15" fmla="*/ 1 h 9"/>
                <a:gd name="T16" fmla="*/ 8 w 13"/>
                <a:gd name="T17" fmla="*/ 1 h 9"/>
                <a:gd name="T18" fmla="*/ 6 w 13"/>
                <a:gd name="T19" fmla="*/ 1 h 9"/>
                <a:gd name="T20" fmla="*/ 6 w 13"/>
                <a:gd name="T21" fmla="*/ 2 h 9"/>
                <a:gd name="T22" fmla="*/ 8 w 13"/>
                <a:gd name="T23" fmla="*/ 3 h 9"/>
                <a:gd name="T24" fmla="*/ 8 w 13"/>
                <a:gd name="T25" fmla="*/ 5 h 9"/>
                <a:gd name="T26" fmla="*/ 10 w 13"/>
                <a:gd name="T27" fmla="*/ 6 h 9"/>
                <a:gd name="T28" fmla="*/ 10 w 13"/>
                <a:gd name="T29" fmla="*/ 7 h 9"/>
                <a:gd name="T30" fmla="*/ 8 w 13"/>
                <a:gd name="T31" fmla="*/ 7 h 9"/>
                <a:gd name="T32" fmla="*/ 6 w 13"/>
                <a:gd name="T33" fmla="*/ 7 h 9"/>
                <a:gd name="T34" fmla="*/ 4 w 13"/>
                <a:gd name="T35" fmla="*/ 7 h 9"/>
                <a:gd name="T36" fmla="*/ 4 w 13"/>
                <a:gd name="T37" fmla="*/ 6 h 9"/>
                <a:gd name="T38" fmla="*/ 2 w 13"/>
                <a:gd name="T39" fmla="*/ 6 h 9"/>
                <a:gd name="T40" fmla="*/ 0 w 13"/>
                <a:gd name="T41" fmla="*/ 7 h 9"/>
                <a:gd name="T42" fmla="*/ 2 w 13"/>
                <a:gd name="T43" fmla="*/ 8 h 9"/>
                <a:gd name="T44" fmla="*/ 3 w 13"/>
                <a:gd name="T45" fmla="*/ 9 h 9"/>
                <a:gd name="T46" fmla="*/ 4 w 13"/>
                <a:gd name="T47" fmla="*/ 8 h 9"/>
                <a:gd name="T48" fmla="*/ 7 w 13"/>
                <a:gd name="T49" fmla="*/ 8 h 9"/>
                <a:gd name="T50" fmla="*/ 10 w 13"/>
                <a:gd name="T51" fmla="*/ 8 h 9"/>
                <a:gd name="T52" fmla="*/ 11 w 13"/>
                <a:gd name="T53" fmla="*/ 9 h 9"/>
                <a:gd name="T54" fmla="*/ 8 w 13"/>
                <a:gd name="T55" fmla="*/ 0 h 9"/>
                <a:gd name="T56" fmla="*/ 8 w 13"/>
                <a:gd name="T57" fmla="*/ 1 h 9"/>
                <a:gd name="T58" fmla="*/ 6 w 13"/>
                <a:gd name="T59" fmla="*/ 5 h 9"/>
                <a:gd name="T60" fmla="*/ 8 w 13"/>
                <a:gd name="T61" fmla="*/ 5 h 9"/>
                <a:gd name="T62" fmla="*/ 7 w 13"/>
                <a:gd name="T63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3" h="9"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2"/>
                    <a:pt x="6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1" y="9"/>
                    <a:pt x="11" y="9"/>
                    <a:pt x="11" y="9"/>
                  </a:cubicBezTo>
                  <a:close/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lose/>
                  <a:moveTo>
                    <a:pt x="6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6"/>
                    <a:pt x="7" y="6"/>
                  </a:cubicBez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4" name="Freeform 166"/>
            <p:cNvSpPr>
              <a:spLocks noEditPoints="1"/>
            </p:cNvSpPr>
            <p:nvPr/>
          </p:nvSpPr>
          <p:spPr bwMode="auto">
            <a:xfrm>
              <a:off x="2530337" y="2714068"/>
              <a:ext cx="223874" cy="75912"/>
            </a:xfrm>
            <a:custGeom>
              <a:avLst/>
              <a:gdLst>
                <a:gd name="T0" fmla="*/ 37 w 174"/>
                <a:gd name="T1" fmla="*/ 22 h 59"/>
                <a:gd name="T2" fmla="*/ 33 w 174"/>
                <a:gd name="T3" fmla="*/ 29 h 59"/>
                <a:gd name="T4" fmla="*/ 33 w 174"/>
                <a:gd name="T5" fmla="*/ 29 h 59"/>
                <a:gd name="T6" fmla="*/ 33 w 174"/>
                <a:gd name="T7" fmla="*/ 26 h 59"/>
                <a:gd name="T8" fmla="*/ 11 w 174"/>
                <a:gd name="T9" fmla="*/ 18 h 59"/>
                <a:gd name="T10" fmla="*/ 7 w 174"/>
                <a:gd name="T11" fmla="*/ 18 h 59"/>
                <a:gd name="T12" fmla="*/ 0 w 174"/>
                <a:gd name="T13" fmla="*/ 22 h 59"/>
                <a:gd name="T14" fmla="*/ 7 w 174"/>
                <a:gd name="T15" fmla="*/ 22 h 59"/>
                <a:gd name="T16" fmla="*/ 15 w 174"/>
                <a:gd name="T17" fmla="*/ 22 h 59"/>
                <a:gd name="T18" fmla="*/ 22 w 174"/>
                <a:gd name="T19" fmla="*/ 18 h 59"/>
                <a:gd name="T20" fmla="*/ 33 w 174"/>
                <a:gd name="T21" fmla="*/ 11 h 59"/>
                <a:gd name="T22" fmla="*/ 44 w 174"/>
                <a:gd name="T23" fmla="*/ 11 h 59"/>
                <a:gd name="T24" fmla="*/ 56 w 174"/>
                <a:gd name="T25" fmla="*/ 14 h 59"/>
                <a:gd name="T26" fmla="*/ 48 w 174"/>
                <a:gd name="T27" fmla="*/ 14 h 59"/>
                <a:gd name="T28" fmla="*/ 63 w 174"/>
                <a:gd name="T29" fmla="*/ 18 h 59"/>
                <a:gd name="T30" fmla="*/ 70 w 174"/>
                <a:gd name="T31" fmla="*/ 22 h 59"/>
                <a:gd name="T32" fmla="*/ 78 w 174"/>
                <a:gd name="T33" fmla="*/ 22 h 59"/>
                <a:gd name="T34" fmla="*/ 89 w 174"/>
                <a:gd name="T35" fmla="*/ 26 h 59"/>
                <a:gd name="T36" fmla="*/ 96 w 174"/>
                <a:gd name="T37" fmla="*/ 26 h 59"/>
                <a:gd name="T38" fmla="*/ 104 w 174"/>
                <a:gd name="T39" fmla="*/ 26 h 59"/>
                <a:gd name="T40" fmla="*/ 115 w 174"/>
                <a:gd name="T41" fmla="*/ 40 h 59"/>
                <a:gd name="T42" fmla="*/ 126 w 174"/>
                <a:gd name="T43" fmla="*/ 44 h 59"/>
                <a:gd name="T44" fmla="*/ 130 w 174"/>
                <a:gd name="T45" fmla="*/ 48 h 59"/>
                <a:gd name="T46" fmla="*/ 118 w 174"/>
                <a:gd name="T47" fmla="*/ 55 h 59"/>
                <a:gd name="T48" fmla="*/ 130 w 174"/>
                <a:gd name="T49" fmla="*/ 55 h 59"/>
                <a:gd name="T50" fmla="*/ 148 w 174"/>
                <a:gd name="T51" fmla="*/ 59 h 59"/>
                <a:gd name="T52" fmla="*/ 159 w 174"/>
                <a:gd name="T53" fmla="*/ 55 h 59"/>
                <a:gd name="T54" fmla="*/ 174 w 174"/>
                <a:gd name="T55" fmla="*/ 51 h 59"/>
                <a:gd name="T56" fmla="*/ 170 w 174"/>
                <a:gd name="T57" fmla="*/ 48 h 59"/>
                <a:gd name="T58" fmla="*/ 152 w 174"/>
                <a:gd name="T59" fmla="*/ 40 h 59"/>
                <a:gd name="T60" fmla="*/ 152 w 174"/>
                <a:gd name="T61" fmla="*/ 37 h 59"/>
                <a:gd name="T62" fmla="*/ 144 w 174"/>
                <a:gd name="T63" fmla="*/ 37 h 59"/>
                <a:gd name="T64" fmla="*/ 137 w 174"/>
                <a:gd name="T65" fmla="*/ 29 h 59"/>
                <a:gd name="T66" fmla="*/ 126 w 174"/>
                <a:gd name="T67" fmla="*/ 29 h 59"/>
                <a:gd name="T68" fmla="*/ 126 w 174"/>
                <a:gd name="T69" fmla="*/ 29 h 59"/>
                <a:gd name="T70" fmla="*/ 111 w 174"/>
                <a:gd name="T71" fmla="*/ 22 h 59"/>
                <a:gd name="T72" fmla="*/ 96 w 174"/>
                <a:gd name="T73" fmla="*/ 14 h 59"/>
                <a:gd name="T74" fmla="*/ 89 w 174"/>
                <a:gd name="T75" fmla="*/ 7 h 59"/>
                <a:gd name="T76" fmla="*/ 70 w 174"/>
                <a:gd name="T77" fmla="*/ 3 h 59"/>
                <a:gd name="T78" fmla="*/ 59 w 174"/>
                <a:gd name="T79" fmla="*/ 3 h 59"/>
                <a:gd name="T80" fmla="*/ 41 w 174"/>
                <a:gd name="T81" fmla="*/ 3 h 59"/>
                <a:gd name="T82" fmla="*/ 22 w 174"/>
                <a:gd name="T83" fmla="*/ 7 h 59"/>
                <a:gd name="T84" fmla="*/ 11 w 174"/>
                <a:gd name="T85" fmla="*/ 14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4" h="59">
                  <a:moveTo>
                    <a:pt x="33" y="26"/>
                  </a:moveTo>
                  <a:lnTo>
                    <a:pt x="33" y="22"/>
                  </a:lnTo>
                  <a:lnTo>
                    <a:pt x="37" y="22"/>
                  </a:lnTo>
                  <a:lnTo>
                    <a:pt x="41" y="26"/>
                  </a:lnTo>
                  <a:lnTo>
                    <a:pt x="41" y="29"/>
                  </a:lnTo>
                  <a:lnTo>
                    <a:pt x="33" y="29"/>
                  </a:lnTo>
                  <a:lnTo>
                    <a:pt x="30" y="29"/>
                  </a:lnTo>
                  <a:lnTo>
                    <a:pt x="30" y="26"/>
                  </a:lnTo>
                  <a:lnTo>
                    <a:pt x="33" y="29"/>
                  </a:lnTo>
                  <a:lnTo>
                    <a:pt x="33" y="29"/>
                  </a:lnTo>
                  <a:lnTo>
                    <a:pt x="37" y="2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3" y="26"/>
                  </a:lnTo>
                  <a:close/>
                  <a:moveTo>
                    <a:pt x="11" y="18"/>
                  </a:moveTo>
                  <a:lnTo>
                    <a:pt x="11" y="18"/>
                  </a:lnTo>
                  <a:lnTo>
                    <a:pt x="11" y="22"/>
                  </a:lnTo>
                  <a:lnTo>
                    <a:pt x="7" y="18"/>
                  </a:lnTo>
                  <a:lnTo>
                    <a:pt x="4" y="22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4" y="26"/>
                  </a:lnTo>
                  <a:lnTo>
                    <a:pt x="7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11" y="22"/>
                  </a:lnTo>
                  <a:lnTo>
                    <a:pt x="15" y="22"/>
                  </a:lnTo>
                  <a:lnTo>
                    <a:pt x="19" y="18"/>
                  </a:lnTo>
                  <a:lnTo>
                    <a:pt x="22" y="18"/>
                  </a:lnTo>
                  <a:lnTo>
                    <a:pt x="22" y="18"/>
                  </a:lnTo>
                  <a:lnTo>
                    <a:pt x="26" y="18"/>
                  </a:lnTo>
                  <a:lnTo>
                    <a:pt x="30" y="18"/>
                  </a:lnTo>
                  <a:lnTo>
                    <a:pt x="33" y="11"/>
                  </a:lnTo>
                  <a:lnTo>
                    <a:pt x="37" y="11"/>
                  </a:lnTo>
                  <a:lnTo>
                    <a:pt x="37" y="11"/>
                  </a:lnTo>
                  <a:lnTo>
                    <a:pt x="44" y="11"/>
                  </a:lnTo>
                  <a:lnTo>
                    <a:pt x="48" y="11"/>
                  </a:lnTo>
                  <a:lnTo>
                    <a:pt x="52" y="11"/>
                  </a:lnTo>
                  <a:lnTo>
                    <a:pt x="56" y="14"/>
                  </a:lnTo>
                  <a:lnTo>
                    <a:pt x="52" y="14"/>
                  </a:lnTo>
                  <a:lnTo>
                    <a:pt x="48" y="14"/>
                  </a:lnTo>
                  <a:lnTo>
                    <a:pt x="48" y="14"/>
                  </a:lnTo>
                  <a:lnTo>
                    <a:pt x="48" y="18"/>
                  </a:lnTo>
                  <a:lnTo>
                    <a:pt x="59" y="18"/>
                  </a:lnTo>
                  <a:lnTo>
                    <a:pt x="63" y="18"/>
                  </a:lnTo>
                  <a:lnTo>
                    <a:pt x="63" y="18"/>
                  </a:lnTo>
                  <a:lnTo>
                    <a:pt x="67" y="18"/>
                  </a:lnTo>
                  <a:lnTo>
                    <a:pt x="70" y="22"/>
                  </a:lnTo>
                  <a:lnTo>
                    <a:pt x="74" y="22"/>
                  </a:lnTo>
                  <a:lnTo>
                    <a:pt x="74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1" y="26"/>
                  </a:lnTo>
                  <a:lnTo>
                    <a:pt x="89" y="26"/>
                  </a:lnTo>
                  <a:lnTo>
                    <a:pt x="89" y="26"/>
                  </a:lnTo>
                  <a:lnTo>
                    <a:pt x="93" y="26"/>
                  </a:lnTo>
                  <a:lnTo>
                    <a:pt x="96" y="26"/>
                  </a:lnTo>
                  <a:lnTo>
                    <a:pt x="96" y="29"/>
                  </a:lnTo>
                  <a:lnTo>
                    <a:pt x="104" y="26"/>
                  </a:lnTo>
                  <a:lnTo>
                    <a:pt x="104" y="26"/>
                  </a:lnTo>
                  <a:lnTo>
                    <a:pt x="107" y="37"/>
                  </a:lnTo>
                  <a:lnTo>
                    <a:pt x="111" y="40"/>
                  </a:lnTo>
                  <a:lnTo>
                    <a:pt x="115" y="40"/>
                  </a:lnTo>
                  <a:lnTo>
                    <a:pt x="115" y="40"/>
                  </a:lnTo>
                  <a:lnTo>
                    <a:pt x="118" y="44"/>
                  </a:lnTo>
                  <a:lnTo>
                    <a:pt x="126" y="44"/>
                  </a:lnTo>
                  <a:lnTo>
                    <a:pt x="126" y="44"/>
                  </a:lnTo>
                  <a:lnTo>
                    <a:pt x="130" y="44"/>
                  </a:lnTo>
                  <a:lnTo>
                    <a:pt x="130" y="48"/>
                  </a:lnTo>
                  <a:lnTo>
                    <a:pt x="126" y="48"/>
                  </a:lnTo>
                  <a:lnTo>
                    <a:pt x="118" y="55"/>
                  </a:lnTo>
                  <a:lnTo>
                    <a:pt x="118" y="55"/>
                  </a:lnTo>
                  <a:lnTo>
                    <a:pt x="126" y="55"/>
                  </a:lnTo>
                  <a:lnTo>
                    <a:pt x="130" y="55"/>
                  </a:lnTo>
                  <a:lnTo>
                    <a:pt x="130" y="55"/>
                  </a:lnTo>
                  <a:lnTo>
                    <a:pt x="141" y="55"/>
                  </a:lnTo>
                  <a:lnTo>
                    <a:pt x="144" y="55"/>
                  </a:lnTo>
                  <a:lnTo>
                    <a:pt x="148" y="59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59" y="55"/>
                  </a:lnTo>
                  <a:lnTo>
                    <a:pt x="163" y="51"/>
                  </a:lnTo>
                  <a:lnTo>
                    <a:pt x="170" y="51"/>
                  </a:lnTo>
                  <a:lnTo>
                    <a:pt x="174" y="51"/>
                  </a:lnTo>
                  <a:lnTo>
                    <a:pt x="174" y="48"/>
                  </a:lnTo>
                  <a:lnTo>
                    <a:pt x="174" y="48"/>
                  </a:lnTo>
                  <a:lnTo>
                    <a:pt x="170" y="48"/>
                  </a:lnTo>
                  <a:lnTo>
                    <a:pt x="167" y="44"/>
                  </a:lnTo>
                  <a:lnTo>
                    <a:pt x="159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40"/>
                  </a:lnTo>
                  <a:lnTo>
                    <a:pt x="152" y="37"/>
                  </a:lnTo>
                  <a:lnTo>
                    <a:pt x="152" y="33"/>
                  </a:lnTo>
                  <a:lnTo>
                    <a:pt x="148" y="37"/>
                  </a:lnTo>
                  <a:lnTo>
                    <a:pt x="144" y="37"/>
                  </a:lnTo>
                  <a:lnTo>
                    <a:pt x="141" y="29"/>
                  </a:lnTo>
                  <a:lnTo>
                    <a:pt x="137" y="33"/>
                  </a:lnTo>
                  <a:lnTo>
                    <a:pt x="137" y="29"/>
                  </a:lnTo>
                  <a:lnTo>
                    <a:pt x="130" y="26"/>
                  </a:lnTo>
                  <a:lnTo>
                    <a:pt x="130" y="29"/>
                  </a:lnTo>
                  <a:lnTo>
                    <a:pt x="126" y="29"/>
                  </a:lnTo>
                  <a:lnTo>
                    <a:pt x="126" y="26"/>
                  </a:lnTo>
                  <a:lnTo>
                    <a:pt x="126" y="26"/>
                  </a:lnTo>
                  <a:lnTo>
                    <a:pt x="126" y="29"/>
                  </a:lnTo>
                  <a:lnTo>
                    <a:pt x="122" y="26"/>
                  </a:lnTo>
                  <a:lnTo>
                    <a:pt x="115" y="26"/>
                  </a:lnTo>
                  <a:lnTo>
                    <a:pt x="111" y="22"/>
                  </a:lnTo>
                  <a:lnTo>
                    <a:pt x="107" y="18"/>
                  </a:lnTo>
                  <a:lnTo>
                    <a:pt x="104" y="14"/>
                  </a:lnTo>
                  <a:lnTo>
                    <a:pt x="96" y="14"/>
                  </a:lnTo>
                  <a:lnTo>
                    <a:pt x="93" y="14"/>
                  </a:lnTo>
                  <a:lnTo>
                    <a:pt x="93" y="11"/>
                  </a:lnTo>
                  <a:lnTo>
                    <a:pt x="89" y="7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0" y="3"/>
                  </a:lnTo>
                  <a:lnTo>
                    <a:pt x="67" y="7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2" y="0"/>
                  </a:lnTo>
                  <a:lnTo>
                    <a:pt x="44" y="0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15" y="11"/>
                  </a:lnTo>
                  <a:lnTo>
                    <a:pt x="15" y="11"/>
                  </a:lnTo>
                  <a:lnTo>
                    <a:pt x="11" y="14"/>
                  </a:lnTo>
                  <a:lnTo>
                    <a:pt x="11" y="1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5" name="Freeform 167"/>
            <p:cNvSpPr>
              <a:spLocks noEditPoints="1"/>
            </p:cNvSpPr>
            <p:nvPr/>
          </p:nvSpPr>
          <p:spPr bwMode="auto">
            <a:xfrm>
              <a:off x="2668005" y="2636870"/>
              <a:ext cx="119657" cy="128663"/>
            </a:xfrm>
            <a:custGeom>
              <a:avLst/>
              <a:gdLst>
                <a:gd name="T0" fmla="*/ 89 w 93"/>
                <a:gd name="T1" fmla="*/ 89 h 100"/>
                <a:gd name="T2" fmla="*/ 78 w 93"/>
                <a:gd name="T3" fmla="*/ 100 h 100"/>
                <a:gd name="T4" fmla="*/ 89 w 93"/>
                <a:gd name="T5" fmla="*/ 93 h 100"/>
                <a:gd name="T6" fmla="*/ 82 w 93"/>
                <a:gd name="T7" fmla="*/ 93 h 100"/>
                <a:gd name="T8" fmla="*/ 78 w 93"/>
                <a:gd name="T9" fmla="*/ 100 h 100"/>
                <a:gd name="T10" fmla="*/ 93 w 93"/>
                <a:gd name="T11" fmla="*/ 78 h 100"/>
                <a:gd name="T12" fmla="*/ 86 w 93"/>
                <a:gd name="T13" fmla="*/ 78 h 100"/>
                <a:gd name="T14" fmla="*/ 78 w 93"/>
                <a:gd name="T15" fmla="*/ 67 h 100"/>
                <a:gd name="T16" fmla="*/ 71 w 93"/>
                <a:gd name="T17" fmla="*/ 74 h 100"/>
                <a:gd name="T18" fmla="*/ 71 w 93"/>
                <a:gd name="T19" fmla="*/ 78 h 100"/>
                <a:gd name="T20" fmla="*/ 78 w 93"/>
                <a:gd name="T21" fmla="*/ 67 h 100"/>
                <a:gd name="T22" fmla="*/ 71 w 93"/>
                <a:gd name="T23" fmla="*/ 67 h 100"/>
                <a:gd name="T24" fmla="*/ 67 w 93"/>
                <a:gd name="T25" fmla="*/ 67 h 100"/>
                <a:gd name="T26" fmla="*/ 56 w 93"/>
                <a:gd name="T27" fmla="*/ 52 h 100"/>
                <a:gd name="T28" fmla="*/ 60 w 93"/>
                <a:gd name="T29" fmla="*/ 67 h 100"/>
                <a:gd name="T30" fmla="*/ 56 w 93"/>
                <a:gd name="T31" fmla="*/ 60 h 100"/>
                <a:gd name="T32" fmla="*/ 56 w 93"/>
                <a:gd name="T33" fmla="*/ 52 h 100"/>
                <a:gd name="T34" fmla="*/ 41 w 93"/>
                <a:gd name="T35" fmla="*/ 56 h 100"/>
                <a:gd name="T36" fmla="*/ 41 w 93"/>
                <a:gd name="T37" fmla="*/ 52 h 100"/>
                <a:gd name="T38" fmla="*/ 67 w 93"/>
                <a:gd name="T39" fmla="*/ 52 h 100"/>
                <a:gd name="T40" fmla="*/ 67 w 93"/>
                <a:gd name="T41" fmla="*/ 45 h 100"/>
                <a:gd name="T42" fmla="*/ 52 w 93"/>
                <a:gd name="T43" fmla="*/ 41 h 100"/>
                <a:gd name="T44" fmla="*/ 52 w 93"/>
                <a:gd name="T45" fmla="*/ 48 h 100"/>
                <a:gd name="T46" fmla="*/ 56 w 93"/>
                <a:gd name="T47" fmla="*/ 45 h 100"/>
                <a:gd name="T48" fmla="*/ 52 w 93"/>
                <a:gd name="T49" fmla="*/ 37 h 100"/>
                <a:gd name="T50" fmla="*/ 45 w 93"/>
                <a:gd name="T51" fmla="*/ 30 h 100"/>
                <a:gd name="T52" fmla="*/ 41 w 93"/>
                <a:gd name="T53" fmla="*/ 34 h 100"/>
                <a:gd name="T54" fmla="*/ 41 w 93"/>
                <a:gd name="T55" fmla="*/ 30 h 100"/>
                <a:gd name="T56" fmla="*/ 37 w 93"/>
                <a:gd name="T57" fmla="*/ 26 h 100"/>
                <a:gd name="T58" fmla="*/ 30 w 93"/>
                <a:gd name="T59" fmla="*/ 4 h 100"/>
                <a:gd name="T60" fmla="*/ 34 w 93"/>
                <a:gd name="T61" fmla="*/ 11 h 100"/>
                <a:gd name="T62" fmla="*/ 26 w 93"/>
                <a:gd name="T63" fmla="*/ 19 h 100"/>
                <a:gd name="T64" fmla="*/ 30 w 93"/>
                <a:gd name="T65" fmla="*/ 8 h 100"/>
                <a:gd name="T66" fmla="*/ 19 w 93"/>
                <a:gd name="T67" fmla="*/ 0 h 100"/>
                <a:gd name="T68" fmla="*/ 4 w 93"/>
                <a:gd name="T69" fmla="*/ 4 h 100"/>
                <a:gd name="T70" fmla="*/ 15 w 93"/>
                <a:gd name="T71" fmla="*/ 0 h 100"/>
                <a:gd name="T72" fmla="*/ 15 w 93"/>
                <a:gd name="T73" fmla="*/ 4 h 100"/>
                <a:gd name="T74" fmla="*/ 0 w 93"/>
                <a:gd name="T75" fmla="*/ 4 h 100"/>
                <a:gd name="T76" fmla="*/ 26 w 93"/>
                <a:gd name="T77" fmla="*/ 30 h 100"/>
                <a:gd name="T78" fmla="*/ 23 w 93"/>
                <a:gd name="T79" fmla="*/ 34 h 100"/>
                <a:gd name="T80" fmla="*/ 15 w 93"/>
                <a:gd name="T81" fmla="*/ 45 h 100"/>
                <a:gd name="T82" fmla="*/ 15 w 93"/>
                <a:gd name="T83" fmla="*/ 45 h 100"/>
                <a:gd name="T84" fmla="*/ 15 w 93"/>
                <a:gd name="T85" fmla="*/ 45 h 100"/>
                <a:gd name="T86" fmla="*/ 11 w 93"/>
                <a:gd name="T87" fmla="*/ 45 h 100"/>
                <a:gd name="T88" fmla="*/ 15 w 93"/>
                <a:gd name="T89" fmla="*/ 34 h 100"/>
                <a:gd name="T90" fmla="*/ 11 w 93"/>
                <a:gd name="T91" fmla="*/ 34 h 100"/>
                <a:gd name="T92" fmla="*/ 11 w 93"/>
                <a:gd name="T93" fmla="*/ 37 h 100"/>
                <a:gd name="T94" fmla="*/ 19 w 93"/>
                <a:gd name="T95" fmla="*/ 45 h 100"/>
                <a:gd name="T96" fmla="*/ 15 w 93"/>
                <a:gd name="T97" fmla="*/ 56 h 100"/>
                <a:gd name="T98" fmla="*/ 19 w 93"/>
                <a:gd name="T99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100">
                  <a:moveTo>
                    <a:pt x="89" y="89"/>
                  </a:move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9" y="89"/>
                  </a:lnTo>
                  <a:close/>
                  <a:moveTo>
                    <a:pt x="78" y="100"/>
                  </a:moveTo>
                  <a:lnTo>
                    <a:pt x="86" y="100"/>
                  </a:lnTo>
                  <a:lnTo>
                    <a:pt x="89" y="97"/>
                  </a:lnTo>
                  <a:lnTo>
                    <a:pt x="89" y="93"/>
                  </a:lnTo>
                  <a:lnTo>
                    <a:pt x="86" y="93"/>
                  </a:lnTo>
                  <a:lnTo>
                    <a:pt x="86" y="97"/>
                  </a:lnTo>
                  <a:lnTo>
                    <a:pt x="82" y="93"/>
                  </a:lnTo>
                  <a:lnTo>
                    <a:pt x="78" y="97"/>
                  </a:lnTo>
                  <a:lnTo>
                    <a:pt x="78" y="100"/>
                  </a:lnTo>
                  <a:lnTo>
                    <a:pt x="78" y="100"/>
                  </a:lnTo>
                  <a:close/>
                  <a:moveTo>
                    <a:pt x="86" y="74"/>
                  </a:moveTo>
                  <a:lnTo>
                    <a:pt x="89" y="74"/>
                  </a:lnTo>
                  <a:lnTo>
                    <a:pt x="93" y="78"/>
                  </a:lnTo>
                  <a:lnTo>
                    <a:pt x="93" y="78"/>
                  </a:lnTo>
                  <a:lnTo>
                    <a:pt x="89" y="78"/>
                  </a:lnTo>
                  <a:lnTo>
                    <a:pt x="86" y="78"/>
                  </a:lnTo>
                  <a:lnTo>
                    <a:pt x="86" y="74"/>
                  </a:lnTo>
                  <a:lnTo>
                    <a:pt x="86" y="74"/>
                  </a:lnTo>
                  <a:close/>
                  <a:moveTo>
                    <a:pt x="78" y="67"/>
                  </a:moveTo>
                  <a:lnTo>
                    <a:pt x="74" y="67"/>
                  </a:lnTo>
                  <a:lnTo>
                    <a:pt x="74" y="71"/>
                  </a:lnTo>
                  <a:lnTo>
                    <a:pt x="71" y="74"/>
                  </a:lnTo>
                  <a:lnTo>
                    <a:pt x="67" y="74"/>
                  </a:lnTo>
                  <a:lnTo>
                    <a:pt x="67" y="78"/>
                  </a:lnTo>
                  <a:lnTo>
                    <a:pt x="71" y="78"/>
                  </a:lnTo>
                  <a:lnTo>
                    <a:pt x="78" y="74"/>
                  </a:lnTo>
                  <a:lnTo>
                    <a:pt x="78" y="71"/>
                  </a:lnTo>
                  <a:lnTo>
                    <a:pt x="78" y="67"/>
                  </a:lnTo>
                  <a:lnTo>
                    <a:pt x="78" y="67"/>
                  </a:lnTo>
                  <a:close/>
                  <a:moveTo>
                    <a:pt x="67" y="67"/>
                  </a:moveTo>
                  <a:lnTo>
                    <a:pt x="71" y="67"/>
                  </a:lnTo>
                  <a:lnTo>
                    <a:pt x="71" y="71"/>
                  </a:lnTo>
                  <a:lnTo>
                    <a:pt x="71" y="71"/>
                  </a:lnTo>
                  <a:lnTo>
                    <a:pt x="67" y="67"/>
                  </a:lnTo>
                  <a:lnTo>
                    <a:pt x="67" y="67"/>
                  </a:lnTo>
                  <a:lnTo>
                    <a:pt x="67" y="67"/>
                  </a:lnTo>
                  <a:close/>
                  <a:moveTo>
                    <a:pt x="56" y="52"/>
                  </a:moveTo>
                  <a:lnTo>
                    <a:pt x="56" y="60"/>
                  </a:lnTo>
                  <a:lnTo>
                    <a:pt x="60" y="63"/>
                  </a:lnTo>
                  <a:lnTo>
                    <a:pt x="60" y="67"/>
                  </a:lnTo>
                  <a:lnTo>
                    <a:pt x="60" y="67"/>
                  </a:lnTo>
                  <a:lnTo>
                    <a:pt x="56" y="63"/>
                  </a:lnTo>
                  <a:lnTo>
                    <a:pt x="56" y="60"/>
                  </a:lnTo>
                  <a:lnTo>
                    <a:pt x="56" y="60"/>
                  </a:lnTo>
                  <a:lnTo>
                    <a:pt x="56" y="56"/>
                  </a:lnTo>
                  <a:lnTo>
                    <a:pt x="56" y="52"/>
                  </a:lnTo>
                  <a:lnTo>
                    <a:pt x="56" y="52"/>
                  </a:lnTo>
                  <a:close/>
                  <a:moveTo>
                    <a:pt x="41" y="52"/>
                  </a:moveTo>
                  <a:lnTo>
                    <a:pt x="41" y="56"/>
                  </a:lnTo>
                  <a:lnTo>
                    <a:pt x="45" y="56"/>
                  </a:lnTo>
                  <a:lnTo>
                    <a:pt x="41" y="52"/>
                  </a:lnTo>
                  <a:lnTo>
                    <a:pt x="41" y="52"/>
                  </a:lnTo>
                  <a:close/>
                  <a:moveTo>
                    <a:pt x="67" y="45"/>
                  </a:moveTo>
                  <a:lnTo>
                    <a:pt x="67" y="48"/>
                  </a:lnTo>
                  <a:lnTo>
                    <a:pt x="67" y="52"/>
                  </a:lnTo>
                  <a:lnTo>
                    <a:pt x="71" y="48"/>
                  </a:lnTo>
                  <a:lnTo>
                    <a:pt x="67" y="45"/>
                  </a:lnTo>
                  <a:lnTo>
                    <a:pt x="67" y="45"/>
                  </a:lnTo>
                  <a:close/>
                  <a:moveTo>
                    <a:pt x="52" y="37"/>
                  </a:moveTo>
                  <a:lnTo>
                    <a:pt x="49" y="41"/>
                  </a:lnTo>
                  <a:lnTo>
                    <a:pt x="52" y="41"/>
                  </a:lnTo>
                  <a:lnTo>
                    <a:pt x="52" y="45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56" y="48"/>
                  </a:lnTo>
                  <a:lnTo>
                    <a:pt x="56" y="48"/>
                  </a:lnTo>
                  <a:lnTo>
                    <a:pt x="56" y="45"/>
                  </a:lnTo>
                  <a:lnTo>
                    <a:pt x="52" y="41"/>
                  </a:lnTo>
                  <a:lnTo>
                    <a:pt x="52" y="37"/>
                  </a:lnTo>
                  <a:lnTo>
                    <a:pt x="52" y="37"/>
                  </a:lnTo>
                  <a:close/>
                  <a:moveTo>
                    <a:pt x="37" y="26"/>
                  </a:moveTo>
                  <a:lnTo>
                    <a:pt x="41" y="26"/>
                  </a:lnTo>
                  <a:lnTo>
                    <a:pt x="45" y="30"/>
                  </a:lnTo>
                  <a:lnTo>
                    <a:pt x="45" y="37"/>
                  </a:lnTo>
                  <a:lnTo>
                    <a:pt x="41" y="37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45" y="34"/>
                  </a:lnTo>
                  <a:lnTo>
                    <a:pt x="41" y="30"/>
                  </a:lnTo>
                  <a:lnTo>
                    <a:pt x="37" y="26"/>
                  </a:lnTo>
                  <a:lnTo>
                    <a:pt x="37" y="26"/>
                  </a:lnTo>
                  <a:lnTo>
                    <a:pt x="37" y="26"/>
                  </a:lnTo>
                  <a:close/>
                  <a:moveTo>
                    <a:pt x="19" y="0"/>
                  </a:moveTo>
                  <a:lnTo>
                    <a:pt x="26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4" y="8"/>
                  </a:lnTo>
                  <a:lnTo>
                    <a:pt x="34" y="11"/>
                  </a:lnTo>
                  <a:lnTo>
                    <a:pt x="30" y="11"/>
                  </a:lnTo>
                  <a:lnTo>
                    <a:pt x="30" y="15"/>
                  </a:lnTo>
                  <a:lnTo>
                    <a:pt x="26" y="19"/>
                  </a:lnTo>
                  <a:lnTo>
                    <a:pt x="30" y="11"/>
                  </a:lnTo>
                  <a:lnTo>
                    <a:pt x="26" y="11"/>
                  </a:lnTo>
                  <a:lnTo>
                    <a:pt x="30" y="8"/>
                  </a:lnTo>
                  <a:lnTo>
                    <a:pt x="26" y="4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9" y="0"/>
                  </a:lnTo>
                  <a:close/>
                  <a:moveTo>
                    <a:pt x="0" y="4"/>
                  </a:moveTo>
                  <a:lnTo>
                    <a:pt x="4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9" y="4"/>
                  </a:lnTo>
                  <a:lnTo>
                    <a:pt x="19" y="4"/>
                  </a:lnTo>
                  <a:lnTo>
                    <a:pt x="15" y="4"/>
                  </a:lnTo>
                  <a:lnTo>
                    <a:pt x="8" y="8"/>
                  </a:lnTo>
                  <a:lnTo>
                    <a:pt x="4" y="8"/>
                  </a:lnTo>
                  <a:lnTo>
                    <a:pt x="0" y="4"/>
                  </a:lnTo>
                  <a:lnTo>
                    <a:pt x="0" y="4"/>
                  </a:lnTo>
                  <a:close/>
                  <a:moveTo>
                    <a:pt x="19" y="30"/>
                  </a:moveTo>
                  <a:lnTo>
                    <a:pt x="26" y="30"/>
                  </a:lnTo>
                  <a:lnTo>
                    <a:pt x="30" y="30"/>
                  </a:lnTo>
                  <a:lnTo>
                    <a:pt x="26" y="34"/>
                  </a:lnTo>
                  <a:lnTo>
                    <a:pt x="23" y="34"/>
                  </a:lnTo>
                  <a:lnTo>
                    <a:pt x="19" y="30"/>
                  </a:lnTo>
                  <a:lnTo>
                    <a:pt x="19" y="30"/>
                  </a:lnTo>
                  <a:close/>
                  <a:moveTo>
                    <a:pt x="15" y="45"/>
                  </a:moveTo>
                  <a:lnTo>
                    <a:pt x="15" y="45"/>
                  </a:lnTo>
                  <a:lnTo>
                    <a:pt x="19" y="45"/>
                  </a:lnTo>
                  <a:lnTo>
                    <a:pt x="15" y="45"/>
                  </a:lnTo>
                  <a:lnTo>
                    <a:pt x="15" y="45"/>
                  </a:lnTo>
                  <a:close/>
                  <a:moveTo>
                    <a:pt x="11" y="45"/>
                  </a:moveTo>
                  <a:lnTo>
                    <a:pt x="15" y="45"/>
                  </a:lnTo>
                  <a:lnTo>
                    <a:pt x="15" y="48"/>
                  </a:lnTo>
                  <a:lnTo>
                    <a:pt x="11" y="45"/>
                  </a:lnTo>
                  <a:lnTo>
                    <a:pt x="11" y="45"/>
                  </a:lnTo>
                  <a:close/>
                  <a:moveTo>
                    <a:pt x="15" y="41"/>
                  </a:moveTo>
                  <a:lnTo>
                    <a:pt x="19" y="41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1" y="30"/>
                  </a:lnTo>
                  <a:lnTo>
                    <a:pt x="11" y="34"/>
                  </a:lnTo>
                  <a:lnTo>
                    <a:pt x="8" y="37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5" y="41"/>
                  </a:lnTo>
                  <a:lnTo>
                    <a:pt x="15" y="41"/>
                  </a:lnTo>
                  <a:close/>
                  <a:moveTo>
                    <a:pt x="19" y="45"/>
                  </a:moveTo>
                  <a:lnTo>
                    <a:pt x="15" y="48"/>
                  </a:lnTo>
                  <a:lnTo>
                    <a:pt x="15" y="52"/>
                  </a:lnTo>
                  <a:lnTo>
                    <a:pt x="15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9" y="48"/>
                  </a:lnTo>
                  <a:lnTo>
                    <a:pt x="19" y="48"/>
                  </a:lnTo>
                  <a:lnTo>
                    <a:pt x="19" y="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6" name="Freeform 169"/>
            <p:cNvSpPr>
              <a:spLocks/>
            </p:cNvSpPr>
            <p:nvPr/>
          </p:nvSpPr>
          <p:spPr bwMode="auto">
            <a:xfrm>
              <a:off x="2558641" y="2990694"/>
              <a:ext cx="119657" cy="47606"/>
            </a:xfrm>
            <a:custGeom>
              <a:avLst/>
              <a:gdLst>
                <a:gd name="T0" fmla="*/ 82 w 93"/>
                <a:gd name="T1" fmla="*/ 33 h 37"/>
                <a:gd name="T2" fmla="*/ 74 w 93"/>
                <a:gd name="T3" fmla="*/ 26 h 37"/>
                <a:gd name="T4" fmla="*/ 78 w 93"/>
                <a:gd name="T5" fmla="*/ 18 h 37"/>
                <a:gd name="T6" fmla="*/ 82 w 93"/>
                <a:gd name="T7" fmla="*/ 18 h 37"/>
                <a:gd name="T8" fmla="*/ 78 w 93"/>
                <a:gd name="T9" fmla="*/ 15 h 37"/>
                <a:gd name="T10" fmla="*/ 78 w 93"/>
                <a:gd name="T11" fmla="*/ 18 h 37"/>
                <a:gd name="T12" fmla="*/ 74 w 93"/>
                <a:gd name="T13" fmla="*/ 15 h 37"/>
                <a:gd name="T14" fmla="*/ 67 w 93"/>
                <a:gd name="T15" fmla="*/ 11 h 37"/>
                <a:gd name="T16" fmla="*/ 63 w 93"/>
                <a:gd name="T17" fmla="*/ 7 h 37"/>
                <a:gd name="T18" fmla="*/ 56 w 93"/>
                <a:gd name="T19" fmla="*/ 11 h 37"/>
                <a:gd name="T20" fmla="*/ 56 w 93"/>
                <a:gd name="T21" fmla="*/ 15 h 37"/>
                <a:gd name="T22" fmla="*/ 52 w 93"/>
                <a:gd name="T23" fmla="*/ 18 h 37"/>
                <a:gd name="T24" fmla="*/ 41 w 93"/>
                <a:gd name="T25" fmla="*/ 22 h 37"/>
                <a:gd name="T26" fmla="*/ 45 w 93"/>
                <a:gd name="T27" fmla="*/ 26 h 37"/>
                <a:gd name="T28" fmla="*/ 48 w 93"/>
                <a:gd name="T29" fmla="*/ 29 h 37"/>
                <a:gd name="T30" fmla="*/ 48 w 93"/>
                <a:gd name="T31" fmla="*/ 33 h 37"/>
                <a:gd name="T32" fmla="*/ 41 w 93"/>
                <a:gd name="T33" fmla="*/ 33 h 37"/>
                <a:gd name="T34" fmla="*/ 34 w 93"/>
                <a:gd name="T35" fmla="*/ 37 h 37"/>
                <a:gd name="T36" fmla="*/ 34 w 93"/>
                <a:gd name="T37" fmla="*/ 33 h 37"/>
                <a:gd name="T38" fmla="*/ 34 w 93"/>
                <a:gd name="T39" fmla="*/ 29 h 37"/>
                <a:gd name="T40" fmla="*/ 30 w 93"/>
                <a:gd name="T41" fmla="*/ 26 h 37"/>
                <a:gd name="T42" fmla="*/ 30 w 93"/>
                <a:gd name="T43" fmla="*/ 29 h 37"/>
                <a:gd name="T44" fmla="*/ 26 w 93"/>
                <a:gd name="T45" fmla="*/ 29 h 37"/>
                <a:gd name="T46" fmla="*/ 22 w 93"/>
                <a:gd name="T47" fmla="*/ 26 h 37"/>
                <a:gd name="T48" fmla="*/ 15 w 93"/>
                <a:gd name="T49" fmla="*/ 22 h 37"/>
                <a:gd name="T50" fmla="*/ 15 w 93"/>
                <a:gd name="T51" fmla="*/ 18 h 37"/>
                <a:gd name="T52" fmla="*/ 11 w 93"/>
                <a:gd name="T53" fmla="*/ 18 h 37"/>
                <a:gd name="T54" fmla="*/ 4 w 93"/>
                <a:gd name="T55" fmla="*/ 18 h 37"/>
                <a:gd name="T56" fmla="*/ 4 w 93"/>
                <a:gd name="T57" fmla="*/ 18 h 37"/>
                <a:gd name="T58" fmla="*/ 4 w 93"/>
                <a:gd name="T59" fmla="*/ 15 h 37"/>
                <a:gd name="T60" fmla="*/ 4 w 93"/>
                <a:gd name="T61" fmla="*/ 11 h 37"/>
                <a:gd name="T62" fmla="*/ 0 w 93"/>
                <a:gd name="T63" fmla="*/ 7 h 37"/>
                <a:gd name="T64" fmla="*/ 4 w 93"/>
                <a:gd name="T65" fmla="*/ 3 h 37"/>
                <a:gd name="T66" fmla="*/ 8 w 93"/>
                <a:gd name="T67" fmla="*/ 0 h 37"/>
                <a:gd name="T68" fmla="*/ 11 w 93"/>
                <a:gd name="T69" fmla="*/ 3 h 37"/>
                <a:gd name="T70" fmla="*/ 15 w 93"/>
                <a:gd name="T71" fmla="*/ 7 h 37"/>
                <a:gd name="T72" fmla="*/ 15 w 93"/>
                <a:gd name="T73" fmla="*/ 7 h 37"/>
                <a:gd name="T74" fmla="*/ 15 w 93"/>
                <a:gd name="T75" fmla="*/ 7 h 37"/>
                <a:gd name="T76" fmla="*/ 19 w 93"/>
                <a:gd name="T77" fmla="*/ 11 h 37"/>
                <a:gd name="T78" fmla="*/ 19 w 93"/>
                <a:gd name="T79" fmla="*/ 7 h 37"/>
                <a:gd name="T80" fmla="*/ 22 w 93"/>
                <a:gd name="T81" fmla="*/ 7 h 37"/>
                <a:gd name="T82" fmla="*/ 34 w 93"/>
                <a:gd name="T83" fmla="*/ 11 h 37"/>
                <a:gd name="T84" fmla="*/ 37 w 93"/>
                <a:gd name="T85" fmla="*/ 7 h 37"/>
                <a:gd name="T86" fmla="*/ 56 w 93"/>
                <a:gd name="T87" fmla="*/ 3 h 37"/>
                <a:gd name="T88" fmla="*/ 59 w 93"/>
                <a:gd name="T89" fmla="*/ 0 h 37"/>
                <a:gd name="T90" fmla="*/ 63 w 93"/>
                <a:gd name="T91" fmla="*/ 3 h 37"/>
                <a:gd name="T92" fmla="*/ 74 w 93"/>
                <a:gd name="T93" fmla="*/ 3 h 37"/>
                <a:gd name="T94" fmla="*/ 85 w 93"/>
                <a:gd name="T95" fmla="*/ 7 h 37"/>
                <a:gd name="T96" fmla="*/ 89 w 93"/>
                <a:gd name="T97" fmla="*/ 11 h 37"/>
                <a:gd name="T98" fmla="*/ 93 w 93"/>
                <a:gd name="T99" fmla="*/ 15 h 37"/>
                <a:gd name="T100" fmla="*/ 93 w 93"/>
                <a:gd name="T101" fmla="*/ 18 h 37"/>
                <a:gd name="T102" fmla="*/ 89 w 93"/>
                <a:gd name="T103" fmla="*/ 26 h 37"/>
                <a:gd name="T104" fmla="*/ 85 w 93"/>
                <a:gd name="T105" fmla="*/ 29 h 37"/>
                <a:gd name="T106" fmla="*/ 82 w 93"/>
                <a:gd name="T107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3" h="37">
                  <a:moveTo>
                    <a:pt x="82" y="37"/>
                  </a:moveTo>
                  <a:lnTo>
                    <a:pt x="82" y="33"/>
                  </a:lnTo>
                  <a:lnTo>
                    <a:pt x="78" y="29"/>
                  </a:lnTo>
                  <a:lnTo>
                    <a:pt x="74" y="26"/>
                  </a:lnTo>
                  <a:lnTo>
                    <a:pt x="78" y="22"/>
                  </a:lnTo>
                  <a:lnTo>
                    <a:pt x="78" y="18"/>
                  </a:lnTo>
                  <a:lnTo>
                    <a:pt x="82" y="18"/>
                  </a:lnTo>
                  <a:lnTo>
                    <a:pt x="82" y="18"/>
                  </a:lnTo>
                  <a:lnTo>
                    <a:pt x="82" y="15"/>
                  </a:lnTo>
                  <a:lnTo>
                    <a:pt x="78" y="15"/>
                  </a:lnTo>
                  <a:lnTo>
                    <a:pt x="78" y="18"/>
                  </a:lnTo>
                  <a:lnTo>
                    <a:pt x="78" y="18"/>
                  </a:lnTo>
                  <a:lnTo>
                    <a:pt x="74" y="18"/>
                  </a:lnTo>
                  <a:lnTo>
                    <a:pt x="74" y="15"/>
                  </a:lnTo>
                  <a:lnTo>
                    <a:pt x="71" y="11"/>
                  </a:lnTo>
                  <a:lnTo>
                    <a:pt x="67" y="11"/>
                  </a:lnTo>
                  <a:lnTo>
                    <a:pt x="67" y="7"/>
                  </a:lnTo>
                  <a:lnTo>
                    <a:pt x="63" y="7"/>
                  </a:lnTo>
                  <a:lnTo>
                    <a:pt x="59" y="7"/>
                  </a:lnTo>
                  <a:lnTo>
                    <a:pt x="56" y="11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6" y="15"/>
                  </a:lnTo>
                  <a:lnTo>
                    <a:pt x="52" y="18"/>
                  </a:lnTo>
                  <a:lnTo>
                    <a:pt x="45" y="18"/>
                  </a:lnTo>
                  <a:lnTo>
                    <a:pt x="41" y="22"/>
                  </a:lnTo>
                  <a:lnTo>
                    <a:pt x="41" y="22"/>
                  </a:lnTo>
                  <a:lnTo>
                    <a:pt x="45" y="26"/>
                  </a:lnTo>
                  <a:lnTo>
                    <a:pt x="45" y="26"/>
                  </a:lnTo>
                  <a:lnTo>
                    <a:pt x="48" y="29"/>
                  </a:lnTo>
                  <a:lnTo>
                    <a:pt x="48" y="33"/>
                  </a:lnTo>
                  <a:lnTo>
                    <a:pt x="48" y="33"/>
                  </a:lnTo>
                  <a:lnTo>
                    <a:pt x="45" y="33"/>
                  </a:lnTo>
                  <a:lnTo>
                    <a:pt x="41" y="33"/>
                  </a:lnTo>
                  <a:lnTo>
                    <a:pt x="41" y="37"/>
                  </a:lnTo>
                  <a:lnTo>
                    <a:pt x="34" y="37"/>
                  </a:lnTo>
                  <a:lnTo>
                    <a:pt x="34" y="33"/>
                  </a:lnTo>
                  <a:lnTo>
                    <a:pt x="34" y="33"/>
                  </a:lnTo>
                  <a:lnTo>
                    <a:pt x="34" y="29"/>
                  </a:lnTo>
                  <a:lnTo>
                    <a:pt x="34" y="29"/>
                  </a:lnTo>
                  <a:lnTo>
                    <a:pt x="34" y="26"/>
                  </a:lnTo>
                  <a:lnTo>
                    <a:pt x="30" y="26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30" y="29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2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15" y="18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8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11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0"/>
                  </a:lnTo>
                  <a:lnTo>
                    <a:pt x="8" y="0"/>
                  </a:lnTo>
                  <a:lnTo>
                    <a:pt x="8" y="3"/>
                  </a:lnTo>
                  <a:lnTo>
                    <a:pt x="11" y="3"/>
                  </a:lnTo>
                  <a:lnTo>
                    <a:pt x="11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7"/>
                  </a:lnTo>
                  <a:lnTo>
                    <a:pt x="15" y="11"/>
                  </a:lnTo>
                  <a:lnTo>
                    <a:pt x="19" y="11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19" y="7"/>
                  </a:lnTo>
                  <a:lnTo>
                    <a:pt x="22" y="7"/>
                  </a:lnTo>
                  <a:lnTo>
                    <a:pt x="26" y="11"/>
                  </a:lnTo>
                  <a:lnTo>
                    <a:pt x="34" y="11"/>
                  </a:lnTo>
                  <a:lnTo>
                    <a:pt x="37" y="11"/>
                  </a:lnTo>
                  <a:lnTo>
                    <a:pt x="37" y="7"/>
                  </a:lnTo>
                  <a:lnTo>
                    <a:pt x="48" y="3"/>
                  </a:lnTo>
                  <a:lnTo>
                    <a:pt x="56" y="3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63" y="0"/>
                  </a:lnTo>
                  <a:lnTo>
                    <a:pt x="63" y="3"/>
                  </a:lnTo>
                  <a:lnTo>
                    <a:pt x="67" y="3"/>
                  </a:lnTo>
                  <a:lnTo>
                    <a:pt x="74" y="3"/>
                  </a:lnTo>
                  <a:lnTo>
                    <a:pt x="78" y="3"/>
                  </a:lnTo>
                  <a:lnTo>
                    <a:pt x="85" y="7"/>
                  </a:lnTo>
                  <a:lnTo>
                    <a:pt x="85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3" y="15"/>
                  </a:lnTo>
                  <a:lnTo>
                    <a:pt x="89" y="15"/>
                  </a:lnTo>
                  <a:lnTo>
                    <a:pt x="93" y="18"/>
                  </a:lnTo>
                  <a:lnTo>
                    <a:pt x="93" y="22"/>
                  </a:lnTo>
                  <a:lnTo>
                    <a:pt x="89" y="26"/>
                  </a:lnTo>
                  <a:lnTo>
                    <a:pt x="89" y="29"/>
                  </a:lnTo>
                  <a:lnTo>
                    <a:pt x="85" y="29"/>
                  </a:lnTo>
                  <a:lnTo>
                    <a:pt x="85" y="29"/>
                  </a:lnTo>
                  <a:lnTo>
                    <a:pt x="82" y="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7" name="Freeform 170"/>
            <p:cNvSpPr>
              <a:spLocks/>
            </p:cNvSpPr>
            <p:nvPr/>
          </p:nvSpPr>
          <p:spPr bwMode="auto">
            <a:xfrm>
              <a:off x="2496883" y="2957241"/>
              <a:ext cx="72051" cy="61758"/>
            </a:xfrm>
            <a:custGeom>
              <a:avLst/>
              <a:gdLst>
                <a:gd name="T0" fmla="*/ 52 w 56"/>
                <a:gd name="T1" fmla="*/ 44 h 48"/>
                <a:gd name="T2" fmla="*/ 52 w 56"/>
                <a:gd name="T3" fmla="*/ 44 h 48"/>
                <a:gd name="T4" fmla="*/ 52 w 56"/>
                <a:gd name="T5" fmla="*/ 48 h 48"/>
                <a:gd name="T6" fmla="*/ 48 w 56"/>
                <a:gd name="T7" fmla="*/ 48 h 48"/>
                <a:gd name="T8" fmla="*/ 45 w 56"/>
                <a:gd name="T9" fmla="*/ 48 h 48"/>
                <a:gd name="T10" fmla="*/ 41 w 56"/>
                <a:gd name="T11" fmla="*/ 41 h 48"/>
                <a:gd name="T12" fmla="*/ 41 w 56"/>
                <a:gd name="T13" fmla="*/ 41 h 48"/>
                <a:gd name="T14" fmla="*/ 41 w 56"/>
                <a:gd name="T15" fmla="*/ 41 h 48"/>
                <a:gd name="T16" fmla="*/ 45 w 56"/>
                <a:gd name="T17" fmla="*/ 48 h 48"/>
                <a:gd name="T18" fmla="*/ 41 w 56"/>
                <a:gd name="T19" fmla="*/ 44 h 48"/>
                <a:gd name="T20" fmla="*/ 33 w 56"/>
                <a:gd name="T21" fmla="*/ 41 h 48"/>
                <a:gd name="T22" fmla="*/ 37 w 56"/>
                <a:gd name="T23" fmla="*/ 37 h 48"/>
                <a:gd name="T24" fmla="*/ 33 w 56"/>
                <a:gd name="T25" fmla="*/ 33 h 48"/>
                <a:gd name="T26" fmla="*/ 26 w 56"/>
                <a:gd name="T27" fmla="*/ 29 h 48"/>
                <a:gd name="T28" fmla="*/ 22 w 56"/>
                <a:gd name="T29" fmla="*/ 26 h 48"/>
                <a:gd name="T30" fmla="*/ 19 w 56"/>
                <a:gd name="T31" fmla="*/ 18 h 48"/>
                <a:gd name="T32" fmla="*/ 15 w 56"/>
                <a:gd name="T33" fmla="*/ 15 h 48"/>
                <a:gd name="T34" fmla="*/ 11 w 56"/>
                <a:gd name="T35" fmla="*/ 18 h 48"/>
                <a:gd name="T36" fmla="*/ 19 w 56"/>
                <a:gd name="T37" fmla="*/ 26 h 48"/>
                <a:gd name="T38" fmla="*/ 15 w 56"/>
                <a:gd name="T39" fmla="*/ 26 h 48"/>
                <a:gd name="T40" fmla="*/ 11 w 56"/>
                <a:gd name="T41" fmla="*/ 22 h 48"/>
                <a:gd name="T42" fmla="*/ 0 w 56"/>
                <a:gd name="T43" fmla="*/ 18 h 48"/>
                <a:gd name="T44" fmla="*/ 4 w 56"/>
                <a:gd name="T45" fmla="*/ 15 h 48"/>
                <a:gd name="T46" fmla="*/ 4 w 56"/>
                <a:gd name="T47" fmla="*/ 7 h 48"/>
                <a:gd name="T48" fmla="*/ 0 w 56"/>
                <a:gd name="T49" fmla="*/ 7 h 48"/>
                <a:gd name="T50" fmla="*/ 4 w 56"/>
                <a:gd name="T51" fmla="*/ 3 h 48"/>
                <a:gd name="T52" fmla="*/ 4 w 56"/>
                <a:gd name="T53" fmla="*/ 3 h 48"/>
                <a:gd name="T54" fmla="*/ 11 w 56"/>
                <a:gd name="T55" fmla="*/ 0 h 48"/>
                <a:gd name="T56" fmla="*/ 22 w 56"/>
                <a:gd name="T57" fmla="*/ 3 h 48"/>
                <a:gd name="T58" fmla="*/ 26 w 56"/>
                <a:gd name="T59" fmla="*/ 3 h 48"/>
                <a:gd name="T60" fmla="*/ 30 w 56"/>
                <a:gd name="T61" fmla="*/ 7 h 48"/>
                <a:gd name="T62" fmla="*/ 33 w 56"/>
                <a:gd name="T63" fmla="*/ 7 h 48"/>
                <a:gd name="T64" fmla="*/ 37 w 56"/>
                <a:gd name="T65" fmla="*/ 11 h 48"/>
                <a:gd name="T66" fmla="*/ 41 w 56"/>
                <a:gd name="T67" fmla="*/ 7 h 48"/>
                <a:gd name="T68" fmla="*/ 41 w 56"/>
                <a:gd name="T69" fmla="*/ 11 h 48"/>
                <a:gd name="T70" fmla="*/ 45 w 56"/>
                <a:gd name="T71" fmla="*/ 18 h 48"/>
                <a:gd name="T72" fmla="*/ 48 w 56"/>
                <a:gd name="T73" fmla="*/ 22 h 48"/>
                <a:gd name="T74" fmla="*/ 52 w 56"/>
                <a:gd name="T75" fmla="*/ 26 h 48"/>
                <a:gd name="T76" fmla="*/ 56 w 56"/>
                <a:gd name="T77" fmla="*/ 26 h 48"/>
                <a:gd name="T78" fmla="*/ 52 w 56"/>
                <a:gd name="T79" fmla="*/ 29 h 48"/>
                <a:gd name="T80" fmla="*/ 48 w 56"/>
                <a:gd name="T81" fmla="*/ 33 h 48"/>
                <a:gd name="T82" fmla="*/ 52 w 56"/>
                <a:gd name="T83" fmla="*/ 37 h 48"/>
                <a:gd name="T84" fmla="*/ 52 w 56"/>
                <a:gd name="T85" fmla="*/ 41 h 48"/>
                <a:gd name="T86" fmla="*/ 52 w 56"/>
                <a:gd name="T87" fmla="*/ 44 h 48"/>
                <a:gd name="T88" fmla="*/ 52 w 56"/>
                <a:gd name="T89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56" h="48">
                  <a:moveTo>
                    <a:pt x="52" y="44"/>
                  </a:move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8" y="48"/>
                  </a:lnTo>
                  <a:lnTo>
                    <a:pt x="45" y="48"/>
                  </a:lnTo>
                  <a:lnTo>
                    <a:pt x="45" y="44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1" y="41"/>
                  </a:lnTo>
                  <a:lnTo>
                    <a:pt x="45" y="44"/>
                  </a:lnTo>
                  <a:lnTo>
                    <a:pt x="45" y="48"/>
                  </a:lnTo>
                  <a:lnTo>
                    <a:pt x="41" y="48"/>
                  </a:lnTo>
                  <a:lnTo>
                    <a:pt x="41" y="44"/>
                  </a:lnTo>
                  <a:lnTo>
                    <a:pt x="37" y="44"/>
                  </a:lnTo>
                  <a:lnTo>
                    <a:pt x="33" y="41"/>
                  </a:lnTo>
                  <a:lnTo>
                    <a:pt x="33" y="41"/>
                  </a:lnTo>
                  <a:lnTo>
                    <a:pt x="37" y="37"/>
                  </a:lnTo>
                  <a:lnTo>
                    <a:pt x="37" y="37"/>
                  </a:lnTo>
                  <a:lnTo>
                    <a:pt x="33" y="33"/>
                  </a:lnTo>
                  <a:lnTo>
                    <a:pt x="30" y="33"/>
                  </a:lnTo>
                  <a:lnTo>
                    <a:pt x="26" y="29"/>
                  </a:lnTo>
                  <a:lnTo>
                    <a:pt x="22" y="26"/>
                  </a:lnTo>
                  <a:lnTo>
                    <a:pt x="22" y="26"/>
                  </a:lnTo>
                  <a:lnTo>
                    <a:pt x="19" y="22"/>
                  </a:lnTo>
                  <a:lnTo>
                    <a:pt x="19" y="18"/>
                  </a:lnTo>
                  <a:lnTo>
                    <a:pt x="15" y="18"/>
                  </a:lnTo>
                  <a:lnTo>
                    <a:pt x="15" y="15"/>
                  </a:lnTo>
                  <a:lnTo>
                    <a:pt x="11" y="18"/>
                  </a:lnTo>
                  <a:lnTo>
                    <a:pt x="11" y="18"/>
                  </a:lnTo>
                  <a:lnTo>
                    <a:pt x="19" y="22"/>
                  </a:lnTo>
                  <a:lnTo>
                    <a:pt x="19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5" y="26"/>
                  </a:lnTo>
                  <a:lnTo>
                    <a:pt x="11" y="22"/>
                  </a:lnTo>
                  <a:lnTo>
                    <a:pt x="7" y="22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4" y="7"/>
                  </a:lnTo>
                  <a:lnTo>
                    <a:pt x="4" y="7"/>
                  </a:lnTo>
                  <a:lnTo>
                    <a:pt x="0" y="7"/>
                  </a:lnTo>
                  <a:lnTo>
                    <a:pt x="4" y="7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4" y="3"/>
                  </a:lnTo>
                  <a:lnTo>
                    <a:pt x="11" y="0"/>
                  </a:lnTo>
                  <a:lnTo>
                    <a:pt x="19" y="3"/>
                  </a:lnTo>
                  <a:lnTo>
                    <a:pt x="22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37" y="7"/>
                  </a:lnTo>
                  <a:lnTo>
                    <a:pt x="37" y="11"/>
                  </a:lnTo>
                  <a:lnTo>
                    <a:pt x="41" y="11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5" y="15"/>
                  </a:lnTo>
                  <a:lnTo>
                    <a:pt x="45" y="18"/>
                  </a:lnTo>
                  <a:lnTo>
                    <a:pt x="48" y="18"/>
                  </a:lnTo>
                  <a:lnTo>
                    <a:pt x="48" y="22"/>
                  </a:lnTo>
                  <a:lnTo>
                    <a:pt x="52" y="26"/>
                  </a:lnTo>
                  <a:lnTo>
                    <a:pt x="52" y="26"/>
                  </a:lnTo>
                  <a:lnTo>
                    <a:pt x="56" y="26"/>
                  </a:lnTo>
                  <a:lnTo>
                    <a:pt x="56" y="26"/>
                  </a:lnTo>
                  <a:lnTo>
                    <a:pt x="52" y="26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48" y="33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2" y="37"/>
                  </a:lnTo>
                  <a:lnTo>
                    <a:pt x="52" y="41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lnTo>
                    <a:pt x="52" y="4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8" name="Freeform 171"/>
            <p:cNvSpPr>
              <a:spLocks/>
            </p:cNvSpPr>
            <p:nvPr/>
          </p:nvSpPr>
          <p:spPr bwMode="auto">
            <a:xfrm>
              <a:off x="2463432" y="2885191"/>
              <a:ext cx="100357" cy="86205"/>
            </a:xfrm>
            <a:custGeom>
              <a:avLst/>
              <a:gdLst>
                <a:gd name="T0" fmla="*/ 8 w 21"/>
                <a:gd name="T1" fmla="*/ 16 h 18"/>
                <a:gd name="T2" fmla="*/ 10 w 21"/>
                <a:gd name="T3" fmla="*/ 15 h 18"/>
                <a:gd name="T4" fmla="*/ 13 w 21"/>
                <a:gd name="T5" fmla="*/ 16 h 18"/>
                <a:gd name="T6" fmla="*/ 14 w 21"/>
                <a:gd name="T7" fmla="*/ 16 h 18"/>
                <a:gd name="T8" fmla="*/ 15 w 21"/>
                <a:gd name="T9" fmla="*/ 17 h 18"/>
                <a:gd name="T10" fmla="*/ 16 w 21"/>
                <a:gd name="T11" fmla="*/ 17 h 18"/>
                <a:gd name="T12" fmla="*/ 17 w 21"/>
                <a:gd name="T13" fmla="*/ 17 h 18"/>
                <a:gd name="T14" fmla="*/ 17 w 21"/>
                <a:gd name="T15" fmla="*/ 17 h 18"/>
                <a:gd name="T16" fmla="*/ 17 w 21"/>
                <a:gd name="T17" fmla="*/ 15 h 18"/>
                <a:gd name="T18" fmla="*/ 17 w 21"/>
                <a:gd name="T19" fmla="*/ 14 h 18"/>
                <a:gd name="T20" fmla="*/ 17 w 21"/>
                <a:gd name="T21" fmla="*/ 13 h 18"/>
                <a:gd name="T22" fmla="*/ 17 w 21"/>
                <a:gd name="T23" fmla="*/ 14 h 18"/>
                <a:gd name="T24" fmla="*/ 17 w 21"/>
                <a:gd name="T25" fmla="*/ 13 h 18"/>
                <a:gd name="T26" fmla="*/ 17 w 21"/>
                <a:gd name="T27" fmla="*/ 11 h 18"/>
                <a:gd name="T28" fmla="*/ 18 w 21"/>
                <a:gd name="T29" fmla="*/ 9 h 18"/>
                <a:gd name="T30" fmla="*/ 18 w 21"/>
                <a:gd name="T31" fmla="*/ 10 h 18"/>
                <a:gd name="T32" fmla="*/ 18 w 21"/>
                <a:gd name="T33" fmla="*/ 11 h 18"/>
                <a:gd name="T34" fmla="*/ 18 w 21"/>
                <a:gd name="T35" fmla="*/ 11 h 18"/>
                <a:gd name="T36" fmla="*/ 19 w 21"/>
                <a:gd name="T37" fmla="*/ 7 h 18"/>
                <a:gd name="T38" fmla="*/ 18 w 21"/>
                <a:gd name="T39" fmla="*/ 7 h 18"/>
                <a:gd name="T40" fmla="*/ 18 w 21"/>
                <a:gd name="T41" fmla="*/ 6 h 18"/>
                <a:gd name="T42" fmla="*/ 19 w 21"/>
                <a:gd name="T43" fmla="*/ 6 h 18"/>
                <a:gd name="T44" fmla="*/ 19 w 21"/>
                <a:gd name="T45" fmla="*/ 5 h 18"/>
                <a:gd name="T46" fmla="*/ 20 w 21"/>
                <a:gd name="T47" fmla="*/ 4 h 18"/>
                <a:gd name="T48" fmla="*/ 20 w 21"/>
                <a:gd name="T49" fmla="*/ 3 h 18"/>
                <a:gd name="T50" fmla="*/ 20 w 21"/>
                <a:gd name="T51" fmla="*/ 2 h 18"/>
                <a:gd name="T52" fmla="*/ 20 w 21"/>
                <a:gd name="T53" fmla="*/ 0 h 18"/>
                <a:gd name="T54" fmla="*/ 21 w 21"/>
                <a:gd name="T55" fmla="*/ 0 h 18"/>
                <a:gd name="T56" fmla="*/ 19 w 21"/>
                <a:gd name="T57" fmla="*/ 0 h 18"/>
                <a:gd name="T58" fmla="*/ 19 w 21"/>
                <a:gd name="T59" fmla="*/ 0 h 18"/>
                <a:gd name="T60" fmla="*/ 18 w 21"/>
                <a:gd name="T61" fmla="*/ 0 h 18"/>
                <a:gd name="T62" fmla="*/ 17 w 21"/>
                <a:gd name="T63" fmla="*/ 1 h 18"/>
                <a:gd name="T64" fmla="*/ 16 w 21"/>
                <a:gd name="T65" fmla="*/ 2 h 18"/>
                <a:gd name="T66" fmla="*/ 14 w 21"/>
                <a:gd name="T67" fmla="*/ 2 h 18"/>
                <a:gd name="T68" fmla="*/ 14 w 21"/>
                <a:gd name="T69" fmla="*/ 1 h 18"/>
                <a:gd name="T70" fmla="*/ 13 w 21"/>
                <a:gd name="T71" fmla="*/ 2 h 18"/>
                <a:gd name="T72" fmla="*/ 12 w 21"/>
                <a:gd name="T73" fmla="*/ 3 h 18"/>
                <a:gd name="T74" fmla="*/ 11 w 21"/>
                <a:gd name="T75" fmla="*/ 3 h 18"/>
                <a:gd name="T76" fmla="*/ 9 w 21"/>
                <a:gd name="T77" fmla="*/ 4 h 18"/>
                <a:gd name="T78" fmla="*/ 8 w 21"/>
                <a:gd name="T79" fmla="*/ 5 h 18"/>
                <a:gd name="T80" fmla="*/ 8 w 21"/>
                <a:gd name="T81" fmla="*/ 4 h 18"/>
                <a:gd name="T82" fmla="*/ 5 w 21"/>
                <a:gd name="T83" fmla="*/ 5 h 18"/>
                <a:gd name="T84" fmla="*/ 4 w 21"/>
                <a:gd name="T85" fmla="*/ 6 h 18"/>
                <a:gd name="T86" fmla="*/ 4 w 21"/>
                <a:gd name="T87" fmla="*/ 7 h 18"/>
                <a:gd name="T88" fmla="*/ 2 w 21"/>
                <a:gd name="T89" fmla="*/ 8 h 18"/>
                <a:gd name="T90" fmla="*/ 1 w 21"/>
                <a:gd name="T91" fmla="*/ 8 h 18"/>
                <a:gd name="T92" fmla="*/ 0 w 21"/>
                <a:gd name="T93" fmla="*/ 8 h 18"/>
                <a:gd name="T94" fmla="*/ 2 w 21"/>
                <a:gd name="T95" fmla="*/ 10 h 18"/>
                <a:gd name="T96" fmla="*/ 2 w 21"/>
                <a:gd name="T97" fmla="*/ 11 h 18"/>
                <a:gd name="T98" fmla="*/ 5 w 21"/>
                <a:gd name="T99" fmla="*/ 14 h 18"/>
                <a:gd name="T100" fmla="*/ 7 w 21"/>
                <a:gd name="T101" fmla="*/ 16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" h="18">
                  <a:moveTo>
                    <a:pt x="8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8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69" name="Freeform 172"/>
            <p:cNvSpPr>
              <a:spLocks/>
            </p:cNvSpPr>
            <p:nvPr/>
          </p:nvSpPr>
          <p:spPr bwMode="auto">
            <a:xfrm>
              <a:off x="2420973" y="2862031"/>
              <a:ext cx="142816" cy="61758"/>
            </a:xfrm>
            <a:custGeom>
              <a:avLst/>
              <a:gdLst>
                <a:gd name="T0" fmla="*/ 41 w 111"/>
                <a:gd name="T1" fmla="*/ 48 h 48"/>
                <a:gd name="T2" fmla="*/ 48 w 111"/>
                <a:gd name="T3" fmla="*/ 44 h 48"/>
                <a:gd name="T4" fmla="*/ 48 w 111"/>
                <a:gd name="T5" fmla="*/ 40 h 48"/>
                <a:gd name="T6" fmla="*/ 52 w 111"/>
                <a:gd name="T7" fmla="*/ 37 h 48"/>
                <a:gd name="T8" fmla="*/ 63 w 111"/>
                <a:gd name="T9" fmla="*/ 33 h 48"/>
                <a:gd name="T10" fmla="*/ 63 w 111"/>
                <a:gd name="T11" fmla="*/ 37 h 48"/>
                <a:gd name="T12" fmla="*/ 66 w 111"/>
                <a:gd name="T13" fmla="*/ 33 h 48"/>
                <a:gd name="T14" fmla="*/ 74 w 111"/>
                <a:gd name="T15" fmla="*/ 29 h 48"/>
                <a:gd name="T16" fmla="*/ 78 w 111"/>
                <a:gd name="T17" fmla="*/ 29 h 48"/>
                <a:gd name="T18" fmla="*/ 81 w 111"/>
                <a:gd name="T19" fmla="*/ 26 h 48"/>
                <a:gd name="T20" fmla="*/ 85 w 111"/>
                <a:gd name="T21" fmla="*/ 22 h 48"/>
                <a:gd name="T22" fmla="*/ 85 w 111"/>
                <a:gd name="T23" fmla="*/ 26 h 48"/>
                <a:gd name="T24" fmla="*/ 92 w 111"/>
                <a:gd name="T25" fmla="*/ 26 h 48"/>
                <a:gd name="T26" fmla="*/ 96 w 111"/>
                <a:gd name="T27" fmla="*/ 22 h 48"/>
                <a:gd name="T28" fmla="*/ 100 w 111"/>
                <a:gd name="T29" fmla="*/ 18 h 48"/>
                <a:gd name="T30" fmla="*/ 104 w 111"/>
                <a:gd name="T31" fmla="*/ 18 h 48"/>
                <a:gd name="T32" fmla="*/ 104 w 111"/>
                <a:gd name="T33" fmla="*/ 18 h 48"/>
                <a:gd name="T34" fmla="*/ 111 w 111"/>
                <a:gd name="T35" fmla="*/ 18 h 48"/>
                <a:gd name="T36" fmla="*/ 111 w 111"/>
                <a:gd name="T37" fmla="*/ 14 h 48"/>
                <a:gd name="T38" fmla="*/ 104 w 111"/>
                <a:gd name="T39" fmla="*/ 11 h 48"/>
                <a:gd name="T40" fmla="*/ 104 w 111"/>
                <a:gd name="T41" fmla="*/ 14 h 48"/>
                <a:gd name="T42" fmla="*/ 96 w 111"/>
                <a:gd name="T43" fmla="*/ 14 h 48"/>
                <a:gd name="T44" fmla="*/ 89 w 111"/>
                <a:gd name="T45" fmla="*/ 11 h 48"/>
                <a:gd name="T46" fmla="*/ 89 w 111"/>
                <a:gd name="T47" fmla="*/ 11 h 48"/>
                <a:gd name="T48" fmla="*/ 89 w 111"/>
                <a:gd name="T49" fmla="*/ 7 h 48"/>
                <a:gd name="T50" fmla="*/ 96 w 111"/>
                <a:gd name="T51" fmla="*/ 7 h 48"/>
                <a:gd name="T52" fmla="*/ 100 w 111"/>
                <a:gd name="T53" fmla="*/ 11 h 48"/>
                <a:gd name="T54" fmla="*/ 92 w 111"/>
                <a:gd name="T55" fmla="*/ 7 h 48"/>
                <a:gd name="T56" fmla="*/ 89 w 111"/>
                <a:gd name="T57" fmla="*/ 7 h 48"/>
                <a:gd name="T58" fmla="*/ 85 w 111"/>
                <a:gd name="T59" fmla="*/ 7 h 48"/>
                <a:gd name="T60" fmla="*/ 74 w 111"/>
                <a:gd name="T61" fmla="*/ 3 h 48"/>
                <a:gd name="T62" fmla="*/ 63 w 111"/>
                <a:gd name="T63" fmla="*/ 0 h 48"/>
                <a:gd name="T64" fmla="*/ 59 w 111"/>
                <a:gd name="T65" fmla="*/ 3 h 48"/>
                <a:gd name="T66" fmla="*/ 59 w 111"/>
                <a:gd name="T67" fmla="*/ 3 h 48"/>
                <a:gd name="T68" fmla="*/ 55 w 111"/>
                <a:gd name="T69" fmla="*/ 3 h 48"/>
                <a:gd name="T70" fmla="*/ 41 w 111"/>
                <a:gd name="T71" fmla="*/ 3 h 48"/>
                <a:gd name="T72" fmla="*/ 29 w 111"/>
                <a:gd name="T73" fmla="*/ 7 h 48"/>
                <a:gd name="T74" fmla="*/ 26 w 111"/>
                <a:gd name="T75" fmla="*/ 7 h 48"/>
                <a:gd name="T76" fmla="*/ 22 w 111"/>
                <a:gd name="T77" fmla="*/ 11 h 48"/>
                <a:gd name="T78" fmla="*/ 15 w 111"/>
                <a:gd name="T79" fmla="*/ 14 h 48"/>
                <a:gd name="T80" fmla="*/ 7 w 111"/>
                <a:gd name="T81" fmla="*/ 18 h 48"/>
                <a:gd name="T82" fmla="*/ 7 w 111"/>
                <a:gd name="T83" fmla="*/ 26 h 48"/>
                <a:gd name="T84" fmla="*/ 4 w 111"/>
                <a:gd name="T85" fmla="*/ 29 h 48"/>
                <a:gd name="T86" fmla="*/ 4 w 111"/>
                <a:gd name="T87" fmla="*/ 29 h 48"/>
                <a:gd name="T88" fmla="*/ 4 w 111"/>
                <a:gd name="T89" fmla="*/ 40 h 48"/>
                <a:gd name="T90" fmla="*/ 11 w 111"/>
                <a:gd name="T91" fmla="*/ 44 h 48"/>
                <a:gd name="T92" fmla="*/ 15 w 111"/>
                <a:gd name="T93" fmla="*/ 44 h 48"/>
                <a:gd name="T94" fmla="*/ 15 w 111"/>
                <a:gd name="T95" fmla="*/ 44 h 48"/>
                <a:gd name="T96" fmla="*/ 18 w 111"/>
                <a:gd name="T97" fmla="*/ 48 h 48"/>
                <a:gd name="T98" fmla="*/ 29 w 111"/>
                <a:gd name="T99" fmla="*/ 48 h 48"/>
                <a:gd name="T100" fmla="*/ 29 w 111"/>
                <a:gd name="T101" fmla="*/ 44 h 48"/>
                <a:gd name="T102" fmla="*/ 33 w 111"/>
                <a:gd name="T103" fmla="*/ 44 h 48"/>
                <a:gd name="T104" fmla="*/ 37 w 111"/>
                <a:gd name="T105" fmla="*/ 44 h 48"/>
                <a:gd name="T106" fmla="*/ 37 w 111"/>
                <a:gd name="T107" fmla="*/ 44 h 48"/>
                <a:gd name="T108" fmla="*/ 37 w 111"/>
                <a:gd name="T10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11" h="48">
                  <a:moveTo>
                    <a:pt x="37" y="48"/>
                  </a:moveTo>
                  <a:lnTo>
                    <a:pt x="41" y="48"/>
                  </a:lnTo>
                  <a:lnTo>
                    <a:pt x="44" y="48"/>
                  </a:lnTo>
                  <a:lnTo>
                    <a:pt x="48" y="44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48" y="37"/>
                  </a:lnTo>
                  <a:lnTo>
                    <a:pt x="52" y="37"/>
                  </a:lnTo>
                  <a:lnTo>
                    <a:pt x="55" y="33"/>
                  </a:lnTo>
                  <a:lnTo>
                    <a:pt x="63" y="33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6" y="37"/>
                  </a:lnTo>
                  <a:lnTo>
                    <a:pt x="66" y="33"/>
                  </a:lnTo>
                  <a:lnTo>
                    <a:pt x="70" y="33"/>
                  </a:lnTo>
                  <a:lnTo>
                    <a:pt x="74" y="29"/>
                  </a:lnTo>
                  <a:lnTo>
                    <a:pt x="78" y="29"/>
                  </a:lnTo>
                  <a:lnTo>
                    <a:pt x="78" y="29"/>
                  </a:lnTo>
                  <a:lnTo>
                    <a:pt x="78" y="26"/>
                  </a:lnTo>
                  <a:lnTo>
                    <a:pt x="81" y="26"/>
                  </a:lnTo>
                  <a:lnTo>
                    <a:pt x="81" y="22"/>
                  </a:lnTo>
                  <a:lnTo>
                    <a:pt x="85" y="22"/>
                  </a:lnTo>
                  <a:lnTo>
                    <a:pt x="85" y="22"/>
                  </a:lnTo>
                  <a:lnTo>
                    <a:pt x="85" y="26"/>
                  </a:lnTo>
                  <a:lnTo>
                    <a:pt x="89" y="22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6" y="22"/>
                  </a:lnTo>
                  <a:lnTo>
                    <a:pt x="100" y="22"/>
                  </a:lnTo>
                  <a:lnTo>
                    <a:pt x="100" y="18"/>
                  </a:lnTo>
                  <a:lnTo>
                    <a:pt x="100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4" y="18"/>
                  </a:lnTo>
                  <a:lnTo>
                    <a:pt x="107" y="18"/>
                  </a:lnTo>
                  <a:lnTo>
                    <a:pt x="111" y="18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07" y="11"/>
                  </a:lnTo>
                  <a:lnTo>
                    <a:pt x="104" y="11"/>
                  </a:lnTo>
                  <a:lnTo>
                    <a:pt x="100" y="11"/>
                  </a:lnTo>
                  <a:lnTo>
                    <a:pt x="104" y="14"/>
                  </a:lnTo>
                  <a:lnTo>
                    <a:pt x="100" y="14"/>
                  </a:lnTo>
                  <a:lnTo>
                    <a:pt x="96" y="14"/>
                  </a:lnTo>
                  <a:lnTo>
                    <a:pt x="92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2" y="11"/>
                  </a:lnTo>
                  <a:lnTo>
                    <a:pt x="89" y="7"/>
                  </a:lnTo>
                  <a:lnTo>
                    <a:pt x="92" y="7"/>
                  </a:lnTo>
                  <a:lnTo>
                    <a:pt x="96" y="7"/>
                  </a:lnTo>
                  <a:lnTo>
                    <a:pt x="100" y="11"/>
                  </a:lnTo>
                  <a:lnTo>
                    <a:pt x="100" y="11"/>
                  </a:lnTo>
                  <a:lnTo>
                    <a:pt x="96" y="7"/>
                  </a:lnTo>
                  <a:lnTo>
                    <a:pt x="92" y="7"/>
                  </a:lnTo>
                  <a:lnTo>
                    <a:pt x="89" y="3"/>
                  </a:lnTo>
                  <a:lnTo>
                    <a:pt x="89" y="7"/>
                  </a:lnTo>
                  <a:lnTo>
                    <a:pt x="85" y="3"/>
                  </a:lnTo>
                  <a:lnTo>
                    <a:pt x="85" y="7"/>
                  </a:lnTo>
                  <a:lnTo>
                    <a:pt x="81" y="7"/>
                  </a:lnTo>
                  <a:lnTo>
                    <a:pt x="74" y="3"/>
                  </a:lnTo>
                  <a:lnTo>
                    <a:pt x="66" y="3"/>
                  </a:lnTo>
                  <a:lnTo>
                    <a:pt x="63" y="0"/>
                  </a:lnTo>
                  <a:lnTo>
                    <a:pt x="59" y="0"/>
                  </a:lnTo>
                  <a:lnTo>
                    <a:pt x="59" y="3"/>
                  </a:lnTo>
                  <a:lnTo>
                    <a:pt x="63" y="3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5" y="3"/>
                  </a:lnTo>
                  <a:lnTo>
                    <a:pt x="48" y="3"/>
                  </a:lnTo>
                  <a:lnTo>
                    <a:pt x="41" y="3"/>
                  </a:lnTo>
                  <a:lnTo>
                    <a:pt x="33" y="3"/>
                  </a:lnTo>
                  <a:lnTo>
                    <a:pt x="29" y="7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2" y="7"/>
                  </a:lnTo>
                  <a:lnTo>
                    <a:pt x="22" y="11"/>
                  </a:lnTo>
                  <a:lnTo>
                    <a:pt x="18" y="14"/>
                  </a:lnTo>
                  <a:lnTo>
                    <a:pt x="15" y="14"/>
                  </a:lnTo>
                  <a:lnTo>
                    <a:pt x="11" y="18"/>
                  </a:lnTo>
                  <a:lnTo>
                    <a:pt x="7" y="18"/>
                  </a:lnTo>
                  <a:lnTo>
                    <a:pt x="11" y="22"/>
                  </a:lnTo>
                  <a:lnTo>
                    <a:pt x="7" y="26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4" y="29"/>
                  </a:lnTo>
                  <a:lnTo>
                    <a:pt x="0" y="37"/>
                  </a:lnTo>
                  <a:lnTo>
                    <a:pt x="4" y="40"/>
                  </a:lnTo>
                  <a:lnTo>
                    <a:pt x="4" y="40"/>
                  </a:lnTo>
                  <a:lnTo>
                    <a:pt x="11" y="44"/>
                  </a:lnTo>
                  <a:lnTo>
                    <a:pt x="15" y="48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18" y="44"/>
                  </a:lnTo>
                  <a:lnTo>
                    <a:pt x="18" y="48"/>
                  </a:lnTo>
                  <a:lnTo>
                    <a:pt x="22" y="48"/>
                  </a:lnTo>
                  <a:lnTo>
                    <a:pt x="29" y="48"/>
                  </a:lnTo>
                  <a:lnTo>
                    <a:pt x="33" y="44"/>
                  </a:lnTo>
                  <a:lnTo>
                    <a:pt x="29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4"/>
                  </a:lnTo>
                  <a:lnTo>
                    <a:pt x="37" y="48"/>
                  </a:lnTo>
                  <a:lnTo>
                    <a:pt x="37" y="48"/>
                  </a:lnTo>
                  <a:lnTo>
                    <a:pt x="37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0" name="Freeform 173"/>
            <p:cNvSpPr>
              <a:spLocks/>
            </p:cNvSpPr>
            <p:nvPr/>
          </p:nvSpPr>
          <p:spPr bwMode="auto">
            <a:xfrm>
              <a:off x="2410678" y="2895484"/>
              <a:ext cx="52752" cy="28306"/>
            </a:xfrm>
            <a:custGeom>
              <a:avLst/>
              <a:gdLst>
                <a:gd name="T0" fmla="*/ 15 w 41"/>
                <a:gd name="T1" fmla="*/ 0 h 22"/>
                <a:gd name="T2" fmla="*/ 19 w 41"/>
                <a:gd name="T3" fmla="*/ 0 h 22"/>
                <a:gd name="T4" fmla="*/ 19 w 41"/>
                <a:gd name="T5" fmla="*/ 3 h 22"/>
                <a:gd name="T6" fmla="*/ 19 w 41"/>
                <a:gd name="T7" fmla="*/ 3 h 22"/>
                <a:gd name="T8" fmla="*/ 23 w 41"/>
                <a:gd name="T9" fmla="*/ 3 h 22"/>
                <a:gd name="T10" fmla="*/ 26 w 41"/>
                <a:gd name="T11" fmla="*/ 3 h 22"/>
                <a:gd name="T12" fmla="*/ 26 w 41"/>
                <a:gd name="T13" fmla="*/ 3 h 22"/>
                <a:gd name="T14" fmla="*/ 30 w 41"/>
                <a:gd name="T15" fmla="*/ 7 h 22"/>
                <a:gd name="T16" fmla="*/ 30 w 41"/>
                <a:gd name="T17" fmla="*/ 7 h 22"/>
                <a:gd name="T18" fmla="*/ 34 w 41"/>
                <a:gd name="T19" fmla="*/ 11 h 22"/>
                <a:gd name="T20" fmla="*/ 34 w 41"/>
                <a:gd name="T21" fmla="*/ 7 h 22"/>
                <a:gd name="T22" fmla="*/ 34 w 41"/>
                <a:gd name="T23" fmla="*/ 7 h 22"/>
                <a:gd name="T24" fmla="*/ 37 w 41"/>
                <a:gd name="T25" fmla="*/ 7 h 22"/>
                <a:gd name="T26" fmla="*/ 37 w 41"/>
                <a:gd name="T27" fmla="*/ 7 h 22"/>
                <a:gd name="T28" fmla="*/ 41 w 41"/>
                <a:gd name="T29" fmla="*/ 7 h 22"/>
                <a:gd name="T30" fmla="*/ 41 w 41"/>
                <a:gd name="T31" fmla="*/ 11 h 22"/>
                <a:gd name="T32" fmla="*/ 41 w 41"/>
                <a:gd name="T33" fmla="*/ 11 h 22"/>
                <a:gd name="T34" fmla="*/ 41 w 41"/>
                <a:gd name="T35" fmla="*/ 14 h 22"/>
                <a:gd name="T36" fmla="*/ 37 w 41"/>
                <a:gd name="T37" fmla="*/ 14 h 22"/>
                <a:gd name="T38" fmla="*/ 41 w 41"/>
                <a:gd name="T39" fmla="*/ 18 h 22"/>
                <a:gd name="T40" fmla="*/ 37 w 41"/>
                <a:gd name="T41" fmla="*/ 18 h 22"/>
                <a:gd name="T42" fmla="*/ 41 w 41"/>
                <a:gd name="T43" fmla="*/ 18 h 22"/>
                <a:gd name="T44" fmla="*/ 37 w 41"/>
                <a:gd name="T45" fmla="*/ 22 h 22"/>
                <a:gd name="T46" fmla="*/ 30 w 41"/>
                <a:gd name="T47" fmla="*/ 22 h 22"/>
                <a:gd name="T48" fmla="*/ 26 w 41"/>
                <a:gd name="T49" fmla="*/ 22 h 22"/>
                <a:gd name="T50" fmla="*/ 26 w 41"/>
                <a:gd name="T51" fmla="*/ 18 h 22"/>
                <a:gd name="T52" fmla="*/ 23 w 41"/>
                <a:gd name="T53" fmla="*/ 18 h 22"/>
                <a:gd name="T54" fmla="*/ 23 w 41"/>
                <a:gd name="T55" fmla="*/ 18 h 22"/>
                <a:gd name="T56" fmla="*/ 23 w 41"/>
                <a:gd name="T57" fmla="*/ 18 h 22"/>
                <a:gd name="T58" fmla="*/ 23 w 41"/>
                <a:gd name="T59" fmla="*/ 22 h 22"/>
                <a:gd name="T60" fmla="*/ 19 w 41"/>
                <a:gd name="T61" fmla="*/ 18 h 22"/>
                <a:gd name="T62" fmla="*/ 12 w 41"/>
                <a:gd name="T63" fmla="*/ 14 h 22"/>
                <a:gd name="T64" fmla="*/ 12 w 41"/>
                <a:gd name="T65" fmla="*/ 14 h 22"/>
                <a:gd name="T66" fmla="*/ 8 w 41"/>
                <a:gd name="T67" fmla="*/ 14 h 22"/>
                <a:gd name="T68" fmla="*/ 4 w 41"/>
                <a:gd name="T69" fmla="*/ 14 h 22"/>
                <a:gd name="T70" fmla="*/ 0 w 41"/>
                <a:gd name="T71" fmla="*/ 14 h 22"/>
                <a:gd name="T72" fmla="*/ 0 w 41"/>
                <a:gd name="T73" fmla="*/ 11 h 22"/>
                <a:gd name="T74" fmla="*/ 0 w 41"/>
                <a:gd name="T75" fmla="*/ 11 h 22"/>
                <a:gd name="T76" fmla="*/ 0 w 41"/>
                <a:gd name="T77" fmla="*/ 11 h 22"/>
                <a:gd name="T78" fmla="*/ 4 w 41"/>
                <a:gd name="T79" fmla="*/ 7 h 22"/>
                <a:gd name="T80" fmla="*/ 8 w 41"/>
                <a:gd name="T81" fmla="*/ 7 h 22"/>
                <a:gd name="T82" fmla="*/ 12 w 41"/>
                <a:gd name="T83" fmla="*/ 3 h 22"/>
                <a:gd name="T84" fmla="*/ 12 w 41"/>
                <a:gd name="T85" fmla="*/ 3 h 22"/>
                <a:gd name="T86" fmla="*/ 15 w 41"/>
                <a:gd name="T8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1" h="22">
                  <a:moveTo>
                    <a:pt x="15" y="0"/>
                  </a:moveTo>
                  <a:lnTo>
                    <a:pt x="19" y="0"/>
                  </a:lnTo>
                  <a:lnTo>
                    <a:pt x="19" y="3"/>
                  </a:lnTo>
                  <a:lnTo>
                    <a:pt x="19" y="3"/>
                  </a:lnTo>
                  <a:lnTo>
                    <a:pt x="23" y="3"/>
                  </a:lnTo>
                  <a:lnTo>
                    <a:pt x="26" y="3"/>
                  </a:lnTo>
                  <a:lnTo>
                    <a:pt x="26" y="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4" y="11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7" y="7"/>
                  </a:lnTo>
                  <a:lnTo>
                    <a:pt x="37" y="7"/>
                  </a:lnTo>
                  <a:lnTo>
                    <a:pt x="41" y="7"/>
                  </a:lnTo>
                  <a:lnTo>
                    <a:pt x="41" y="11"/>
                  </a:lnTo>
                  <a:lnTo>
                    <a:pt x="41" y="11"/>
                  </a:lnTo>
                  <a:lnTo>
                    <a:pt x="41" y="14"/>
                  </a:lnTo>
                  <a:lnTo>
                    <a:pt x="37" y="14"/>
                  </a:lnTo>
                  <a:lnTo>
                    <a:pt x="41" y="18"/>
                  </a:lnTo>
                  <a:lnTo>
                    <a:pt x="37" y="18"/>
                  </a:lnTo>
                  <a:lnTo>
                    <a:pt x="41" y="18"/>
                  </a:lnTo>
                  <a:lnTo>
                    <a:pt x="37" y="22"/>
                  </a:lnTo>
                  <a:lnTo>
                    <a:pt x="30" y="22"/>
                  </a:lnTo>
                  <a:lnTo>
                    <a:pt x="26" y="22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18"/>
                  </a:lnTo>
                  <a:lnTo>
                    <a:pt x="23" y="22"/>
                  </a:lnTo>
                  <a:lnTo>
                    <a:pt x="19" y="18"/>
                  </a:lnTo>
                  <a:lnTo>
                    <a:pt x="12" y="14"/>
                  </a:lnTo>
                  <a:lnTo>
                    <a:pt x="12" y="14"/>
                  </a:lnTo>
                  <a:lnTo>
                    <a:pt x="8" y="14"/>
                  </a:lnTo>
                  <a:lnTo>
                    <a:pt x="4" y="14"/>
                  </a:lnTo>
                  <a:lnTo>
                    <a:pt x="0" y="14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0" y="11"/>
                  </a:lnTo>
                  <a:lnTo>
                    <a:pt x="4" y="7"/>
                  </a:lnTo>
                  <a:lnTo>
                    <a:pt x="8" y="7"/>
                  </a:lnTo>
                  <a:lnTo>
                    <a:pt x="12" y="3"/>
                  </a:lnTo>
                  <a:lnTo>
                    <a:pt x="12" y="3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1" name="Freeform 174"/>
            <p:cNvSpPr>
              <a:spLocks/>
            </p:cNvSpPr>
            <p:nvPr/>
          </p:nvSpPr>
          <p:spPr bwMode="auto">
            <a:xfrm>
              <a:off x="2435126" y="2818286"/>
              <a:ext cx="23159" cy="47606"/>
            </a:xfrm>
            <a:custGeom>
              <a:avLst/>
              <a:gdLst>
                <a:gd name="T0" fmla="*/ 0 w 18"/>
                <a:gd name="T1" fmla="*/ 8 h 37"/>
                <a:gd name="T2" fmla="*/ 0 w 18"/>
                <a:gd name="T3" fmla="*/ 8 h 37"/>
                <a:gd name="T4" fmla="*/ 0 w 18"/>
                <a:gd name="T5" fmla="*/ 8 h 37"/>
                <a:gd name="T6" fmla="*/ 0 w 18"/>
                <a:gd name="T7" fmla="*/ 4 h 37"/>
                <a:gd name="T8" fmla="*/ 4 w 18"/>
                <a:gd name="T9" fmla="*/ 4 h 37"/>
                <a:gd name="T10" fmla="*/ 4 w 18"/>
                <a:gd name="T11" fmla="*/ 8 h 37"/>
                <a:gd name="T12" fmla="*/ 4 w 18"/>
                <a:gd name="T13" fmla="*/ 8 h 37"/>
                <a:gd name="T14" fmla="*/ 4 w 18"/>
                <a:gd name="T15" fmla="*/ 8 h 37"/>
                <a:gd name="T16" fmla="*/ 7 w 18"/>
                <a:gd name="T17" fmla="*/ 8 h 37"/>
                <a:gd name="T18" fmla="*/ 7 w 18"/>
                <a:gd name="T19" fmla="*/ 4 h 37"/>
                <a:gd name="T20" fmla="*/ 7 w 18"/>
                <a:gd name="T21" fmla="*/ 4 h 37"/>
                <a:gd name="T22" fmla="*/ 11 w 18"/>
                <a:gd name="T23" fmla="*/ 0 h 37"/>
                <a:gd name="T24" fmla="*/ 11 w 18"/>
                <a:gd name="T25" fmla="*/ 0 h 37"/>
                <a:gd name="T26" fmla="*/ 11 w 18"/>
                <a:gd name="T27" fmla="*/ 0 h 37"/>
                <a:gd name="T28" fmla="*/ 15 w 18"/>
                <a:gd name="T29" fmla="*/ 0 h 37"/>
                <a:gd name="T30" fmla="*/ 15 w 18"/>
                <a:gd name="T31" fmla="*/ 0 h 37"/>
                <a:gd name="T32" fmla="*/ 15 w 18"/>
                <a:gd name="T33" fmla="*/ 0 h 37"/>
                <a:gd name="T34" fmla="*/ 18 w 18"/>
                <a:gd name="T35" fmla="*/ 0 h 37"/>
                <a:gd name="T36" fmla="*/ 18 w 18"/>
                <a:gd name="T37" fmla="*/ 0 h 37"/>
                <a:gd name="T38" fmla="*/ 18 w 18"/>
                <a:gd name="T39" fmla="*/ 0 h 37"/>
                <a:gd name="T40" fmla="*/ 18 w 18"/>
                <a:gd name="T41" fmla="*/ 8 h 37"/>
                <a:gd name="T42" fmla="*/ 15 w 18"/>
                <a:gd name="T43" fmla="*/ 11 h 37"/>
                <a:gd name="T44" fmla="*/ 15 w 18"/>
                <a:gd name="T45" fmla="*/ 15 h 37"/>
                <a:gd name="T46" fmla="*/ 15 w 18"/>
                <a:gd name="T47" fmla="*/ 19 h 37"/>
                <a:gd name="T48" fmla="*/ 15 w 18"/>
                <a:gd name="T49" fmla="*/ 22 h 37"/>
                <a:gd name="T50" fmla="*/ 15 w 18"/>
                <a:gd name="T51" fmla="*/ 26 h 37"/>
                <a:gd name="T52" fmla="*/ 11 w 18"/>
                <a:gd name="T53" fmla="*/ 34 h 37"/>
                <a:gd name="T54" fmla="*/ 7 w 18"/>
                <a:gd name="T55" fmla="*/ 30 h 37"/>
                <a:gd name="T56" fmla="*/ 4 w 18"/>
                <a:gd name="T57" fmla="*/ 34 h 37"/>
                <a:gd name="T58" fmla="*/ 4 w 18"/>
                <a:gd name="T59" fmla="*/ 37 h 37"/>
                <a:gd name="T60" fmla="*/ 4 w 18"/>
                <a:gd name="T61" fmla="*/ 37 h 37"/>
                <a:gd name="T62" fmla="*/ 4 w 18"/>
                <a:gd name="T63" fmla="*/ 37 h 37"/>
                <a:gd name="T64" fmla="*/ 0 w 18"/>
                <a:gd name="T65" fmla="*/ 37 h 37"/>
                <a:gd name="T66" fmla="*/ 0 w 18"/>
                <a:gd name="T67" fmla="*/ 37 h 37"/>
                <a:gd name="T68" fmla="*/ 0 w 18"/>
                <a:gd name="T69" fmla="*/ 8 h 37"/>
                <a:gd name="T70" fmla="*/ 0 w 18"/>
                <a:gd name="T71" fmla="*/ 8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8" h="37">
                  <a:moveTo>
                    <a:pt x="0" y="8"/>
                  </a:moveTo>
                  <a:lnTo>
                    <a:pt x="0" y="8"/>
                  </a:lnTo>
                  <a:lnTo>
                    <a:pt x="0" y="8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8"/>
                  </a:lnTo>
                  <a:lnTo>
                    <a:pt x="4" y="8"/>
                  </a:lnTo>
                  <a:lnTo>
                    <a:pt x="4" y="8"/>
                  </a:lnTo>
                  <a:lnTo>
                    <a:pt x="7" y="8"/>
                  </a:lnTo>
                  <a:lnTo>
                    <a:pt x="7" y="4"/>
                  </a:lnTo>
                  <a:lnTo>
                    <a:pt x="7" y="4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8"/>
                  </a:lnTo>
                  <a:lnTo>
                    <a:pt x="15" y="11"/>
                  </a:lnTo>
                  <a:lnTo>
                    <a:pt x="15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6"/>
                  </a:lnTo>
                  <a:lnTo>
                    <a:pt x="11" y="34"/>
                  </a:lnTo>
                  <a:lnTo>
                    <a:pt x="7" y="30"/>
                  </a:lnTo>
                  <a:lnTo>
                    <a:pt x="4" y="34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2" name="Freeform 175"/>
            <p:cNvSpPr>
              <a:spLocks/>
            </p:cNvSpPr>
            <p:nvPr/>
          </p:nvSpPr>
          <p:spPr bwMode="auto">
            <a:xfrm>
              <a:off x="2368222" y="2828579"/>
              <a:ext cx="86205" cy="81058"/>
            </a:xfrm>
            <a:custGeom>
              <a:avLst/>
              <a:gdLst>
                <a:gd name="T0" fmla="*/ 33 w 67"/>
                <a:gd name="T1" fmla="*/ 63 h 63"/>
                <a:gd name="T2" fmla="*/ 33 w 67"/>
                <a:gd name="T3" fmla="*/ 63 h 63"/>
                <a:gd name="T4" fmla="*/ 33 w 67"/>
                <a:gd name="T5" fmla="*/ 63 h 63"/>
                <a:gd name="T6" fmla="*/ 37 w 67"/>
                <a:gd name="T7" fmla="*/ 59 h 63"/>
                <a:gd name="T8" fmla="*/ 41 w 67"/>
                <a:gd name="T9" fmla="*/ 59 h 63"/>
                <a:gd name="T10" fmla="*/ 45 w 67"/>
                <a:gd name="T11" fmla="*/ 55 h 63"/>
                <a:gd name="T12" fmla="*/ 45 w 67"/>
                <a:gd name="T13" fmla="*/ 55 h 63"/>
                <a:gd name="T14" fmla="*/ 48 w 67"/>
                <a:gd name="T15" fmla="*/ 52 h 63"/>
                <a:gd name="T16" fmla="*/ 52 w 67"/>
                <a:gd name="T17" fmla="*/ 48 h 63"/>
                <a:gd name="T18" fmla="*/ 48 w 67"/>
                <a:gd name="T19" fmla="*/ 44 h 63"/>
                <a:gd name="T20" fmla="*/ 52 w 67"/>
                <a:gd name="T21" fmla="*/ 44 h 63"/>
                <a:gd name="T22" fmla="*/ 56 w 67"/>
                <a:gd name="T23" fmla="*/ 40 h 63"/>
                <a:gd name="T24" fmla="*/ 59 w 67"/>
                <a:gd name="T25" fmla="*/ 40 h 63"/>
                <a:gd name="T26" fmla="*/ 63 w 67"/>
                <a:gd name="T27" fmla="*/ 37 h 63"/>
                <a:gd name="T28" fmla="*/ 63 w 67"/>
                <a:gd name="T29" fmla="*/ 33 h 63"/>
                <a:gd name="T30" fmla="*/ 67 w 67"/>
                <a:gd name="T31" fmla="*/ 33 h 63"/>
                <a:gd name="T32" fmla="*/ 67 w 67"/>
                <a:gd name="T33" fmla="*/ 33 h 63"/>
                <a:gd name="T34" fmla="*/ 67 w 67"/>
                <a:gd name="T35" fmla="*/ 29 h 63"/>
                <a:gd name="T36" fmla="*/ 63 w 67"/>
                <a:gd name="T37" fmla="*/ 29 h 63"/>
                <a:gd name="T38" fmla="*/ 63 w 67"/>
                <a:gd name="T39" fmla="*/ 33 h 63"/>
                <a:gd name="T40" fmla="*/ 59 w 67"/>
                <a:gd name="T41" fmla="*/ 29 h 63"/>
                <a:gd name="T42" fmla="*/ 56 w 67"/>
                <a:gd name="T43" fmla="*/ 29 h 63"/>
                <a:gd name="T44" fmla="*/ 56 w 67"/>
                <a:gd name="T45" fmla="*/ 29 h 63"/>
                <a:gd name="T46" fmla="*/ 56 w 67"/>
                <a:gd name="T47" fmla="*/ 29 h 63"/>
                <a:gd name="T48" fmla="*/ 52 w 67"/>
                <a:gd name="T49" fmla="*/ 29 h 63"/>
                <a:gd name="T50" fmla="*/ 52 w 67"/>
                <a:gd name="T51" fmla="*/ 29 h 63"/>
                <a:gd name="T52" fmla="*/ 52 w 67"/>
                <a:gd name="T53" fmla="*/ 0 h 63"/>
                <a:gd name="T54" fmla="*/ 52 w 67"/>
                <a:gd name="T55" fmla="*/ 0 h 63"/>
                <a:gd name="T56" fmla="*/ 22 w 67"/>
                <a:gd name="T57" fmla="*/ 0 h 63"/>
                <a:gd name="T58" fmla="*/ 22 w 67"/>
                <a:gd name="T59" fmla="*/ 7 h 63"/>
                <a:gd name="T60" fmla="*/ 15 w 67"/>
                <a:gd name="T61" fmla="*/ 7 h 63"/>
                <a:gd name="T62" fmla="*/ 19 w 67"/>
                <a:gd name="T63" fmla="*/ 11 h 63"/>
                <a:gd name="T64" fmla="*/ 19 w 67"/>
                <a:gd name="T65" fmla="*/ 11 h 63"/>
                <a:gd name="T66" fmla="*/ 22 w 67"/>
                <a:gd name="T67" fmla="*/ 14 h 63"/>
                <a:gd name="T68" fmla="*/ 22 w 67"/>
                <a:gd name="T69" fmla="*/ 14 h 63"/>
                <a:gd name="T70" fmla="*/ 26 w 67"/>
                <a:gd name="T71" fmla="*/ 14 h 63"/>
                <a:gd name="T72" fmla="*/ 26 w 67"/>
                <a:gd name="T73" fmla="*/ 18 h 63"/>
                <a:gd name="T74" fmla="*/ 26 w 67"/>
                <a:gd name="T75" fmla="*/ 22 h 63"/>
                <a:gd name="T76" fmla="*/ 30 w 67"/>
                <a:gd name="T77" fmla="*/ 22 h 63"/>
                <a:gd name="T78" fmla="*/ 30 w 67"/>
                <a:gd name="T79" fmla="*/ 22 h 63"/>
                <a:gd name="T80" fmla="*/ 33 w 67"/>
                <a:gd name="T81" fmla="*/ 22 h 63"/>
                <a:gd name="T82" fmla="*/ 33 w 67"/>
                <a:gd name="T83" fmla="*/ 26 h 63"/>
                <a:gd name="T84" fmla="*/ 30 w 67"/>
                <a:gd name="T85" fmla="*/ 26 h 63"/>
                <a:gd name="T86" fmla="*/ 11 w 67"/>
                <a:gd name="T87" fmla="*/ 26 h 63"/>
                <a:gd name="T88" fmla="*/ 0 w 67"/>
                <a:gd name="T89" fmla="*/ 40 h 63"/>
                <a:gd name="T90" fmla="*/ 0 w 67"/>
                <a:gd name="T91" fmla="*/ 44 h 63"/>
                <a:gd name="T92" fmla="*/ 0 w 67"/>
                <a:gd name="T93" fmla="*/ 44 h 63"/>
                <a:gd name="T94" fmla="*/ 0 w 67"/>
                <a:gd name="T95" fmla="*/ 44 h 63"/>
                <a:gd name="T96" fmla="*/ 0 w 67"/>
                <a:gd name="T97" fmla="*/ 48 h 63"/>
                <a:gd name="T98" fmla="*/ 4 w 67"/>
                <a:gd name="T99" fmla="*/ 48 h 63"/>
                <a:gd name="T100" fmla="*/ 0 w 67"/>
                <a:gd name="T101" fmla="*/ 48 h 63"/>
                <a:gd name="T102" fmla="*/ 0 w 67"/>
                <a:gd name="T103" fmla="*/ 48 h 63"/>
                <a:gd name="T104" fmla="*/ 0 w 67"/>
                <a:gd name="T105" fmla="*/ 52 h 63"/>
                <a:gd name="T106" fmla="*/ 0 w 67"/>
                <a:gd name="T107" fmla="*/ 52 h 63"/>
                <a:gd name="T108" fmla="*/ 0 w 67"/>
                <a:gd name="T109" fmla="*/ 55 h 63"/>
                <a:gd name="T110" fmla="*/ 4 w 67"/>
                <a:gd name="T111" fmla="*/ 55 h 63"/>
                <a:gd name="T112" fmla="*/ 8 w 67"/>
                <a:gd name="T113" fmla="*/ 55 h 63"/>
                <a:gd name="T114" fmla="*/ 8 w 67"/>
                <a:gd name="T115" fmla="*/ 59 h 63"/>
                <a:gd name="T116" fmla="*/ 19 w 67"/>
                <a:gd name="T117" fmla="*/ 63 h 63"/>
                <a:gd name="T118" fmla="*/ 22 w 67"/>
                <a:gd name="T119" fmla="*/ 63 h 63"/>
                <a:gd name="T120" fmla="*/ 26 w 67"/>
                <a:gd name="T121" fmla="*/ 63 h 63"/>
                <a:gd name="T122" fmla="*/ 33 w 67"/>
                <a:gd name="T123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7" h="63">
                  <a:moveTo>
                    <a:pt x="33" y="63"/>
                  </a:moveTo>
                  <a:lnTo>
                    <a:pt x="33" y="63"/>
                  </a:lnTo>
                  <a:lnTo>
                    <a:pt x="33" y="63"/>
                  </a:lnTo>
                  <a:lnTo>
                    <a:pt x="37" y="59"/>
                  </a:lnTo>
                  <a:lnTo>
                    <a:pt x="41" y="59"/>
                  </a:lnTo>
                  <a:lnTo>
                    <a:pt x="45" y="55"/>
                  </a:lnTo>
                  <a:lnTo>
                    <a:pt x="45" y="55"/>
                  </a:lnTo>
                  <a:lnTo>
                    <a:pt x="48" y="52"/>
                  </a:lnTo>
                  <a:lnTo>
                    <a:pt x="52" y="48"/>
                  </a:lnTo>
                  <a:lnTo>
                    <a:pt x="48" y="44"/>
                  </a:lnTo>
                  <a:lnTo>
                    <a:pt x="52" y="44"/>
                  </a:lnTo>
                  <a:lnTo>
                    <a:pt x="56" y="40"/>
                  </a:lnTo>
                  <a:lnTo>
                    <a:pt x="59" y="40"/>
                  </a:lnTo>
                  <a:lnTo>
                    <a:pt x="63" y="37"/>
                  </a:lnTo>
                  <a:lnTo>
                    <a:pt x="63" y="33"/>
                  </a:lnTo>
                  <a:lnTo>
                    <a:pt x="67" y="33"/>
                  </a:lnTo>
                  <a:lnTo>
                    <a:pt x="67" y="33"/>
                  </a:lnTo>
                  <a:lnTo>
                    <a:pt x="67" y="29"/>
                  </a:lnTo>
                  <a:lnTo>
                    <a:pt x="63" y="29"/>
                  </a:lnTo>
                  <a:lnTo>
                    <a:pt x="63" y="33"/>
                  </a:lnTo>
                  <a:lnTo>
                    <a:pt x="59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6" y="29"/>
                  </a:lnTo>
                  <a:lnTo>
                    <a:pt x="52" y="29"/>
                  </a:lnTo>
                  <a:lnTo>
                    <a:pt x="52" y="29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22" y="0"/>
                  </a:lnTo>
                  <a:lnTo>
                    <a:pt x="22" y="7"/>
                  </a:lnTo>
                  <a:lnTo>
                    <a:pt x="15" y="7"/>
                  </a:lnTo>
                  <a:lnTo>
                    <a:pt x="19" y="11"/>
                  </a:lnTo>
                  <a:lnTo>
                    <a:pt x="19" y="11"/>
                  </a:lnTo>
                  <a:lnTo>
                    <a:pt x="22" y="14"/>
                  </a:lnTo>
                  <a:lnTo>
                    <a:pt x="22" y="14"/>
                  </a:lnTo>
                  <a:lnTo>
                    <a:pt x="26" y="14"/>
                  </a:lnTo>
                  <a:lnTo>
                    <a:pt x="26" y="18"/>
                  </a:lnTo>
                  <a:lnTo>
                    <a:pt x="26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3" y="22"/>
                  </a:lnTo>
                  <a:lnTo>
                    <a:pt x="33" y="26"/>
                  </a:lnTo>
                  <a:lnTo>
                    <a:pt x="30" y="26"/>
                  </a:lnTo>
                  <a:lnTo>
                    <a:pt x="11" y="26"/>
                  </a:lnTo>
                  <a:lnTo>
                    <a:pt x="0" y="4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0" y="55"/>
                  </a:lnTo>
                  <a:lnTo>
                    <a:pt x="4" y="55"/>
                  </a:lnTo>
                  <a:lnTo>
                    <a:pt x="8" y="55"/>
                  </a:lnTo>
                  <a:lnTo>
                    <a:pt x="8" y="59"/>
                  </a:lnTo>
                  <a:lnTo>
                    <a:pt x="19" y="63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33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3" name="Freeform 176"/>
            <p:cNvSpPr>
              <a:spLocks noEditPoints="1"/>
            </p:cNvSpPr>
            <p:nvPr/>
          </p:nvSpPr>
          <p:spPr bwMode="auto">
            <a:xfrm>
              <a:off x="1892168" y="2488908"/>
              <a:ext cx="604717" cy="406575"/>
            </a:xfrm>
            <a:custGeom>
              <a:avLst/>
              <a:gdLst>
                <a:gd name="T0" fmla="*/ 174 w 470"/>
                <a:gd name="T1" fmla="*/ 30 h 316"/>
                <a:gd name="T2" fmla="*/ 189 w 470"/>
                <a:gd name="T3" fmla="*/ 41 h 316"/>
                <a:gd name="T4" fmla="*/ 196 w 470"/>
                <a:gd name="T5" fmla="*/ 60 h 316"/>
                <a:gd name="T6" fmla="*/ 207 w 470"/>
                <a:gd name="T7" fmla="*/ 71 h 316"/>
                <a:gd name="T8" fmla="*/ 222 w 470"/>
                <a:gd name="T9" fmla="*/ 67 h 316"/>
                <a:gd name="T10" fmla="*/ 244 w 470"/>
                <a:gd name="T11" fmla="*/ 60 h 316"/>
                <a:gd name="T12" fmla="*/ 259 w 470"/>
                <a:gd name="T13" fmla="*/ 78 h 316"/>
                <a:gd name="T14" fmla="*/ 274 w 470"/>
                <a:gd name="T15" fmla="*/ 104 h 316"/>
                <a:gd name="T16" fmla="*/ 292 w 470"/>
                <a:gd name="T17" fmla="*/ 126 h 316"/>
                <a:gd name="T18" fmla="*/ 303 w 470"/>
                <a:gd name="T19" fmla="*/ 134 h 316"/>
                <a:gd name="T20" fmla="*/ 296 w 470"/>
                <a:gd name="T21" fmla="*/ 149 h 316"/>
                <a:gd name="T22" fmla="*/ 289 w 470"/>
                <a:gd name="T23" fmla="*/ 186 h 316"/>
                <a:gd name="T24" fmla="*/ 292 w 470"/>
                <a:gd name="T25" fmla="*/ 212 h 316"/>
                <a:gd name="T26" fmla="*/ 318 w 470"/>
                <a:gd name="T27" fmla="*/ 249 h 316"/>
                <a:gd name="T28" fmla="*/ 355 w 470"/>
                <a:gd name="T29" fmla="*/ 252 h 316"/>
                <a:gd name="T30" fmla="*/ 385 w 470"/>
                <a:gd name="T31" fmla="*/ 256 h 316"/>
                <a:gd name="T32" fmla="*/ 400 w 470"/>
                <a:gd name="T33" fmla="*/ 234 h 316"/>
                <a:gd name="T34" fmla="*/ 440 w 470"/>
                <a:gd name="T35" fmla="*/ 204 h 316"/>
                <a:gd name="T36" fmla="*/ 463 w 470"/>
                <a:gd name="T37" fmla="*/ 219 h 316"/>
                <a:gd name="T38" fmla="*/ 452 w 470"/>
                <a:gd name="T39" fmla="*/ 241 h 316"/>
                <a:gd name="T40" fmla="*/ 444 w 470"/>
                <a:gd name="T41" fmla="*/ 249 h 316"/>
                <a:gd name="T42" fmla="*/ 426 w 470"/>
                <a:gd name="T43" fmla="*/ 264 h 316"/>
                <a:gd name="T44" fmla="*/ 389 w 470"/>
                <a:gd name="T45" fmla="*/ 275 h 316"/>
                <a:gd name="T46" fmla="*/ 381 w 470"/>
                <a:gd name="T47" fmla="*/ 290 h 316"/>
                <a:gd name="T48" fmla="*/ 366 w 470"/>
                <a:gd name="T49" fmla="*/ 312 h 316"/>
                <a:gd name="T50" fmla="*/ 333 w 470"/>
                <a:gd name="T51" fmla="*/ 290 h 316"/>
                <a:gd name="T52" fmla="*/ 333 w 470"/>
                <a:gd name="T53" fmla="*/ 290 h 316"/>
                <a:gd name="T54" fmla="*/ 329 w 470"/>
                <a:gd name="T55" fmla="*/ 290 h 316"/>
                <a:gd name="T56" fmla="*/ 274 w 470"/>
                <a:gd name="T57" fmla="*/ 290 h 316"/>
                <a:gd name="T58" fmla="*/ 237 w 470"/>
                <a:gd name="T59" fmla="*/ 275 h 316"/>
                <a:gd name="T60" fmla="*/ 196 w 470"/>
                <a:gd name="T61" fmla="*/ 256 h 316"/>
                <a:gd name="T62" fmla="*/ 170 w 470"/>
                <a:gd name="T63" fmla="*/ 241 h 316"/>
                <a:gd name="T64" fmla="*/ 163 w 470"/>
                <a:gd name="T65" fmla="*/ 219 h 316"/>
                <a:gd name="T66" fmla="*/ 159 w 470"/>
                <a:gd name="T67" fmla="*/ 189 h 316"/>
                <a:gd name="T68" fmla="*/ 126 w 470"/>
                <a:gd name="T69" fmla="*/ 149 h 316"/>
                <a:gd name="T70" fmla="*/ 107 w 470"/>
                <a:gd name="T71" fmla="*/ 130 h 316"/>
                <a:gd name="T72" fmla="*/ 111 w 470"/>
                <a:gd name="T73" fmla="*/ 115 h 316"/>
                <a:gd name="T74" fmla="*/ 92 w 470"/>
                <a:gd name="T75" fmla="*/ 93 h 316"/>
                <a:gd name="T76" fmla="*/ 74 w 470"/>
                <a:gd name="T77" fmla="*/ 78 h 316"/>
                <a:gd name="T78" fmla="*/ 63 w 470"/>
                <a:gd name="T79" fmla="*/ 52 h 316"/>
                <a:gd name="T80" fmla="*/ 52 w 470"/>
                <a:gd name="T81" fmla="*/ 26 h 316"/>
                <a:gd name="T82" fmla="*/ 33 w 470"/>
                <a:gd name="T83" fmla="*/ 30 h 316"/>
                <a:gd name="T84" fmla="*/ 44 w 470"/>
                <a:gd name="T85" fmla="*/ 67 h 316"/>
                <a:gd name="T86" fmla="*/ 63 w 470"/>
                <a:gd name="T87" fmla="*/ 93 h 316"/>
                <a:gd name="T88" fmla="*/ 70 w 470"/>
                <a:gd name="T89" fmla="*/ 108 h 316"/>
                <a:gd name="T90" fmla="*/ 81 w 470"/>
                <a:gd name="T91" fmla="*/ 137 h 316"/>
                <a:gd name="T92" fmla="*/ 89 w 470"/>
                <a:gd name="T93" fmla="*/ 152 h 316"/>
                <a:gd name="T94" fmla="*/ 92 w 470"/>
                <a:gd name="T95" fmla="*/ 178 h 316"/>
                <a:gd name="T96" fmla="*/ 70 w 470"/>
                <a:gd name="T97" fmla="*/ 152 h 316"/>
                <a:gd name="T98" fmla="*/ 59 w 470"/>
                <a:gd name="T99" fmla="*/ 119 h 316"/>
                <a:gd name="T100" fmla="*/ 41 w 470"/>
                <a:gd name="T101" fmla="*/ 104 h 316"/>
                <a:gd name="T102" fmla="*/ 26 w 470"/>
                <a:gd name="T103" fmla="*/ 89 h 316"/>
                <a:gd name="T104" fmla="*/ 37 w 470"/>
                <a:gd name="T105" fmla="*/ 82 h 316"/>
                <a:gd name="T106" fmla="*/ 15 w 470"/>
                <a:gd name="T107" fmla="*/ 56 h 316"/>
                <a:gd name="T108" fmla="*/ 11 w 470"/>
                <a:gd name="T109" fmla="*/ 26 h 316"/>
                <a:gd name="T110" fmla="*/ 85 w 470"/>
                <a:gd name="T111" fmla="*/ 141 h 316"/>
                <a:gd name="T112" fmla="*/ 89 w 470"/>
                <a:gd name="T113" fmla="*/ 149 h 316"/>
                <a:gd name="T114" fmla="*/ 296 w 470"/>
                <a:gd name="T115" fmla="*/ 149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70" h="316">
                  <a:moveTo>
                    <a:pt x="0" y="0"/>
                  </a:moveTo>
                  <a:lnTo>
                    <a:pt x="37" y="0"/>
                  </a:lnTo>
                  <a:lnTo>
                    <a:pt x="41" y="0"/>
                  </a:lnTo>
                  <a:lnTo>
                    <a:pt x="37" y="4"/>
                  </a:lnTo>
                  <a:lnTo>
                    <a:pt x="96" y="26"/>
                  </a:lnTo>
                  <a:lnTo>
                    <a:pt x="141" y="26"/>
                  </a:lnTo>
                  <a:lnTo>
                    <a:pt x="141" y="22"/>
                  </a:lnTo>
                  <a:lnTo>
                    <a:pt x="166" y="22"/>
                  </a:lnTo>
                  <a:lnTo>
                    <a:pt x="170" y="22"/>
                  </a:lnTo>
                  <a:lnTo>
                    <a:pt x="174" y="26"/>
                  </a:lnTo>
                  <a:lnTo>
                    <a:pt x="174" y="30"/>
                  </a:lnTo>
                  <a:lnTo>
                    <a:pt x="178" y="30"/>
                  </a:lnTo>
                  <a:lnTo>
                    <a:pt x="178" y="30"/>
                  </a:lnTo>
                  <a:lnTo>
                    <a:pt x="178" y="34"/>
                  </a:lnTo>
                  <a:lnTo>
                    <a:pt x="178" y="34"/>
                  </a:lnTo>
                  <a:lnTo>
                    <a:pt x="181" y="34"/>
                  </a:lnTo>
                  <a:lnTo>
                    <a:pt x="185" y="37"/>
                  </a:lnTo>
                  <a:lnTo>
                    <a:pt x="185" y="37"/>
                  </a:lnTo>
                  <a:lnTo>
                    <a:pt x="181" y="37"/>
                  </a:lnTo>
                  <a:lnTo>
                    <a:pt x="185" y="41"/>
                  </a:lnTo>
                  <a:lnTo>
                    <a:pt x="185" y="41"/>
                  </a:lnTo>
                  <a:lnTo>
                    <a:pt x="189" y="41"/>
                  </a:lnTo>
                  <a:lnTo>
                    <a:pt x="189" y="45"/>
                  </a:lnTo>
                  <a:lnTo>
                    <a:pt x="189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48"/>
                  </a:lnTo>
                  <a:lnTo>
                    <a:pt x="192" y="52"/>
                  </a:lnTo>
                  <a:lnTo>
                    <a:pt x="192" y="52"/>
                  </a:lnTo>
                  <a:lnTo>
                    <a:pt x="189" y="52"/>
                  </a:lnTo>
                  <a:lnTo>
                    <a:pt x="189" y="56"/>
                  </a:lnTo>
                  <a:lnTo>
                    <a:pt x="192" y="60"/>
                  </a:lnTo>
                  <a:lnTo>
                    <a:pt x="196" y="60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196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3"/>
                  </a:lnTo>
                  <a:lnTo>
                    <a:pt x="200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3" y="67"/>
                  </a:lnTo>
                  <a:lnTo>
                    <a:pt x="207" y="71"/>
                  </a:lnTo>
                  <a:lnTo>
                    <a:pt x="207" y="71"/>
                  </a:lnTo>
                  <a:lnTo>
                    <a:pt x="211" y="71"/>
                  </a:lnTo>
                  <a:lnTo>
                    <a:pt x="215" y="74"/>
                  </a:lnTo>
                  <a:lnTo>
                    <a:pt x="215" y="74"/>
                  </a:lnTo>
                  <a:lnTo>
                    <a:pt x="218" y="74"/>
                  </a:lnTo>
                  <a:lnTo>
                    <a:pt x="218" y="74"/>
                  </a:lnTo>
                  <a:lnTo>
                    <a:pt x="218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71"/>
                  </a:lnTo>
                  <a:lnTo>
                    <a:pt x="222" y="67"/>
                  </a:lnTo>
                  <a:lnTo>
                    <a:pt x="226" y="67"/>
                  </a:lnTo>
                  <a:lnTo>
                    <a:pt x="226" y="63"/>
                  </a:lnTo>
                  <a:lnTo>
                    <a:pt x="229" y="60"/>
                  </a:lnTo>
                  <a:lnTo>
                    <a:pt x="229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3" y="60"/>
                  </a:lnTo>
                  <a:lnTo>
                    <a:pt x="237" y="60"/>
                  </a:lnTo>
                  <a:lnTo>
                    <a:pt x="241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4" y="60"/>
                  </a:lnTo>
                  <a:lnTo>
                    <a:pt x="248" y="60"/>
                  </a:lnTo>
                  <a:lnTo>
                    <a:pt x="248" y="63"/>
                  </a:lnTo>
                  <a:lnTo>
                    <a:pt x="252" y="63"/>
                  </a:lnTo>
                  <a:lnTo>
                    <a:pt x="255" y="67"/>
                  </a:lnTo>
                  <a:lnTo>
                    <a:pt x="255" y="71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2"/>
                  </a:lnTo>
                  <a:lnTo>
                    <a:pt x="263" y="82"/>
                  </a:lnTo>
                  <a:lnTo>
                    <a:pt x="263" y="89"/>
                  </a:lnTo>
                  <a:lnTo>
                    <a:pt x="266" y="89"/>
                  </a:lnTo>
                  <a:lnTo>
                    <a:pt x="266" y="89"/>
                  </a:lnTo>
                  <a:lnTo>
                    <a:pt x="270" y="93"/>
                  </a:lnTo>
                  <a:lnTo>
                    <a:pt x="270" y="97"/>
                  </a:lnTo>
                  <a:lnTo>
                    <a:pt x="270" y="97"/>
                  </a:lnTo>
                  <a:lnTo>
                    <a:pt x="274" y="100"/>
                  </a:lnTo>
                  <a:lnTo>
                    <a:pt x="274" y="104"/>
                  </a:lnTo>
                  <a:lnTo>
                    <a:pt x="274" y="104"/>
                  </a:lnTo>
                  <a:lnTo>
                    <a:pt x="274" y="108"/>
                  </a:lnTo>
                  <a:lnTo>
                    <a:pt x="274" y="108"/>
                  </a:lnTo>
                  <a:lnTo>
                    <a:pt x="278" y="115"/>
                  </a:lnTo>
                  <a:lnTo>
                    <a:pt x="278" y="119"/>
                  </a:lnTo>
                  <a:lnTo>
                    <a:pt x="278" y="123"/>
                  </a:lnTo>
                  <a:lnTo>
                    <a:pt x="278" y="123"/>
                  </a:lnTo>
                  <a:lnTo>
                    <a:pt x="281" y="123"/>
                  </a:lnTo>
                  <a:lnTo>
                    <a:pt x="281" y="123"/>
                  </a:lnTo>
                  <a:lnTo>
                    <a:pt x="285" y="123"/>
                  </a:lnTo>
                  <a:lnTo>
                    <a:pt x="285" y="126"/>
                  </a:lnTo>
                  <a:lnTo>
                    <a:pt x="292" y="126"/>
                  </a:lnTo>
                  <a:lnTo>
                    <a:pt x="296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0"/>
                  </a:lnTo>
                  <a:lnTo>
                    <a:pt x="300" y="134"/>
                  </a:lnTo>
                  <a:lnTo>
                    <a:pt x="303" y="130"/>
                  </a:lnTo>
                  <a:lnTo>
                    <a:pt x="303" y="126"/>
                  </a:lnTo>
                  <a:lnTo>
                    <a:pt x="307" y="126"/>
                  </a:lnTo>
                  <a:lnTo>
                    <a:pt x="307" y="126"/>
                  </a:lnTo>
                  <a:lnTo>
                    <a:pt x="303" y="130"/>
                  </a:lnTo>
                  <a:lnTo>
                    <a:pt x="303" y="134"/>
                  </a:lnTo>
                  <a:lnTo>
                    <a:pt x="303" y="137"/>
                  </a:lnTo>
                  <a:lnTo>
                    <a:pt x="300" y="137"/>
                  </a:lnTo>
                  <a:lnTo>
                    <a:pt x="300" y="141"/>
                  </a:lnTo>
                  <a:lnTo>
                    <a:pt x="296" y="141"/>
                  </a:lnTo>
                  <a:lnTo>
                    <a:pt x="300" y="141"/>
                  </a:lnTo>
                  <a:lnTo>
                    <a:pt x="300" y="137"/>
                  </a:lnTo>
                  <a:lnTo>
                    <a:pt x="296" y="137"/>
                  </a:lnTo>
                  <a:lnTo>
                    <a:pt x="296" y="141"/>
                  </a:lnTo>
                  <a:lnTo>
                    <a:pt x="292" y="145"/>
                  </a:lnTo>
                  <a:lnTo>
                    <a:pt x="296" y="145"/>
                  </a:lnTo>
                  <a:lnTo>
                    <a:pt x="296" y="149"/>
                  </a:lnTo>
                  <a:lnTo>
                    <a:pt x="296" y="152"/>
                  </a:lnTo>
                  <a:lnTo>
                    <a:pt x="292" y="152"/>
                  </a:lnTo>
                  <a:lnTo>
                    <a:pt x="292" y="156"/>
                  </a:lnTo>
                  <a:lnTo>
                    <a:pt x="292" y="156"/>
                  </a:lnTo>
                  <a:lnTo>
                    <a:pt x="292" y="160"/>
                  </a:lnTo>
                  <a:lnTo>
                    <a:pt x="292" y="160"/>
                  </a:lnTo>
                  <a:lnTo>
                    <a:pt x="292" y="167"/>
                  </a:lnTo>
                  <a:lnTo>
                    <a:pt x="292" y="175"/>
                  </a:lnTo>
                  <a:lnTo>
                    <a:pt x="292" y="182"/>
                  </a:lnTo>
                  <a:lnTo>
                    <a:pt x="289" y="182"/>
                  </a:lnTo>
                  <a:lnTo>
                    <a:pt x="289" y="186"/>
                  </a:lnTo>
                  <a:lnTo>
                    <a:pt x="289" y="193"/>
                  </a:lnTo>
                  <a:lnTo>
                    <a:pt x="289" y="193"/>
                  </a:lnTo>
                  <a:lnTo>
                    <a:pt x="296" y="201"/>
                  </a:lnTo>
                  <a:lnTo>
                    <a:pt x="296" y="204"/>
                  </a:lnTo>
                  <a:lnTo>
                    <a:pt x="292" y="208"/>
                  </a:lnTo>
                  <a:lnTo>
                    <a:pt x="292" y="201"/>
                  </a:lnTo>
                  <a:lnTo>
                    <a:pt x="289" y="197"/>
                  </a:lnTo>
                  <a:lnTo>
                    <a:pt x="289" y="201"/>
                  </a:lnTo>
                  <a:lnTo>
                    <a:pt x="292" y="201"/>
                  </a:lnTo>
                  <a:lnTo>
                    <a:pt x="292" y="208"/>
                  </a:lnTo>
                  <a:lnTo>
                    <a:pt x="292" y="212"/>
                  </a:lnTo>
                  <a:lnTo>
                    <a:pt x="292" y="212"/>
                  </a:lnTo>
                  <a:lnTo>
                    <a:pt x="296" y="215"/>
                  </a:lnTo>
                  <a:lnTo>
                    <a:pt x="296" y="219"/>
                  </a:lnTo>
                  <a:lnTo>
                    <a:pt x="303" y="226"/>
                  </a:lnTo>
                  <a:lnTo>
                    <a:pt x="307" y="230"/>
                  </a:lnTo>
                  <a:lnTo>
                    <a:pt x="307" y="234"/>
                  </a:lnTo>
                  <a:lnTo>
                    <a:pt x="307" y="238"/>
                  </a:lnTo>
                  <a:lnTo>
                    <a:pt x="311" y="238"/>
                  </a:lnTo>
                  <a:lnTo>
                    <a:pt x="315" y="245"/>
                  </a:lnTo>
                  <a:lnTo>
                    <a:pt x="318" y="249"/>
                  </a:lnTo>
                  <a:lnTo>
                    <a:pt x="318" y="249"/>
                  </a:lnTo>
                  <a:lnTo>
                    <a:pt x="326" y="249"/>
                  </a:lnTo>
                  <a:lnTo>
                    <a:pt x="326" y="249"/>
                  </a:lnTo>
                  <a:lnTo>
                    <a:pt x="329" y="249"/>
                  </a:lnTo>
                  <a:lnTo>
                    <a:pt x="333" y="256"/>
                  </a:lnTo>
                  <a:lnTo>
                    <a:pt x="337" y="260"/>
                  </a:lnTo>
                  <a:lnTo>
                    <a:pt x="340" y="256"/>
                  </a:lnTo>
                  <a:lnTo>
                    <a:pt x="344" y="256"/>
                  </a:lnTo>
                  <a:lnTo>
                    <a:pt x="348" y="256"/>
                  </a:lnTo>
                  <a:lnTo>
                    <a:pt x="348" y="256"/>
                  </a:lnTo>
                  <a:lnTo>
                    <a:pt x="355" y="252"/>
                  </a:lnTo>
                  <a:lnTo>
                    <a:pt x="355" y="252"/>
                  </a:lnTo>
                  <a:lnTo>
                    <a:pt x="363" y="252"/>
                  </a:lnTo>
                  <a:lnTo>
                    <a:pt x="366" y="252"/>
                  </a:lnTo>
                  <a:lnTo>
                    <a:pt x="370" y="249"/>
                  </a:lnTo>
                  <a:lnTo>
                    <a:pt x="374" y="249"/>
                  </a:lnTo>
                  <a:lnTo>
                    <a:pt x="378" y="252"/>
                  </a:lnTo>
                  <a:lnTo>
                    <a:pt x="378" y="249"/>
                  </a:lnTo>
                  <a:lnTo>
                    <a:pt x="381" y="249"/>
                  </a:lnTo>
                  <a:lnTo>
                    <a:pt x="378" y="252"/>
                  </a:lnTo>
                  <a:lnTo>
                    <a:pt x="378" y="252"/>
                  </a:lnTo>
                  <a:lnTo>
                    <a:pt x="381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5" y="256"/>
                  </a:lnTo>
                  <a:lnTo>
                    <a:pt x="389" y="252"/>
                  </a:lnTo>
                  <a:lnTo>
                    <a:pt x="389" y="249"/>
                  </a:lnTo>
                  <a:lnTo>
                    <a:pt x="392" y="245"/>
                  </a:lnTo>
                  <a:lnTo>
                    <a:pt x="389" y="249"/>
                  </a:lnTo>
                  <a:lnTo>
                    <a:pt x="389" y="245"/>
                  </a:lnTo>
                  <a:lnTo>
                    <a:pt x="396" y="241"/>
                  </a:lnTo>
                  <a:lnTo>
                    <a:pt x="396" y="241"/>
                  </a:lnTo>
                  <a:lnTo>
                    <a:pt x="400" y="238"/>
                  </a:lnTo>
                  <a:lnTo>
                    <a:pt x="400" y="234"/>
                  </a:lnTo>
                  <a:lnTo>
                    <a:pt x="407" y="226"/>
                  </a:lnTo>
                  <a:lnTo>
                    <a:pt x="407" y="226"/>
                  </a:lnTo>
                  <a:lnTo>
                    <a:pt x="407" y="219"/>
                  </a:lnTo>
                  <a:lnTo>
                    <a:pt x="411" y="212"/>
                  </a:lnTo>
                  <a:lnTo>
                    <a:pt x="411" y="212"/>
                  </a:lnTo>
                  <a:lnTo>
                    <a:pt x="411" y="208"/>
                  </a:lnTo>
                  <a:lnTo>
                    <a:pt x="422" y="208"/>
                  </a:lnTo>
                  <a:lnTo>
                    <a:pt x="433" y="208"/>
                  </a:lnTo>
                  <a:lnTo>
                    <a:pt x="437" y="204"/>
                  </a:lnTo>
                  <a:lnTo>
                    <a:pt x="440" y="204"/>
                  </a:lnTo>
                  <a:lnTo>
                    <a:pt x="440" y="204"/>
                  </a:lnTo>
                  <a:lnTo>
                    <a:pt x="444" y="204"/>
                  </a:lnTo>
                  <a:lnTo>
                    <a:pt x="444" y="201"/>
                  </a:lnTo>
                  <a:lnTo>
                    <a:pt x="452" y="201"/>
                  </a:lnTo>
                  <a:lnTo>
                    <a:pt x="459" y="204"/>
                  </a:lnTo>
                  <a:lnTo>
                    <a:pt x="463" y="204"/>
                  </a:lnTo>
                  <a:lnTo>
                    <a:pt x="463" y="201"/>
                  </a:lnTo>
                  <a:lnTo>
                    <a:pt x="463" y="201"/>
                  </a:lnTo>
                  <a:lnTo>
                    <a:pt x="470" y="204"/>
                  </a:lnTo>
                  <a:lnTo>
                    <a:pt x="470" y="208"/>
                  </a:lnTo>
                  <a:lnTo>
                    <a:pt x="466" y="212"/>
                  </a:lnTo>
                  <a:lnTo>
                    <a:pt x="463" y="219"/>
                  </a:lnTo>
                  <a:lnTo>
                    <a:pt x="455" y="223"/>
                  </a:lnTo>
                  <a:lnTo>
                    <a:pt x="455" y="226"/>
                  </a:lnTo>
                  <a:lnTo>
                    <a:pt x="455" y="230"/>
                  </a:lnTo>
                  <a:lnTo>
                    <a:pt x="452" y="234"/>
                  </a:lnTo>
                  <a:lnTo>
                    <a:pt x="448" y="234"/>
                  </a:lnTo>
                  <a:lnTo>
                    <a:pt x="452" y="234"/>
                  </a:lnTo>
                  <a:lnTo>
                    <a:pt x="455" y="234"/>
                  </a:lnTo>
                  <a:lnTo>
                    <a:pt x="455" y="238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2" y="241"/>
                  </a:lnTo>
                  <a:lnTo>
                    <a:pt x="455" y="241"/>
                  </a:lnTo>
                  <a:lnTo>
                    <a:pt x="452" y="245"/>
                  </a:lnTo>
                  <a:lnTo>
                    <a:pt x="452" y="252"/>
                  </a:lnTo>
                  <a:lnTo>
                    <a:pt x="448" y="256"/>
                  </a:lnTo>
                  <a:lnTo>
                    <a:pt x="448" y="260"/>
                  </a:lnTo>
                  <a:lnTo>
                    <a:pt x="444" y="256"/>
                  </a:lnTo>
                  <a:lnTo>
                    <a:pt x="440" y="252"/>
                  </a:lnTo>
                  <a:lnTo>
                    <a:pt x="440" y="252"/>
                  </a:lnTo>
                  <a:lnTo>
                    <a:pt x="444" y="252"/>
                  </a:lnTo>
                  <a:lnTo>
                    <a:pt x="444" y="249"/>
                  </a:lnTo>
                  <a:lnTo>
                    <a:pt x="440" y="249"/>
                  </a:lnTo>
                  <a:lnTo>
                    <a:pt x="437" y="252"/>
                  </a:lnTo>
                  <a:lnTo>
                    <a:pt x="437" y="256"/>
                  </a:lnTo>
                  <a:lnTo>
                    <a:pt x="437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33" y="256"/>
                  </a:lnTo>
                  <a:lnTo>
                    <a:pt x="429" y="260"/>
                  </a:lnTo>
                  <a:lnTo>
                    <a:pt x="429" y="260"/>
                  </a:lnTo>
                  <a:lnTo>
                    <a:pt x="429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4"/>
                  </a:lnTo>
                  <a:lnTo>
                    <a:pt x="426" y="260"/>
                  </a:lnTo>
                  <a:lnTo>
                    <a:pt x="422" y="260"/>
                  </a:lnTo>
                  <a:lnTo>
                    <a:pt x="422" y="264"/>
                  </a:lnTo>
                  <a:lnTo>
                    <a:pt x="422" y="264"/>
                  </a:lnTo>
                  <a:lnTo>
                    <a:pt x="392" y="264"/>
                  </a:lnTo>
                  <a:lnTo>
                    <a:pt x="392" y="271"/>
                  </a:lnTo>
                  <a:lnTo>
                    <a:pt x="385" y="271"/>
                  </a:lnTo>
                  <a:lnTo>
                    <a:pt x="389" y="275"/>
                  </a:lnTo>
                  <a:lnTo>
                    <a:pt x="389" y="275"/>
                  </a:lnTo>
                  <a:lnTo>
                    <a:pt x="392" y="278"/>
                  </a:lnTo>
                  <a:lnTo>
                    <a:pt x="392" y="278"/>
                  </a:lnTo>
                  <a:lnTo>
                    <a:pt x="396" y="278"/>
                  </a:lnTo>
                  <a:lnTo>
                    <a:pt x="396" y="282"/>
                  </a:lnTo>
                  <a:lnTo>
                    <a:pt x="396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3" y="286"/>
                  </a:lnTo>
                  <a:lnTo>
                    <a:pt x="403" y="290"/>
                  </a:lnTo>
                  <a:lnTo>
                    <a:pt x="400" y="290"/>
                  </a:lnTo>
                  <a:lnTo>
                    <a:pt x="381" y="290"/>
                  </a:lnTo>
                  <a:lnTo>
                    <a:pt x="370" y="304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08"/>
                  </a:lnTo>
                  <a:lnTo>
                    <a:pt x="370" y="312"/>
                  </a:lnTo>
                  <a:lnTo>
                    <a:pt x="374" y="312"/>
                  </a:lnTo>
                  <a:lnTo>
                    <a:pt x="370" y="312"/>
                  </a:lnTo>
                  <a:lnTo>
                    <a:pt x="370" y="312"/>
                  </a:lnTo>
                  <a:lnTo>
                    <a:pt x="370" y="316"/>
                  </a:lnTo>
                  <a:lnTo>
                    <a:pt x="370" y="316"/>
                  </a:lnTo>
                  <a:lnTo>
                    <a:pt x="366" y="312"/>
                  </a:lnTo>
                  <a:lnTo>
                    <a:pt x="363" y="308"/>
                  </a:lnTo>
                  <a:lnTo>
                    <a:pt x="363" y="308"/>
                  </a:lnTo>
                  <a:lnTo>
                    <a:pt x="359" y="304"/>
                  </a:lnTo>
                  <a:lnTo>
                    <a:pt x="348" y="297"/>
                  </a:lnTo>
                  <a:lnTo>
                    <a:pt x="344" y="297"/>
                  </a:lnTo>
                  <a:lnTo>
                    <a:pt x="344" y="293"/>
                  </a:lnTo>
                  <a:lnTo>
                    <a:pt x="344" y="290"/>
                  </a:lnTo>
                  <a:lnTo>
                    <a:pt x="340" y="290"/>
                  </a:lnTo>
                  <a:lnTo>
                    <a:pt x="337" y="290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40" y="290"/>
                  </a:lnTo>
                  <a:lnTo>
                    <a:pt x="344" y="293"/>
                  </a:lnTo>
                  <a:lnTo>
                    <a:pt x="344" y="297"/>
                  </a:lnTo>
                  <a:lnTo>
                    <a:pt x="340" y="293"/>
                  </a:lnTo>
                  <a:lnTo>
                    <a:pt x="337" y="290"/>
                  </a:lnTo>
                  <a:lnTo>
                    <a:pt x="333" y="290"/>
                  </a:lnTo>
                  <a:lnTo>
                    <a:pt x="333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33" y="290"/>
                  </a:lnTo>
                  <a:lnTo>
                    <a:pt x="333" y="286"/>
                  </a:lnTo>
                  <a:lnTo>
                    <a:pt x="329" y="286"/>
                  </a:lnTo>
                  <a:lnTo>
                    <a:pt x="329" y="290"/>
                  </a:lnTo>
                  <a:lnTo>
                    <a:pt x="329" y="286"/>
                  </a:lnTo>
                  <a:lnTo>
                    <a:pt x="326" y="286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26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9" y="290"/>
                  </a:lnTo>
                  <a:lnTo>
                    <a:pt x="322" y="290"/>
                  </a:lnTo>
                  <a:lnTo>
                    <a:pt x="322" y="290"/>
                  </a:lnTo>
                  <a:lnTo>
                    <a:pt x="315" y="293"/>
                  </a:lnTo>
                  <a:lnTo>
                    <a:pt x="311" y="293"/>
                  </a:lnTo>
                  <a:lnTo>
                    <a:pt x="303" y="297"/>
                  </a:lnTo>
                  <a:lnTo>
                    <a:pt x="300" y="297"/>
                  </a:lnTo>
                  <a:lnTo>
                    <a:pt x="292" y="293"/>
                  </a:lnTo>
                  <a:lnTo>
                    <a:pt x="289" y="293"/>
                  </a:lnTo>
                  <a:lnTo>
                    <a:pt x="281" y="293"/>
                  </a:lnTo>
                  <a:lnTo>
                    <a:pt x="278" y="290"/>
                  </a:lnTo>
                  <a:lnTo>
                    <a:pt x="274" y="290"/>
                  </a:lnTo>
                  <a:lnTo>
                    <a:pt x="270" y="290"/>
                  </a:lnTo>
                  <a:lnTo>
                    <a:pt x="270" y="290"/>
                  </a:lnTo>
                  <a:lnTo>
                    <a:pt x="266" y="286"/>
                  </a:lnTo>
                  <a:lnTo>
                    <a:pt x="263" y="286"/>
                  </a:lnTo>
                  <a:lnTo>
                    <a:pt x="263" y="282"/>
                  </a:lnTo>
                  <a:lnTo>
                    <a:pt x="259" y="286"/>
                  </a:lnTo>
                  <a:lnTo>
                    <a:pt x="255" y="282"/>
                  </a:lnTo>
                  <a:lnTo>
                    <a:pt x="252" y="282"/>
                  </a:lnTo>
                  <a:lnTo>
                    <a:pt x="248" y="278"/>
                  </a:lnTo>
                  <a:lnTo>
                    <a:pt x="244" y="278"/>
                  </a:lnTo>
                  <a:lnTo>
                    <a:pt x="237" y="275"/>
                  </a:lnTo>
                  <a:lnTo>
                    <a:pt x="229" y="275"/>
                  </a:lnTo>
                  <a:lnTo>
                    <a:pt x="226" y="271"/>
                  </a:lnTo>
                  <a:lnTo>
                    <a:pt x="222" y="267"/>
                  </a:lnTo>
                  <a:lnTo>
                    <a:pt x="215" y="264"/>
                  </a:lnTo>
                  <a:lnTo>
                    <a:pt x="215" y="260"/>
                  </a:lnTo>
                  <a:lnTo>
                    <a:pt x="211" y="260"/>
                  </a:lnTo>
                  <a:lnTo>
                    <a:pt x="211" y="260"/>
                  </a:lnTo>
                  <a:lnTo>
                    <a:pt x="207" y="260"/>
                  </a:lnTo>
                  <a:lnTo>
                    <a:pt x="200" y="260"/>
                  </a:lnTo>
                  <a:lnTo>
                    <a:pt x="200" y="260"/>
                  </a:lnTo>
                  <a:lnTo>
                    <a:pt x="196" y="256"/>
                  </a:lnTo>
                  <a:lnTo>
                    <a:pt x="196" y="260"/>
                  </a:lnTo>
                  <a:lnTo>
                    <a:pt x="192" y="256"/>
                  </a:lnTo>
                  <a:lnTo>
                    <a:pt x="189" y="252"/>
                  </a:lnTo>
                  <a:lnTo>
                    <a:pt x="185" y="249"/>
                  </a:lnTo>
                  <a:lnTo>
                    <a:pt x="181" y="245"/>
                  </a:lnTo>
                  <a:lnTo>
                    <a:pt x="178" y="245"/>
                  </a:lnTo>
                  <a:lnTo>
                    <a:pt x="178" y="245"/>
                  </a:lnTo>
                  <a:lnTo>
                    <a:pt x="181" y="241"/>
                  </a:lnTo>
                  <a:lnTo>
                    <a:pt x="178" y="241"/>
                  </a:lnTo>
                  <a:lnTo>
                    <a:pt x="174" y="241"/>
                  </a:lnTo>
                  <a:lnTo>
                    <a:pt x="170" y="241"/>
                  </a:lnTo>
                  <a:lnTo>
                    <a:pt x="166" y="238"/>
                  </a:lnTo>
                  <a:lnTo>
                    <a:pt x="166" y="238"/>
                  </a:lnTo>
                  <a:lnTo>
                    <a:pt x="163" y="238"/>
                  </a:lnTo>
                  <a:lnTo>
                    <a:pt x="163" y="234"/>
                  </a:lnTo>
                  <a:lnTo>
                    <a:pt x="159" y="230"/>
                  </a:lnTo>
                  <a:lnTo>
                    <a:pt x="159" y="230"/>
                  </a:lnTo>
                  <a:lnTo>
                    <a:pt x="159" y="226"/>
                  </a:lnTo>
                  <a:lnTo>
                    <a:pt x="155" y="223"/>
                  </a:lnTo>
                  <a:lnTo>
                    <a:pt x="155" y="219"/>
                  </a:lnTo>
                  <a:lnTo>
                    <a:pt x="159" y="219"/>
                  </a:lnTo>
                  <a:lnTo>
                    <a:pt x="163" y="219"/>
                  </a:lnTo>
                  <a:lnTo>
                    <a:pt x="163" y="21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12"/>
                  </a:lnTo>
                  <a:lnTo>
                    <a:pt x="166" y="208"/>
                  </a:lnTo>
                  <a:lnTo>
                    <a:pt x="166" y="204"/>
                  </a:lnTo>
                  <a:lnTo>
                    <a:pt x="163" y="197"/>
                  </a:lnTo>
                  <a:lnTo>
                    <a:pt x="159" y="193"/>
                  </a:lnTo>
                  <a:lnTo>
                    <a:pt x="159" y="189"/>
                  </a:lnTo>
                  <a:lnTo>
                    <a:pt x="159" y="189"/>
                  </a:lnTo>
                  <a:lnTo>
                    <a:pt x="159" y="186"/>
                  </a:lnTo>
                  <a:lnTo>
                    <a:pt x="152" y="178"/>
                  </a:lnTo>
                  <a:lnTo>
                    <a:pt x="152" y="175"/>
                  </a:lnTo>
                  <a:lnTo>
                    <a:pt x="148" y="171"/>
                  </a:lnTo>
                  <a:lnTo>
                    <a:pt x="144" y="163"/>
                  </a:lnTo>
                  <a:lnTo>
                    <a:pt x="141" y="160"/>
                  </a:lnTo>
                  <a:lnTo>
                    <a:pt x="133" y="156"/>
                  </a:lnTo>
                  <a:lnTo>
                    <a:pt x="133" y="152"/>
                  </a:lnTo>
                  <a:lnTo>
                    <a:pt x="133" y="152"/>
                  </a:lnTo>
                  <a:lnTo>
                    <a:pt x="129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6" y="149"/>
                  </a:lnTo>
                  <a:lnTo>
                    <a:pt x="129" y="145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6" y="137"/>
                  </a:lnTo>
                  <a:lnTo>
                    <a:pt x="122" y="137"/>
                  </a:lnTo>
                  <a:lnTo>
                    <a:pt x="118" y="137"/>
                  </a:lnTo>
                  <a:lnTo>
                    <a:pt x="111" y="134"/>
                  </a:lnTo>
                  <a:lnTo>
                    <a:pt x="111" y="130"/>
                  </a:lnTo>
                  <a:lnTo>
                    <a:pt x="107" y="130"/>
                  </a:lnTo>
                  <a:lnTo>
                    <a:pt x="104" y="130"/>
                  </a:lnTo>
                  <a:lnTo>
                    <a:pt x="104" y="126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11" y="119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15"/>
                  </a:lnTo>
                  <a:lnTo>
                    <a:pt x="115" y="115"/>
                  </a:lnTo>
                  <a:lnTo>
                    <a:pt x="111" y="115"/>
                  </a:lnTo>
                  <a:lnTo>
                    <a:pt x="111" y="115"/>
                  </a:lnTo>
                  <a:lnTo>
                    <a:pt x="107" y="111"/>
                  </a:lnTo>
                  <a:lnTo>
                    <a:pt x="107" y="111"/>
                  </a:lnTo>
                  <a:lnTo>
                    <a:pt x="104" y="111"/>
                  </a:lnTo>
                  <a:lnTo>
                    <a:pt x="100" y="111"/>
                  </a:lnTo>
                  <a:lnTo>
                    <a:pt x="100" y="108"/>
                  </a:lnTo>
                  <a:lnTo>
                    <a:pt x="100" y="104"/>
                  </a:lnTo>
                  <a:lnTo>
                    <a:pt x="100" y="104"/>
                  </a:lnTo>
                  <a:lnTo>
                    <a:pt x="96" y="104"/>
                  </a:lnTo>
                  <a:lnTo>
                    <a:pt x="89" y="100"/>
                  </a:lnTo>
                  <a:lnTo>
                    <a:pt x="89" y="97"/>
                  </a:lnTo>
                  <a:lnTo>
                    <a:pt x="92" y="93"/>
                  </a:lnTo>
                  <a:lnTo>
                    <a:pt x="92" y="89"/>
                  </a:lnTo>
                  <a:lnTo>
                    <a:pt x="89" y="89"/>
                  </a:lnTo>
                  <a:lnTo>
                    <a:pt x="89" y="89"/>
                  </a:lnTo>
                  <a:lnTo>
                    <a:pt x="85" y="89"/>
                  </a:lnTo>
                  <a:lnTo>
                    <a:pt x="85" y="89"/>
                  </a:lnTo>
                  <a:lnTo>
                    <a:pt x="81" y="89"/>
                  </a:lnTo>
                  <a:lnTo>
                    <a:pt x="81" y="86"/>
                  </a:lnTo>
                  <a:lnTo>
                    <a:pt x="81" y="82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74" y="78"/>
                  </a:lnTo>
                  <a:lnTo>
                    <a:pt x="74" y="74"/>
                  </a:lnTo>
                  <a:lnTo>
                    <a:pt x="74" y="71"/>
                  </a:lnTo>
                  <a:lnTo>
                    <a:pt x="70" y="71"/>
                  </a:lnTo>
                  <a:lnTo>
                    <a:pt x="70" y="67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66" y="60"/>
                  </a:lnTo>
                  <a:lnTo>
                    <a:pt x="63" y="56"/>
                  </a:lnTo>
                  <a:lnTo>
                    <a:pt x="63" y="52"/>
                  </a:lnTo>
                  <a:lnTo>
                    <a:pt x="63" y="52"/>
                  </a:lnTo>
                  <a:lnTo>
                    <a:pt x="63" y="48"/>
                  </a:lnTo>
                  <a:lnTo>
                    <a:pt x="59" y="45"/>
                  </a:lnTo>
                  <a:lnTo>
                    <a:pt x="59" y="41"/>
                  </a:lnTo>
                  <a:lnTo>
                    <a:pt x="59" y="37"/>
                  </a:lnTo>
                  <a:lnTo>
                    <a:pt x="59" y="34"/>
                  </a:lnTo>
                  <a:lnTo>
                    <a:pt x="59" y="30"/>
                  </a:lnTo>
                  <a:lnTo>
                    <a:pt x="59" y="30"/>
                  </a:lnTo>
                  <a:lnTo>
                    <a:pt x="55" y="26"/>
                  </a:lnTo>
                  <a:lnTo>
                    <a:pt x="55" y="26"/>
                  </a:lnTo>
                  <a:lnTo>
                    <a:pt x="52" y="26"/>
                  </a:lnTo>
                  <a:lnTo>
                    <a:pt x="52" y="22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22"/>
                  </a:lnTo>
                  <a:lnTo>
                    <a:pt x="41" y="19"/>
                  </a:lnTo>
                  <a:lnTo>
                    <a:pt x="37" y="19"/>
                  </a:lnTo>
                  <a:lnTo>
                    <a:pt x="33" y="15"/>
                  </a:lnTo>
                  <a:lnTo>
                    <a:pt x="37" y="19"/>
                  </a:lnTo>
                  <a:lnTo>
                    <a:pt x="37" y="19"/>
                  </a:lnTo>
                  <a:lnTo>
                    <a:pt x="33" y="26"/>
                  </a:lnTo>
                  <a:lnTo>
                    <a:pt x="33" y="30"/>
                  </a:lnTo>
                  <a:lnTo>
                    <a:pt x="33" y="34"/>
                  </a:lnTo>
                  <a:lnTo>
                    <a:pt x="33" y="45"/>
                  </a:lnTo>
                  <a:lnTo>
                    <a:pt x="33" y="48"/>
                  </a:lnTo>
                  <a:lnTo>
                    <a:pt x="33" y="48"/>
                  </a:lnTo>
                  <a:lnTo>
                    <a:pt x="37" y="52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44" y="63"/>
                  </a:lnTo>
                  <a:lnTo>
                    <a:pt x="44" y="67"/>
                  </a:lnTo>
                  <a:lnTo>
                    <a:pt x="44" y="67"/>
                  </a:lnTo>
                  <a:lnTo>
                    <a:pt x="44" y="71"/>
                  </a:lnTo>
                  <a:lnTo>
                    <a:pt x="48" y="71"/>
                  </a:lnTo>
                  <a:lnTo>
                    <a:pt x="52" y="74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5" y="78"/>
                  </a:lnTo>
                  <a:lnTo>
                    <a:pt x="59" y="82"/>
                  </a:lnTo>
                  <a:lnTo>
                    <a:pt x="55" y="86"/>
                  </a:lnTo>
                  <a:lnTo>
                    <a:pt x="55" y="89"/>
                  </a:lnTo>
                  <a:lnTo>
                    <a:pt x="59" y="93"/>
                  </a:lnTo>
                  <a:lnTo>
                    <a:pt x="63" y="93"/>
                  </a:lnTo>
                  <a:lnTo>
                    <a:pt x="63" y="97"/>
                  </a:lnTo>
                  <a:lnTo>
                    <a:pt x="66" y="100"/>
                  </a:lnTo>
                  <a:lnTo>
                    <a:pt x="66" y="100"/>
                  </a:lnTo>
                  <a:lnTo>
                    <a:pt x="66" y="104"/>
                  </a:lnTo>
                  <a:lnTo>
                    <a:pt x="66" y="104"/>
                  </a:lnTo>
                  <a:lnTo>
                    <a:pt x="66" y="108"/>
                  </a:lnTo>
                  <a:lnTo>
                    <a:pt x="70" y="111"/>
                  </a:lnTo>
                  <a:lnTo>
                    <a:pt x="70" y="111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0" y="108"/>
                  </a:lnTo>
                  <a:lnTo>
                    <a:pt x="74" y="111"/>
                  </a:lnTo>
                  <a:lnTo>
                    <a:pt x="74" y="111"/>
                  </a:lnTo>
                  <a:lnTo>
                    <a:pt x="78" y="119"/>
                  </a:lnTo>
                  <a:lnTo>
                    <a:pt x="74" y="123"/>
                  </a:lnTo>
                  <a:lnTo>
                    <a:pt x="74" y="126"/>
                  </a:lnTo>
                  <a:lnTo>
                    <a:pt x="78" y="126"/>
                  </a:lnTo>
                  <a:lnTo>
                    <a:pt x="78" y="130"/>
                  </a:lnTo>
                  <a:lnTo>
                    <a:pt x="78" y="130"/>
                  </a:lnTo>
                  <a:lnTo>
                    <a:pt x="78" y="134"/>
                  </a:lnTo>
                  <a:lnTo>
                    <a:pt x="81" y="134"/>
                  </a:lnTo>
                  <a:lnTo>
                    <a:pt x="81" y="137"/>
                  </a:lnTo>
                  <a:lnTo>
                    <a:pt x="78" y="137"/>
                  </a:lnTo>
                  <a:lnTo>
                    <a:pt x="81" y="141"/>
                  </a:lnTo>
                  <a:lnTo>
                    <a:pt x="81" y="145"/>
                  </a:lnTo>
                  <a:lnTo>
                    <a:pt x="81" y="149"/>
                  </a:lnTo>
                  <a:lnTo>
                    <a:pt x="81" y="149"/>
                  </a:lnTo>
                  <a:lnTo>
                    <a:pt x="85" y="152"/>
                  </a:lnTo>
                  <a:lnTo>
                    <a:pt x="85" y="156"/>
                  </a:lnTo>
                  <a:lnTo>
                    <a:pt x="85" y="156"/>
                  </a:lnTo>
                  <a:lnTo>
                    <a:pt x="89" y="156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89" y="152"/>
                  </a:lnTo>
                  <a:lnTo>
                    <a:pt x="92" y="156"/>
                  </a:lnTo>
                  <a:lnTo>
                    <a:pt x="92" y="156"/>
                  </a:lnTo>
                  <a:lnTo>
                    <a:pt x="96" y="160"/>
                  </a:lnTo>
                  <a:lnTo>
                    <a:pt x="96" y="163"/>
                  </a:lnTo>
                  <a:lnTo>
                    <a:pt x="96" y="163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100" y="171"/>
                  </a:lnTo>
                  <a:lnTo>
                    <a:pt x="96" y="175"/>
                  </a:lnTo>
                  <a:lnTo>
                    <a:pt x="92" y="178"/>
                  </a:lnTo>
                  <a:lnTo>
                    <a:pt x="89" y="175"/>
                  </a:lnTo>
                  <a:lnTo>
                    <a:pt x="89" y="175"/>
                  </a:lnTo>
                  <a:lnTo>
                    <a:pt x="89" y="171"/>
                  </a:lnTo>
                  <a:lnTo>
                    <a:pt x="89" y="171"/>
                  </a:lnTo>
                  <a:lnTo>
                    <a:pt x="85" y="167"/>
                  </a:lnTo>
                  <a:lnTo>
                    <a:pt x="85" y="163"/>
                  </a:lnTo>
                  <a:lnTo>
                    <a:pt x="81" y="163"/>
                  </a:lnTo>
                  <a:lnTo>
                    <a:pt x="78" y="160"/>
                  </a:lnTo>
                  <a:lnTo>
                    <a:pt x="78" y="160"/>
                  </a:lnTo>
                  <a:lnTo>
                    <a:pt x="74" y="156"/>
                  </a:lnTo>
                  <a:lnTo>
                    <a:pt x="70" y="152"/>
                  </a:lnTo>
                  <a:lnTo>
                    <a:pt x="66" y="149"/>
                  </a:lnTo>
                  <a:lnTo>
                    <a:pt x="63" y="149"/>
                  </a:lnTo>
                  <a:lnTo>
                    <a:pt x="63" y="145"/>
                  </a:lnTo>
                  <a:lnTo>
                    <a:pt x="63" y="145"/>
                  </a:lnTo>
                  <a:lnTo>
                    <a:pt x="59" y="145"/>
                  </a:lnTo>
                  <a:lnTo>
                    <a:pt x="59" y="141"/>
                  </a:lnTo>
                  <a:lnTo>
                    <a:pt x="59" y="137"/>
                  </a:lnTo>
                  <a:lnTo>
                    <a:pt x="63" y="130"/>
                  </a:lnTo>
                  <a:lnTo>
                    <a:pt x="63" y="126"/>
                  </a:lnTo>
                  <a:lnTo>
                    <a:pt x="59" y="119"/>
                  </a:lnTo>
                  <a:lnTo>
                    <a:pt x="59" y="119"/>
                  </a:lnTo>
                  <a:lnTo>
                    <a:pt x="55" y="119"/>
                  </a:lnTo>
                  <a:lnTo>
                    <a:pt x="55" y="119"/>
                  </a:lnTo>
                  <a:lnTo>
                    <a:pt x="48" y="111"/>
                  </a:lnTo>
                  <a:lnTo>
                    <a:pt x="48" y="108"/>
                  </a:lnTo>
                  <a:lnTo>
                    <a:pt x="48" y="104"/>
                  </a:lnTo>
                  <a:lnTo>
                    <a:pt x="48" y="104"/>
                  </a:lnTo>
                  <a:lnTo>
                    <a:pt x="44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37" y="108"/>
                  </a:lnTo>
                  <a:lnTo>
                    <a:pt x="41" y="104"/>
                  </a:lnTo>
                  <a:lnTo>
                    <a:pt x="37" y="104"/>
                  </a:lnTo>
                  <a:lnTo>
                    <a:pt x="33" y="104"/>
                  </a:lnTo>
                  <a:lnTo>
                    <a:pt x="33" y="104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26" y="97"/>
                  </a:lnTo>
                  <a:lnTo>
                    <a:pt x="26" y="97"/>
                  </a:lnTo>
                  <a:lnTo>
                    <a:pt x="22" y="93"/>
                  </a:lnTo>
                  <a:lnTo>
                    <a:pt x="18" y="89"/>
                  </a:lnTo>
                  <a:lnTo>
                    <a:pt x="22" y="89"/>
                  </a:lnTo>
                  <a:lnTo>
                    <a:pt x="26" y="89"/>
                  </a:lnTo>
                  <a:lnTo>
                    <a:pt x="26" y="89"/>
                  </a:lnTo>
                  <a:lnTo>
                    <a:pt x="33" y="89"/>
                  </a:lnTo>
                  <a:lnTo>
                    <a:pt x="33" y="93"/>
                  </a:lnTo>
                  <a:lnTo>
                    <a:pt x="33" y="89"/>
                  </a:lnTo>
                  <a:lnTo>
                    <a:pt x="37" y="89"/>
                  </a:lnTo>
                  <a:lnTo>
                    <a:pt x="33" y="89"/>
                  </a:lnTo>
                  <a:lnTo>
                    <a:pt x="33" y="86"/>
                  </a:lnTo>
                  <a:lnTo>
                    <a:pt x="33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7" y="78"/>
                  </a:lnTo>
                  <a:lnTo>
                    <a:pt x="37" y="74"/>
                  </a:lnTo>
                  <a:lnTo>
                    <a:pt x="33" y="74"/>
                  </a:lnTo>
                  <a:lnTo>
                    <a:pt x="33" y="71"/>
                  </a:lnTo>
                  <a:lnTo>
                    <a:pt x="29" y="67"/>
                  </a:lnTo>
                  <a:lnTo>
                    <a:pt x="29" y="63"/>
                  </a:lnTo>
                  <a:lnTo>
                    <a:pt x="26" y="60"/>
                  </a:lnTo>
                  <a:lnTo>
                    <a:pt x="22" y="56"/>
                  </a:lnTo>
                  <a:lnTo>
                    <a:pt x="18" y="56"/>
                  </a:lnTo>
                  <a:lnTo>
                    <a:pt x="15" y="56"/>
                  </a:lnTo>
                  <a:lnTo>
                    <a:pt x="15" y="52"/>
                  </a:lnTo>
                  <a:lnTo>
                    <a:pt x="15" y="45"/>
                  </a:lnTo>
                  <a:lnTo>
                    <a:pt x="15" y="45"/>
                  </a:lnTo>
                  <a:lnTo>
                    <a:pt x="11" y="41"/>
                  </a:lnTo>
                  <a:lnTo>
                    <a:pt x="11" y="41"/>
                  </a:lnTo>
                  <a:lnTo>
                    <a:pt x="11" y="37"/>
                  </a:lnTo>
                  <a:lnTo>
                    <a:pt x="11" y="34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30"/>
                  </a:lnTo>
                  <a:lnTo>
                    <a:pt x="11" y="26"/>
                  </a:lnTo>
                  <a:lnTo>
                    <a:pt x="4" y="22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7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85" y="145"/>
                  </a:moveTo>
                  <a:lnTo>
                    <a:pt x="85" y="141"/>
                  </a:lnTo>
                  <a:lnTo>
                    <a:pt x="85" y="141"/>
                  </a:lnTo>
                  <a:lnTo>
                    <a:pt x="85" y="137"/>
                  </a:lnTo>
                  <a:lnTo>
                    <a:pt x="81" y="137"/>
                  </a:lnTo>
                  <a:lnTo>
                    <a:pt x="85" y="141"/>
                  </a:lnTo>
                  <a:lnTo>
                    <a:pt x="85" y="145"/>
                  </a:lnTo>
                  <a:lnTo>
                    <a:pt x="85" y="145"/>
                  </a:lnTo>
                  <a:close/>
                  <a:moveTo>
                    <a:pt x="89" y="149"/>
                  </a:moveTo>
                  <a:lnTo>
                    <a:pt x="89" y="152"/>
                  </a:lnTo>
                  <a:lnTo>
                    <a:pt x="89" y="152"/>
                  </a:lnTo>
                  <a:lnTo>
                    <a:pt x="89" y="149"/>
                  </a:lnTo>
                  <a:lnTo>
                    <a:pt x="89" y="149"/>
                  </a:lnTo>
                  <a:lnTo>
                    <a:pt x="89" y="149"/>
                  </a:lnTo>
                  <a:close/>
                  <a:moveTo>
                    <a:pt x="296" y="145"/>
                  </a:moveTo>
                  <a:lnTo>
                    <a:pt x="300" y="145"/>
                  </a:lnTo>
                  <a:lnTo>
                    <a:pt x="300" y="145"/>
                  </a:lnTo>
                  <a:lnTo>
                    <a:pt x="296" y="145"/>
                  </a:lnTo>
                  <a:lnTo>
                    <a:pt x="296" y="145"/>
                  </a:lnTo>
                  <a:lnTo>
                    <a:pt x="296" y="145"/>
                  </a:lnTo>
                  <a:close/>
                  <a:moveTo>
                    <a:pt x="296" y="149"/>
                  </a:move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lnTo>
                    <a:pt x="296" y="149"/>
                  </a:lnTo>
                  <a:close/>
                  <a:moveTo>
                    <a:pt x="296" y="156"/>
                  </a:moveTo>
                  <a:lnTo>
                    <a:pt x="296" y="152"/>
                  </a:lnTo>
                  <a:lnTo>
                    <a:pt x="296" y="152"/>
                  </a:lnTo>
                  <a:lnTo>
                    <a:pt x="296" y="1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4" name="Freeform 177"/>
            <p:cNvSpPr>
              <a:spLocks noEditPoints="1"/>
            </p:cNvSpPr>
            <p:nvPr/>
          </p:nvSpPr>
          <p:spPr bwMode="auto">
            <a:xfrm>
              <a:off x="2749063" y="3075611"/>
              <a:ext cx="829877" cy="788705"/>
            </a:xfrm>
            <a:custGeom>
              <a:avLst/>
              <a:gdLst>
                <a:gd name="T0" fmla="*/ 103 w 174"/>
                <a:gd name="T1" fmla="*/ 22 h 165"/>
                <a:gd name="T2" fmla="*/ 105 w 174"/>
                <a:gd name="T3" fmla="*/ 21 h 165"/>
                <a:gd name="T4" fmla="*/ 106 w 174"/>
                <a:gd name="T5" fmla="*/ 21 h 165"/>
                <a:gd name="T6" fmla="*/ 109 w 174"/>
                <a:gd name="T7" fmla="*/ 22 h 165"/>
                <a:gd name="T8" fmla="*/ 100 w 174"/>
                <a:gd name="T9" fmla="*/ 5 h 165"/>
                <a:gd name="T10" fmla="*/ 94 w 174"/>
                <a:gd name="T11" fmla="*/ 12 h 165"/>
                <a:gd name="T12" fmla="*/ 88 w 174"/>
                <a:gd name="T13" fmla="*/ 13 h 165"/>
                <a:gd name="T14" fmla="*/ 79 w 174"/>
                <a:gd name="T15" fmla="*/ 12 h 165"/>
                <a:gd name="T16" fmla="*/ 75 w 174"/>
                <a:gd name="T17" fmla="*/ 13 h 165"/>
                <a:gd name="T18" fmla="*/ 64 w 174"/>
                <a:gd name="T19" fmla="*/ 15 h 165"/>
                <a:gd name="T20" fmla="*/ 64 w 174"/>
                <a:gd name="T21" fmla="*/ 5 h 165"/>
                <a:gd name="T22" fmla="*/ 59 w 174"/>
                <a:gd name="T23" fmla="*/ 0 h 165"/>
                <a:gd name="T24" fmla="*/ 44 w 174"/>
                <a:gd name="T25" fmla="*/ 6 h 165"/>
                <a:gd name="T26" fmla="*/ 47 w 174"/>
                <a:gd name="T27" fmla="*/ 12 h 165"/>
                <a:gd name="T28" fmla="*/ 30 w 174"/>
                <a:gd name="T29" fmla="*/ 17 h 165"/>
                <a:gd name="T30" fmla="*/ 18 w 174"/>
                <a:gd name="T31" fmla="*/ 16 h 165"/>
                <a:gd name="T32" fmla="*/ 20 w 174"/>
                <a:gd name="T33" fmla="*/ 28 h 165"/>
                <a:gd name="T34" fmla="*/ 10 w 174"/>
                <a:gd name="T35" fmla="*/ 40 h 165"/>
                <a:gd name="T36" fmla="*/ 3 w 174"/>
                <a:gd name="T37" fmla="*/ 49 h 165"/>
                <a:gd name="T38" fmla="*/ 5 w 174"/>
                <a:gd name="T39" fmla="*/ 60 h 165"/>
                <a:gd name="T40" fmla="*/ 16 w 174"/>
                <a:gd name="T41" fmla="*/ 67 h 165"/>
                <a:gd name="T42" fmla="*/ 27 w 174"/>
                <a:gd name="T43" fmla="*/ 66 h 165"/>
                <a:gd name="T44" fmla="*/ 38 w 174"/>
                <a:gd name="T45" fmla="*/ 65 h 165"/>
                <a:gd name="T46" fmla="*/ 50 w 174"/>
                <a:gd name="T47" fmla="*/ 75 h 165"/>
                <a:gd name="T48" fmla="*/ 62 w 174"/>
                <a:gd name="T49" fmla="*/ 86 h 165"/>
                <a:gd name="T50" fmla="*/ 74 w 174"/>
                <a:gd name="T51" fmla="*/ 106 h 165"/>
                <a:gd name="T52" fmla="*/ 84 w 174"/>
                <a:gd name="T53" fmla="*/ 114 h 165"/>
                <a:gd name="T54" fmla="*/ 90 w 174"/>
                <a:gd name="T55" fmla="*/ 127 h 165"/>
                <a:gd name="T56" fmla="*/ 92 w 174"/>
                <a:gd name="T57" fmla="*/ 136 h 165"/>
                <a:gd name="T58" fmla="*/ 83 w 174"/>
                <a:gd name="T59" fmla="*/ 143 h 165"/>
                <a:gd name="T60" fmla="*/ 84 w 174"/>
                <a:gd name="T61" fmla="*/ 150 h 165"/>
                <a:gd name="T62" fmla="*/ 95 w 174"/>
                <a:gd name="T63" fmla="*/ 157 h 165"/>
                <a:gd name="T64" fmla="*/ 102 w 174"/>
                <a:gd name="T65" fmla="*/ 159 h 165"/>
                <a:gd name="T66" fmla="*/ 105 w 174"/>
                <a:gd name="T67" fmla="*/ 152 h 165"/>
                <a:gd name="T68" fmla="*/ 108 w 174"/>
                <a:gd name="T69" fmla="*/ 149 h 165"/>
                <a:gd name="T70" fmla="*/ 104 w 174"/>
                <a:gd name="T71" fmla="*/ 156 h 165"/>
                <a:gd name="T72" fmla="*/ 116 w 174"/>
                <a:gd name="T73" fmla="*/ 140 h 165"/>
                <a:gd name="T74" fmla="*/ 116 w 174"/>
                <a:gd name="T75" fmla="*/ 133 h 165"/>
                <a:gd name="T76" fmla="*/ 119 w 174"/>
                <a:gd name="T77" fmla="*/ 126 h 165"/>
                <a:gd name="T78" fmla="*/ 131 w 174"/>
                <a:gd name="T79" fmla="*/ 119 h 165"/>
                <a:gd name="T80" fmla="*/ 136 w 174"/>
                <a:gd name="T81" fmla="*/ 115 h 165"/>
                <a:gd name="T82" fmla="*/ 141 w 174"/>
                <a:gd name="T83" fmla="*/ 116 h 165"/>
                <a:gd name="T84" fmla="*/ 149 w 174"/>
                <a:gd name="T85" fmla="*/ 109 h 165"/>
                <a:gd name="T86" fmla="*/ 154 w 174"/>
                <a:gd name="T87" fmla="*/ 96 h 165"/>
                <a:gd name="T88" fmla="*/ 156 w 174"/>
                <a:gd name="T89" fmla="*/ 78 h 165"/>
                <a:gd name="T90" fmla="*/ 155 w 174"/>
                <a:gd name="T91" fmla="*/ 73 h 165"/>
                <a:gd name="T92" fmla="*/ 161 w 174"/>
                <a:gd name="T93" fmla="*/ 71 h 165"/>
                <a:gd name="T94" fmla="*/ 173 w 174"/>
                <a:gd name="T95" fmla="*/ 56 h 165"/>
                <a:gd name="T96" fmla="*/ 168 w 174"/>
                <a:gd name="T97" fmla="*/ 42 h 165"/>
                <a:gd name="T98" fmla="*/ 151 w 174"/>
                <a:gd name="T99" fmla="*/ 33 h 165"/>
                <a:gd name="T100" fmla="*/ 142 w 174"/>
                <a:gd name="T101" fmla="*/ 33 h 165"/>
                <a:gd name="T102" fmla="*/ 134 w 174"/>
                <a:gd name="T103" fmla="*/ 32 h 165"/>
                <a:gd name="T104" fmla="*/ 130 w 174"/>
                <a:gd name="T105" fmla="*/ 35 h 165"/>
                <a:gd name="T106" fmla="*/ 126 w 174"/>
                <a:gd name="T107" fmla="*/ 29 h 165"/>
                <a:gd name="T108" fmla="*/ 120 w 174"/>
                <a:gd name="T109" fmla="*/ 25 h 165"/>
                <a:gd name="T110" fmla="*/ 113 w 174"/>
                <a:gd name="T111" fmla="*/ 27 h 165"/>
                <a:gd name="T112" fmla="*/ 107 w 174"/>
                <a:gd name="T113" fmla="*/ 33 h 165"/>
                <a:gd name="T114" fmla="*/ 105 w 174"/>
                <a:gd name="T115" fmla="*/ 29 h 165"/>
                <a:gd name="T116" fmla="*/ 113 w 174"/>
                <a:gd name="T117" fmla="*/ 24 h 165"/>
                <a:gd name="T118" fmla="*/ 104 w 174"/>
                <a:gd name="T119" fmla="*/ 25 h 165"/>
                <a:gd name="T120" fmla="*/ 99 w 174"/>
                <a:gd name="T121" fmla="*/ 25 h 165"/>
                <a:gd name="T122" fmla="*/ 106 w 174"/>
                <a:gd name="T123" fmla="*/ 17 h 165"/>
                <a:gd name="T124" fmla="*/ 102 w 174"/>
                <a:gd name="T125" fmla="*/ 9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4" h="165">
                  <a:moveTo>
                    <a:pt x="102" y="24"/>
                  </a:moveTo>
                  <a:cubicBezTo>
                    <a:pt x="102" y="24"/>
                    <a:pt x="102" y="24"/>
                    <a:pt x="102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2" y="24"/>
                    <a:pt x="102" y="24"/>
                    <a:pt x="102" y="24"/>
                  </a:cubicBezTo>
                  <a:cubicBezTo>
                    <a:pt x="102" y="24"/>
                    <a:pt x="102" y="24"/>
                    <a:pt x="102" y="24"/>
                  </a:cubicBezTo>
                  <a:close/>
                  <a:moveTo>
                    <a:pt x="101" y="24"/>
                  </a:moveTo>
                  <a:cubicBezTo>
                    <a:pt x="101" y="24"/>
                    <a:pt x="101" y="24"/>
                    <a:pt x="101" y="24"/>
                  </a:cubicBezTo>
                  <a:cubicBezTo>
                    <a:pt x="101" y="24"/>
                    <a:pt x="101" y="24"/>
                    <a:pt x="101" y="24"/>
                  </a:cubicBezTo>
                  <a:cubicBezTo>
                    <a:pt x="102" y="23"/>
                    <a:pt x="102" y="23"/>
                    <a:pt x="102" y="23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2" y="22"/>
                    <a:pt x="102" y="22"/>
                    <a:pt x="102" y="22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1" y="24"/>
                    <a:pt x="101" y="24"/>
                    <a:pt x="101" y="24"/>
                  </a:cubicBezTo>
                  <a:close/>
                  <a:moveTo>
                    <a:pt x="105" y="21"/>
                  </a:move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1"/>
                    <a:pt x="104" y="21"/>
                    <a:pt x="104" y="21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4" y="20"/>
                    <a:pt x="104" y="20"/>
                    <a:pt x="104" y="20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5" y="19"/>
                    <a:pt x="105" y="19"/>
                    <a:pt x="105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6" y="19"/>
                    <a:pt x="106" y="19"/>
                    <a:pt x="106" y="19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5" y="21"/>
                  </a:moveTo>
                  <a:cubicBezTo>
                    <a:pt x="105" y="21"/>
                    <a:pt x="105" y="21"/>
                    <a:pt x="105" y="21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105" y="21"/>
                    <a:pt x="105" y="21"/>
                    <a:pt x="105" y="21"/>
                  </a:cubicBezTo>
                  <a:cubicBezTo>
                    <a:pt x="105" y="21"/>
                    <a:pt x="105" y="21"/>
                    <a:pt x="105" y="21"/>
                  </a:cubicBezTo>
                  <a:close/>
                  <a:moveTo>
                    <a:pt x="107" y="22"/>
                  </a:moveTo>
                  <a:cubicBezTo>
                    <a:pt x="108" y="22"/>
                    <a:pt x="108" y="22"/>
                    <a:pt x="108" y="22"/>
                  </a:cubicBezTo>
                  <a:cubicBezTo>
                    <a:pt x="108" y="21"/>
                    <a:pt x="108" y="21"/>
                    <a:pt x="108" y="21"/>
                  </a:cubicBezTo>
                  <a:cubicBezTo>
                    <a:pt x="109" y="21"/>
                    <a:pt x="109" y="21"/>
                    <a:pt x="109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8" y="22"/>
                    <a:pt x="108" y="22"/>
                    <a:pt x="108" y="22"/>
                  </a:cubicBezTo>
                  <a:cubicBezTo>
                    <a:pt x="107" y="22"/>
                    <a:pt x="107" y="22"/>
                    <a:pt x="107" y="22"/>
                  </a:cubicBezTo>
                  <a:close/>
                  <a:moveTo>
                    <a:pt x="105" y="14"/>
                  </a:moveTo>
                  <a:cubicBezTo>
                    <a:pt x="104" y="13"/>
                    <a:pt x="104" y="13"/>
                    <a:pt x="104" y="13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4" y="12"/>
                    <a:pt x="104" y="12"/>
                    <a:pt x="104" y="12"/>
                  </a:cubicBezTo>
                  <a:cubicBezTo>
                    <a:pt x="105" y="12"/>
                    <a:pt x="105" y="12"/>
                    <a:pt x="105" y="12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5" y="14"/>
                    <a:pt x="105" y="14"/>
                    <a:pt x="105" y="14"/>
                  </a:cubicBezTo>
                  <a:close/>
                  <a:moveTo>
                    <a:pt x="101" y="6"/>
                  </a:moveTo>
                  <a:cubicBezTo>
                    <a:pt x="100" y="5"/>
                    <a:pt x="100" y="5"/>
                    <a:pt x="100" y="5"/>
                  </a:cubicBezTo>
                  <a:cubicBezTo>
                    <a:pt x="100" y="5"/>
                    <a:pt x="100" y="5"/>
                    <a:pt x="100" y="5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4"/>
                    <a:pt x="99" y="4"/>
                    <a:pt x="99" y="4"/>
                  </a:cubicBezTo>
                  <a:cubicBezTo>
                    <a:pt x="100" y="4"/>
                    <a:pt x="100" y="4"/>
                    <a:pt x="100" y="4"/>
                  </a:cubicBezTo>
                  <a:cubicBezTo>
                    <a:pt x="99" y="5"/>
                    <a:pt x="99" y="5"/>
                    <a:pt x="99" y="5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7" y="7"/>
                    <a:pt x="97" y="7"/>
                    <a:pt x="97" y="7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6" y="9"/>
                    <a:pt x="96" y="9"/>
                    <a:pt x="96" y="9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92" y="14"/>
                    <a:pt x="92" y="14"/>
                    <a:pt x="92" y="14"/>
                  </a:cubicBezTo>
                  <a:cubicBezTo>
                    <a:pt x="91" y="15"/>
                    <a:pt x="91" y="15"/>
                    <a:pt x="91" y="15"/>
                  </a:cubicBezTo>
                  <a:cubicBezTo>
                    <a:pt x="91" y="14"/>
                    <a:pt x="91" y="14"/>
                    <a:pt x="91" y="14"/>
                  </a:cubicBezTo>
                  <a:cubicBezTo>
                    <a:pt x="91" y="13"/>
                    <a:pt x="91" y="13"/>
                    <a:pt x="91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90" y="13"/>
                    <a:pt x="90" y="13"/>
                    <a:pt x="90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9" y="14"/>
                    <a:pt x="89" y="14"/>
                    <a:pt x="89" y="14"/>
                  </a:cubicBezTo>
                  <a:cubicBezTo>
                    <a:pt x="88" y="13"/>
                    <a:pt x="88" y="13"/>
                    <a:pt x="88" y="13"/>
                  </a:cubicBezTo>
                  <a:cubicBezTo>
                    <a:pt x="87" y="13"/>
                    <a:pt x="87" y="13"/>
                    <a:pt x="87" y="13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2"/>
                    <a:pt x="87" y="12"/>
                    <a:pt x="87" y="1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6" y="11"/>
                    <a:pt x="86" y="11"/>
                    <a:pt x="86" y="11"/>
                  </a:cubicBezTo>
                  <a:cubicBezTo>
                    <a:pt x="85" y="10"/>
                    <a:pt x="85" y="10"/>
                    <a:pt x="85" y="10"/>
                  </a:cubicBezTo>
                  <a:cubicBezTo>
                    <a:pt x="84" y="10"/>
                    <a:pt x="84" y="10"/>
                    <a:pt x="84" y="1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0" y="13"/>
                    <a:pt x="80" y="13"/>
                    <a:pt x="80" y="13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80" y="14"/>
                    <a:pt x="80" y="14"/>
                    <a:pt x="80" y="14"/>
                  </a:cubicBezTo>
                  <a:cubicBezTo>
                    <a:pt x="79" y="14"/>
                    <a:pt x="79" y="14"/>
                    <a:pt x="79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6" y="14"/>
                    <a:pt x="76" y="14"/>
                    <a:pt x="76" y="14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3" y="14"/>
                    <a:pt x="73" y="14"/>
                    <a:pt x="73" y="14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1" y="15"/>
                    <a:pt x="71" y="15"/>
                    <a:pt x="71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6"/>
                    <a:pt x="70" y="16"/>
                    <a:pt x="70" y="16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8" y="16"/>
                    <a:pt x="68" y="16"/>
                    <a:pt x="68" y="16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2" y="10"/>
                    <a:pt x="62" y="10"/>
                    <a:pt x="62" y="10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2" y="9"/>
                    <a:pt x="62" y="9"/>
                    <a:pt x="62" y="9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3" y="6"/>
                    <a:pt x="63" y="6"/>
                    <a:pt x="63" y="6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2" y="2"/>
                    <a:pt x="62" y="2"/>
                    <a:pt x="62" y="2"/>
                  </a:cubicBezTo>
                  <a:cubicBezTo>
                    <a:pt x="62" y="1"/>
                    <a:pt x="62" y="1"/>
                    <a:pt x="62" y="1"/>
                  </a:cubicBezTo>
                  <a:cubicBezTo>
                    <a:pt x="61" y="0"/>
                    <a:pt x="61" y="0"/>
                    <a:pt x="61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8" y="5"/>
                    <a:pt x="48" y="5"/>
                    <a:pt x="48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3"/>
                  </a:cubicBezTo>
                  <a:cubicBezTo>
                    <a:pt x="46" y="13"/>
                    <a:pt x="46" y="13"/>
                    <a:pt x="46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3" y="49"/>
                    <a:pt x="3" y="49"/>
                    <a:pt x="3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1" y="51"/>
                    <a:pt x="1" y="51"/>
                    <a:pt x="1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8" y="61"/>
                    <a:pt x="8" y="61"/>
                    <a:pt x="8" y="61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5" y="60"/>
                    <a:pt x="15" y="60"/>
                    <a:pt x="15" y="60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5" y="63"/>
                    <a:pt x="15" y="63"/>
                    <a:pt x="15" y="63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19" y="67"/>
                    <a:pt x="19" y="67"/>
                    <a:pt x="19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4" y="67"/>
                    <a:pt x="24" y="67"/>
                    <a:pt x="24" y="67"/>
                  </a:cubicBezTo>
                  <a:cubicBezTo>
                    <a:pt x="25" y="66"/>
                    <a:pt x="25" y="66"/>
                    <a:pt x="25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1"/>
                    <a:pt x="35" y="61"/>
                    <a:pt x="35" y="61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7" y="62"/>
                    <a:pt x="37" y="62"/>
                    <a:pt x="37" y="62"/>
                  </a:cubicBezTo>
                  <a:cubicBezTo>
                    <a:pt x="38" y="61"/>
                    <a:pt x="38" y="61"/>
                    <a:pt x="38" y="61"/>
                  </a:cubicBezTo>
                  <a:cubicBezTo>
                    <a:pt x="38" y="62"/>
                    <a:pt x="38" y="62"/>
                    <a:pt x="38" y="62"/>
                  </a:cubicBezTo>
                  <a:cubicBezTo>
                    <a:pt x="38" y="63"/>
                    <a:pt x="38" y="63"/>
                    <a:pt x="38" y="63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4" y="73"/>
                    <a:pt x="44" y="73"/>
                    <a:pt x="44" y="73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8" y="74"/>
                    <a:pt x="48" y="74"/>
                    <a:pt x="48" y="74"/>
                  </a:cubicBezTo>
                  <a:cubicBezTo>
                    <a:pt x="49" y="74"/>
                    <a:pt x="49" y="74"/>
                    <a:pt x="49" y="74"/>
                  </a:cubicBezTo>
                  <a:cubicBezTo>
                    <a:pt x="50" y="75"/>
                    <a:pt x="50" y="75"/>
                    <a:pt x="50" y="75"/>
                  </a:cubicBezTo>
                  <a:cubicBezTo>
                    <a:pt x="51" y="75"/>
                    <a:pt x="51" y="75"/>
                    <a:pt x="51" y="75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5" y="77"/>
                    <a:pt x="55" y="77"/>
                    <a:pt x="55" y="77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9" y="78"/>
                    <a:pt x="59" y="78"/>
                    <a:pt x="59" y="78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79"/>
                    <a:pt x="61" y="79"/>
                    <a:pt x="61" y="79"/>
                  </a:cubicBezTo>
                  <a:cubicBezTo>
                    <a:pt x="61" y="81"/>
                    <a:pt x="61" y="81"/>
                    <a:pt x="61" y="81"/>
                  </a:cubicBezTo>
                  <a:cubicBezTo>
                    <a:pt x="61" y="83"/>
                    <a:pt x="61" y="83"/>
                    <a:pt x="61" y="83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62" y="88"/>
                    <a:pt x="62" y="88"/>
                    <a:pt x="62" y="88"/>
                  </a:cubicBezTo>
                  <a:cubicBezTo>
                    <a:pt x="70" y="88"/>
                    <a:pt x="70" y="88"/>
                    <a:pt x="70" y="88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5" y="97"/>
                    <a:pt x="75" y="97"/>
                    <a:pt x="75" y="97"/>
                  </a:cubicBezTo>
                  <a:cubicBezTo>
                    <a:pt x="75" y="98"/>
                    <a:pt x="75" y="98"/>
                    <a:pt x="75" y="98"/>
                  </a:cubicBezTo>
                  <a:cubicBezTo>
                    <a:pt x="73" y="102"/>
                    <a:pt x="73" y="102"/>
                    <a:pt x="73" y="102"/>
                  </a:cubicBezTo>
                  <a:cubicBezTo>
                    <a:pt x="73" y="103"/>
                    <a:pt x="73" y="103"/>
                    <a:pt x="73" y="103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4"/>
                    <a:pt x="73" y="104"/>
                    <a:pt x="73" y="104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6"/>
                    <a:pt x="74" y="106"/>
                    <a:pt x="74" y="106"/>
                  </a:cubicBezTo>
                  <a:cubicBezTo>
                    <a:pt x="74" y="107"/>
                    <a:pt x="74" y="107"/>
                    <a:pt x="74" y="107"/>
                  </a:cubicBezTo>
                  <a:cubicBezTo>
                    <a:pt x="75" y="108"/>
                    <a:pt x="75" y="108"/>
                    <a:pt x="75" y="108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4" y="112"/>
                    <a:pt x="74" y="112"/>
                    <a:pt x="74" y="112"/>
                  </a:cubicBezTo>
                  <a:cubicBezTo>
                    <a:pt x="75" y="113"/>
                    <a:pt x="75" y="113"/>
                    <a:pt x="75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79" y="113"/>
                    <a:pt x="79" y="113"/>
                    <a:pt x="79" y="113"/>
                  </a:cubicBezTo>
                  <a:cubicBezTo>
                    <a:pt x="80" y="114"/>
                    <a:pt x="80" y="114"/>
                    <a:pt x="80" y="114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3" y="114"/>
                    <a:pt x="83" y="114"/>
                    <a:pt x="83" y="114"/>
                  </a:cubicBezTo>
                  <a:cubicBezTo>
                    <a:pt x="84" y="114"/>
                    <a:pt x="84" y="114"/>
                    <a:pt x="84" y="114"/>
                  </a:cubicBezTo>
                  <a:cubicBezTo>
                    <a:pt x="84" y="115"/>
                    <a:pt x="84" y="115"/>
                    <a:pt x="84" y="115"/>
                  </a:cubicBezTo>
                  <a:cubicBezTo>
                    <a:pt x="86" y="119"/>
                    <a:pt x="86" y="119"/>
                    <a:pt x="86" y="119"/>
                  </a:cubicBezTo>
                  <a:cubicBezTo>
                    <a:pt x="86" y="121"/>
                    <a:pt x="86" y="121"/>
                    <a:pt x="86" y="121"/>
                  </a:cubicBezTo>
                  <a:cubicBezTo>
                    <a:pt x="87" y="121"/>
                    <a:pt x="87" y="121"/>
                    <a:pt x="87" y="121"/>
                  </a:cubicBezTo>
                  <a:cubicBezTo>
                    <a:pt x="89" y="120"/>
                    <a:pt x="89" y="120"/>
                    <a:pt x="89" y="120"/>
                  </a:cubicBezTo>
                  <a:cubicBezTo>
                    <a:pt x="90" y="120"/>
                    <a:pt x="90" y="120"/>
                    <a:pt x="90" y="120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1"/>
                    <a:pt x="91" y="121"/>
                    <a:pt x="91" y="121"/>
                  </a:cubicBezTo>
                  <a:cubicBezTo>
                    <a:pt x="91" y="122"/>
                    <a:pt x="91" y="122"/>
                    <a:pt x="91" y="122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1" y="126"/>
                    <a:pt x="91" y="126"/>
                    <a:pt x="91" y="126"/>
                  </a:cubicBezTo>
                  <a:cubicBezTo>
                    <a:pt x="90" y="126"/>
                    <a:pt x="90" y="126"/>
                    <a:pt x="90" y="126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7"/>
                    <a:pt x="90" y="127"/>
                    <a:pt x="90" y="127"/>
                  </a:cubicBezTo>
                  <a:cubicBezTo>
                    <a:pt x="90" y="128"/>
                    <a:pt x="90" y="128"/>
                    <a:pt x="90" y="128"/>
                  </a:cubicBezTo>
                  <a:cubicBezTo>
                    <a:pt x="91" y="127"/>
                    <a:pt x="91" y="127"/>
                    <a:pt x="91" y="127"/>
                  </a:cubicBezTo>
                  <a:cubicBezTo>
                    <a:pt x="93" y="127"/>
                    <a:pt x="93" y="127"/>
                    <a:pt x="93" y="127"/>
                  </a:cubicBezTo>
                  <a:cubicBezTo>
                    <a:pt x="93" y="128"/>
                    <a:pt x="93" y="128"/>
                    <a:pt x="93" y="128"/>
                  </a:cubicBezTo>
                  <a:cubicBezTo>
                    <a:pt x="94" y="130"/>
                    <a:pt x="94" y="130"/>
                    <a:pt x="94" y="130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94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5"/>
                    <a:pt x="94" y="135"/>
                    <a:pt x="94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2" y="135"/>
                    <a:pt x="92" y="135"/>
                    <a:pt x="92" y="135"/>
                  </a:cubicBezTo>
                  <a:cubicBezTo>
                    <a:pt x="92" y="136"/>
                    <a:pt x="92" y="136"/>
                    <a:pt x="92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91" y="136"/>
                    <a:pt x="91" y="136"/>
                    <a:pt x="91" y="136"/>
                  </a:cubicBezTo>
                  <a:cubicBezTo>
                    <a:pt x="89" y="137"/>
                    <a:pt x="89" y="137"/>
                    <a:pt x="89" y="137"/>
                  </a:cubicBezTo>
                  <a:cubicBezTo>
                    <a:pt x="89" y="138"/>
                    <a:pt x="89" y="138"/>
                    <a:pt x="89" y="138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39"/>
                    <a:pt x="86" y="139"/>
                    <a:pt x="86" y="139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5" y="140"/>
                    <a:pt x="85" y="140"/>
                    <a:pt x="85" y="140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2"/>
                    <a:pt x="83" y="142"/>
                    <a:pt x="83" y="142"/>
                  </a:cubicBezTo>
                  <a:cubicBezTo>
                    <a:pt x="83" y="143"/>
                    <a:pt x="83" y="143"/>
                    <a:pt x="83" y="143"/>
                  </a:cubicBezTo>
                  <a:cubicBezTo>
                    <a:pt x="82" y="143"/>
                    <a:pt x="82" y="143"/>
                    <a:pt x="82" y="143"/>
                  </a:cubicBezTo>
                  <a:cubicBezTo>
                    <a:pt x="82" y="144"/>
                    <a:pt x="82" y="144"/>
                    <a:pt x="82" y="144"/>
                  </a:cubicBezTo>
                  <a:cubicBezTo>
                    <a:pt x="81" y="145"/>
                    <a:pt x="81" y="145"/>
                    <a:pt x="81" y="145"/>
                  </a:cubicBezTo>
                  <a:cubicBezTo>
                    <a:pt x="80" y="146"/>
                    <a:pt x="80" y="146"/>
                    <a:pt x="80" y="146"/>
                  </a:cubicBezTo>
                  <a:cubicBezTo>
                    <a:pt x="80" y="147"/>
                    <a:pt x="80" y="147"/>
                    <a:pt x="80" y="147"/>
                  </a:cubicBezTo>
                  <a:cubicBezTo>
                    <a:pt x="80" y="148"/>
                    <a:pt x="80" y="148"/>
                    <a:pt x="80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79" y="148"/>
                    <a:pt x="79" y="148"/>
                    <a:pt x="79" y="148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82" y="148"/>
                    <a:pt x="82" y="148"/>
                    <a:pt x="82" y="148"/>
                  </a:cubicBezTo>
                  <a:cubicBezTo>
                    <a:pt x="83" y="149"/>
                    <a:pt x="83" y="149"/>
                    <a:pt x="83" y="149"/>
                  </a:cubicBezTo>
                  <a:cubicBezTo>
                    <a:pt x="84" y="150"/>
                    <a:pt x="84" y="150"/>
                    <a:pt x="84" y="150"/>
                  </a:cubicBezTo>
                  <a:cubicBezTo>
                    <a:pt x="85" y="150"/>
                    <a:pt x="85" y="150"/>
                    <a:pt x="85" y="150"/>
                  </a:cubicBezTo>
                  <a:cubicBezTo>
                    <a:pt x="86" y="151"/>
                    <a:pt x="86" y="151"/>
                    <a:pt x="86" y="151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7" y="153"/>
                    <a:pt x="87" y="153"/>
                    <a:pt x="87" y="153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8" y="152"/>
                    <a:pt x="88" y="152"/>
                    <a:pt x="88" y="152"/>
                  </a:cubicBezTo>
                  <a:cubicBezTo>
                    <a:pt x="89" y="154"/>
                    <a:pt x="89" y="154"/>
                    <a:pt x="89" y="154"/>
                  </a:cubicBezTo>
                  <a:cubicBezTo>
                    <a:pt x="91" y="154"/>
                    <a:pt x="91" y="154"/>
                    <a:pt x="91" y="154"/>
                  </a:cubicBezTo>
                  <a:cubicBezTo>
                    <a:pt x="92" y="154"/>
                    <a:pt x="92" y="154"/>
                    <a:pt x="92" y="154"/>
                  </a:cubicBezTo>
                  <a:cubicBezTo>
                    <a:pt x="93" y="155"/>
                    <a:pt x="93" y="155"/>
                    <a:pt x="93" y="155"/>
                  </a:cubicBezTo>
                  <a:cubicBezTo>
                    <a:pt x="93" y="156"/>
                    <a:pt x="93" y="156"/>
                    <a:pt x="93" y="156"/>
                  </a:cubicBezTo>
                  <a:cubicBezTo>
                    <a:pt x="94" y="156"/>
                    <a:pt x="94" y="156"/>
                    <a:pt x="94" y="156"/>
                  </a:cubicBezTo>
                  <a:cubicBezTo>
                    <a:pt x="95" y="157"/>
                    <a:pt x="95" y="157"/>
                    <a:pt x="95" y="157"/>
                  </a:cubicBezTo>
                  <a:cubicBezTo>
                    <a:pt x="96" y="158"/>
                    <a:pt x="96" y="158"/>
                    <a:pt x="96" y="158"/>
                  </a:cubicBezTo>
                  <a:cubicBezTo>
                    <a:pt x="97" y="159"/>
                    <a:pt x="97" y="159"/>
                    <a:pt x="97" y="159"/>
                  </a:cubicBezTo>
                  <a:cubicBezTo>
                    <a:pt x="98" y="160"/>
                    <a:pt x="98" y="160"/>
                    <a:pt x="98" y="160"/>
                  </a:cubicBezTo>
                  <a:cubicBezTo>
                    <a:pt x="98" y="161"/>
                    <a:pt x="98" y="161"/>
                    <a:pt x="98" y="161"/>
                  </a:cubicBezTo>
                  <a:cubicBezTo>
                    <a:pt x="97" y="162"/>
                    <a:pt x="97" y="162"/>
                    <a:pt x="97" y="162"/>
                  </a:cubicBezTo>
                  <a:cubicBezTo>
                    <a:pt x="98" y="163"/>
                    <a:pt x="98" y="163"/>
                    <a:pt x="98" y="163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8" y="164"/>
                    <a:pt x="98" y="164"/>
                    <a:pt x="98" y="164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101" y="164"/>
                    <a:pt x="101" y="164"/>
                    <a:pt x="101" y="164"/>
                  </a:cubicBezTo>
                  <a:cubicBezTo>
                    <a:pt x="101" y="162"/>
                    <a:pt x="101" y="162"/>
                    <a:pt x="101" y="162"/>
                  </a:cubicBezTo>
                  <a:cubicBezTo>
                    <a:pt x="102" y="159"/>
                    <a:pt x="102" y="159"/>
                    <a:pt x="102" y="159"/>
                  </a:cubicBezTo>
                  <a:cubicBezTo>
                    <a:pt x="103" y="158"/>
                    <a:pt x="103" y="158"/>
                    <a:pt x="103" y="158"/>
                  </a:cubicBezTo>
                  <a:cubicBezTo>
                    <a:pt x="103" y="157"/>
                    <a:pt x="103" y="157"/>
                    <a:pt x="103" y="157"/>
                  </a:cubicBezTo>
                  <a:cubicBezTo>
                    <a:pt x="102" y="157"/>
                    <a:pt x="102" y="157"/>
                    <a:pt x="102" y="157"/>
                  </a:cubicBezTo>
                  <a:cubicBezTo>
                    <a:pt x="102" y="156"/>
                    <a:pt x="102" y="156"/>
                    <a:pt x="102" y="156"/>
                  </a:cubicBezTo>
                  <a:cubicBezTo>
                    <a:pt x="102" y="155"/>
                    <a:pt x="102" y="155"/>
                    <a:pt x="102" y="155"/>
                  </a:cubicBezTo>
                  <a:cubicBezTo>
                    <a:pt x="103" y="155"/>
                    <a:pt x="103" y="155"/>
                    <a:pt x="103" y="155"/>
                  </a:cubicBezTo>
                  <a:cubicBezTo>
                    <a:pt x="103" y="154"/>
                    <a:pt x="103" y="154"/>
                    <a:pt x="103" y="154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4" y="153"/>
                    <a:pt x="104" y="153"/>
                    <a:pt x="104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3"/>
                    <a:pt x="105" y="153"/>
                    <a:pt x="105" y="153"/>
                  </a:cubicBezTo>
                  <a:cubicBezTo>
                    <a:pt x="105" y="152"/>
                    <a:pt x="105" y="152"/>
                    <a:pt x="105" y="152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1"/>
                    <a:pt x="106" y="151"/>
                    <a:pt x="106" y="151"/>
                  </a:cubicBezTo>
                  <a:cubicBezTo>
                    <a:pt x="106" y="150"/>
                    <a:pt x="106" y="150"/>
                    <a:pt x="106" y="150"/>
                  </a:cubicBezTo>
                  <a:cubicBezTo>
                    <a:pt x="107" y="150"/>
                    <a:pt x="107" y="150"/>
                    <a:pt x="107" y="150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8"/>
                    <a:pt x="106" y="148"/>
                    <a:pt x="106" y="148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6" y="147"/>
                    <a:pt x="106" y="147"/>
                    <a:pt x="106" y="147"/>
                  </a:cubicBezTo>
                  <a:cubicBezTo>
                    <a:pt x="107" y="148"/>
                    <a:pt x="107" y="148"/>
                    <a:pt x="107" y="148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49"/>
                    <a:pt x="109" y="149"/>
                    <a:pt x="109" y="149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9" y="150"/>
                    <a:pt x="109" y="150"/>
                    <a:pt x="109" y="150"/>
                  </a:cubicBezTo>
                  <a:cubicBezTo>
                    <a:pt x="108" y="151"/>
                    <a:pt x="108" y="151"/>
                    <a:pt x="108" y="151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6" y="153"/>
                    <a:pt x="106" y="153"/>
                    <a:pt x="106" y="153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6" y="154"/>
                    <a:pt x="106" y="154"/>
                    <a:pt x="106" y="154"/>
                  </a:cubicBezTo>
                  <a:cubicBezTo>
                    <a:pt x="105" y="155"/>
                    <a:pt x="105" y="155"/>
                    <a:pt x="105" y="155"/>
                  </a:cubicBezTo>
                  <a:cubicBezTo>
                    <a:pt x="104" y="155"/>
                    <a:pt x="104" y="155"/>
                    <a:pt x="104" y="155"/>
                  </a:cubicBezTo>
                  <a:cubicBezTo>
                    <a:pt x="104" y="156"/>
                    <a:pt x="104" y="156"/>
                    <a:pt x="104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3" y="156"/>
                    <a:pt x="103" y="156"/>
                    <a:pt x="103" y="156"/>
                  </a:cubicBezTo>
                  <a:cubicBezTo>
                    <a:pt x="104" y="157"/>
                    <a:pt x="104" y="157"/>
                    <a:pt x="104" y="157"/>
                  </a:cubicBezTo>
                  <a:cubicBezTo>
                    <a:pt x="107" y="155"/>
                    <a:pt x="107" y="155"/>
                    <a:pt x="107" y="155"/>
                  </a:cubicBezTo>
                  <a:cubicBezTo>
                    <a:pt x="108" y="153"/>
                    <a:pt x="108" y="153"/>
                    <a:pt x="108" y="153"/>
                  </a:cubicBezTo>
                  <a:cubicBezTo>
                    <a:pt x="110" y="150"/>
                    <a:pt x="110" y="150"/>
                    <a:pt x="110" y="150"/>
                  </a:cubicBezTo>
                  <a:cubicBezTo>
                    <a:pt x="111" y="148"/>
                    <a:pt x="111" y="148"/>
                    <a:pt x="111" y="148"/>
                  </a:cubicBezTo>
                  <a:cubicBezTo>
                    <a:pt x="112" y="146"/>
                    <a:pt x="112" y="146"/>
                    <a:pt x="112" y="146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16" y="141"/>
                    <a:pt x="116" y="141"/>
                    <a:pt x="116" y="141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40"/>
                    <a:pt x="116" y="140"/>
                    <a:pt x="116" y="140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7"/>
                    <a:pt x="117" y="137"/>
                    <a:pt x="117" y="137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6"/>
                    <a:pt x="117" y="136"/>
                    <a:pt x="117" y="136"/>
                  </a:cubicBezTo>
                  <a:cubicBezTo>
                    <a:pt x="117" y="135"/>
                    <a:pt x="117" y="135"/>
                    <a:pt x="117" y="135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3"/>
                    <a:pt x="116" y="133"/>
                    <a:pt x="116" y="133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5" y="130"/>
                    <a:pt x="115" y="130"/>
                    <a:pt x="115" y="130"/>
                  </a:cubicBezTo>
                  <a:cubicBezTo>
                    <a:pt x="116" y="130"/>
                    <a:pt x="116" y="130"/>
                    <a:pt x="116" y="130"/>
                  </a:cubicBezTo>
                  <a:cubicBezTo>
                    <a:pt x="117" y="130"/>
                    <a:pt x="117" y="130"/>
                    <a:pt x="117" y="130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17" y="128"/>
                    <a:pt x="117" y="128"/>
                    <a:pt x="117" y="128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7" y="127"/>
                    <a:pt x="117" y="127"/>
                    <a:pt x="117" y="127"/>
                  </a:cubicBezTo>
                  <a:cubicBezTo>
                    <a:pt x="118" y="127"/>
                    <a:pt x="118" y="127"/>
                    <a:pt x="118" y="127"/>
                  </a:cubicBezTo>
                  <a:cubicBezTo>
                    <a:pt x="119" y="126"/>
                    <a:pt x="119" y="126"/>
                    <a:pt x="119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21" y="124"/>
                    <a:pt x="121" y="124"/>
                    <a:pt x="121" y="124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4" y="121"/>
                    <a:pt x="124" y="121"/>
                    <a:pt x="124" y="121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7" y="120"/>
                    <a:pt x="127" y="120"/>
                    <a:pt x="127" y="120"/>
                  </a:cubicBezTo>
                  <a:cubicBezTo>
                    <a:pt x="128" y="120"/>
                    <a:pt x="128" y="120"/>
                    <a:pt x="128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29" y="120"/>
                    <a:pt x="129" y="120"/>
                    <a:pt x="129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3" y="117"/>
                    <a:pt x="133" y="117"/>
                    <a:pt x="133" y="117"/>
                  </a:cubicBezTo>
                  <a:cubicBezTo>
                    <a:pt x="132" y="117"/>
                    <a:pt x="132" y="117"/>
                    <a:pt x="132" y="117"/>
                  </a:cubicBezTo>
                  <a:cubicBezTo>
                    <a:pt x="132" y="116"/>
                    <a:pt x="132" y="116"/>
                    <a:pt x="132" y="116"/>
                  </a:cubicBezTo>
                  <a:cubicBezTo>
                    <a:pt x="133" y="116"/>
                    <a:pt x="133" y="116"/>
                    <a:pt x="133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6"/>
                    <a:pt x="134" y="116"/>
                    <a:pt x="134" y="116"/>
                  </a:cubicBezTo>
                  <a:cubicBezTo>
                    <a:pt x="134" y="117"/>
                    <a:pt x="134" y="117"/>
                    <a:pt x="134" y="117"/>
                  </a:cubicBezTo>
                  <a:cubicBezTo>
                    <a:pt x="136" y="116"/>
                    <a:pt x="136" y="116"/>
                    <a:pt x="136" y="116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6"/>
                    <a:pt x="139" y="116"/>
                  </a:cubicBezTo>
                  <a:cubicBezTo>
                    <a:pt x="139" y="116"/>
                    <a:pt x="140" y="116"/>
                    <a:pt x="140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4" y="116"/>
                    <a:pt x="144" y="116"/>
                    <a:pt x="144" y="116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5" y="115"/>
                    <a:pt x="145" y="115"/>
                    <a:pt x="145" y="115"/>
                  </a:cubicBezTo>
                  <a:cubicBezTo>
                    <a:pt x="144" y="115"/>
                    <a:pt x="144" y="115"/>
                    <a:pt x="144" y="115"/>
                  </a:cubicBezTo>
                  <a:cubicBezTo>
                    <a:pt x="144" y="114"/>
                    <a:pt x="144" y="114"/>
                    <a:pt x="144" y="114"/>
                  </a:cubicBezTo>
                  <a:cubicBezTo>
                    <a:pt x="146" y="113"/>
                    <a:pt x="146" y="113"/>
                    <a:pt x="146" y="113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9" y="112"/>
                    <a:pt x="149" y="112"/>
                    <a:pt x="149" y="112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9" y="111"/>
                    <a:pt x="149" y="111"/>
                    <a:pt x="149" y="111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9" y="108"/>
                    <a:pt x="149" y="108"/>
                    <a:pt x="149" y="108"/>
                  </a:cubicBezTo>
                  <a:cubicBezTo>
                    <a:pt x="149" y="107"/>
                    <a:pt x="149" y="107"/>
                    <a:pt x="149" y="107"/>
                  </a:cubicBezTo>
                  <a:cubicBezTo>
                    <a:pt x="150" y="107"/>
                    <a:pt x="150" y="107"/>
                    <a:pt x="150" y="107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6"/>
                    <a:pt x="151" y="106"/>
                    <a:pt x="151" y="106"/>
                  </a:cubicBezTo>
                  <a:cubicBezTo>
                    <a:pt x="151" y="105"/>
                    <a:pt x="151" y="105"/>
                    <a:pt x="151" y="105"/>
                  </a:cubicBezTo>
                  <a:cubicBezTo>
                    <a:pt x="152" y="104"/>
                    <a:pt x="152" y="104"/>
                    <a:pt x="152" y="104"/>
                  </a:cubicBezTo>
                  <a:cubicBezTo>
                    <a:pt x="154" y="102"/>
                    <a:pt x="154" y="102"/>
                    <a:pt x="154" y="102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3" y="96"/>
                    <a:pt x="153" y="96"/>
                    <a:pt x="153" y="96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4" y="95"/>
                    <a:pt x="154" y="95"/>
                    <a:pt x="154" y="95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4"/>
                    <a:pt x="155" y="94"/>
                    <a:pt x="155" y="94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56" y="91"/>
                    <a:pt x="156" y="91"/>
                    <a:pt x="156" y="91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8"/>
                    <a:pt x="156" y="88"/>
                    <a:pt x="156" y="88"/>
                  </a:cubicBezTo>
                  <a:cubicBezTo>
                    <a:pt x="156" y="86"/>
                    <a:pt x="156" y="86"/>
                    <a:pt x="156" y="86"/>
                  </a:cubicBezTo>
                  <a:cubicBezTo>
                    <a:pt x="156" y="81"/>
                    <a:pt x="156" y="81"/>
                    <a:pt x="156" y="81"/>
                  </a:cubicBezTo>
                  <a:cubicBezTo>
                    <a:pt x="156" y="80"/>
                    <a:pt x="156" y="80"/>
                    <a:pt x="156" y="80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6" y="78"/>
                    <a:pt x="156" y="78"/>
                    <a:pt x="156" y="78"/>
                  </a:cubicBezTo>
                  <a:cubicBezTo>
                    <a:pt x="156" y="79"/>
                    <a:pt x="156" y="79"/>
                    <a:pt x="156" y="79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5" y="78"/>
                    <a:pt x="155" y="78"/>
                    <a:pt x="155" y="78"/>
                  </a:cubicBezTo>
                  <a:cubicBezTo>
                    <a:pt x="156" y="77"/>
                    <a:pt x="156" y="77"/>
                    <a:pt x="156" y="77"/>
                  </a:cubicBezTo>
                  <a:cubicBezTo>
                    <a:pt x="156" y="76"/>
                    <a:pt x="156" y="76"/>
                    <a:pt x="156" y="76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5"/>
                    <a:pt x="156" y="75"/>
                    <a:pt x="156" y="75"/>
                  </a:cubicBezTo>
                  <a:cubicBezTo>
                    <a:pt x="156" y="74"/>
                    <a:pt x="156" y="74"/>
                    <a:pt x="156" y="74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55" y="73"/>
                    <a:pt x="155" y="73"/>
                    <a:pt x="155" y="73"/>
                  </a:cubicBezTo>
                  <a:cubicBezTo>
                    <a:pt x="156" y="73"/>
                    <a:pt x="156" y="73"/>
                    <a:pt x="156" y="73"/>
                  </a:cubicBezTo>
                  <a:cubicBezTo>
                    <a:pt x="157" y="73"/>
                    <a:pt x="157" y="73"/>
                    <a:pt x="157" y="73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7" y="72"/>
                    <a:pt x="157" y="72"/>
                    <a:pt x="157" y="72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3"/>
                    <a:pt x="158" y="73"/>
                    <a:pt x="158" y="73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7" y="74"/>
                    <a:pt x="157" y="74"/>
                    <a:pt x="157" y="74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7" y="75"/>
                    <a:pt x="157" y="75"/>
                    <a:pt x="157" y="75"/>
                  </a:cubicBezTo>
                  <a:cubicBezTo>
                    <a:pt x="158" y="74"/>
                    <a:pt x="158" y="74"/>
                    <a:pt x="158" y="74"/>
                  </a:cubicBezTo>
                  <a:cubicBezTo>
                    <a:pt x="159" y="73"/>
                    <a:pt x="159" y="73"/>
                    <a:pt x="159" y="73"/>
                  </a:cubicBezTo>
                  <a:cubicBezTo>
                    <a:pt x="161" y="71"/>
                    <a:pt x="161" y="71"/>
                    <a:pt x="161" y="71"/>
                  </a:cubicBezTo>
                  <a:cubicBezTo>
                    <a:pt x="162" y="70"/>
                    <a:pt x="162" y="70"/>
                    <a:pt x="162" y="70"/>
                  </a:cubicBezTo>
                  <a:cubicBezTo>
                    <a:pt x="162" y="69"/>
                    <a:pt x="162" y="69"/>
                    <a:pt x="162" y="69"/>
                  </a:cubicBezTo>
                  <a:cubicBezTo>
                    <a:pt x="162" y="68"/>
                    <a:pt x="162" y="68"/>
                    <a:pt x="162" y="68"/>
                  </a:cubicBezTo>
                  <a:cubicBezTo>
                    <a:pt x="163" y="67"/>
                    <a:pt x="163" y="67"/>
                    <a:pt x="163" y="67"/>
                  </a:cubicBezTo>
                  <a:cubicBezTo>
                    <a:pt x="164" y="66"/>
                    <a:pt x="164" y="66"/>
                    <a:pt x="164" y="66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6" y="64"/>
                    <a:pt x="166" y="64"/>
                    <a:pt x="166" y="64"/>
                  </a:cubicBezTo>
                  <a:cubicBezTo>
                    <a:pt x="167" y="64"/>
                    <a:pt x="167" y="64"/>
                    <a:pt x="167" y="64"/>
                  </a:cubicBezTo>
                  <a:cubicBezTo>
                    <a:pt x="167" y="63"/>
                    <a:pt x="167" y="63"/>
                    <a:pt x="167" y="63"/>
                  </a:cubicBezTo>
                  <a:cubicBezTo>
                    <a:pt x="169" y="61"/>
                    <a:pt x="169" y="61"/>
                    <a:pt x="169" y="61"/>
                  </a:cubicBezTo>
                  <a:cubicBezTo>
                    <a:pt x="171" y="59"/>
                    <a:pt x="171" y="59"/>
                    <a:pt x="171" y="59"/>
                  </a:cubicBezTo>
                  <a:cubicBezTo>
                    <a:pt x="172" y="58"/>
                    <a:pt x="172" y="58"/>
                    <a:pt x="172" y="58"/>
                  </a:cubicBezTo>
                  <a:cubicBezTo>
                    <a:pt x="173" y="56"/>
                    <a:pt x="173" y="56"/>
                    <a:pt x="173" y="56"/>
                  </a:cubicBezTo>
                  <a:cubicBezTo>
                    <a:pt x="173" y="55"/>
                    <a:pt x="173" y="55"/>
                    <a:pt x="173" y="55"/>
                  </a:cubicBezTo>
                  <a:cubicBezTo>
                    <a:pt x="174" y="55"/>
                    <a:pt x="174" y="55"/>
                    <a:pt x="174" y="55"/>
                  </a:cubicBezTo>
                  <a:cubicBezTo>
                    <a:pt x="174" y="54"/>
                    <a:pt x="174" y="54"/>
                    <a:pt x="174" y="54"/>
                  </a:cubicBezTo>
                  <a:cubicBezTo>
                    <a:pt x="173" y="53"/>
                    <a:pt x="173" y="53"/>
                    <a:pt x="173" y="53"/>
                  </a:cubicBezTo>
                  <a:cubicBezTo>
                    <a:pt x="173" y="52"/>
                    <a:pt x="173" y="52"/>
                    <a:pt x="173" y="52"/>
                  </a:cubicBezTo>
                  <a:cubicBezTo>
                    <a:pt x="174" y="52"/>
                    <a:pt x="174" y="52"/>
                    <a:pt x="174" y="52"/>
                  </a:cubicBezTo>
                  <a:cubicBezTo>
                    <a:pt x="174" y="50"/>
                    <a:pt x="174" y="50"/>
                    <a:pt x="174" y="50"/>
                  </a:cubicBezTo>
                  <a:cubicBezTo>
                    <a:pt x="173" y="50"/>
                    <a:pt x="173" y="50"/>
                    <a:pt x="173" y="50"/>
                  </a:cubicBezTo>
                  <a:cubicBezTo>
                    <a:pt x="173" y="49"/>
                    <a:pt x="173" y="49"/>
                    <a:pt x="173" y="49"/>
                  </a:cubicBezTo>
                  <a:cubicBezTo>
                    <a:pt x="171" y="46"/>
                    <a:pt x="171" y="46"/>
                    <a:pt x="171" y="46"/>
                  </a:cubicBezTo>
                  <a:cubicBezTo>
                    <a:pt x="171" y="45"/>
                    <a:pt x="171" y="45"/>
                    <a:pt x="171" y="45"/>
                  </a:cubicBezTo>
                  <a:cubicBezTo>
                    <a:pt x="171" y="43"/>
                    <a:pt x="171" y="43"/>
                    <a:pt x="171" y="43"/>
                  </a:cubicBezTo>
                  <a:cubicBezTo>
                    <a:pt x="168" y="42"/>
                    <a:pt x="168" y="42"/>
                    <a:pt x="168" y="4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4" y="42"/>
                    <a:pt x="164" y="42"/>
                    <a:pt x="164" y="42"/>
                  </a:cubicBezTo>
                  <a:cubicBezTo>
                    <a:pt x="164" y="41"/>
                    <a:pt x="164" y="41"/>
                    <a:pt x="164" y="41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61" y="40"/>
                    <a:pt x="161" y="40"/>
                    <a:pt x="161" y="40"/>
                  </a:cubicBezTo>
                  <a:cubicBezTo>
                    <a:pt x="160" y="40"/>
                    <a:pt x="160" y="40"/>
                    <a:pt x="160" y="40"/>
                  </a:cubicBezTo>
                  <a:cubicBezTo>
                    <a:pt x="158" y="38"/>
                    <a:pt x="158" y="38"/>
                    <a:pt x="158" y="38"/>
                  </a:cubicBezTo>
                  <a:cubicBezTo>
                    <a:pt x="157" y="36"/>
                    <a:pt x="157" y="36"/>
                    <a:pt x="157" y="36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5" y="35"/>
                    <a:pt x="155" y="35"/>
                    <a:pt x="155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50" y="33"/>
                    <a:pt x="150" y="33"/>
                    <a:pt x="150" y="33"/>
                  </a:cubicBezTo>
                  <a:cubicBezTo>
                    <a:pt x="149" y="33"/>
                    <a:pt x="149" y="33"/>
                    <a:pt x="149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7" y="33"/>
                    <a:pt x="147" y="33"/>
                    <a:pt x="147" y="33"/>
                  </a:cubicBezTo>
                  <a:cubicBezTo>
                    <a:pt x="146" y="33"/>
                    <a:pt x="146" y="33"/>
                    <a:pt x="146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5" y="33"/>
                    <a:pt x="145" y="33"/>
                    <a:pt x="145" y="33"/>
                  </a:cubicBezTo>
                  <a:cubicBezTo>
                    <a:pt x="144" y="33"/>
                    <a:pt x="144" y="33"/>
                    <a:pt x="144" y="33"/>
                  </a:cubicBezTo>
                  <a:cubicBezTo>
                    <a:pt x="143" y="32"/>
                    <a:pt x="143" y="32"/>
                    <a:pt x="143" y="32"/>
                  </a:cubicBezTo>
                  <a:cubicBezTo>
                    <a:pt x="143" y="33"/>
                    <a:pt x="143" y="33"/>
                    <a:pt x="143" y="33"/>
                  </a:cubicBezTo>
                  <a:cubicBezTo>
                    <a:pt x="142" y="32"/>
                    <a:pt x="142" y="32"/>
                    <a:pt x="142" y="32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2" y="33"/>
                    <a:pt x="142" y="33"/>
                    <a:pt x="142" y="33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2"/>
                    <a:pt x="141" y="32"/>
                    <a:pt x="141" y="32"/>
                  </a:cubicBezTo>
                  <a:cubicBezTo>
                    <a:pt x="141" y="33"/>
                    <a:pt x="141" y="33"/>
                    <a:pt x="141" y="33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8" y="32"/>
                    <a:pt x="138" y="32"/>
                    <a:pt x="138" y="32"/>
                  </a:cubicBezTo>
                  <a:cubicBezTo>
                    <a:pt x="135" y="31"/>
                    <a:pt x="135" y="31"/>
                    <a:pt x="135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1"/>
                    <a:pt x="134" y="31"/>
                    <a:pt x="134" y="31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4" y="32"/>
                    <a:pt x="134" y="32"/>
                    <a:pt x="134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2" y="33"/>
                    <a:pt x="132" y="33"/>
                    <a:pt x="132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1" y="33"/>
                    <a:pt x="131" y="33"/>
                    <a:pt x="131" y="33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0" y="35"/>
                    <a:pt x="130" y="35"/>
                    <a:pt x="130" y="35"/>
                  </a:cubicBezTo>
                  <a:cubicBezTo>
                    <a:pt x="130" y="34"/>
                    <a:pt x="130" y="34"/>
                    <a:pt x="130" y="34"/>
                  </a:cubicBezTo>
                  <a:cubicBezTo>
                    <a:pt x="130" y="33"/>
                    <a:pt x="130" y="33"/>
                    <a:pt x="130" y="33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1"/>
                  </a:cubicBezTo>
                  <a:cubicBezTo>
                    <a:pt x="130" y="31"/>
                    <a:pt x="130" y="31"/>
                    <a:pt x="130" y="31"/>
                  </a:cubicBezTo>
                  <a:cubicBezTo>
                    <a:pt x="131" y="30"/>
                    <a:pt x="131" y="30"/>
                    <a:pt x="131" y="30"/>
                  </a:cubicBezTo>
                  <a:cubicBezTo>
                    <a:pt x="130" y="29"/>
                    <a:pt x="130" y="29"/>
                    <a:pt x="130" y="29"/>
                  </a:cubicBezTo>
                  <a:cubicBezTo>
                    <a:pt x="129" y="28"/>
                    <a:pt x="129" y="28"/>
                    <a:pt x="129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7" y="28"/>
                    <a:pt x="127" y="28"/>
                    <a:pt x="127" y="28"/>
                  </a:cubicBezTo>
                  <a:cubicBezTo>
                    <a:pt x="126" y="29"/>
                    <a:pt x="126" y="29"/>
                    <a:pt x="126" y="29"/>
                  </a:cubicBezTo>
                  <a:cubicBezTo>
                    <a:pt x="126" y="28"/>
                    <a:pt x="126" y="28"/>
                    <a:pt x="126" y="28"/>
                  </a:cubicBezTo>
                  <a:cubicBezTo>
                    <a:pt x="125" y="28"/>
                    <a:pt x="125" y="28"/>
                    <a:pt x="125" y="28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5" y="27"/>
                    <a:pt x="125" y="27"/>
                    <a:pt x="125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4" y="27"/>
                    <a:pt x="124" y="27"/>
                    <a:pt x="124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7"/>
                    <a:pt x="123" y="27"/>
                    <a:pt x="123" y="27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9" y="25"/>
                    <a:pt x="119" y="25"/>
                    <a:pt x="119" y="25"/>
                  </a:cubicBezTo>
                  <a:cubicBezTo>
                    <a:pt x="118" y="25"/>
                    <a:pt x="118" y="25"/>
                    <a:pt x="118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7" y="25"/>
                    <a:pt x="117" y="25"/>
                    <a:pt x="117" y="25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5" y="25"/>
                    <a:pt x="115" y="25"/>
                    <a:pt x="115" y="25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4" y="26"/>
                    <a:pt x="114" y="26"/>
                    <a:pt x="114" y="26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10" y="29"/>
                    <a:pt x="110" y="29"/>
                    <a:pt x="110" y="29"/>
                  </a:cubicBezTo>
                  <a:cubicBezTo>
                    <a:pt x="110" y="30"/>
                    <a:pt x="110" y="30"/>
                    <a:pt x="110" y="30"/>
                  </a:cubicBezTo>
                  <a:cubicBezTo>
                    <a:pt x="109" y="31"/>
                    <a:pt x="109" y="31"/>
                    <a:pt x="109" y="31"/>
                  </a:cubicBezTo>
                  <a:cubicBezTo>
                    <a:pt x="109" y="32"/>
                    <a:pt x="109" y="32"/>
                    <a:pt x="109" y="32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4"/>
                    <a:pt x="108" y="34"/>
                    <a:pt x="108" y="34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7" y="35"/>
                    <a:pt x="107" y="35"/>
                    <a:pt x="107" y="35"/>
                  </a:cubicBezTo>
                  <a:cubicBezTo>
                    <a:pt x="107" y="34"/>
                    <a:pt x="107" y="34"/>
                    <a:pt x="107" y="34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08" y="32"/>
                    <a:pt x="108" y="32"/>
                    <a:pt x="108" y="32"/>
                  </a:cubicBezTo>
                  <a:cubicBezTo>
                    <a:pt x="108" y="31"/>
                    <a:pt x="108" y="31"/>
                    <a:pt x="108" y="31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8" y="30"/>
                    <a:pt x="108" y="30"/>
                    <a:pt x="108" y="30"/>
                  </a:cubicBezTo>
                  <a:cubicBezTo>
                    <a:pt x="107" y="30"/>
                    <a:pt x="107" y="30"/>
                    <a:pt x="107" y="30"/>
                  </a:cubicBezTo>
                  <a:cubicBezTo>
                    <a:pt x="106" y="30"/>
                    <a:pt x="106" y="30"/>
                    <a:pt x="106" y="3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104" y="29"/>
                    <a:pt x="104" y="29"/>
                    <a:pt x="104" y="29"/>
                  </a:cubicBezTo>
                  <a:cubicBezTo>
                    <a:pt x="105" y="29"/>
                    <a:pt x="105" y="29"/>
                    <a:pt x="105" y="29"/>
                  </a:cubicBezTo>
                  <a:cubicBezTo>
                    <a:pt x="106" y="29"/>
                    <a:pt x="106" y="29"/>
                    <a:pt x="106" y="29"/>
                  </a:cubicBezTo>
                  <a:cubicBezTo>
                    <a:pt x="107" y="29"/>
                    <a:pt x="107" y="29"/>
                    <a:pt x="107" y="29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8"/>
                    <a:pt x="108" y="28"/>
                    <a:pt x="108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09" y="28"/>
                    <a:pt x="109" y="28"/>
                    <a:pt x="109" y="28"/>
                  </a:cubicBezTo>
                  <a:cubicBezTo>
                    <a:pt x="110" y="28"/>
                    <a:pt x="110" y="28"/>
                    <a:pt x="110" y="28"/>
                  </a:cubicBezTo>
                  <a:cubicBezTo>
                    <a:pt x="112" y="27"/>
                    <a:pt x="112" y="27"/>
                    <a:pt x="112" y="27"/>
                  </a:cubicBezTo>
                  <a:cubicBezTo>
                    <a:pt x="112" y="26"/>
                    <a:pt x="112" y="26"/>
                    <a:pt x="112" y="26"/>
                  </a:cubicBezTo>
                  <a:cubicBezTo>
                    <a:pt x="113" y="25"/>
                    <a:pt x="113" y="25"/>
                    <a:pt x="113" y="25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4"/>
                    <a:pt x="113" y="24"/>
                    <a:pt x="113" y="24"/>
                  </a:cubicBezTo>
                  <a:cubicBezTo>
                    <a:pt x="113" y="23"/>
                    <a:pt x="113" y="23"/>
                    <a:pt x="113" y="23"/>
                  </a:cubicBezTo>
                  <a:cubicBezTo>
                    <a:pt x="112" y="23"/>
                    <a:pt x="112" y="23"/>
                    <a:pt x="112" y="23"/>
                  </a:cubicBezTo>
                  <a:cubicBezTo>
                    <a:pt x="111" y="22"/>
                    <a:pt x="111" y="22"/>
                    <a:pt x="111" y="22"/>
                  </a:cubicBezTo>
                  <a:cubicBezTo>
                    <a:pt x="110" y="22"/>
                    <a:pt x="110" y="22"/>
                    <a:pt x="110" y="22"/>
                  </a:cubicBezTo>
                  <a:cubicBezTo>
                    <a:pt x="109" y="23"/>
                    <a:pt x="109" y="23"/>
                    <a:pt x="109" y="23"/>
                  </a:cubicBezTo>
                  <a:cubicBezTo>
                    <a:pt x="108" y="23"/>
                    <a:pt x="108" y="23"/>
                    <a:pt x="108" y="23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5" y="22"/>
                    <a:pt x="105" y="22"/>
                    <a:pt x="105" y="22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103" y="24"/>
                    <a:pt x="103" y="24"/>
                    <a:pt x="103" y="24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3" y="25"/>
                    <a:pt x="103" y="25"/>
                    <a:pt x="103" y="25"/>
                  </a:cubicBezTo>
                  <a:cubicBezTo>
                    <a:pt x="102" y="25"/>
                    <a:pt x="102" y="25"/>
                    <a:pt x="102" y="25"/>
                  </a:cubicBezTo>
                  <a:cubicBezTo>
                    <a:pt x="101" y="25"/>
                    <a:pt x="101" y="25"/>
                    <a:pt x="101" y="25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99" y="25"/>
                    <a:pt x="99" y="25"/>
                    <a:pt x="99" y="25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7"/>
                    <a:pt x="98" y="27"/>
                    <a:pt x="98" y="27"/>
                  </a:cubicBezTo>
                  <a:cubicBezTo>
                    <a:pt x="97" y="28"/>
                    <a:pt x="97" y="28"/>
                    <a:pt x="97" y="28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0" y="23"/>
                    <a:pt x="100" y="23"/>
                    <a:pt x="100" y="23"/>
                  </a:cubicBezTo>
                  <a:cubicBezTo>
                    <a:pt x="101" y="22"/>
                    <a:pt x="101" y="22"/>
                    <a:pt x="101" y="22"/>
                  </a:cubicBezTo>
                  <a:cubicBezTo>
                    <a:pt x="101" y="21"/>
                    <a:pt x="101" y="21"/>
                    <a:pt x="101" y="21"/>
                  </a:cubicBezTo>
                  <a:cubicBezTo>
                    <a:pt x="102" y="21"/>
                    <a:pt x="102" y="21"/>
                    <a:pt x="102" y="21"/>
                  </a:cubicBezTo>
                  <a:cubicBezTo>
                    <a:pt x="103" y="21"/>
                    <a:pt x="103" y="21"/>
                    <a:pt x="103" y="21"/>
                  </a:cubicBezTo>
                  <a:cubicBezTo>
                    <a:pt x="104" y="19"/>
                    <a:pt x="104" y="19"/>
                    <a:pt x="104" y="19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7"/>
                    <a:pt x="106" y="17"/>
                    <a:pt x="106" y="17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6"/>
                    <a:pt x="106" y="16"/>
                    <a:pt x="106" y="16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5"/>
                    <a:pt x="106" y="15"/>
                    <a:pt x="106" y="15"/>
                  </a:cubicBezTo>
                  <a:cubicBezTo>
                    <a:pt x="106" y="14"/>
                    <a:pt x="106" y="14"/>
                    <a:pt x="106" y="14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3" y="12"/>
                    <a:pt x="103" y="12"/>
                    <a:pt x="103" y="12"/>
                  </a:cubicBezTo>
                  <a:cubicBezTo>
                    <a:pt x="102" y="10"/>
                    <a:pt x="102" y="10"/>
                    <a:pt x="102" y="10"/>
                  </a:cubicBezTo>
                  <a:cubicBezTo>
                    <a:pt x="102" y="9"/>
                    <a:pt x="102" y="9"/>
                    <a:pt x="102" y="9"/>
                  </a:cubicBezTo>
                  <a:cubicBezTo>
                    <a:pt x="101" y="7"/>
                    <a:pt x="101" y="7"/>
                    <a:pt x="101" y="7"/>
                  </a:cubicBezTo>
                  <a:cubicBezTo>
                    <a:pt x="101" y="7"/>
                    <a:pt x="101" y="7"/>
                    <a:pt x="101" y="7"/>
                  </a:cubicBezTo>
                  <a:lnTo>
                    <a:pt x="101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5" name="Freeform 178"/>
            <p:cNvSpPr>
              <a:spLocks/>
            </p:cNvSpPr>
            <p:nvPr/>
          </p:nvSpPr>
          <p:spPr bwMode="auto">
            <a:xfrm>
              <a:off x="3159498" y="3066605"/>
              <a:ext cx="61758" cy="81058"/>
            </a:xfrm>
            <a:custGeom>
              <a:avLst/>
              <a:gdLst>
                <a:gd name="T0" fmla="*/ 3 w 48"/>
                <a:gd name="T1" fmla="*/ 48 h 63"/>
                <a:gd name="T2" fmla="*/ 3 w 48"/>
                <a:gd name="T3" fmla="*/ 52 h 63"/>
                <a:gd name="T4" fmla="*/ 3 w 48"/>
                <a:gd name="T5" fmla="*/ 52 h 63"/>
                <a:gd name="T6" fmla="*/ 3 w 48"/>
                <a:gd name="T7" fmla="*/ 52 h 63"/>
                <a:gd name="T8" fmla="*/ 3 w 48"/>
                <a:gd name="T9" fmla="*/ 56 h 63"/>
                <a:gd name="T10" fmla="*/ 7 w 48"/>
                <a:gd name="T11" fmla="*/ 56 h 63"/>
                <a:gd name="T12" fmla="*/ 11 w 48"/>
                <a:gd name="T13" fmla="*/ 59 h 63"/>
                <a:gd name="T14" fmla="*/ 11 w 48"/>
                <a:gd name="T15" fmla="*/ 56 h 63"/>
                <a:gd name="T16" fmla="*/ 15 w 48"/>
                <a:gd name="T17" fmla="*/ 56 h 63"/>
                <a:gd name="T18" fmla="*/ 15 w 48"/>
                <a:gd name="T19" fmla="*/ 56 h 63"/>
                <a:gd name="T20" fmla="*/ 15 w 48"/>
                <a:gd name="T21" fmla="*/ 56 h 63"/>
                <a:gd name="T22" fmla="*/ 18 w 48"/>
                <a:gd name="T23" fmla="*/ 56 h 63"/>
                <a:gd name="T24" fmla="*/ 18 w 48"/>
                <a:gd name="T25" fmla="*/ 59 h 63"/>
                <a:gd name="T26" fmla="*/ 18 w 48"/>
                <a:gd name="T27" fmla="*/ 63 h 63"/>
                <a:gd name="T28" fmla="*/ 22 w 48"/>
                <a:gd name="T29" fmla="*/ 59 h 63"/>
                <a:gd name="T30" fmla="*/ 22 w 48"/>
                <a:gd name="T31" fmla="*/ 56 h 63"/>
                <a:gd name="T32" fmla="*/ 26 w 48"/>
                <a:gd name="T33" fmla="*/ 56 h 63"/>
                <a:gd name="T34" fmla="*/ 26 w 48"/>
                <a:gd name="T35" fmla="*/ 56 h 63"/>
                <a:gd name="T36" fmla="*/ 29 w 48"/>
                <a:gd name="T37" fmla="*/ 52 h 63"/>
                <a:gd name="T38" fmla="*/ 33 w 48"/>
                <a:gd name="T39" fmla="*/ 48 h 63"/>
                <a:gd name="T40" fmla="*/ 37 w 48"/>
                <a:gd name="T41" fmla="*/ 41 h 63"/>
                <a:gd name="T42" fmla="*/ 37 w 48"/>
                <a:gd name="T43" fmla="*/ 41 h 63"/>
                <a:gd name="T44" fmla="*/ 40 w 48"/>
                <a:gd name="T45" fmla="*/ 33 h 63"/>
                <a:gd name="T46" fmla="*/ 44 w 48"/>
                <a:gd name="T47" fmla="*/ 30 h 63"/>
                <a:gd name="T48" fmla="*/ 44 w 48"/>
                <a:gd name="T49" fmla="*/ 30 h 63"/>
                <a:gd name="T50" fmla="*/ 44 w 48"/>
                <a:gd name="T51" fmla="*/ 30 h 63"/>
                <a:gd name="T52" fmla="*/ 48 w 48"/>
                <a:gd name="T53" fmla="*/ 26 h 63"/>
                <a:gd name="T54" fmla="*/ 48 w 48"/>
                <a:gd name="T55" fmla="*/ 22 h 63"/>
                <a:gd name="T56" fmla="*/ 44 w 48"/>
                <a:gd name="T57" fmla="*/ 19 h 63"/>
                <a:gd name="T58" fmla="*/ 44 w 48"/>
                <a:gd name="T59" fmla="*/ 19 h 63"/>
                <a:gd name="T60" fmla="*/ 40 w 48"/>
                <a:gd name="T61" fmla="*/ 19 h 63"/>
                <a:gd name="T62" fmla="*/ 40 w 48"/>
                <a:gd name="T63" fmla="*/ 15 h 63"/>
                <a:gd name="T64" fmla="*/ 33 w 48"/>
                <a:gd name="T65" fmla="*/ 11 h 63"/>
                <a:gd name="T66" fmla="*/ 33 w 48"/>
                <a:gd name="T67" fmla="*/ 7 h 63"/>
                <a:gd name="T68" fmla="*/ 29 w 48"/>
                <a:gd name="T69" fmla="*/ 7 h 63"/>
                <a:gd name="T70" fmla="*/ 22 w 48"/>
                <a:gd name="T71" fmla="*/ 4 h 63"/>
                <a:gd name="T72" fmla="*/ 15 w 48"/>
                <a:gd name="T73" fmla="*/ 0 h 63"/>
                <a:gd name="T74" fmla="*/ 11 w 48"/>
                <a:gd name="T75" fmla="*/ 0 h 63"/>
                <a:gd name="T76" fmla="*/ 7 w 48"/>
                <a:gd name="T77" fmla="*/ 4 h 63"/>
                <a:gd name="T78" fmla="*/ 7 w 48"/>
                <a:gd name="T79" fmla="*/ 4 h 63"/>
                <a:gd name="T80" fmla="*/ 7 w 48"/>
                <a:gd name="T81" fmla="*/ 4 h 63"/>
                <a:gd name="T82" fmla="*/ 3 w 48"/>
                <a:gd name="T83" fmla="*/ 4 h 63"/>
                <a:gd name="T84" fmla="*/ 3 w 48"/>
                <a:gd name="T85" fmla="*/ 7 h 63"/>
                <a:gd name="T86" fmla="*/ 0 w 48"/>
                <a:gd name="T87" fmla="*/ 7 h 63"/>
                <a:gd name="T88" fmla="*/ 3 w 48"/>
                <a:gd name="T89" fmla="*/ 15 h 63"/>
                <a:gd name="T90" fmla="*/ 3 w 48"/>
                <a:gd name="T91" fmla="*/ 15 h 63"/>
                <a:gd name="T92" fmla="*/ 3 w 48"/>
                <a:gd name="T93" fmla="*/ 19 h 63"/>
                <a:gd name="T94" fmla="*/ 3 w 48"/>
                <a:gd name="T95" fmla="*/ 22 h 63"/>
                <a:gd name="T96" fmla="*/ 7 w 48"/>
                <a:gd name="T97" fmla="*/ 22 h 63"/>
                <a:gd name="T98" fmla="*/ 7 w 48"/>
                <a:gd name="T99" fmla="*/ 26 h 63"/>
                <a:gd name="T100" fmla="*/ 7 w 48"/>
                <a:gd name="T101" fmla="*/ 30 h 63"/>
                <a:gd name="T102" fmla="*/ 11 w 48"/>
                <a:gd name="T103" fmla="*/ 33 h 63"/>
                <a:gd name="T104" fmla="*/ 11 w 48"/>
                <a:gd name="T105" fmla="*/ 33 h 63"/>
                <a:gd name="T106" fmla="*/ 11 w 48"/>
                <a:gd name="T107" fmla="*/ 37 h 63"/>
                <a:gd name="T108" fmla="*/ 7 w 48"/>
                <a:gd name="T109" fmla="*/ 37 h 63"/>
                <a:gd name="T110" fmla="*/ 7 w 48"/>
                <a:gd name="T111" fmla="*/ 41 h 63"/>
                <a:gd name="T112" fmla="*/ 7 w 48"/>
                <a:gd name="T113" fmla="*/ 45 h 63"/>
                <a:gd name="T114" fmla="*/ 7 w 48"/>
                <a:gd name="T115" fmla="*/ 48 h 63"/>
                <a:gd name="T116" fmla="*/ 3 w 48"/>
                <a:gd name="T117" fmla="*/ 48 h 63"/>
                <a:gd name="T118" fmla="*/ 3 w 48"/>
                <a:gd name="T119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8" h="63">
                  <a:moveTo>
                    <a:pt x="3" y="48"/>
                  </a:moveTo>
                  <a:lnTo>
                    <a:pt x="3" y="52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56"/>
                  </a:lnTo>
                  <a:lnTo>
                    <a:pt x="7" y="56"/>
                  </a:lnTo>
                  <a:lnTo>
                    <a:pt x="11" y="59"/>
                  </a:lnTo>
                  <a:lnTo>
                    <a:pt x="11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5" y="56"/>
                  </a:lnTo>
                  <a:lnTo>
                    <a:pt x="18" y="56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22" y="59"/>
                  </a:lnTo>
                  <a:lnTo>
                    <a:pt x="22" y="56"/>
                  </a:lnTo>
                  <a:lnTo>
                    <a:pt x="26" y="56"/>
                  </a:lnTo>
                  <a:lnTo>
                    <a:pt x="26" y="56"/>
                  </a:lnTo>
                  <a:lnTo>
                    <a:pt x="29" y="52"/>
                  </a:lnTo>
                  <a:lnTo>
                    <a:pt x="33" y="48"/>
                  </a:lnTo>
                  <a:lnTo>
                    <a:pt x="37" y="41"/>
                  </a:lnTo>
                  <a:lnTo>
                    <a:pt x="37" y="41"/>
                  </a:lnTo>
                  <a:lnTo>
                    <a:pt x="40" y="33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4" y="30"/>
                  </a:lnTo>
                  <a:lnTo>
                    <a:pt x="48" y="26"/>
                  </a:lnTo>
                  <a:lnTo>
                    <a:pt x="48" y="22"/>
                  </a:lnTo>
                  <a:lnTo>
                    <a:pt x="44" y="19"/>
                  </a:lnTo>
                  <a:lnTo>
                    <a:pt x="44" y="19"/>
                  </a:lnTo>
                  <a:lnTo>
                    <a:pt x="40" y="19"/>
                  </a:lnTo>
                  <a:lnTo>
                    <a:pt x="40" y="15"/>
                  </a:lnTo>
                  <a:lnTo>
                    <a:pt x="33" y="11"/>
                  </a:lnTo>
                  <a:lnTo>
                    <a:pt x="33" y="7"/>
                  </a:lnTo>
                  <a:lnTo>
                    <a:pt x="29" y="7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1" y="0"/>
                  </a:lnTo>
                  <a:lnTo>
                    <a:pt x="7" y="4"/>
                  </a:lnTo>
                  <a:lnTo>
                    <a:pt x="7" y="4"/>
                  </a:lnTo>
                  <a:lnTo>
                    <a:pt x="7" y="4"/>
                  </a:lnTo>
                  <a:lnTo>
                    <a:pt x="3" y="4"/>
                  </a:lnTo>
                  <a:lnTo>
                    <a:pt x="3" y="7"/>
                  </a:lnTo>
                  <a:lnTo>
                    <a:pt x="0" y="7"/>
                  </a:lnTo>
                  <a:lnTo>
                    <a:pt x="3" y="15"/>
                  </a:lnTo>
                  <a:lnTo>
                    <a:pt x="3" y="15"/>
                  </a:ln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7" y="26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11" y="33"/>
                  </a:lnTo>
                  <a:lnTo>
                    <a:pt x="11" y="37"/>
                  </a:lnTo>
                  <a:lnTo>
                    <a:pt x="7" y="37"/>
                  </a:lnTo>
                  <a:lnTo>
                    <a:pt x="7" y="41"/>
                  </a:lnTo>
                  <a:lnTo>
                    <a:pt x="7" y="45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3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6" name="Freeform 179"/>
            <p:cNvSpPr>
              <a:spLocks/>
            </p:cNvSpPr>
            <p:nvPr/>
          </p:nvSpPr>
          <p:spPr bwMode="auto">
            <a:xfrm>
              <a:off x="3087448" y="3061459"/>
              <a:ext cx="86205" cy="81058"/>
            </a:xfrm>
            <a:custGeom>
              <a:avLst/>
              <a:gdLst>
                <a:gd name="T0" fmla="*/ 26 w 67"/>
                <a:gd name="T1" fmla="*/ 63 h 63"/>
                <a:gd name="T2" fmla="*/ 30 w 67"/>
                <a:gd name="T3" fmla="*/ 63 h 63"/>
                <a:gd name="T4" fmla="*/ 37 w 67"/>
                <a:gd name="T5" fmla="*/ 63 h 63"/>
                <a:gd name="T6" fmla="*/ 34 w 67"/>
                <a:gd name="T7" fmla="*/ 60 h 63"/>
                <a:gd name="T8" fmla="*/ 30 w 67"/>
                <a:gd name="T9" fmla="*/ 56 h 63"/>
                <a:gd name="T10" fmla="*/ 34 w 67"/>
                <a:gd name="T11" fmla="*/ 52 h 63"/>
                <a:gd name="T12" fmla="*/ 45 w 67"/>
                <a:gd name="T13" fmla="*/ 52 h 63"/>
                <a:gd name="T14" fmla="*/ 52 w 67"/>
                <a:gd name="T15" fmla="*/ 49 h 63"/>
                <a:gd name="T16" fmla="*/ 59 w 67"/>
                <a:gd name="T17" fmla="*/ 52 h 63"/>
                <a:gd name="T18" fmla="*/ 63 w 67"/>
                <a:gd name="T19" fmla="*/ 49 h 63"/>
                <a:gd name="T20" fmla="*/ 63 w 67"/>
                <a:gd name="T21" fmla="*/ 41 h 63"/>
                <a:gd name="T22" fmla="*/ 67 w 67"/>
                <a:gd name="T23" fmla="*/ 37 h 63"/>
                <a:gd name="T24" fmla="*/ 63 w 67"/>
                <a:gd name="T25" fmla="*/ 34 h 63"/>
                <a:gd name="T26" fmla="*/ 63 w 67"/>
                <a:gd name="T27" fmla="*/ 26 h 63"/>
                <a:gd name="T28" fmla="*/ 59 w 67"/>
                <a:gd name="T29" fmla="*/ 23 h 63"/>
                <a:gd name="T30" fmla="*/ 59 w 67"/>
                <a:gd name="T31" fmla="*/ 19 h 63"/>
                <a:gd name="T32" fmla="*/ 59 w 67"/>
                <a:gd name="T33" fmla="*/ 11 h 63"/>
                <a:gd name="T34" fmla="*/ 63 w 67"/>
                <a:gd name="T35" fmla="*/ 8 h 63"/>
                <a:gd name="T36" fmla="*/ 63 w 67"/>
                <a:gd name="T37" fmla="*/ 4 h 63"/>
                <a:gd name="T38" fmla="*/ 56 w 67"/>
                <a:gd name="T39" fmla="*/ 0 h 63"/>
                <a:gd name="T40" fmla="*/ 48 w 67"/>
                <a:gd name="T41" fmla="*/ 0 h 63"/>
                <a:gd name="T42" fmla="*/ 37 w 67"/>
                <a:gd name="T43" fmla="*/ 0 h 63"/>
                <a:gd name="T44" fmla="*/ 26 w 67"/>
                <a:gd name="T45" fmla="*/ 0 h 63"/>
                <a:gd name="T46" fmla="*/ 15 w 67"/>
                <a:gd name="T47" fmla="*/ 0 h 63"/>
                <a:gd name="T48" fmla="*/ 15 w 67"/>
                <a:gd name="T49" fmla="*/ 4 h 63"/>
                <a:gd name="T50" fmla="*/ 15 w 67"/>
                <a:gd name="T51" fmla="*/ 8 h 63"/>
                <a:gd name="T52" fmla="*/ 8 w 67"/>
                <a:gd name="T53" fmla="*/ 15 h 63"/>
                <a:gd name="T54" fmla="*/ 4 w 67"/>
                <a:gd name="T55" fmla="*/ 19 h 63"/>
                <a:gd name="T56" fmla="*/ 0 w 67"/>
                <a:gd name="T57" fmla="*/ 26 h 63"/>
                <a:gd name="T58" fmla="*/ 4 w 67"/>
                <a:gd name="T59" fmla="*/ 30 h 63"/>
                <a:gd name="T60" fmla="*/ 4 w 67"/>
                <a:gd name="T61" fmla="*/ 34 h 63"/>
                <a:gd name="T62" fmla="*/ 8 w 67"/>
                <a:gd name="T63" fmla="*/ 37 h 63"/>
                <a:gd name="T64" fmla="*/ 11 w 67"/>
                <a:gd name="T65" fmla="*/ 37 h 63"/>
                <a:gd name="T66" fmla="*/ 15 w 67"/>
                <a:gd name="T67" fmla="*/ 41 h 63"/>
                <a:gd name="T68" fmla="*/ 15 w 67"/>
                <a:gd name="T69" fmla="*/ 49 h 63"/>
                <a:gd name="T70" fmla="*/ 19 w 67"/>
                <a:gd name="T71" fmla="*/ 52 h 63"/>
                <a:gd name="T72" fmla="*/ 22 w 67"/>
                <a:gd name="T73" fmla="*/ 56 h 63"/>
                <a:gd name="T74" fmla="*/ 22 w 67"/>
                <a:gd name="T75" fmla="*/ 6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7" h="63">
                  <a:moveTo>
                    <a:pt x="26" y="63"/>
                  </a:moveTo>
                  <a:lnTo>
                    <a:pt x="26" y="63"/>
                  </a:lnTo>
                  <a:lnTo>
                    <a:pt x="26" y="63"/>
                  </a:lnTo>
                  <a:lnTo>
                    <a:pt x="30" y="63"/>
                  </a:lnTo>
                  <a:lnTo>
                    <a:pt x="34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4" y="60"/>
                  </a:lnTo>
                  <a:lnTo>
                    <a:pt x="34" y="60"/>
                  </a:lnTo>
                  <a:lnTo>
                    <a:pt x="30" y="56"/>
                  </a:lnTo>
                  <a:lnTo>
                    <a:pt x="30" y="52"/>
                  </a:lnTo>
                  <a:lnTo>
                    <a:pt x="34" y="52"/>
                  </a:lnTo>
                  <a:lnTo>
                    <a:pt x="37" y="52"/>
                  </a:lnTo>
                  <a:lnTo>
                    <a:pt x="45" y="52"/>
                  </a:lnTo>
                  <a:lnTo>
                    <a:pt x="48" y="49"/>
                  </a:lnTo>
                  <a:lnTo>
                    <a:pt x="52" y="49"/>
                  </a:lnTo>
                  <a:lnTo>
                    <a:pt x="56" y="52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3" y="49"/>
                  </a:lnTo>
                  <a:lnTo>
                    <a:pt x="63" y="45"/>
                  </a:lnTo>
                  <a:lnTo>
                    <a:pt x="63" y="41"/>
                  </a:lnTo>
                  <a:lnTo>
                    <a:pt x="67" y="41"/>
                  </a:lnTo>
                  <a:lnTo>
                    <a:pt x="67" y="37"/>
                  </a:lnTo>
                  <a:lnTo>
                    <a:pt x="67" y="37"/>
                  </a:lnTo>
                  <a:lnTo>
                    <a:pt x="63" y="34"/>
                  </a:lnTo>
                  <a:lnTo>
                    <a:pt x="63" y="30"/>
                  </a:lnTo>
                  <a:lnTo>
                    <a:pt x="63" y="26"/>
                  </a:lnTo>
                  <a:lnTo>
                    <a:pt x="59" y="26"/>
                  </a:lnTo>
                  <a:lnTo>
                    <a:pt x="59" y="23"/>
                  </a:lnTo>
                  <a:lnTo>
                    <a:pt x="59" y="19"/>
                  </a:lnTo>
                  <a:lnTo>
                    <a:pt x="59" y="19"/>
                  </a:lnTo>
                  <a:lnTo>
                    <a:pt x="56" y="11"/>
                  </a:lnTo>
                  <a:lnTo>
                    <a:pt x="59" y="11"/>
                  </a:lnTo>
                  <a:lnTo>
                    <a:pt x="59" y="8"/>
                  </a:lnTo>
                  <a:lnTo>
                    <a:pt x="63" y="8"/>
                  </a:lnTo>
                  <a:lnTo>
                    <a:pt x="63" y="4"/>
                  </a:lnTo>
                  <a:lnTo>
                    <a:pt x="63" y="4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37" y="0"/>
                  </a:lnTo>
                  <a:lnTo>
                    <a:pt x="34" y="0"/>
                  </a:lnTo>
                  <a:lnTo>
                    <a:pt x="26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1" y="11"/>
                  </a:lnTo>
                  <a:lnTo>
                    <a:pt x="8" y="15"/>
                  </a:lnTo>
                  <a:lnTo>
                    <a:pt x="4" y="15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0" y="26"/>
                  </a:lnTo>
                  <a:lnTo>
                    <a:pt x="0" y="30"/>
                  </a:lnTo>
                  <a:lnTo>
                    <a:pt x="4" y="30"/>
                  </a:lnTo>
                  <a:lnTo>
                    <a:pt x="4" y="30"/>
                  </a:lnTo>
                  <a:lnTo>
                    <a:pt x="4" y="34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1" y="37"/>
                  </a:lnTo>
                  <a:lnTo>
                    <a:pt x="11" y="41"/>
                  </a:lnTo>
                  <a:lnTo>
                    <a:pt x="15" y="41"/>
                  </a:lnTo>
                  <a:lnTo>
                    <a:pt x="15" y="49"/>
                  </a:lnTo>
                  <a:lnTo>
                    <a:pt x="15" y="49"/>
                  </a:lnTo>
                  <a:lnTo>
                    <a:pt x="15" y="52"/>
                  </a:lnTo>
                  <a:lnTo>
                    <a:pt x="19" y="52"/>
                  </a:lnTo>
                  <a:lnTo>
                    <a:pt x="19" y="56"/>
                  </a:lnTo>
                  <a:lnTo>
                    <a:pt x="22" y="56"/>
                  </a:lnTo>
                  <a:lnTo>
                    <a:pt x="22" y="60"/>
                  </a:lnTo>
                  <a:lnTo>
                    <a:pt x="22" y="60"/>
                  </a:lnTo>
                  <a:lnTo>
                    <a:pt x="26" y="6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7" name="Freeform 180"/>
            <p:cNvSpPr>
              <a:spLocks/>
            </p:cNvSpPr>
            <p:nvPr/>
          </p:nvSpPr>
          <p:spPr bwMode="auto">
            <a:xfrm>
              <a:off x="3016682" y="3013854"/>
              <a:ext cx="104218" cy="144103"/>
            </a:xfrm>
            <a:custGeom>
              <a:avLst/>
              <a:gdLst>
                <a:gd name="T0" fmla="*/ 11 w 81"/>
                <a:gd name="T1" fmla="*/ 48 h 112"/>
                <a:gd name="T2" fmla="*/ 14 w 81"/>
                <a:gd name="T3" fmla="*/ 48 h 112"/>
                <a:gd name="T4" fmla="*/ 22 w 81"/>
                <a:gd name="T5" fmla="*/ 52 h 112"/>
                <a:gd name="T6" fmla="*/ 18 w 81"/>
                <a:gd name="T7" fmla="*/ 60 h 112"/>
                <a:gd name="T8" fmla="*/ 22 w 81"/>
                <a:gd name="T9" fmla="*/ 63 h 112"/>
                <a:gd name="T10" fmla="*/ 26 w 81"/>
                <a:gd name="T11" fmla="*/ 63 h 112"/>
                <a:gd name="T12" fmla="*/ 29 w 81"/>
                <a:gd name="T13" fmla="*/ 67 h 112"/>
                <a:gd name="T14" fmla="*/ 26 w 81"/>
                <a:gd name="T15" fmla="*/ 71 h 112"/>
                <a:gd name="T16" fmla="*/ 22 w 81"/>
                <a:gd name="T17" fmla="*/ 82 h 112"/>
                <a:gd name="T18" fmla="*/ 22 w 81"/>
                <a:gd name="T19" fmla="*/ 86 h 112"/>
                <a:gd name="T20" fmla="*/ 22 w 81"/>
                <a:gd name="T21" fmla="*/ 89 h 112"/>
                <a:gd name="T22" fmla="*/ 22 w 81"/>
                <a:gd name="T23" fmla="*/ 93 h 112"/>
                <a:gd name="T24" fmla="*/ 29 w 81"/>
                <a:gd name="T25" fmla="*/ 100 h 112"/>
                <a:gd name="T26" fmla="*/ 29 w 81"/>
                <a:gd name="T27" fmla="*/ 104 h 112"/>
                <a:gd name="T28" fmla="*/ 40 w 81"/>
                <a:gd name="T29" fmla="*/ 112 h 112"/>
                <a:gd name="T30" fmla="*/ 44 w 81"/>
                <a:gd name="T31" fmla="*/ 108 h 112"/>
                <a:gd name="T32" fmla="*/ 48 w 81"/>
                <a:gd name="T33" fmla="*/ 108 h 112"/>
                <a:gd name="T34" fmla="*/ 52 w 81"/>
                <a:gd name="T35" fmla="*/ 104 h 112"/>
                <a:gd name="T36" fmla="*/ 63 w 81"/>
                <a:gd name="T37" fmla="*/ 104 h 112"/>
                <a:gd name="T38" fmla="*/ 66 w 81"/>
                <a:gd name="T39" fmla="*/ 100 h 112"/>
                <a:gd name="T40" fmla="*/ 74 w 81"/>
                <a:gd name="T41" fmla="*/ 100 h 112"/>
                <a:gd name="T42" fmla="*/ 81 w 81"/>
                <a:gd name="T43" fmla="*/ 100 h 112"/>
                <a:gd name="T44" fmla="*/ 77 w 81"/>
                <a:gd name="T45" fmla="*/ 97 h 112"/>
                <a:gd name="T46" fmla="*/ 74 w 81"/>
                <a:gd name="T47" fmla="*/ 93 h 112"/>
                <a:gd name="T48" fmla="*/ 70 w 81"/>
                <a:gd name="T49" fmla="*/ 89 h 112"/>
                <a:gd name="T50" fmla="*/ 70 w 81"/>
                <a:gd name="T51" fmla="*/ 86 h 112"/>
                <a:gd name="T52" fmla="*/ 66 w 81"/>
                <a:gd name="T53" fmla="*/ 78 h 112"/>
                <a:gd name="T54" fmla="*/ 63 w 81"/>
                <a:gd name="T55" fmla="*/ 74 h 112"/>
                <a:gd name="T56" fmla="*/ 63 w 81"/>
                <a:gd name="T57" fmla="*/ 74 h 112"/>
                <a:gd name="T58" fmla="*/ 59 w 81"/>
                <a:gd name="T59" fmla="*/ 67 h 112"/>
                <a:gd name="T60" fmla="*/ 55 w 81"/>
                <a:gd name="T61" fmla="*/ 67 h 112"/>
                <a:gd name="T62" fmla="*/ 59 w 81"/>
                <a:gd name="T63" fmla="*/ 56 h 112"/>
                <a:gd name="T64" fmla="*/ 59 w 81"/>
                <a:gd name="T65" fmla="*/ 52 h 112"/>
                <a:gd name="T66" fmla="*/ 66 w 81"/>
                <a:gd name="T67" fmla="*/ 48 h 112"/>
                <a:gd name="T68" fmla="*/ 70 w 81"/>
                <a:gd name="T69" fmla="*/ 45 h 112"/>
                <a:gd name="T70" fmla="*/ 70 w 81"/>
                <a:gd name="T71" fmla="*/ 41 h 112"/>
                <a:gd name="T72" fmla="*/ 70 w 81"/>
                <a:gd name="T73" fmla="*/ 37 h 112"/>
                <a:gd name="T74" fmla="*/ 66 w 81"/>
                <a:gd name="T75" fmla="*/ 34 h 112"/>
                <a:gd name="T76" fmla="*/ 55 w 81"/>
                <a:gd name="T77" fmla="*/ 26 h 112"/>
                <a:gd name="T78" fmla="*/ 52 w 81"/>
                <a:gd name="T79" fmla="*/ 26 h 112"/>
                <a:gd name="T80" fmla="*/ 44 w 81"/>
                <a:gd name="T81" fmla="*/ 26 h 112"/>
                <a:gd name="T82" fmla="*/ 44 w 81"/>
                <a:gd name="T83" fmla="*/ 26 h 112"/>
                <a:gd name="T84" fmla="*/ 48 w 81"/>
                <a:gd name="T85" fmla="*/ 19 h 112"/>
                <a:gd name="T86" fmla="*/ 40 w 81"/>
                <a:gd name="T87" fmla="*/ 11 h 112"/>
                <a:gd name="T88" fmla="*/ 33 w 81"/>
                <a:gd name="T89" fmla="*/ 4 h 112"/>
                <a:gd name="T90" fmla="*/ 29 w 81"/>
                <a:gd name="T91" fmla="*/ 0 h 112"/>
                <a:gd name="T92" fmla="*/ 22 w 81"/>
                <a:gd name="T93" fmla="*/ 0 h 112"/>
                <a:gd name="T94" fmla="*/ 18 w 81"/>
                <a:gd name="T95" fmla="*/ 4 h 112"/>
                <a:gd name="T96" fmla="*/ 11 w 81"/>
                <a:gd name="T97" fmla="*/ 8 h 112"/>
                <a:gd name="T98" fmla="*/ 11 w 81"/>
                <a:gd name="T99" fmla="*/ 15 h 112"/>
                <a:gd name="T100" fmla="*/ 14 w 81"/>
                <a:gd name="T101" fmla="*/ 19 h 112"/>
                <a:gd name="T102" fmla="*/ 18 w 81"/>
                <a:gd name="T103" fmla="*/ 23 h 112"/>
                <a:gd name="T104" fmla="*/ 11 w 81"/>
                <a:gd name="T105" fmla="*/ 26 h 112"/>
                <a:gd name="T106" fmla="*/ 3 w 81"/>
                <a:gd name="T107" fmla="*/ 26 h 112"/>
                <a:gd name="T108" fmla="*/ 3 w 81"/>
                <a:gd name="T109" fmla="*/ 30 h 112"/>
                <a:gd name="T110" fmla="*/ 0 w 81"/>
                <a:gd name="T111" fmla="*/ 37 h 112"/>
                <a:gd name="T112" fmla="*/ 11 w 81"/>
                <a:gd name="T113" fmla="*/ 4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1" h="112">
                  <a:moveTo>
                    <a:pt x="11" y="48"/>
                  </a:moveTo>
                  <a:lnTo>
                    <a:pt x="11" y="48"/>
                  </a:lnTo>
                  <a:lnTo>
                    <a:pt x="14" y="48"/>
                  </a:lnTo>
                  <a:lnTo>
                    <a:pt x="14" y="48"/>
                  </a:lnTo>
                  <a:lnTo>
                    <a:pt x="18" y="48"/>
                  </a:lnTo>
                  <a:lnTo>
                    <a:pt x="22" y="52"/>
                  </a:lnTo>
                  <a:lnTo>
                    <a:pt x="22" y="56"/>
                  </a:lnTo>
                  <a:lnTo>
                    <a:pt x="18" y="60"/>
                  </a:lnTo>
                  <a:lnTo>
                    <a:pt x="18" y="60"/>
                  </a:lnTo>
                  <a:lnTo>
                    <a:pt x="22" y="63"/>
                  </a:lnTo>
                  <a:lnTo>
                    <a:pt x="26" y="63"/>
                  </a:lnTo>
                  <a:lnTo>
                    <a:pt x="26" y="63"/>
                  </a:lnTo>
                  <a:lnTo>
                    <a:pt x="26" y="67"/>
                  </a:lnTo>
                  <a:lnTo>
                    <a:pt x="29" y="67"/>
                  </a:lnTo>
                  <a:lnTo>
                    <a:pt x="29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2" y="89"/>
                  </a:lnTo>
                  <a:lnTo>
                    <a:pt x="22" y="93"/>
                  </a:lnTo>
                  <a:lnTo>
                    <a:pt x="22" y="93"/>
                  </a:lnTo>
                  <a:lnTo>
                    <a:pt x="26" y="97"/>
                  </a:lnTo>
                  <a:lnTo>
                    <a:pt x="29" y="100"/>
                  </a:lnTo>
                  <a:lnTo>
                    <a:pt x="29" y="104"/>
                  </a:lnTo>
                  <a:lnTo>
                    <a:pt x="29" y="104"/>
                  </a:lnTo>
                  <a:lnTo>
                    <a:pt x="37" y="112"/>
                  </a:lnTo>
                  <a:lnTo>
                    <a:pt x="40" y="112"/>
                  </a:lnTo>
                  <a:lnTo>
                    <a:pt x="40" y="108"/>
                  </a:lnTo>
                  <a:lnTo>
                    <a:pt x="44" y="108"/>
                  </a:lnTo>
                  <a:lnTo>
                    <a:pt x="44" y="108"/>
                  </a:lnTo>
                  <a:lnTo>
                    <a:pt x="48" y="108"/>
                  </a:lnTo>
                  <a:lnTo>
                    <a:pt x="52" y="108"/>
                  </a:lnTo>
                  <a:lnTo>
                    <a:pt x="52" y="104"/>
                  </a:lnTo>
                  <a:lnTo>
                    <a:pt x="55" y="104"/>
                  </a:lnTo>
                  <a:lnTo>
                    <a:pt x="63" y="104"/>
                  </a:lnTo>
                  <a:lnTo>
                    <a:pt x="63" y="100"/>
                  </a:lnTo>
                  <a:lnTo>
                    <a:pt x="66" y="100"/>
                  </a:lnTo>
                  <a:lnTo>
                    <a:pt x="70" y="97"/>
                  </a:lnTo>
                  <a:lnTo>
                    <a:pt x="74" y="100"/>
                  </a:lnTo>
                  <a:lnTo>
                    <a:pt x="77" y="100"/>
                  </a:lnTo>
                  <a:lnTo>
                    <a:pt x="81" y="10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77" y="93"/>
                  </a:lnTo>
                  <a:lnTo>
                    <a:pt x="74" y="93"/>
                  </a:lnTo>
                  <a:lnTo>
                    <a:pt x="74" y="89"/>
                  </a:lnTo>
                  <a:lnTo>
                    <a:pt x="70" y="89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78"/>
                  </a:lnTo>
                  <a:lnTo>
                    <a:pt x="66" y="78"/>
                  </a:lnTo>
                  <a:lnTo>
                    <a:pt x="66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63" y="74"/>
                  </a:lnTo>
                  <a:lnTo>
                    <a:pt x="59" y="71"/>
                  </a:lnTo>
                  <a:lnTo>
                    <a:pt x="59" y="67"/>
                  </a:lnTo>
                  <a:lnTo>
                    <a:pt x="59" y="67"/>
                  </a:lnTo>
                  <a:lnTo>
                    <a:pt x="55" y="67"/>
                  </a:lnTo>
                  <a:lnTo>
                    <a:pt x="55" y="63"/>
                  </a:lnTo>
                  <a:lnTo>
                    <a:pt x="59" y="56"/>
                  </a:lnTo>
                  <a:lnTo>
                    <a:pt x="59" y="56"/>
                  </a:lnTo>
                  <a:lnTo>
                    <a:pt x="59" y="52"/>
                  </a:lnTo>
                  <a:lnTo>
                    <a:pt x="63" y="52"/>
                  </a:lnTo>
                  <a:lnTo>
                    <a:pt x="66" y="48"/>
                  </a:lnTo>
                  <a:lnTo>
                    <a:pt x="70" y="45"/>
                  </a:lnTo>
                  <a:lnTo>
                    <a:pt x="70" y="45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41"/>
                  </a:lnTo>
                  <a:lnTo>
                    <a:pt x="70" y="37"/>
                  </a:lnTo>
                  <a:lnTo>
                    <a:pt x="70" y="34"/>
                  </a:lnTo>
                  <a:lnTo>
                    <a:pt x="66" y="34"/>
                  </a:lnTo>
                  <a:lnTo>
                    <a:pt x="63" y="30"/>
                  </a:lnTo>
                  <a:lnTo>
                    <a:pt x="55" y="26"/>
                  </a:lnTo>
                  <a:lnTo>
                    <a:pt x="52" y="23"/>
                  </a:lnTo>
                  <a:lnTo>
                    <a:pt x="52" y="26"/>
                  </a:lnTo>
                  <a:lnTo>
                    <a:pt x="48" y="26"/>
                  </a:lnTo>
                  <a:lnTo>
                    <a:pt x="44" y="26"/>
                  </a:lnTo>
                  <a:lnTo>
                    <a:pt x="44" y="30"/>
                  </a:lnTo>
                  <a:lnTo>
                    <a:pt x="44" y="26"/>
                  </a:lnTo>
                  <a:lnTo>
                    <a:pt x="44" y="23"/>
                  </a:lnTo>
                  <a:lnTo>
                    <a:pt x="48" y="19"/>
                  </a:lnTo>
                  <a:lnTo>
                    <a:pt x="44" y="15"/>
                  </a:lnTo>
                  <a:lnTo>
                    <a:pt x="40" y="11"/>
                  </a:lnTo>
                  <a:lnTo>
                    <a:pt x="37" y="11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9" y="0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18" y="4"/>
                  </a:lnTo>
                  <a:lnTo>
                    <a:pt x="14" y="8"/>
                  </a:lnTo>
                  <a:lnTo>
                    <a:pt x="11" y="8"/>
                  </a:lnTo>
                  <a:lnTo>
                    <a:pt x="7" y="11"/>
                  </a:lnTo>
                  <a:lnTo>
                    <a:pt x="11" y="15"/>
                  </a:lnTo>
                  <a:lnTo>
                    <a:pt x="11" y="19"/>
                  </a:lnTo>
                  <a:lnTo>
                    <a:pt x="14" y="19"/>
                  </a:lnTo>
                  <a:lnTo>
                    <a:pt x="18" y="19"/>
                  </a:lnTo>
                  <a:lnTo>
                    <a:pt x="18" y="23"/>
                  </a:lnTo>
                  <a:lnTo>
                    <a:pt x="11" y="26"/>
                  </a:lnTo>
                  <a:lnTo>
                    <a:pt x="11" y="26"/>
                  </a:lnTo>
                  <a:lnTo>
                    <a:pt x="7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30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3" y="45"/>
                  </a:lnTo>
                  <a:lnTo>
                    <a:pt x="11" y="48"/>
                  </a:lnTo>
                  <a:lnTo>
                    <a:pt x="11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8" name="Freeform 181"/>
            <p:cNvSpPr>
              <a:spLocks noEditPoints="1"/>
            </p:cNvSpPr>
            <p:nvPr/>
          </p:nvSpPr>
          <p:spPr bwMode="auto">
            <a:xfrm>
              <a:off x="2763217" y="2932796"/>
              <a:ext cx="281773" cy="234167"/>
            </a:xfrm>
            <a:custGeom>
              <a:avLst/>
              <a:gdLst>
                <a:gd name="T0" fmla="*/ 34 w 59"/>
                <a:gd name="T1" fmla="*/ 49 h 49"/>
                <a:gd name="T2" fmla="*/ 40 w 59"/>
                <a:gd name="T3" fmla="*/ 44 h 49"/>
                <a:gd name="T4" fmla="*/ 42 w 59"/>
                <a:gd name="T5" fmla="*/ 41 h 49"/>
                <a:gd name="T6" fmla="*/ 40 w 59"/>
                <a:gd name="T7" fmla="*/ 37 h 49"/>
                <a:gd name="T8" fmla="*/ 38 w 59"/>
                <a:gd name="T9" fmla="*/ 35 h 49"/>
                <a:gd name="T10" fmla="*/ 45 w 59"/>
                <a:gd name="T11" fmla="*/ 35 h 49"/>
                <a:gd name="T12" fmla="*/ 52 w 59"/>
                <a:gd name="T13" fmla="*/ 33 h 49"/>
                <a:gd name="T14" fmla="*/ 54 w 59"/>
                <a:gd name="T15" fmla="*/ 29 h 49"/>
                <a:gd name="T16" fmla="*/ 54 w 59"/>
                <a:gd name="T17" fmla="*/ 24 h 49"/>
                <a:gd name="T18" fmla="*/ 58 w 59"/>
                <a:gd name="T19" fmla="*/ 22 h 49"/>
                <a:gd name="T20" fmla="*/ 56 w 59"/>
                <a:gd name="T21" fmla="*/ 19 h 49"/>
                <a:gd name="T22" fmla="*/ 59 w 59"/>
                <a:gd name="T23" fmla="*/ 17 h 49"/>
                <a:gd name="T24" fmla="*/ 55 w 59"/>
                <a:gd name="T25" fmla="*/ 16 h 49"/>
                <a:gd name="T26" fmla="*/ 52 w 59"/>
                <a:gd name="T27" fmla="*/ 16 h 49"/>
                <a:gd name="T28" fmla="*/ 55 w 59"/>
                <a:gd name="T29" fmla="*/ 14 h 49"/>
                <a:gd name="T30" fmla="*/ 51 w 59"/>
                <a:gd name="T31" fmla="*/ 12 h 49"/>
                <a:gd name="T32" fmla="*/ 48 w 59"/>
                <a:gd name="T33" fmla="*/ 10 h 49"/>
                <a:gd name="T34" fmla="*/ 46 w 59"/>
                <a:gd name="T35" fmla="*/ 9 h 49"/>
                <a:gd name="T36" fmla="*/ 50 w 59"/>
                <a:gd name="T37" fmla="*/ 8 h 49"/>
                <a:gd name="T38" fmla="*/ 45 w 59"/>
                <a:gd name="T39" fmla="*/ 7 h 49"/>
                <a:gd name="T40" fmla="*/ 39 w 59"/>
                <a:gd name="T41" fmla="*/ 9 h 49"/>
                <a:gd name="T42" fmla="*/ 35 w 59"/>
                <a:gd name="T43" fmla="*/ 10 h 49"/>
                <a:gd name="T44" fmla="*/ 26 w 59"/>
                <a:gd name="T45" fmla="*/ 9 h 49"/>
                <a:gd name="T46" fmla="*/ 23 w 59"/>
                <a:gd name="T47" fmla="*/ 7 h 49"/>
                <a:gd name="T48" fmla="*/ 18 w 59"/>
                <a:gd name="T49" fmla="*/ 5 h 49"/>
                <a:gd name="T50" fmla="*/ 16 w 59"/>
                <a:gd name="T51" fmla="*/ 1 h 49"/>
                <a:gd name="T52" fmla="*/ 14 w 59"/>
                <a:gd name="T53" fmla="*/ 4 h 49"/>
                <a:gd name="T54" fmla="*/ 15 w 59"/>
                <a:gd name="T55" fmla="*/ 5 h 49"/>
                <a:gd name="T56" fmla="*/ 13 w 59"/>
                <a:gd name="T57" fmla="*/ 6 h 49"/>
                <a:gd name="T58" fmla="*/ 9 w 59"/>
                <a:gd name="T59" fmla="*/ 9 h 49"/>
                <a:gd name="T60" fmla="*/ 7 w 59"/>
                <a:gd name="T61" fmla="*/ 14 h 49"/>
                <a:gd name="T62" fmla="*/ 6 w 59"/>
                <a:gd name="T63" fmla="*/ 11 h 49"/>
                <a:gd name="T64" fmla="*/ 7 w 59"/>
                <a:gd name="T65" fmla="*/ 6 h 49"/>
                <a:gd name="T66" fmla="*/ 8 w 59"/>
                <a:gd name="T67" fmla="*/ 4 h 49"/>
                <a:gd name="T68" fmla="*/ 7 w 59"/>
                <a:gd name="T69" fmla="*/ 4 h 49"/>
                <a:gd name="T70" fmla="*/ 3 w 59"/>
                <a:gd name="T71" fmla="*/ 8 h 49"/>
                <a:gd name="T72" fmla="*/ 0 w 59"/>
                <a:gd name="T73" fmla="*/ 13 h 49"/>
                <a:gd name="T74" fmla="*/ 4 w 59"/>
                <a:gd name="T75" fmla="*/ 18 h 49"/>
                <a:gd name="T76" fmla="*/ 4 w 59"/>
                <a:gd name="T77" fmla="*/ 21 h 49"/>
                <a:gd name="T78" fmla="*/ 8 w 59"/>
                <a:gd name="T79" fmla="*/ 22 h 49"/>
                <a:gd name="T80" fmla="*/ 14 w 59"/>
                <a:gd name="T81" fmla="*/ 23 h 49"/>
                <a:gd name="T82" fmla="*/ 20 w 59"/>
                <a:gd name="T83" fmla="*/ 26 h 49"/>
                <a:gd name="T84" fmla="*/ 24 w 59"/>
                <a:gd name="T85" fmla="*/ 26 h 49"/>
                <a:gd name="T86" fmla="*/ 26 w 59"/>
                <a:gd name="T87" fmla="*/ 28 h 49"/>
                <a:gd name="T88" fmla="*/ 24 w 59"/>
                <a:gd name="T89" fmla="*/ 32 h 49"/>
                <a:gd name="T90" fmla="*/ 24 w 59"/>
                <a:gd name="T91" fmla="*/ 36 h 49"/>
                <a:gd name="T92" fmla="*/ 25 w 59"/>
                <a:gd name="T93" fmla="*/ 41 h 49"/>
                <a:gd name="T94" fmla="*/ 26 w 59"/>
                <a:gd name="T95" fmla="*/ 43 h 49"/>
                <a:gd name="T96" fmla="*/ 22 w 59"/>
                <a:gd name="T97" fmla="*/ 1 h 49"/>
                <a:gd name="T98" fmla="*/ 22 w 59"/>
                <a:gd name="T99" fmla="*/ 2 h 49"/>
                <a:gd name="T100" fmla="*/ 20 w 59"/>
                <a:gd name="T101" fmla="*/ 2 h 49"/>
                <a:gd name="T102" fmla="*/ 15 w 59"/>
                <a:gd name="T103" fmla="*/ 0 h 49"/>
                <a:gd name="T104" fmla="*/ 40 w 59"/>
                <a:gd name="T105" fmla="*/ 6 h 49"/>
                <a:gd name="T106" fmla="*/ 41 w 59"/>
                <a:gd name="T107" fmla="*/ 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9" h="49">
                  <a:moveTo>
                    <a:pt x="27" y="47"/>
                  </a:moveTo>
                  <a:cubicBezTo>
                    <a:pt x="29" y="48"/>
                    <a:pt x="29" y="48"/>
                    <a:pt x="29" y="48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4" y="49"/>
                    <a:pt x="34" y="49"/>
                    <a:pt x="34" y="49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7"/>
                    <a:pt x="36" y="47"/>
                    <a:pt x="36" y="47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3" y="33"/>
                    <a:pt x="53" y="33"/>
                    <a:pt x="53" y="33"/>
                  </a:cubicBezTo>
                  <a:cubicBezTo>
                    <a:pt x="56" y="32"/>
                    <a:pt x="56" y="32"/>
                    <a:pt x="56" y="32"/>
                  </a:cubicBezTo>
                  <a:cubicBezTo>
                    <a:pt x="56" y="31"/>
                    <a:pt x="56" y="31"/>
                    <a:pt x="56" y="31"/>
                  </a:cubicBezTo>
                  <a:cubicBezTo>
                    <a:pt x="56" y="30"/>
                    <a:pt x="56" y="30"/>
                    <a:pt x="56" y="30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3" y="27"/>
                    <a:pt x="53" y="27"/>
                    <a:pt x="53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5" y="20"/>
                    <a:pt x="55" y="20"/>
                    <a:pt x="55" y="20"/>
                  </a:cubicBezTo>
                  <a:cubicBezTo>
                    <a:pt x="56" y="19"/>
                    <a:pt x="56" y="19"/>
                    <a:pt x="56" y="19"/>
                  </a:cubicBezTo>
                  <a:cubicBezTo>
                    <a:pt x="57" y="19"/>
                    <a:pt x="57" y="19"/>
                    <a:pt x="57" y="19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51" y="12"/>
                    <a:pt x="51" y="12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7"/>
                    <a:pt x="50" y="7"/>
                    <a:pt x="50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7"/>
                    <a:pt x="47" y="7"/>
                    <a:pt x="47" y="7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5"/>
                    <a:pt x="24" y="35"/>
                    <a:pt x="24" y="35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8" y="47"/>
                    <a:pt x="28" y="47"/>
                    <a:pt x="28" y="47"/>
                  </a:cubicBezTo>
                  <a:cubicBezTo>
                    <a:pt x="27" y="47"/>
                    <a:pt x="27" y="47"/>
                    <a:pt x="27" y="47"/>
                  </a:cubicBezTo>
                  <a:close/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1"/>
                    <a:pt x="22" y="1"/>
                    <a:pt x="22" y="1"/>
                  </a:cubicBezTo>
                  <a:close/>
                  <a:moveTo>
                    <a:pt x="19" y="1"/>
                  </a:moveTo>
                  <a:cubicBezTo>
                    <a:pt x="20" y="1"/>
                    <a:pt x="20" y="1"/>
                    <a:pt x="20" y="1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lose/>
                  <a:moveTo>
                    <a:pt x="14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lose/>
                  <a:moveTo>
                    <a:pt x="39" y="7"/>
                  </a:moveTo>
                  <a:cubicBezTo>
                    <a:pt x="40" y="6"/>
                    <a:pt x="40" y="6"/>
                    <a:pt x="40" y="6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7"/>
                    <a:pt x="39" y="7"/>
                    <a:pt x="39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79" name="Freeform 182"/>
            <p:cNvSpPr>
              <a:spLocks/>
            </p:cNvSpPr>
            <p:nvPr/>
          </p:nvSpPr>
          <p:spPr bwMode="auto">
            <a:xfrm>
              <a:off x="2639699" y="2932795"/>
              <a:ext cx="257326" cy="329377"/>
            </a:xfrm>
            <a:custGeom>
              <a:avLst/>
              <a:gdLst>
                <a:gd name="T0" fmla="*/ 163 w 200"/>
                <a:gd name="T1" fmla="*/ 208 h 256"/>
                <a:gd name="T2" fmla="*/ 159 w 200"/>
                <a:gd name="T3" fmla="*/ 186 h 256"/>
                <a:gd name="T4" fmla="*/ 159 w 200"/>
                <a:gd name="T5" fmla="*/ 175 h 256"/>
                <a:gd name="T6" fmla="*/ 174 w 200"/>
                <a:gd name="T7" fmla="*/ 163 h 256"/>
                <a:gd name="T8" fmla="*/ 189 w 200"/>
                <a:gd name="T9" fmla="*/ 160 h 256"/>
                <a:gd name="T10" fmla="*/ 200 w 200"/>
                <a:gd name="T11" fmla="*/ 175 h 256"/>
                <a:gd name="T12" fmla="*/ 193 w 200"/>
                <a:gd name="T13" fmla="*/ 156 h 256"/>
                <a:gd name="T14" fmla="*/ 185 w 200"/>
                <a:gd name="T15" fmla="*/ 152 h 256"/>
                <a:gd name="T16" fmla="*/ 185 w 200"/>
                <a:gd name="T17" fmla="*/ 126 h 256"/>
                <a:gd name="T18" fmla="*/ 185 w 200"/>
                <a:gd name="T19" fmla="*/ 111 h 256"/>
                <a:gd name="T20" fmla="*/ 193 w 200"/>
                <a:gd name="T21" fmla="*/ 97 h 256"/>
                <a:gd name="T22" fmla="*/ 178 w 200"/>
                <a:gd name="T23" fmla="*/ 97 h 256"/>
                <a:gd name="T24" fmla="*/ 167 w 200"/>
                <a:gd name="T25" fmla="*/ 97 h 256"/>
                <a:gd name="T26" fmla="*/ 137 w 200"/>
                <a:gd name="T27" fmla="*/ 86 h 256"/>
                <a:gd name="T28" fmla="*/ 122 w 200"/>
                <a:gd name="T29" fmla="*/ 82 h 256"/>
                <a:gd name="T30" fmla="*/ 111 w 200"/>
                <a:gd name="T31" fmla="*/ 74 h 256"/>
                <a:gd name="T32" fmla="*/ 104 w 200"/>
                <a:gd name="T33" fmla="*/ 52 h 256"/>
                <a:gd name="T34" fmla="*/ 100 w 200"/>
                <a:gd name="T35" fmla="*/ 41 h 256"/>
                <a:gd name="T36" fmla="*/ 111 w 200"/>
                <a:gd name="T37" fmla="*/ 22 h 256"/>
                <a:gd name="T38" fmla="*/ 130 w 200"/>
                <a:gd name="T39" fmla="*/ 11 h 256"/>
                <a:gd name="T40" fmla="*/ 133 w 200"/>
                <a:gd name="T41" fmla="*/ 4 h 256"/>
                <a:gd name="T42" fmla="*/ 122 w 200"/>
                <a:gd name="T43" fmla="*/ 4 h 256"/>
                <a:gd name="T44" fmla="*/ 115 w 200"/>
                <a:gd name="T45" fmla="*/ 8 h 256"/>
                <a:gd name="T46" fmla="*/ 96 w 200"/>
                <a:gd name="T47" fmla="*/ 19 h 256"/>
                <a:gd name="T48" fmla="*/ 82 w 200"/>
                <a:gd name="T49" fmla="*/ 22 h 256"/>
                <a:gd name="T50" fmla="*/ 78 w 200"/>
                <a:gd name="T51" fmla="*/ 26 h 256"/>
                <a:gd name="T52" fmla="*/ 67 w 200"/>
                <a:gd name="T53" fmla="*/ 26 h 256"/>
                <a:gd name="T54" fmla="*/ 59 w 200"/>
                <a:gd name="T55" fmla="*/ 41 h 256"/>
                <a:gd name="T56" fmla="*/ 52 w 200"/>
                <a:gd name="T57" fmla="*/ 48 h 256"/>
                <a:gd name="T58" fmla="*/ 41 w 200"/>
                <a:gd name="T59" fmla="*/ 60 h 256"/>
                <a:gd name="T60" fmla="*/ 37 w 200"/>
                <a:gd name="T61" fmla="*/ 71 h 256"/>
                <a:gd name="T62" fmla="*/ 33 w 200"/>
                <a:gd name="T63" fmla="*/ 63 h 256"/>
                <a:gd name="T64" fmla="*/ 30 w 200"/>
                <a:gd name="T65" fmla="*/ 67 h 256"/>
                <a:gd name="T66" fmla="*/ 19 w 200"/>
                <a:gd name="T67" fmla="*/ 82 h 256"/>
                <a:gd name="T68" fmla="*/ 26 w 200"/>
                <a:gd name="T69" fmla="*/ 93 h 256"/>
                <a:gd name="T70" fmla="*/ 26 w 200"/>
                <a:gd name="T71" fmla="*/ 100 h 256"/>
                <a:gd name="T72" fmla="*/ 26 w 200"/>
                <a:gd name="T73" fmla="*/ 108 h 256"/>
                <a:gd name="T74" fmla="*/ 26 w 200"/>
                <a:gd name="T75" fmla="*/ 126 h 256"/>
                <a:gd name="T76" fmla="*/ 33 w 200"/>
                <a:gd name="T77" fmla="*/ 134 h 256"/>
                <a:gd name="T78" fmla="*/ 22 w 200"/>
                <a:gd name="T79" fmla="*/ 149 h 256"/>
                <a:gd name="T80" fmla="*/ 4 w 200"/>
                <a:gd name="T81" fmla="*/ 167 h 256"/>
                <a:gd name="T82" fmla="*/ 22 w 200"/>
                <a:gd name="T83" fmla="*/ 178 h 256"/>
                <a:gd name="T84" fmla="*/ 37 w 200"/>
                <a:gd name="T85" fmla="*/ 189 h 256"/>
                <a:gd name="T86" fmla="*/ 48 w 200"/>
                <a:gd name="T87" fmla="*/ 186 h 256"/>
                <a:gd name="T88" fmla="*/ 59 w 200"/>
                <a:gd name="T89" fmla="*/ 193 h 256"/>
                <a:gd name="T90" fmla="*/ 74 w 200"/>
                <a:gd name="T91" fmla="*/ 197 h 256"/>
                <a:gd name="T92" fmla="*/ 82 w 200"/>
                <a:gd name="T93" fmla="*/ 208 h 256"/>
                <a:gd name="T94" fmla="*/ 96 w 200"/>
                <a:gd name="T95" fmla="*/ 223 h 256"/>
                <a:gd name="T96" fmla="*/ 104 w 200"/>
                <a:gd name="T97" fmla="*/ 230 h 256"/>
                <a:gd name="T98" fmla="*/ 122 w 200"/>
                <a:gd name="T99" fmla="*/ 226 h 256"/>
                <a:gd name="T100" fmla="*/ 141 w 200"/>
                <a:gd name="T101" fmla="*/ 226 h 256"/>
                <a:gd name="T102" fmla="*/ 137 w 200"/>
                <a:gd name="T103" fmla="*/ 249 h 256"/>
                <a:gd name="T104" fmla="*/ 148 w 200"/>
                <a:gd name="T105" fmla="*/ 256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256">
                  <a:moveTo>
                    <a:pt x="148" y="256"/>
                  </a:moveTo>
                  <a:lnTo>
                    <a:pt x="152" y="249"/>
                  </a:lnTo>
                  <a:lnTo>
                    <a:pt x="159" y="215"/>
                  </a:lnTo>
                  <a:lnTo>
                    <a:pt x="159" y="215"/>
                  </a:lnTo>
                  <a:lnTo>
                    <a:pt x="163" y="208"/>
                  </a:lnTo>
                  <a:lnTo>
                    <a:pt x="156" y="204"/>
                  </a:lnTo>
                  <a:lnTo>
                    <a:pt x="152" y="201"/>
                  </a:lnTo>
                  <a:lnTo>
                    <a:pt x="148" y="197"/>
                  </a:lnTo>
                  <a:lnTo>
                    <a:pt x="148" y="186"/>
                  </a:lnTo>
                  <a:lnTo>
                    <a:pt x="159" y="186"/>
                  </a:lnTo>
                  <a:lnTo>
                    <a:pt x="163" y="186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63" y="182"/>
                  </a:lnTo>
                  <a:lnTo>
                    <a:pt x="159" y="175"/>
                  </a:lnTo>
                  <a:lnTo>
                    <a:pt x="156" y="175"/>
                  </a:lnTo>
                  <a:lnTo>
                    <a:pt x="152" y="171"/>
                  </a:lnTo>
                  <a:lnTo>
                    <a:pt x="156" y="167"/>
                  </a:lnTo>
                  <a:lnTo>
                    <a:pt x="174" y="167"/>
                  </a:lnTo>
                  <a:lnTo>
                    <a:pt x="174" y="163"/>
                  </a:lnTo>
                  <a:lnTo>
                    <a:pt x="178" y="163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5" y="163"/>
                  </a:lnTo>
                  <a:lnTo>
                    <a:pt x="189" y="160"/>
                  </a:lnTo>
                  <a:lnTo>
                    <a:pt x="189" y="163"/>
                  </a:lnTo>
                  <a:lnTo>
                    <a:pt x="193" y="167"/>
                  </a:lnTo>
                  <a:lnTo>
                    <a:pt x="193" y="171"/>
                  </a:lnTo>
                  <a:lnTo>
                    <a:pt x="193" y="175"/>
                  </a:lnTo>
                  <a:lnTo>
                    <a:pt x="200" y="175"/>
                  </a:lnTo>
                  <a:lnTo>
                    <a:pt x="196" y="171"/>
                  </a:lnTo>
                  <a:lnTo>
                    <a:pt x="196" y="163"/>
                  </a:lnTo>
                  <a:lnTo>
                    <a:pt x="193" y="160"/>
                  </a:lnTo>
                  <a:lnTo>
                    <a:pt x="193" y="156"/>
                  </a:lnTo>
                  <a:lnTo>
                    <a:pt x="193" y="156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9" y="152"/>
                  </a:lnTo>
                  <a:lnTo>
                    <a:pt x="185" y="152"/>
                  </a:lnTo>
                  <a:lnTo>
                    <a:pt x="185" y="149"/>
                  </a:lnTo>
                  <a:lnTo>
                    <a:pt x="189" y="141"/>
                  </a:lnTo>
                  <a:lnTo>
                    <a:pt x="185" y="134"/>
                  </a:lnTo>
                  <a:lnTo>
                    <a:pt x="185" y="130"/>
                  </a:lnTo>
                  <a:lnTo>
                    <a:pt x="185" y="126"/>
                  </a:lnTo>
                  <a:lnTo>
                    <a:pt x="185" y="123"/>
                  </a:lnTo>
                  <a:lnTo>
                    <a:pt x="185" y="119"/>
                  </a:lnTo>
                  <a:lnTo>
                    <a:pt x="185" y="119"/>
                  </a:lnTo>
                  <a:lnTo>
                    <a:pt x="185" y="111"/>
                  </a:lnTo>
                  <a:lnTo>
                    <a:pt x="185" y="111"/>
                  </a:lnTo>
                  <a:lnTo>
                    <a:pt x="189" y="108"/>
                  </a:lnTo>
                  <a:lnTo>
                    <a:pt x="193" y="108"/>
                  </a:lnTo>
                  <a:lnTo>
                    <a:pt x="193" y="104"/>
                  </a:lnTo>
                  <a:lnTo>
                    <a:pt x="193" y="104"/>
                  </a:lnTo>
                  <a:lnTo>
                    <a:pt x="193" y="97"/>
                  </a:lnTo>
                  <a:lnTo>
                    <a:pt x="189" y="97"/>
                  </a:lnTo>
                  <a:lnTo>
                    <a:pt x="185" y="97"/>
                  </a:lnTo>
                  <a:lnTo>
                    <a:pt x="185" y="97"/>
                  </a:lnTo>
                  <a:lnTo>
                    <a:pt x="182" y="97"/>
                  </a:lnTo>
                  <a:lnTo>
                    <a:pt x="178" y="97"/>
                  </a:lnTo>
                  <a:lnTo>
                    <a:pt x="174" y="97"/>
                  </a:lnTo>
                  <a:lnTo>
                    <a:pt x="174" y="97"/>
                  </a:lnTo>
                  <a:lnTo>
                    <a:pt x="170" y="97"/>
                  </a:lnTo>
                  <a:lnTo>
                    <a:pt x="167" y="97"/>
                  </a:lnTo>
                  <a:lnTo>
                    <a:pt x="167" y="97"/>
                  </a:lnTo>
                  <a:lnTo>
                    <a:pt x="163" y="97"/>
                  </a:lnTo>
                  <a:lnTo>
                    <a:pt x="148" y="86"/>
                  </a:lnTo>
                  <a:lnTo>
                    <a:pt x="148" y="86"/>
                  </a:lnTo>
                  <a:lnTo>
                    <a:pt x="141" y="82"/>
                  </a:lnTo>
                  <a:lnTo>
                    <a:pt x="137" y="86"/>
                  </a:lnTo>
                  <a:lnTo>
                    <a:pt x="137" y="86"/>
                  </a:lnTo>
                  <a:lnTo>
                    <a:pt x="133" y="82"/>
                  </a:lnTo>
                  <a:lnTo>
                    <a:pt x="126" y="82"/>
                  </a:lnTo>
                  <a:lnTo>
                    <a:pt x="126" y="86"/>
                  </a:lnTo>
                  <a:lnTo>
                    <a:pt x="122" y="82"/>
                  </a:lnTo>
                  <a:lnTo>
                    <a:pt x="119" y="82"/>
                  </a:lnTo>
                  <a:lnTo>
                    <a:pt x="115" y="82"/>
                  </a:lnTo>
                  <a:lnTo>
                    <a:pt x="111" y="78"/>
                  </a:lnTo>
                  <a:lnTo>
                    <a:pt x="111" y="74"/>
                  </a:lnTo>
                  <a:lnTo>
                    <a:pt x="111" y="74"/>
                  </a:lnTo>
                  <a:lnTo>
                    <a:pt x="111" y="71"/>
                  </a:lnTo>
                  <a:lnTo>
                    <a:pt x="111" y="71"/>
                  </a:lnTo>
                  <a:lnTo>
                    <a:pt x="111" y="67"/>
                  </a:lnTo>
                  <a:lnTo>
                    <a:pt x="108" y="63"/>
                  </a:lnTo>
                  <a:lnTo>
                    <a:pt x="104" y="52"/>
                  </a:lnTo>
                  <a:lnTo>
                    <a:pt x="100" y="52"/>
                  </a:lnTo>
                  <a:lnTo>
                    <a:pt x="96" y="52"/>
                  </a:lnTo>
                  <a:lnTo>
                    <a:pt x="96" y="48"/>
                  </a:lnTo>
                  <a:lnTo>
                    <a:pt x="100" y="45"/>
                  </a:lnTo>
                  <a:lnTo>
                    <a:pt x="100" y="41"/>
                  </a:lnTo>
                  <a:lnTo>
                    <a:pt x="100" y="37"/>
                  </a:lnTo>
                  <a:lnTo>
                    <a:pt x="100" y="34"/>
                  </a:lnTo>
                  <a:lnTo>
                    <a:pt x="108" y="30"/>
                  </a:lnTo>
                  <a:lnTo>
                    <a:pt x="108" y="26"/>
                  </a:lnTo>
                  <a:lnTo>
                    <a:pt x="111" y="22"/>
                  </a:lnTo>
                  <a:lnTo>
                    <a:pt x="115" y="22"/>
                  </a:lnTo>
                  <a:lnTo>
                    <a:pt x="115" y="19"/>
                  </a:lnTo>
                  <a:lnTo>
                    <a:pt x="122" y="15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33" y="11"/>
                  </a:lnTo>
                  <a:lnTo>
                    <a:pt x="133" y="8"/>
                  </a:lnTo>
                  <a:lnTo>
                    <a:pt x="133" y="8"/>
                  </a:lnTo>
                  <a:lnTo>
                    <a:pt x="133" y="4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22" y="4"/>
                  </a:lnTo>
                  <a:lnTo>
                    <a:pt x="119" y="4"/>
                  </a:lnTo>
                  <a:lnTo>
                    <a:pt x="119" y="4"/>
                  </a:lnTo>
                  <a:lnTo>
                    <a:pt x="115" y="4"/>
                  </a:lnTo>
                  <a:lnTo>
                    <a:pt x="115" y="8"/>
                  </a:lnTo>
                  <a:lnTo>
                    <a:pt x="115" y="8"/>
                  </a:lnTo>
                  <a:lnTo>
                    <a:pt x="115" y="11"/>
                  </a:lnTo>
                  <a:lnTo>
                    <a:pt x="108" y="11"/>
                  </a:lnTo>
                  <a:lnTo>
                    <a:pt x="104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89" y="19"/>
                  </a:lnTo>
                  <a:lnTo>
                    <a:pt x="85" y="19"/>
                  </a:lnTo>
                  <a:lnTo>
                    <a:pt x="82" y="19"/>
                  </a:lnTo>
                  <a:lnTo>
                    <a:pt x="82" y="22"/>
                  </a:lnTo>
                  <a:lnTo>
                    <a:pt x="82" y="22"/>
                  </a:lnTo>
                  <a:lnTo>
                    <a:pt x="82" y="26"/>
                  </a:lnTo>
                  <a:lnTo>
                    <a:pt x="82" y="30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78" y="26"/>
                  </a:lnTo>
                  <a:lnTo>
                    <a:pt x="82" y="22"/>
                  </a:lnTo>
                  <a:lnTo>
                    <a:pt x="78" y="22"/>
                  </a:lnTo>
                  <a:lnTo>
                    <a:pt x="74" y="22"/>
                  </a:lnTo>
                  <a:lnTo>
                    <a:pt x="71" y="22"/>
                  </a:lnTo>
                  <a:lnTo>
                    <a:pt x="67" y="26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56" y="37"/>
                  </a:lnTo>
                  <a:lnTo>
                    <a:pt x="56" y="41"/>
                  </a:lnTo>
                  <a:lnTo>
                    <a:pt x="59" y="41"/>
                  </a:lnTo>
                  <a:lnTo>
                    <a:pt x="59" y="41"/>
                  </a:lnTo>
                  <a:lnTo>
                    <a:pt x="59" y="45"/>
                  </a:lnTo>
                  <a:lnTo>
                    <a:pt x="59" y="45"/>
                  </a:lnTo>
                  <a:lnTo>
                    <a:pt x="56" y="48"/>
                  </a:lnTo>
                  <a:lnTo>
                    <a:pt x="52" y="48"/>
                  </a:lnTo>
                  <a:lnTo>
                    <a:pt x="52" y="48"/>
                  </a:lnTo>
                  <a:lnTo>
                    <a:pt x="45" y="52"/>
                  </a:lnTo>
                  <a:lnTo>
                    <a:pt x="45" y="52"/>
                  </a:lnTo>
                  <a:lnTo>
                    <a:pt x="41" y="56"/>
                  </a:lnTo>
                  <a:lnTo>
                    <a:pt x="41" y="60"/>
                  </a:lnTo>
                  <a:lnTo>
                    <a:pt x="37" y="60"/>
                  </a:lnTo>
                  <a:lnTo>
                    <a:pt x="37" y="60"/>
                  </a:lnTo>
                  <a:lnTo>
                    <a:pt x="41" y="63"/>
                  </a:lnTo>
                  <a:lnTo>
                    <a:pt x="41" y="67"/>
                  </a:lnTo>
                  <a:lnTo>
                    <a:pt x="37" y="71"/>
                  </a:lnTo>
                  <a:lnTo>
                    <a:pt x="37" y="71"/>
                  </a:lnTo>
                  <a:lnTo>
                    <a:pt x="33" y="67"/>
                  </a:lnTo>
                  <a:lnTo>
                    <a:pt x="33" y="67"/>
                  </a:lnTo>
                  <a:lnTo>
                    <a:pt x="37" y="67"/>
                  </a:lnTo>
                  <a:lnTo>
                    <a:pt x="33" y="63"/>
                  </a:lnTo>
                  <a:lnTo>
                    <a:pt x="33" y="63"/>
                  </a:lnTo>
                  <a:lnTo>
                    <a:pt x="30" y="60"/>
                  </a:lnTo>
                  <a:lnTo>
                    <a:pt x="26" y="60"/>
                  </a:lnTo>
                  <a:lnTo>
                    <a:pt x="30" y="63"/>
                  </a:lnTo>
                  <a:lnTo>
                    <a:pt x="30" y="67"/>
                  </a:lnTo>
                  <a:lnTo>
                    <a:pt x="26" y="71"/>
                  </a:lnTo>
                  <a:lnTo>
                    <a:pt x="26" y="7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9" y="82"/>
                  </a:lnTo>
                  <a:lnTo>
                    <a:pt x="22" y="82"/>
                  </a:lnTo>
                  <a:lnTo>
                    <a:pt x="22" y="86"/>
                  </a:lnTo>
                  <a:lnTo>
                    <a:pt x="22" y="89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30" y="89"/>
                  </a:lnTo>
                  <a:lnTo>
                    <a:pt x="30" y="93"/>
                  </a:lnTo>
                  <a:lnTo>
                    <a:pt x="30" y="97"/>
                  </a:lnTo>
                  <a:lnTo>
                    <a:pt x="26" y="97"/>
                  </a:lnTo>
                  <a:lnTo>
                    <a:pt x="26" y="100"/>
                  </a:lnTo>
                  <a:lnTo>
                    <a:pt x="30" y="100"/>
                  </a:lnTo>
                  <a:lnTo>
                    <a:pt x="30" y="104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0" y="123"/>
                  </a:lnTo>
                  <a:lnTo>
                    <a:pt x="26" y="126"/>
                  </a:lnTo>
                  <a:lnTo>
                    <a:pt x="26" y="126"/>
                  </a:lnTo>
                  <a:lnTo>
                    <a:pt x="26" y="130"/>
                  </a:lnTo>
                  <a:lnTo>
                    <a:pt x="30" y="130"/>
                  </a:lnTo>
                  <a:lnTo>
                    <a:pt x="30" y="130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7"/>
                  </a:lnTo>
                  <a:lnTo>
                    <a:pt x="30" y="141"/>
                  </a:lnTo>
                  <a:lnTo>
                    <a:pt x="26" y="145"/>
                  </a:lnTo>
                  <a:lnTo>
                    <a:pt x="22" y="149"/>
                  </a:lnTo>
                  <a:lnTo>
                    <a:pt x="19" y="152"/>
                  </a:lnTo>
                  <a:lnTo>
                    <a:pt x="11" y="152"/>
                  </a:lnTo>
                  <a:lnTo>
                    <a:pt x="8" y="156"/>
                  </a:lnTo>
                  <a:lnTo>
                    <a:pt x="4" y="163"/>
                  </a:lnTo>
                  <a:lnTo>
                    <a:pt x="4" y="167"/>
                  </a:lnTo>
                  <a:lnTo>
                    <a:pt x="0" y="171"/>
                  </a:lnTo>
                  <a:lnTo>
                    <a:pt x="8" y="171"/>
                  </a:lnTo>
                  <a:lnTo>
                    <a:pt x="11" y="175"/>
                  </a:lnTo>
                  <a:lnTo>
                    <a:pt x="19" y="178"/>
                  </a:lnTo>
                  <a:lnTo>
                    <a:pt x="22" y="178"/>
                  </a:lnTo>
                  <a:lnTo>
                    <a:pt x="26" y="182"/>
                  </a:lnTo>
                  <a:lnTo>
                    <a:pt x="26" y="186"/>
                  </a:lnTo>
                  <a:lnTo>
                    <a:pt x="26" y="189"/>
                  </a:lnTo>
                  <a:lnTo>
                    <a:pt x="30" y="189"/>
                  </a:lnTo>
                  <a:lnTo>
                    <a:pt x="37" y="189"/>
                  </a:lnTo>
                  <a:lnTo>
                    <a:pt x="37" y="193"/>
                  </a:lnTo>
                  <a:lnTo>
                    <a:pt x="45" y="193"/>
                  </a:lnTo>
                  <a:lnTo>
                    <a:pt x="45" y="193"/>
                  </a:lnTo>
                  <a:lnTo>
                    <a:pt x="45" y="189"/>
                  </a:lnTo>
                  <a:lnTo>
                    <a:pt x="48" y="186"/>
                  </a:lnTo>
                  <a:lnTo>
                    <a:pt x="48" y="186"/>
                  </a:lnTo>
                  <a:lnTo>
                    <a:pt x="56" y="189"/>
                  </a:lnTo>
                  <a:lnTo>
                    <a:pt x="56" y="189"/>
                  </a:lnTo>
                  <a:lnTo>
                    <a:pt x="56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59" y="193"/>
                  </a:lnTo>
                  <a:lnTo>
                    <a:pt x="63" y="193"/>
                  </a:lnTo>
                  <a:lnTo>
                    <a:pt x="71" y="197"/>
                  </a:lnTo>
                  <a:lnTo>
                    <a:pt x="74" y="197"/>
                  </a:lnTo>
                  <a:lnTo>
                    <a:pt x="74" y="197"/>
                  </a:lnTo>
                  <a:lnTo>
                    <a:pt x="78" y="201"/>
                  </a:lnTo>
                  <a:lnTo>
                    <a:pt x="78" y="204"/>
                  </a:lnTo>
                  <a:lnTo>
                    <a:pt x="82" y="208"/>
                  </a:lnTo>
                  <a:lnTo>
                    <a:pt x="82" y="208"/>
                  </a:lnTo>
                  <a:lnTo>
                    <a:pt x="89" y="212"/>
                  </a:lnTo>
                  <a:lnTo>
                    <a:pt x="93" y="215"/>
                  </a:lnTo>
                  <a:lnTo>
                    <a:pt x="93" y="219"/>
                  </a:lnTo>
                  <a:lnTo>
                    <a:pt x="96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96" y="226"/>
                  </a:lnTo>
                  <a:lnTo>
                    <a:pt x="100" y="230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11" y="230"/>
                  </a:lnTo>
                  <a:lnTo>
                    <a:pt x="115" y="230"/>
                  </a:lnTo>
                  <a:lnTo>
                    <a:pt x="119" y="226"/>
                  </a:lnTo>
                  <a:lnTo>
                    <a:pt x="122" y="226"/>
                  </a:lnTo>
                  <a:lnTo>
                    <a:pt x="126" y="230"/>
                  </a:lnTo>
                  <a:lnTo>
                    <a:pt x="133" y="226"/>
                  </a:lnTo>
                  <a:lnTo>
                    <a:pt x="137" y="226"/>
                  </a:lnTo>
                  <a:lnTo>
                    <a:pt x="137" y="226"/>
                  </a:lnTo>
                  <a:lnTo>
                    <a:pt x="141" y="226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48" y="230"/>
                  </a:lnTo>
                  <a:lnTo>
                    <a:pt x="148" y="234"/>
                  </a:lnTo>
                  <a:lnTo>
                    <a:pt x="137" y="249"/>
                  </a:lnTo>
                  <a:lnTo>
                    <a:pt x="137" y="252"/>
                  </a:lnTo>
                  <a:lnTo>
                    <a:pt x="141" y="252"/>
                  </a:lnTo>
                  <a:lnTo>
                    <a:pt x="145" y="249"/>
                  </a:lnTo>
                  <a:lnTo>
                    <a:pt x="148" y="252"/>
                  </a:lnTo>
                  <a:lnTo>
                    <a:pt x="148" y="2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0" name="Freeform 183"/>
            <p:cNvSpPr>
              <a:spLocks noEditPoints="1"/>
            </p:cNvSpPr>
            <p:nvPr/>
          </p:nvSpPr>
          <p:spPr bwMode="auto">
            <a:xfrm>
              <a:off x="2597240" y="3152809"/>
              <a:ext cx="123517" cy="123517"/>
            </a:xfrm>
            <a:custGeom>
              <a:avLst/>
              <a:gdLst>
                <a:gd name="T0" fmla="*/ 92 w 96"/>
                <a:gd name="T1" fmla="*/ 22 h 96"/>
                <a:gd name="T2" fmla="*/ 89 w 96"/>
                <a:gd name="T3" fmla="*/ 18 h 96"/>
                <a:gd name="T4" fmla="*/ 81 w 96"/>
                <a:gd name="T5" fmla="*/ 15 h 96"/>
                <a:gd name="T6" fmla="*/ 78 w 96"/>
                <a:gd name="T7" fmla="*/ 18 h 96"/>
                <a:gd name="T8" fmla="*/ 78 w 96"/>
                <a:gd name="T9" fmla="*/ 22 h 96"/>
                <a:gd name="T10" fmla="*/ 70 w 96"/>
                <a:gd name="T11" fmla="*/ 18 h 96"/>
                <a:gd name="T12" fmla="*/ 59 w 96"/>
                <a:gd name="T13" fmla="*/ 18 h 96"/>
                <a:gd name="T14" fmla="*/ 59 w 96"/>
                <a:gd name="T15" fmla="*/ 11 h 96"/>
                <a:gd name="T16" fmla="*/ 52 w 96"/>
                <a:gd name="T17" fmla="*/ 7 h 96"/>
                <a:gd name="T18" fmla="*/ 41 w 96"/>
                <a:gd name="T19" fmla="*/ 0 h 96"/>
                <a:gd name="T20" fmla="*/ 33 w 96"/>
                <a:gd name="T21" fmla="*/ 4 h 96"/>
                <a:gd name="T22" fmla="*/ 22 w 96"/>
                <a:gd name="T23" fmla="*/ 7 h 96"/>
                <a:gd name="T24" fmla="*/ 11 w 96"/>
                <a:gd name="T25" fmla="*/ 11 h 96"/>
                <a:gd name="T26" fmla="*/ 15 w 96"/>
                <a:gd name="T27" fmla="*/ 15 h 96"/>
                <a:gd name="T28" fmla="*/ 15 w 96"/>
                <a:gd name="T29" fmla="*/ 22 h 96"/>
                <a:gd name="T30" fmla="*/ 7 w 96"/>
                <a:gd name="T31" fmla="*/ 30 h 96"/>
                <a:gd name="T32" fmla="*/ 7 w 96"/>
                <a:gd name="T33" fmla="*/ 37 h 96"/>
                <a:gd name="T34" fmla="*/ 0 w 96"/>
                <a:gd name="T35" fmla="*/ 41 h 96"/>
                <a:gd name="T36" fmla="*/ 4 w 96"/>
                <a:gd name="T37" fmla="*/ 44 h 96"/>
                <a:gd name="T38" fmla="*/ 4 w 96"/>
                <a:gd name="T39" fmla="*/ 52 h 96"/>
                <a:gd name="T40" fmla="*/ 0 w 96"/>
                <a:gd name="T41" fmla="*/ 55 h 96"/>
                <a:gd name="T42" fmla="*/ 7 w 96"/>
                <a:gd name="T43" fmla="*/ 59 h 96"/>
                <a:gd name="T44" fmla="*/ 11 w 96"/>
                <a:gd name="T45" fmla="*/ 67 h 96"/>
                <a:gd name="T46" fmla="*/ 15 w 96"/>
                <a:gd name="T47" fmla="*/ 59 h 96"/>
                <a:gd name="T48" fmla="*/ 18 w 96"/>
                <a:gd name="T49" fmla="*/ 55 h 96"/>
                <a:gd name="T50" fmla="*/ 18 w 96"/>
                <a:gd name="T51" fmla="*/ 63 h 96"/>
                <a:gd name="T52" fmla="*/ 18 w 96"/>
                <a:gd name="T53" fmla="*/ 59 h 96"/>
                <a:gd name="T54" fmla="*/ 22 w 96"/>
                <a:gd name="T55" fmla="*/ 63 h 96"/>
                <a:gd name="T56" fmla="*/ 22 w 96"/>
                <a:gd name="T57" fmla="*/ 70 h 96"/>
                <a:gd name="T58" fmla="*/ 15 w 96"/>
                <a:gd name="T59" fmla="*/ 74 h 96"/>
                <a:gd name="T60" fmla="*/ 18 w 96"/>
                <a:gd name="T61" fmla="*/ 81 h 96"/>
                <a:gd name="T62" fmla="*/ 11 w 96"/>
                <a:gd name="T63" fmla="*/ 85 h 96"/>
                <a:gd name="T64" fmla="*/ 15 w 96"/>
                <a:gd name="T65" fmla="*/ 89 h 96"/>
                <a:gd name="T66" fmla="*/ 18 w 96"/>
                <a:gd name="T67" fmla="*/ 89 h 96"/>
                <a:gd name="T68" fmla="*/ 29 w 96"/>
                <a:gd name="T69" fmla="*/ 89 h 96"/>
                <a:gd name="T70" fmla="*/ 33 w 96"/>
                <a:gd name="T71" fmla="*/ 96 h 96"/>
                <a:gd name="T72" fmla="*/ 52 w 96"/>
                <a:gd name="T73" fmla="*/ 70 h 96"/>
                <a:gd name="T74" fmla="*/ 70 w 96"/>
                <a:gd name="T75" fmla="*/ 63 h 96"/>
                <a:gd name="T76" fmla="*/ 89 w 96"/>
                <a:gd name="T77" fmla="*/ 48 h 96"/>
                <a:gd name="T78" fmla="*/ 96 w 96"/>
                <a:gd name="T79" fmla="*/ 41 h 96"/>
                <a:gd name="T80" fmla="*/ 96 w 96"/>
                <a:gd name="T81" fmla="*/ 33 h 96"/>
                <a:gd name="T82" fmla="*/ 92 w 96"/>
                <a:gd name="T83" fmla="*/ 26 h 96"/>
                <a:gd name="T84" fmla="*/ 92 w 96"/>
                <a:gd name="T85" fmla="*/ 22 h 96"/>
                <a:gd name="T86" fmla="*/ 92 w 96"/>
                <a:gd name="T87" fmla="*/ 22 h 96"/>
                <a:gd name="T88" fmla="*/ 11 w 96"/>
                <a:gd name="T89" fmla="*/ 70 h 96"/>
                <a:gd name="T90" fmla="*/ 15 w 96"/>
                <a:gd name="T91" fmla="*/ 63 h 96"/>
                <a:gd name="T92" fmla="*/ 15 w 96"/>
                <a:gd name="T93" fmla="*/ 67 h 96"/>
                <a:gd name="T94" fmla="*/ 15 w 96"/>
                <a:gd name="T95" fmla="*/ 70 h 96"/>
                <a:gd name="T96" fmla="*/ 11 w 96"/>
                <a:gd name="T97" fmla="*/ 7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6" h="96">
                  <a:moveTo>
                    <a:pt x="92" y="22"/>
                  </a:moveTo>
                  <a:lnTo>
                    <a:pt x="92" y="22"/>
                  </a:lnTo>
                  <a:lnTo>
                    <a:pt x="89" y="22"/>
                  </a:lnTo>
                  <a:lnTo>
                    <a:pt x="89" y="18"/>
                  </a:lnTo>
                  <a:lnTo>
                    <a:pt x="89" y="18"/>
                  </a:lnTo>
                  <a:lnTo>
                    <a:pt x="81" y="15"/>
                  </a:lnTo>
                  <a:lnTo>
                    <a:pt x="81" y="15"/>
                  </a:lnTo>
                  <a:lnTo>
                    <a:pt x="78" y="18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70" y="22"/>
                  </a:lnTo>
                  <a:lnTo>
                    <a:pt x="70" y="18"/>
                  </a:lnTo>
                  <a:lnTo>
                    <a:pt x="63" y="18"/>
                  </a:lnTo>
                  <a:lnTo>
                    <a:pt x="59" y="18"/>
                  </a:lnTo>
                  <a:lnTo>
                    <a:pt x="59" y="15"/>
                  </a:lnTo>
                  <a:lnTo>
                    <a:pt x="59" y="11"/>
                  </a:lnTo>
                  <a:lnTo>
                    <a:pt x="55" y="7"/>
                  </a:lnTo>
                  <a:lnTo>
                    <a:pt x="52" y="7"/>
                  </a:lnTo>
                  <a:lnTo>
                    <a:pt x="44" y="4"/>
                  </a:lnTo>
                  <a:lnTo>
                    <a:pt x="41" y="0"/>
                  </a:lnTo>
                  <a:lnTo>
                    <a:pt x="33" y="0"/>
                  </a:lnTo>
                  <a:lnTo>
                    <a:pt x="33" y="4"/>
                  </a:lnTo>
                  <a:lnTo>
                    <a:pt x="29" y="4"/>
                  </a:lnTo>
                  <a:lnTo>
                    <a:pt x="22" y="7"/>
                  </a:lnTo>
                  <a:lnTo>
                    <a:pt x="18" y="7"/>
                  </a:lnTo>
                  <a:lnTo>
                    <a:pt x="11" y="11"/>
                  </a:lnTo>
                  <a:lnTo>
                    <a:pt x="15" y="15"/>
                  </a:lnTo>
                  <a:lnTo>
                    <a:pt x="15" y="15"/>
                  </a:lnTo>
                  <a:lnTo>
                    <a:pt x="15" y="18"/>
                  </a:lnTo>
                  <a:lnTo>
                    <a:pt x="15" y="22"/>
                  </a:lnTo>
                  <a:lnTo>
                    <a:pt x="11" y="30"/>
                  </a:lnTo>
                  <a:lnTo>
                    <a:pt x="7" y="30"/>
                  </a:lnTo>
                  <a:lnTo>
                    <a:pt x="11" y="33"/>
                  </a:lnTo>
                  <a:lnTo>
                    <a:pt x="7" y="37"/>
                  </a:lnTo>
                  <a:lnTo>
                    <a:pt x="4" y="37"/>
                  </a:lnTo>
                  <a:lnTo>
                    <a:pt x="0" y="41"/>
                  </a:lnTo>
                  <a:lnTo>
                    <a:pt x="4" y="44"/>
                  </a:lnTo>
                  <a:lnTo>
                    <a:pt x="4" y="44"/>
                  </a:lnTo>
                  <a:lnTo>
                    <a:pt x="4" y="48"/>
                  </a:lnTo>
                  <a:lnTo>
                    <a:pt x="4" y="52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4" y="59"/>
                  </a:lnTo>
                  <a:lnTo>
                    <a:pt x="7" y="59"/>
                  </a:lnTo>
                  <a:lnTo>
                    <a:pt x="7" y="63"/>
                  </a:lnTo>
                  <a:lnTo>
                    <a:pt x="11" y="67"/>
                  </a:lnTo>
                  <a:lnTo>
                    <a:pt x="11" y="63"/>
                  </a:lnTo>
                  <a:lnTo>
                    <a:pt x="15" y="59"/>
                  </a:lnTo>
                  <a:lnTo>
                    <a:pt x="15" y="59"/>
                  </a:lnTo>
                  <a:lnTo>
                    <a:pt x="18" y="55"/>
                  </a:lnTo>
                  <a:lnTo>
                    <a:pt x="18" y="59"/>
                  </a:lnTo>
                  <a:lnTo>
                    <a:pt x="18" y="63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18" y="59"/>
                  </a:lnTo>
                  <a:lnTo>
                    <a:pt x="22" y="63"/>
                  </a:lnTo>
                  <a:lnTo>
                    <a:pt x="18" y="67"/>
                  </a:lnTo>
                  <a:lnTo>
                    <a:pt x="22" y="70"/>
                  </a:lnTo>
                  <a:lnTo>
                    <a:pt x="18" y="74"/>
                  </a:lnTo>
                  <a:lnTo>
                    <a:pt x="15" y="74"/>
                  </a:lnTo>
                  <a:lnTo>
                    <a:pt x="15" y="78"/>
                  </a:lnTo>
                  <a:lnTo>
                    <a:pt x="18" y="81"/>
                  </a:lnTo>
                  <a:lnTo>
                    <a:pt x="15" y="81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5" y="89"/>
                  </a:lnTo>
                  <a:lnTo>
                    <a:pt x="18" y="85"/>
                  </a:lnTo>
                  <a:lnTo>
                    <a:pt x="18" y="89"/>
                  </a:lnTo>
                  <a:lnTo>
                    <a:pt x="26" y="89"/>
                  </a:lnTo>
                  <a:lnTo>
                    <a:pt x="29" y="89"/>
                  </a:lnTo>
                  <a:lnTo>
                    <a:pt x="33" y="96"/>
                  </a:lnTo>
                  <a:lnTo>
                    <a:pt x="33" y="96"/>
                  </a:lnTo>
                  <a:lnTo>
                    <a:pt x="37" y="93"/>
                  </a:lnTo>
                  <a:lnTo>
                    <a:pt x="52" y="70"/>
                  </a:lnTo>
                  <a:lnTo>
                    <a:pt x="52" y="67"/>
                  </a:lnTo>
                  <a:lnTo>
                    <a:pt x="70" y="63"/>
                  </a:lnTo>
                  <a:lnTo>
                    <a:pt x="78" y="59"/>
                  </a:lnTo>
                  <a:lnTo>
                    <a:pt x="89" y="48"/>
                  </a:lnTo>
                  <a:lnTo>
                    <a:pt x="92" y="41"/>
                  </a:lnTo>
                  <a:lnTo>
                    <a:pt x="96" y="41"/>
                  </a:lnTo>
                  <a:lnTo>
                    <a:pt x="96" y="37"/>
                  </a:lnTo>
                  <a:lnTo>
                    <a:pt x="96" y="33"/>
                  </a:lnTo>
                  <a:lnTo>
                    <a:pt x="96" y="30"/>
                  </a:lnTo>
                  <a:lnTo>
                    <a:pt x="92" y="26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lnTo>
                    <a:pt x="92" y="22"/>
                  </a:lnTo>
                  <a:close/>
                  <a:moveTo>
                    <a:pt x="11" y="70"/>
                  </a:moveTo>
                  <a:lnTo>
                    <a:pt x="11" y="70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5" y="63"/>
                  </a:lnTo>
                  <a:lnTo>
                    <a:pt x="15" y="67"/>
                  </a:lnTo>
                  <a:lnTo>
                    <a:pt x="15" y="67"/>
                  </a:lnTo>
                  <a:lnTo>
                    <a:pt x="15" y="70"/>
                  </a:lnTo>
                  <a:lnTo>
                    <a:pt x="11" y="70"/>
                  </a:lnTo>
                  <a:lnTo>
                    <a:pt x="11" y="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1" name="Freeform 184"/>
            <p:cNvSpPr>
              <a:spLocks/>
            </p:cNvSpPr>
            <p:nvPr/>
          </p:nvSpPr>
          <p:spPr bwMode="auto">
            <a:xfrm>
              <a:off x="2592095" y="3181115"/>
              <a:ext cx="271480" cy="362830"/>
            </a:xfrm>
            <a:custGeom>
              <a:avLst/>
              <a:gdLst>
                <a:gd name="T0" fmla="*/ 193 w 211"/>
                <a:gd name="T1" fmla="*/ 167 h 282"/>
                <a:gd name="T2" fmla="*/ 182 w 211"/>
                <a:gd name="T3" fmla="*/ 167 h 282"/>
                <a:gd name="T4" fmla="*/ 182 w 211"/>
                <a:gd name="T5" fmla="*/ 148 h 282"/>
                <a:gd name="T6" fmla="*/ 167 w 211"/>
                <a:gd name="T7" fmla="*/ 152 h 282"/>
                <a:gd name="T8" fmla="*/ 148 w 211"/>
                <a:gd name="T9" fmla="*/ 141 h 282"/>
                <a:gd name="T10" fmla="*/ 126 w 211"/>
                <a:gd name="T11" fmla="*/ 126 h 282"/>
                <a:gd name="T12" fmla="*/ 122 w 211"/>
                <a:gd name="T13" fmla="*/ 115 h 282"/>
                <a:gd name="T14" fmla="*/ 126 w 211"/>
                <a:gd name="T15" fmla="*/ 104 h 282"/>
                <a:gd name="T16" fmla="*/ 133 w 211"/>
                <a:gd name="T17" fmla="*/ 97 h 282"/>
                <a:gd name="T18" fmla="*/ 137 w 211"/>
                <a:gd name="T19" fmla="*/ 82 h 282"/>
                <a:gd name="T20" fmla="*/ 148 w 211"/>
                <a:gd name="T21" fmla="*/ 71 h 282"/>
                <a:gd name="T22" fmla="*/ 170 w 211"/>
                <a:gd name="T23" fmla="*/ 63 h 282"/>
                <a:gd name="T24" fmla="*/ 178 w 211"/>
                <a:gd name="T25" fmla="*/ 63 h 282"/>
                <a:gd name="T26" fmla="*/ 185 w 211"/>
                <a:gd name="T27" fmla="*/ 63 h 282"/>
                <a:gd name="T28" fmla="*/ 174 w 211"/>
                <a:gd name="T29" fmla="*/ 59 h 282"/>
                <a:gd name="T30" fmla="*/ 182 w 211"/>
                <a:gd name="T31" fmla="*/ 37 h 282"/>
                <a:gd name="T32" fmla="*/ 174 w 211"/>
                <a:gd name="T33" fmla="*/ 33 h 282"/>
                <a:gd name="T34" fmla="*/ 156 w 211"/>
                <a:gd name="T35" fmla="*/ 33 h 282"/>
                <a:gd name="T36" fmla="*/ 141 w 211"/>
                <a:gd name="T37" fmla="*/ 37 h 282"/>
                <a:gd name="T38" fmla="*/ 137 w 211"/>
                <a:gd name="T39" fmla="*/ 33 h 282"/>
                <a:gd name="T40" fmla="*/ 130 w 211"/>
                <a:gd name="T41" fmla="*/ 22 h 282"/>
                <a:gd name="T42" fmla="*/ 115 w 211"/>
                <a:gd name="T43" fmla="*/ 11 h 282"/>
                <a:gd name="T44" fmla="*/ 108 w 211"/>
                <a:gd name="T45" fmla="*/ 4 h 282"/>
                <a:gd name="T46" fmla="*/ 96 w 211"/>
                <a:gd name="T47" fmla="*/ 0 h 282"/>
                <a:gd name="T48" fmla="*/ 100 w 211"/>
                <a:gd name="T49" fmla="*/ 15 h 282"/>
                <a:gd name="T50" fmla="*/ 82 w 211"/>
                <a:gd name="T51" fmla="*/ 37 h 282"/>
                <a:gd name="T52" fmla="*/ 41 w 211"/>
                <a:gd name="T53" fmla="*/ 71 h 282"/>
                <a:gd name="T54" fmla="*/ 30 w 211"/>
                <a:gd name="T55" fmla="*/ 67 h 282"/>
                <a:gd name="T56" fmla="*/ 15 w 211"/>
                <a:gd name="T57" fmla="*/ 67 h 282"/>
                <a:gd name="T58" fmla="*/ 19 w 211"/>
                <a:gd name="T59" fmla="*/ 56 h 282"/>
                <a:gd name="T60" fmla="*/ 8 w 211"/>
                <a:gd name="T61" fmla="*/ 59 h 282"/>
                <a:gd name="T62" fmla="*/ 0 w 211"/>
                <a:gd name="T63" fmla="*/ 71 h 282"/>
                <a:gd name="T64" fmla="*/ 0 w 211"/>
                <a:gd name="T65" fmla="*/ 78 h 282"/>
                <a:gd name="T66" fmla="*/ 4 w 211"/>
                <a:gd name="T67" fmla="*/ 89 h 282"/>
                <a:gd name="T68" fmla="*/ 4 w 211"/>
                <a:gd name="T69" fmla="*/ 97 h 282"/>
                <a:gd name="T70" fmla="*/ 26 w 211"/>
                <a:gd name="T71" fmla="*/ 104 h 282"/>
                <a:gd name="T72" fmla="*/ 33 w 211"/>
                <a:gd name="T73" fmla="*/ 119 h 282"/>
                <a:gd name="T74" fmla="*/ 45 w 211"/>
                <a:gd name="T75" fmla="*/ 134 h 282"/>
                <a:gd name="T76" fmla="*/ 52 w 211"/>
                <a:gd name="T77" fmla="*/ 148 h 282"/>
                <a:gd name="T78" fmla="*/ 59 w 211"/>
                <a:gd name="T79" fmla="*/ 163 h 282"/>
                <a:gd name="T80" fmla="*/ 63 w 211"/>
                <a:gd name="T81" fmla="*/ 171 h 282"/>
                <a:gd name="T82" fmla="*/ 74 w 211"/>
                <a:gd name="T83" fmla="*/ 186 h 282"/>
                <a:gd name="T84" fmla="*/ 85 w 211"/>
                <a:gd name="T85" fmla="*/ 200 h 282"/>
                <a:gd name="T86" fmla="*/ 85 w 211"/>
                <a:gd name="T87" fmla="*/ 212 h 282"/>
                <a:gd name="T88" fmla="*/ 89 w 211"/>
                <a:gd name="T89" fmla="*/ 215 h 282"/>
                <a:gd name="T90" fmla="*/ 96 w 211"/>
                <a:gd name="T91" fmla="*/ 223 h 282"/>
                <a:gd name="T92" fmla="*/ 108 w 211"/>
                <a:gd name="T93" fmla="*/ 230 h 282"/>
                <a:gd name="T94" fmla="*/ 119 w 211"/>
                <a:gd name="T95" fmla="*/ 237 h 282"/>
                <a:gd name="T96" fmla="*/ 126 w 211"/>
                <a:gd name="T97" fmla="*/ 241 h 282"/>
                <a:gd name="T98" fmla="*/ 133 w 211"/>
                <a:gd name="T99" fmla="*/ 249 h 282"/>
                <a:gd name="T100" fmla="*/ 148 w 211"/>
                <a:gd name="T101" fmla="*/ 256 h 282"/>
                <a:gd name="T102" fmla="*/ 159 w 211"/>
                <a:gd name="T103" fmla="*/ 260 h 282"/>
                <a:gd name="T104" fmla="*/ 170 w 211"/>
                <a:gd name="T105" fmla="*/ 267 h 282"/>
                <a:gd name="T106" fmla="*/ 178 w 211"/>
                <a:gd name="T107" fmla="*/ 275 h 282"/>
                <a:gd name="T108" fmla="*/ 189 w 211"/>
                <a:gd name="T109" fmla="*/ 282 h 282"/>
                <a:gd name="T110" fmla="*/ 200 w 211"/>
                <a:gd name="T111" fmla="*/ 278 h 282"/>
                <a:gd name="T112" fmla="*/ 204 w 211"/>
                <a:gd name="T113" fmla="*/ 267 h 282"/>
                <a:gd name="T114" fmla="*/ 200 w 211"/>
                <a:gd name="T115" fmla="*/ 263 h 282"/>
                <a:gd name="T116" fmla="*/ 211 w 211"/>
                <a:gd name="T117" fmla="*/ 249 h 282"/>
                <a:gd name="T118" fmla="*/ 207 w 211"/>
                <a:gd name="T119" fmla="*/ 230 h 282"/>
                <a:gd name="T120" fmla="*/ 207 w 211"/>
                <a:gd name="T121" fmla="*/ 212 h 282"/>
                <a:gd name="T122" fmla="*/ 211 w 211"/>
                <a:gd name="T123" fmla="*/ 18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1" h="282">
                  <a:moveTo>
                    <a:pt x="196" y="167"/>
                  </a:moveTo>
                  <a:lnTo>
                    <a:pt x="196" y="167"/>
                  </a:lnTo>
                  <a:lnTo>
                    <a:pt x="193" y="167"/>
                  </a:lnTo>
                  <a:lnTo>
                    <a:pt x="193" y="167"/>
                  </a:lnTo>
                  <a:lnTo>
                    <a:pt x="189" y="167"/>
                  </a:lnTo>
                  <a:lnTo>
                    <a:pt x="185" y="167"/>
                  </a:lnTo>
                  <a:lnTo>
                    <a:pt x="182" y="167"/>
                  </a:lnTo>
                  <a:lnTo>
                    <a:pt x="182" y="167"/>
                  </a:lnTo>
                  <a:lnTo>
                    <a:pt x="182" y="163"/>
                  </a:lnTo>
                  <a:lnTo>
                    <a:pt x="178" y="152"/>
                  </a:lnTo>
                  <a:lnTo>
                    <a:pt x="178" y="148"/>
                  </a:lnTo>
                  <a:lnTo>
                    <a:pt x="182" y="148"/>
                  </a:lnTo>
                  <a:lnTo>
                    <a:pt x="182" y="145"/>
                  </a:lnTo>
                  <a:lnTo>
                    <a:pt x="178" y="141"/>
                  </a:lnTo>
                  <a:lnTo>
                    <a:pt x="174" y="145"/>
                  </a:lnTo>
                  <a:lnTo>
                    <a:pt x="167" y="152"/>
                  </a:lnTo>
                  <a:lnTo>
                    <a:pt x="159" y="152"/>
                  </a:lnTo>
                  <a:lnTo>
                    <a:pt x="152" y="152"/>
                  </a:lnTo>
                  <a:lnTo>
                    <a:pt x="152" y="145"/>
                  </a:lnTo>
                  <a:lnTo>
                    <a:pt x="148" y="141"/>
                  </a:lnTo>
                  <a:lnTo>
                    <a:pt x="141" y="141"/>
                  </a:lnTo>
                  <a:lnTo>
                    <a:pt x="130" y="141"/>
                  </a:lnTo>
                  <a:lnTo>
                    <a:pt x="137" y="137"/>
                  </a:lnTo>
                  <a:lnTo>
                    <a:pt x="126" y="126"/>
                  </a:lnTo>
                  <a:lnTo>
                    <a:pt x="122" y="123"/>
                  </a:lnTo>
                  <a:lnTo>
                    <a:pt x="122" y="119"/>
                  </a:lnTo>
                  <a:lnTo>
                    <a:pt x="122" y="115"/>
                  </a:lnTo>
                  <a:lnTo>
                    <a:pt x="122" y="115"/>
                  </a:lnTo>
                  <a:lnTo>
                    <a:pt x="126" y="111"/>
                  </a:lnTo>
                  <a:lnTo>
                    <a:pt x="122" y="108"/>
                  </a:lnTo>
                  <a:lnTo>
                    <a:pt x="126" y="108"/>
                  </a:lnTo>
                  <a:lnTo>
                    <a:pt x="126" y="104"/>
                  </a:lnTo>
                  <a:lnTo>
                    <a:pt x="130" y="100"/>
                  </a:lnTo>
                  <a:lnTo>
                    <a:pt x="133" y="100"/>
                  </a:lnTo>
                  <a:lnTo>
                    <a:pt x="133" y="100"/>
                  </a:lnTo>
                  <a:lnTo>
                    <a:pt x="133" y="97"/>
                  </a:lnTo>
                  <a:lnTo>
                    <a:pt x="133" y="93"/>
                  </a:lnTo>
                  <a:lnTo>
                    <a:pt x="137" y="85"/>
                  </a:lnTo>
                  <a:lnTo>
                    <a:pt x="137" y="85"/>
                  </a:lnTo>
                  <a:lnTo>
                    <a:pt x="137" y="82"/>
                  </a:lnTo>
                  <a:lnTo>
                    <a:pt x="137" y="78"/>
                  </a:lnTo>
                  <a:lnTo>
                    <a:pt x="141" y="78"/>
                  </a:lnTo>
                  <a:lnTo>
                    <a:pt x="145" y="74"/>
                  </a:lnTo>
                  <a:lnTo>
                    <a:pt x="148" y="71"/>
                  </a:lnTo>
                  <a:lnTo>
                    <a:pt x="148" y="71"/>
                  </a:lnTo>
                  <a:lnTo>
                    <a:pt x="152" y="71"/>
                  </a:lnTo>
                  <a:lnTo>
                    <a:pt x="159" y="67"/>
                  </a:lnTo>
                  <a:lnTo>
                    <a:pt x="170" y="63"/>
                  </a:lnTo>
                  <a:lnTo>
                    <a:pt x="170" y="63"/>
                  </a:lnTo>
                  <a:lnTo>
                    <a:pt x="174" y="63"/>
                  </a:lnTo>
                  <a:lnTo>
                    <a:pt x="178" y="63"/>
                  </a:lnTo>
                  <a:lnTo>
                    <a:pt x="178" y="63"/>
                  </a:lnTo>
                  <a:lnTo>
                    <a:pt x="182" y="63"/>
                  </a:lnTo>
                  <a:lnTo>
                    <a:pt x="182" y="67"/>
                  </a:lnTo>
                  <a:lnTo>
                    <a:pt x="185" y="67"/>
                  </a:lnTo>
                  <a:lnTo>
                    <a:pt x="185" y="63"/>
                  </a:lnTo>
                  <a:lnTo>
                    <a:pt x="185" y="59"/>
                  </a:lnTo>
                  <a:lnTo>
                    <a:pt x="182" y="56"/>
                  </a:lnTo>
                  <a:lnTo>
                    <a:pt x="178" y="59"/>
                  </a:lnTo>
                  <a:lnTo>
                    <a:pt x="174" y="59"/>
                  </a:lnTo>
                  <a:lnTo>
                    <a:pt x="174" y="56"/>
                  </a:lnTo>
                  <a:lnTo>
                    <a:pt x="185" y="41"/>
                  </a:lnTo>
                  <a:lnTo>
                    <a:pt x="185" y="37"/>
                  </a:lnTo>
                  <a:lnTo>
                    <a:pt x="182" y="37"/>
                  </a:lnTo>
                  <a:lnTo>
                    <a:pt x="182" y="37"/>
                  </a:lnTo>
                  <a:lnTo>
                    <a:pt x="178" y="33"/>
                  </a:lnTo>
                  <a:lnTo>
                    <a:pt x="174" y="33"/>
                  </a:lnTo>
                  <a:lnTo>
                    <a:pt x="174" y="33"/>
                  </a:lnTo>
                  <a:lnTo>
                    <a:pt x="170" y="33"/>
                  </a:lnTo>
                  <a:lnTo>
                    <a:pt x="163" y="37"/>
                  </a:lnTo>
                  <a:lnTo>
                    <a:pt x="159" y="33"/>
                  </a:lnTo>
                  <a:lnTo>
                    <a:pt x="156" y="33"/>
                  </a:lnTo>
                  <a:lnTo>
                    <a:pt x="152" y="37"/>
                  </a:lnTo>
                  <a:lnTo>
                    <a:pt x="148" y="37"/>
                  </a:lnTo>
                  <a:lnTo>
                    <a:pt x="145" y="37"/>
                  </a:lnTo>
                  <a:lnTo>
                    <a:pt x="141" y="37"/>
                  </a:lnTo>
                  <a:lnTo>
                    <a:pt x="137" y="37"/>
                  </a:lnTo>
                  <a:lnTo>
                    <a:pt x="137" y="37"/>
                  </a:lnTo>
                  <a:lnTo>
                    <a:pt x="133" y="33"/>
                  </a:lnTo>
                  <a:lnTo>
                    <a:pt x="137" y="33"/>
                  </a:lnTo>
                  <a:lnTo>
                    <a:pt x="133" y="30"/>
                  </a:lnTo>
                  <a:lnTo>
                    <a:pt x="133" y="26"/>
                  </a:lnTo>
                  <a:lnTo>
                    <a:pt x="130" y="26"/>
                  </a:lnTo>
                  <a:lnTo>
                    <a:pt x="130" y="22"/>
                  </a:lnTo>
                  <a:lnTo>
                    <a:pt x="126" y="19"/>
                  </a:lnTo>
                  <a:lnTo>
                    <a:pt x="119" y="15"/>
                  </a:lnTo>
                  <a:lnTo>
                    <a:pt x="119" y="15"/>
                  </a:lnTo>
                  <a:lnTo>
                    <a:pt x="115" y="11"/>
                  </a:lnTo>
                  <a:lnTo>
                    <a:pt x="115" y="8"/>
                  </a:lnTo>
                  <a:lnTo>
                    <a:pt x="111" y="4"/>
                  </a:lnTo>
                  <a:lnTo>
                    <a:pt x="111" y="4"/>
                  </a:lnTo>
                  <a:lnTo>
                    <a:pt x="108" y="4"/>
                  </a:lnTo>
                  <a:lnTo>
                    <a:pt x="100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0"/>
                  </a:lnTo>
                  <a:lnTo>
                    <a:pt x="96" y="4"/>
                  </a:lnTo>
                  <a:lnTo>
                    <a:pt x="100" y="8"/>
                  </a:lnTo>
                  <a:lnTo>
                    <a:pt x="100" y="11"/>
                  </a:lnTo>
                  <a:lnTo>
                    <a:pt x="100" y="15"/>
                  </a:lnTo>
                  <a:lnTo>
                    <a:pt x="100" y="19"/>
                  </a:lnTo>
                  <a:lnTo>
                    <a:pt x="96" y="19"/>
                  </a:lnTo>
                  <a:lnTo>
                    <a:pt x="93" y="26"/>
                  </a:lnTo>
                  <a:lnTo>
                    <a:pt x="82" y="37"/>
                  </a:lnTo>
                  <a:lnTo>
                    <a:pt x="74" y="41"/>
                  </a:lnTo>
                  <a:lnTo>
                    <a:pt x="56" y="45"/>
                  </a:lnTo>
                  <a:lnTo>
                    <a:pt x="56" y="48"/>
                  </a:lnTo>
                  <a:lnTo>
                    <a:pt x="41" y="71"/>
                  </a:lnTo>
                  <a:lnTo>
                    <a:pt x="37" y="74"/>
                  </a:lnTo>
                  <a:lnTo>
                    <a:pt x="37" y="74"/>
                  </a:lnTo>
                  <a:lnTo>
                    <a:pt x="33" y="67"/>
                  </a:lnTo>
                  <a:lnTo>
                    <a:pt x="30" y="67"/>
                  </a:lnTo>
                  <a:lnTo>
                    <a:pt x="22" y="67"/>
                  </a:lnTo>
                  <a:lnTo>
                    <a:pt x="22" y="63"/>
                  </a:lnTo>
                  <a:lnTo>
                    <a:pt x="19" y="67"/>
                  </a:lnTo>
                  <a:lnTo>
                    <a:pt x="15" y="67"/>
                  </a:lnTo>
                  <a:lnTo>
                    <a:pt x="15" y="63"/>
                  </a:lnTo>
                  <a:lnTo>
                    <a:pt x="19" y="59"/>
                  </a:lnTo>
                  <a:lnTo>
                    <a:pt x="22" y="59"/>
                  </a:lnTo>
                  <a:lnTo>
                    <a:pt x="19" y="56"/>
                  </a:lnTo>
                  <a:lnTo>
                    <a:pt x="19" y="52"/>
                  </a:lnTo>
                  <a:lnTo>
                    <a:pt x="19" y="52"/>
                  </a:lnTo>
                  <a:lnTo>
                    <a:pt x="11" y="56"/>
                  </a:lnTo>
                  <a:lnTo>
                    <a:pt x="8" y="59"/>
                  </a:lnTo>
                  <a:lnTo>
                    <a:pt x="0" y="63"/>
                  </a:lnTo>
                  <a:lnTo>
                    <a:pt x="0" y="67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4" y="78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4" y="82"/>
                  </a:lnTo>
                  <a:lnTo>
                    <a:pt x="8" y="85"/>
                  </a:lnTo>
                  <a:lnTo>
                    <a:pt x="4" y="89"/>
                  </a:lnTo>
                  <a:lnTo>
                    <a:pt x="4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4" y="97"/>
                  </a:lnTo>
                  <a:lnTo>
                    <a:pt x="4" y="97"/>
                  </a:lnTo>
                  <a:lnTo>
                    <a:pt x="11" y="100"/>
                  </a:lnTo>
                  <a:lnTo>
                    <a:pt x="15" y="100"/>
                  </a:lnTo>
                  <a:lnTo>
                    <a:pt x="22" y="104"/>
                  </a:lnTo>
                  <a:lnTo>
                    <a:pt x="26" y="104"/>
                  </a:lnTo>
                  <a:lnTo>
                    <a:pt x="26" y="108"/>
                  </a:lnTo>
                  <a:lnTo>
                    <a:pt x="30" y="111"/>
                  </a:lnTo>
                  <a:lnTo>
                    <a:pt x="30" y="115"/>
                  </a:lnTo>
                  <a:lnTo>
                    <a:pt x="33" y="119"/>
                  </a:lnTo>
                  <a:lnTo>
                    <a:pt x="37" y="123"/>
                  </a:lnTo>
                  <a:lnTo>
                    <a:pt x="41" y="126"/>
                  </a:lnTo>
                  <a:lnTo>
                    <a:pt x="41" y="130"/>
                  </a:lnTo>
                  <a:lnTo>
                    <a:pt x="45" y="134"/>
                  </a:lnTo>
                  <a:lnTo>
                    <a:pt x="45" y="137"/>
                  </a:lnTo>
                  <a:lnTo>
                    <a:pt x="48" y="141"/>
                  </a:lnTo>
                  <a:lnTo>
                    <a:pt x="48" y="145"/>
                  </a:lnTo>
                  <a:lnTo>
                    <a:pt x="52" y="148"/>
                  </a:lnTo>
                  <a:lnTo>
                    <a:pt x="52" y="152"/>
                  </a:lnTo>
                  <a:lnTo>
                    <a:pt x="52" y="152"/>
                  </a:lnTo>
                  <a:lnTo>
                    <a:pt x="56" y="160"/>
                  </a:lnTo>
                  <a:lnTo>
                    <a:pt x="59" y="163"/>
                  </a:lnTo>
                  <a:lnTo>
                    <a:pt x="63" y="167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63" y="171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2"/>
                  </a:lnTo>
                  <a:lnTo>
                    <a:pt x="74" y="186"/>
                  </a:lnTo>
                  <a:lnTo>
                    <a:pt x="78" y="186"/>
                  </a:lnTo>
                  <a:lnTo>
                    <a:pt x="78" y="189"/>
                  </a:lnTo>
                  <a:lnTo>
                    <a:pt x="82" y="197"/>
                  </a:lnTo>
                  <a:lnTo>
                    <a:pt x="85" y="200"/>
                  </a:lnTo>
                  <a:lnTo>
                    <a:pt x="89" y="208"/>
                  </a:lnTo>
                  <a:lnTo>
                    <a:pt x="89" y="212"/>
                  </a:lnTo>
                  <a:lnTo>
                    <a:pt x="89" y="212"/>
                  </a:lnTo>
                  <a:lnTo>
                    <a:pt x="85" y="212"/>
                  </a:lnTo>
                  <a:lnTo>
                    <a:pt x="85" y="212"/>
                  </a:lnTo>
                  <a:lnTo>
                    <a:pt x="85" y="215"/>
                  </a:lnTo>
                  <a:lnTo>
                    <a:pt x="85" y="215"/>
                  </a:lnTo>
                  <a:lnTo>
                    <a:pt x="89" y="215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3" y="219"/>
                  </a:lnTo>
                  <a:lnTo>
                    <a:pt x="96" y="223"/>
                  </a:lnTo>
                  <a:lnTo>
                    <a:pt x="100" y="226"/>
                  </a:lnTo>
                  <a:lnTo>
                    <a:pt x="100" y="230"/>
                  </a:lnTo>
                  <a:lnTo>
                    <a:pt x="104" y="230"/>
                  </a:lnTo>
                  <a:lnTo>
                    <a:pt x="108" y="230"/>
                  </a:lnTo>
                  <a:lnTo>
                    <a:pt x="108" y="234"/>
                  </a:lnTo>
                  <a:lnTo>
                    <a:pt x="111" y="234"/>
                  </a:lnTo>
                  <a:lnTo>
                    <a:pt x="111" y="237"/>
                  </a:lnTo>
                  <a:lnTo>
                    <a:pt x="119" y="237"/>
                  </a:lnTo>
                  <a:lnTo>
                    <a:pt x="119" y="234"/>
                  </a:lnTo>
                  <a:lnTo>
                    <a:pt x="119" y="237"/>
                  </a:lnTo>
                  <a:lnTo>
                    <a:pt x="119" y="241"/>
                  </a:lnTo>
                  <a:lnTo>
                    <a:pt x="126" y="241"/>
                  </a:lnTo>
                  <a:lnTo>
                    <a:pt x="130" y="245"/>
                  </a:lnTo>
                  <a:lnTo>
                    <a:pt x="130" y="249"/>
                  </a:lnTo>
                  <a:lnTo>
                    <a:pt x="130" y="249"/>
                  </a:lnTo>
                  <a:lnTo>
                    <a:pt x="133" y="249"/>
                  </a:lnTo>
                  <a:lnTo>
                    <a:pt x="137" y="249"/>
                  </a:lnTo>
                  <a:lnTo>
                    <a:pt x="141" y="249"/>
                  </a:lnTo>
                  <a:lnTo>
                    <a:pt x="145" y="252"/>
                  </a:lnTo>
                  <a:lnTo>
                    <a:pt x="148" y="256"/>
                  </a:lnTo>
                  <a:lnTo>
                    <a:pt x="152" y="256"/>
                  </a:lnTo>
                  <a:lnTo>
                    <a:pt x="156" y="256"/>
                  </a:lnTo>
                  <a:lnTo>
                    <a:pt x="156" y="256"/>
                  </a:lnTo>
                  <a:lnTo>
                    <a:pt x="159" y="260"/>
                  </a:lnTo>
                  <a:lnTo>
                    <a:pt x="163" y="263"/>
                  </a:lnTo>
                  <a:lnTo>
                    <a:pt x="167" y="263"/>
                  </a:lnTo>
                  <a:lnTo>
                    <a:pt x="167" y="267"/>
                  </a:lnTo>
                  <a:lnTo>
                    <a:pt x="170" y="267"/>
                  </a:lnTo>
                  <a:lnTo>
                    <a:pt x="170" y="271"/>
                  </a:lnTo>
                  <a:lnTo>
                    <a:pt x="170" y="271"/>
                  </a:lnTo>
                  <a:lnTo>
                    <a:pt x="174" y="271"/>
                  </a:lnTo>
                  <a:lnTo>
                    <a:pt x="178" y="275"/>
                  </a:lnTo>
                  <a:lnTo>
                    <a:pt x="182" y="278"/>
                  </a:lnTo>
                  <a:lnTo>
                    <a:pt x="185" y="282"/>
                  </a:lnTo>
                  <a:lnTo>
                    <a:pt x="189" y="282"/>
                  </a:lnTo>
                  <a:lnTo>
                    <a:pt x="189" y="282"/>
                  </a:lnTo>
                  <a:lnTo>
                    <a:pt x="193" y="282"/>
                  </a:lnTo>
                  <a:lnTo>
                    <a:pt x="196" y="278"/>
                  </a:lnTo>
                  <a:lnTo>
                    <a:pt x="196" y="278"/>
                  </a:lnTo>
                  <a:lnTo>
                    <a:pt x="200" y="278"/>
                  </a:lnTo>
                  <a:lnTo>
                    <a:pt x="204" y="275"/>
                  </a:lnTo>
                  <a:lnTo>
                    <a:pt x="200" y="271"/>
                  </a:lnTo>
                  <a:lnTo>
                    <a:pt x="200" y="271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4" y="267"/>
                  </a:lnTo>
                  <a:lnTo>
                    <a:pt x="200" y="263"/>
                  </a:lnTo>
                  <a:lnTo>
                    <a:pt x="204" y="260"/>
                  </a:lnTo>
                  <a:lnTo>
                    <a:pt x="207" y="256"/>
                  </a:lnTo>
                  <a:lnTo>
                    <a:pt x="211" y="252"/>
                  </a:lnTo>
                  <a:lnTo>
                    <a:pt x="211" y="249"/>
                  </a:lnTo>
                  <a:lnTo>
                    <a:pt x="207" y="241"/>
                  </a:lnTo>
                  <a:lnTo>
                    <a:pt x="207" y="237"/>
                  </a:lnTo>
                  <a:lnTo>
                    <a:pt x="207" y="234"/>
                  </a:lnTo>
                  <a:lnTo>
                    <a:pt x="207" y="230"/>
                  </a:lnTo>
                  <a:lnTo>
                    <a:pt x="204" y="230"/>
                  </a:lnTo>
                  <a:lnTo>
                    <a:pt x="207" y="226"/>
                  </a:lnTo>
                  <a:lnTo>
                    <a:pt x="207" y="223"/>
                  </a:lnTo>
                  <a:lnTo>
                    <a:pt x="207" y="212"/>
                  </a:lnTo>
                  <a:lnTo>
                    <a:pt x="207" y="208"/>
                  </a:lnTo>
                  <a:lnTo>
                    <a:pt x="207" y="204"/>
                  </a:lnTo>
                  <a:lnTo>
                    <a:pt x="207" y="193"/>
                  </a:lnTo>
                  <a:lnTo>
                    <a:pt x="211" y="189"/>
                  </a:lnTo>
                  <a:lnTo>
                    <a:pt x="211" y="186"/>
                  </a:lnTo>
                  <a:lnTo>
                    <a:pt x="196" y="1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2" name="Freeform 185"/>
            <p:cNvSpPr>
              <a:spLocks/>
            </p:cNvSpPr>
            <p:nvPr/>
          </p:nvSpPr>
          <p:spPr bwMode="auto">
            <a:xfrm>
              <a:off x="2844273" y="3367677"/>
              <a:ext cx="262473" cy="266333"/>
            </a:xfrm>
            <a:custGeom>
              <a:avLst/>
              <a:gdLst>
                <a:gd name="T0" fmla="*/ 197 w 204"/>
                <a:gd name="T1" fmla="*/ 152 h 207"/>
                <a:gd name="T2" fmla="*/ 197 w 204"/>
                <a:gd name="T3" fmla="*/ 118 h 207"/>
                <a:gd name="T4" fmla="*/ 186 w 204"/>
                <a:gd name="T5" fmla="*/ 100 h 207"/>
                <a:gd name="T6" fmla="*/ 152 w 204"/>
                <a:gd name="T7" fmla="*/ 85 h 207"/>
                <a:gd name="T8" fmla="*/ 152 w 204"/>
                <a:gd name="T9" fmla="*/ 67 h 207"/>
                <a:gd name="T10" fmla="*/ 134 w 204"/>
                <a:gd name="T11" fmla="*/ 63 h 207"/>
                <a:gd name="T12" fmla="*/ 126 w 204"/>
                <a:gd name="T13" fmla="*/ 55 h 207"/>
                <a:gd name="T14" fmla="*/ 111 w 204"/>
                <a:gd name="T15" fmla="*/ 52 h 207"/>
                <a:gd name="T16" fmla="*/ 97 w 204"/>
                <a:gd name="T17" fmla="*/ 41 h 207"/>
                <a:gd name="T18" fmla="*/ 86 w 204"/>
                <a:gd name="T19" fmla="*/ 41 h 207"/>
                <a:gd name="T20" fmla="*/ 74 w 204"/>
                <a:gd name="T21" fmla="*/ 33 h 207"/>
                <a:gd name="T22" fmla="*/ 71 w 204"/>
                <a:gd name="T23" fmla="*/ 22 h 207"/>
                <a:gd name="T24" fmla="*/ 67 w 204"/>
                <a:gd name="T25" fmla="*/ 7 h 207"/>
                <a:gd name="T26" fmla="*/ 63 w 204"/>
                <a:gd name="T27" fmla="*/ 3 h 207"/>
                <a:gd name="T28" fmla="*/ 52 w 204"/>
                <a:gd name="T29" fmla="*/ 3 h 207"/>
                <a:gd name="T30" fmla="*/ 34 w 204"/>
                <a:gd name="T31" fmla="*/ 15 h 207"/>
                <a:gd name="T32" fmla="*/ 23 w 204"/>
                <a:gd name="T33" fmla="*/ 18 h 207"/>
                <a:gd name="T34" fmla="*/ 11 w 204"/>
                <a:gd name="T35" fmla="*/ 22 h 207"/>
                <a:gd name="T36" fmla="*/ 15 w 204"/>
                <a:gd name="T37" fmla="*/ 44 h 207"/>
                <a:gd name="T38" fmla="*/ 11 w 204"/>
                <a:gd name="T39" fmla="*/ 63 h 207"/>
                <a:gd name="T40" fmla="*/ 11 w 204"/>
                <a:gd name="T41" fmla="*/ 81 h 207"/>
                <a:gd name="T42" fmla="*/ 11 w 204"/>
                <a:gd name="T43" fmla="*/ 89 h 207"/>
                <a:gd name="T44" fmla="*/ 15 w 204"/>
                <a:gd name="T45" fmla="*/ 104 h 207"/>
                <a:gd name="T46" fmla="*/ 8 w 204"/>
                <a:gd name="T47" fmla="*/ 115 h 207"/>
                <a:gd name="T48" fmla="*/ 8 w 204"/>
                <a:gd name="T49" fmla="*/ 122 h 207"/>
                <a:gd name="T50" fmla="*/ 11 w 204"/>
                <a:gd name="T51" fmla="*/ 126 h 207"/>
                <a:gd name="T52" fmla="*/ 15 w 204"/>
                <a:gd name="T53" fmla="*/ 133 h 207"/>
                <a:gd name="T54" fmla="*/ 15 w 204"/>
                <a:gd name="T55" fmla="*/ 144 h 207"/>
                <a:gd name="T56" fmla="*/ 26 w 204"/>
                <a:gd name="T57" fmla="*/ 156 h 207"/>
                <a:gd name="T58" fmla="*/ 23 w 204"/>
                <a:gd name="T59" fmla="*/ 170 h 207"/>
                <a:gd name="T60" fmla="*/ 45 w 204"/>
                <a:gd name="T61" fmla="*/ 207 h 207"/>
                <a:gd name="T62" fmla="*/ 52 w 204"/>
                <a:gd name="T63" fmla="*/ 207 h 207"/>
                <a:gd name="T64" fmla="*/ 56 w 204"/>
                <a:gd name="T65" fmla="*/ 200 h 207"/>
                <a:gd name="T66" fmla="*/ 71 w 204"/>
                <a:gd name="T67" fmla="*/ 196 h 207"/>
                <a:gd name="T68" fmla="*/ 82 w 204"/>
                <a:gd name="T69" fmla="*/ 193 h 207"/>
                <a:gd name="T70" fmla="*/ 93 w 204"/>
                <a:gd name="T71" fmla="*/ 196 h 207"/>
                <a:gd name="T72" fmla="*/ 97 w 204"/>
                <a:gd name="T73" fmla="*/ 204 h 207"/>
                <a:gd name="T74" fmla="*/ 100 w 204"/>
                <a:gd name="T75" fmla="*/ 196 h 207"/>
                <a:gd name="T76" fmla="*/ 119 w 204"/>
                <a:gd name="T77" fmla="*/ 193 h 207"/>
                <a:gd name="T78" fmla="*/ 130 w 204"/>
                <a:gd name="T79" fmla="*/ 182 h 207"/>
                <a:gd name="T80" fmla="*/ 126 w 204"/>
                <a:gd name="T81" fmla="*/ 170 h 207"/>
                <a:gd name="T82" fmla="*/ 134 w 204"/>
                <a:gd name="T83" fmla="*/ 156 h 207"/>
                <a:gd name="T84" fmla="*/ 178 w 204"/>
                <a:gd name="T85" fmla="*/ 148 h 207"/>
                <a:gd name="T86" fmla="*/ 197 w 204"/>
                <a:gd name="T87" fmla="*/ 15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207">
                  <a:moveTo>
                    <a:pt x="197" y="159"/>
                  </a:moveTo>
                  <a:lnTo>
                    <a:pt x="197" y="156"/>
                  </a:lnTo>
                  <a:lnTo>
                    <a:pt x="197" y="152"/>
                  </a:lnTo>
                  <a:lnTo>
                    <a:pt x="204" y="137"/>
                  </a:lnTo>
                  <a:lnTo>
                    <a:pt x="204" y="133"/>
                  </a:lnTo>
                  <a:lnTo>
                    <a:pt x="197" y="118"/>
                  </a:lnTo>
                  <a:lnTo>
                    <a:pt x="186" y="115"/>
                  </a:lnTo>
                  <a:lnTo>
                    <a:pt x="189" y="111"/>
                  </a:lnTo>
                  <a:lnTo>
                    <a:pt x="186" y="100"/>
                  </a:lnTo>
                  <a:lnTo>
                    <a:pt x="156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52" y="81"/>
                  </a:lnTo>
                  <a:lnTo>
                    <a:pt x="152" y="74"/>
                  </a:lnTo>
                  <a:lnTo>
                    <a:pt x="152" y="67"/>
                  </a:lnTo>
                  <a:lnTo>
                    <a:pt x="152" y="67"/>
                  </a:lnTo>
                  <a:lnTo>
                    <a:pt x="145" y="63"/>
                  </a:lnTo>
                  <a:lnTo>
                    <a:pt x="134" y="63"/>
                  </a:lnTo>
                  <a:lnTo>
                    <a:pt x="130" y="59"/>
                  </a:lnTo>
                  <a:lnTo>
                    <a:pt x="126" y="59"/>
                  </a:lnTo>
                  <a:lnTo>
                    <a:pt x="126" y="55"/>
                  </a:lnTo>
                  <a:lnTo>
                    <a:pt x="123" y="55"/>
                  </a:lnTo>
                  <a:lnTo>
                    <a:pt x="115" y="52"/>
                  </a:lnTo>
                  <a:lnTo>
                    <a:pt x="111" y="52"/>
                  </a:lnTo>
                  <a:lnTo>
                    <a:pt x="108" y="48"/>
                  </a:lnTo>
                  <a:lnTo>
                    <a:pt x="104" y="48"/>
                  </a:lnTo>
                  <a:lnTo>
                    <a:pt x="97" y="41"/>
                  </a:lnTo>
                  <a:lnTo>
                    <a:pt x="89" y="44"/>
                  </a:lnTo>
                  <a:lnTo>
                    <a:pt x="89" y="44"/>
                  </a:lnTo>
                  <a:lnTo>
                    <a:pt x="86" y="41"/>
                  </a:lnTo>
                  <a:lnTo>
                    <a:pt x="78" y="41"/>
                  </a:lnTo>
                  <a:lnTo>
                    <a:pt x="74" y="37"/>
                  </a:lnTo>
                  <a:lnTo>
                    <a:pt x="74" y="33"/>
                  </a:lnTo>
                  <a:lnTo>
                    <a:pt x="71" y="33"/>
                  </a:lnTo>
                  <a:lnTo>
                    <a:pt x="67" y="26"/>
                  </a:lnTo>
                  <a:lnTo>
                    <a:pt x="71" y="22"/>
                  </a:lnTo>
                  <a:lnTo>
                    <a:pt x="67" y="15"/>
                  </a:lnTo>
                  <a:lnTo>
                    <a:pt x="71" y="11"/>
                  </a:lnTo>
                  <a:lnTo>
                    <a:pt x="67" y="7"/>
                  </a:lnTo>
                  <a:lnTo>
                    <a:pt x="67" y="3"/>
                  </a:lnTo>
                  <a:lnTo>
                    <a:pt x="67" y="0"/>
                  </a:lnTo>
                  <a:lnTo>
                    <a:pt x="63" y="3"/>
                  </a:lnTo>
                  <a:lnTo>
                    <a:pt x="60" y="0"/>
                  </a:lnTo>
                  <a:lnTo>
                    <a:pt x="56" y="0"/>
                  </a:lnTo>
                  <a:lnTo>
                    <a:pt x="52" y="3"/>
                  </a:lnTo>
                  <a:lnTo>
                    <a:pt x="45" y="3"/>
                  </a:lnTo>
                  <a:lnTo>
                    <a:pt x="37" y="11"/>
                  </a:lnTo>
                  <a:lnTo>
                    <a:pt x="34" y="15"/>
                  </a:lnTo>
                  <a:lnTo>
                    <a:pt x="30" y="18"/>
                  </a:lnTo>
                  <a:lnTo>
                    <a:pt x="26" y="18"/>
                  </a:lnTo>
                  <a:lnTo>
                    <a:pt x="23" y="18"/>
                  </a:lnTo>
                  <a:lnTo>
                    <a:pt x="19" y="18"/>
                  </a:lnTo>
                  <a:lnTo>
                    <a:pt x="15" y="22"/>
                  </a:lnTo>
                  <a:lnTo>
                    <a:pt x="11" y="22"/>
                  </a:lnTo>
                  <a:lnTo>
                    <a:pt x="0" y="22"/>
                  </a:lnTo>
                  <a:lnTo>
                    <a:pt x="15" y="41"/>
                  </a:lnTo>
                  <a:lnTo>
                    <a:pt x="15" y="44"/>
                  </a:lnTo>
                  <a:lnTo>
                    <a:pt x="11" y="48"/>
                  </a:lnTo>
                  <a:lnTo>
                    <a:pt x="11" y="59"/>
                  </a:lnTo>
                  <a:lnTo>
                    <a:pt x="11" y="63"/>
                  </a:lnTo>
                  <a:lnTo>
                    <a:pt x="11" y="67"/>
                  </a:lnTo>
                  <a:lnTo>
                    <a:pt x="11" y="78"/>
                  </a:lnTo>
                  <a:lnTo>
                    <a:pt x="11" y="81"/>
                  </a:lnTo>
                  <a:lnTo>
                    <a:pt x="8" y="85"/>
                  </a:lnTo>
                  <a:lnTo>
                    <a:pt x="11" y="85"/>
                  </a:lnTo>
                  <a:lnTo>
                    <a:pt x="11" y="89"/>
                  </a:lnTo>
                  <a:lnTo>
                    <a:pt x="11" y="92"/>
                  </a:lnTo>
                  <a:lnTo>
                    <a:pt x="11" y="96"/>
                  </a:lnTo>
                  <a:lnTo>
                    <a:pt x="15" y="104"/>
                  </a:lnTo>
                  <a:lnTo>
                    <a:pt x="15" y="107"/>
                  </a:lnTo>
                  <a:lnTo>
                    <a:pt x="11" y="111"/>
                  </a:lnTo>
                  <a:lnTo>
                    <a:pt x="8" y="115"/>
                  </a:lnTo>
                  <a:lnTo>
                    <a:pt x="4" y="118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11" y="126"/>
                  </a:lnTo>
                  <a:lnTo>
                    <a:pt x="11" y="130"/>
                  </a:lnTo>
                  <a:lnTo>
                    <a:pt x="15" y="130"/>
                  </a:lnTo>
                  <a:lnTo>
                    <a:pt x="15" y="133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5" y="144"/>
                  </a:lnTo>
                  <a:lnTo>
                    <a:pt x="19" y="148"/>
                  </a:lnTo>
                  <a:lnTo>
                    <a:pt x="26" y="152"/>
                  </a:lnTo>
                  <a:lnTo>
                    <a:pt x="26" y="156"/>
                  </a:lnTo>
                  <a:lnTo>
                    <a:pt x="26" y="159"/>
                  </a:lnTo>
                  <a:lnTo>
                    <a:pt x="26" y="163"/>
                  </a:lnTo>
                  <a:lnTo>
                    <a:pt x="23" y="170"/>
                  </a:lnTo>
                  <a:lnTo>
                    <a:pt x="23" y="174"/>
                  </a:lnTo>
                  <a:lnTo>
                    <a:pt x="34" y="178"/>
                  </a:lnTo>
                  <a:lnTo>
                    <a:pt x="45" y="207"/>
                  </a:lnTo>
                  <a:lnTo>
                    <a:pt x="49" y="207"/>
                  </a:lnTo>
                  <a:lnTo>
                    <a:pt x="49" y="207"/>
                  </a:lnTo>
                  <a:lnTo>
                    <a:pt x="52" y="207"/>
                  </a:lnTo>
                  <a:lnTo>
                    <a:pt x="52" y="207"/>
                  </a:lnTo>
                  <a:lnTo>
                    <a:pt x="56" y="204"/>
                  </a:lnTo>
                  <a:lnTo>
                    <a:pt x="56" y="200"/>
                  </a:lnTo>
                  <a:lnTo>
                    <a:pt x="63" y="193"/>
                  </a:lnTo>
                  <a:lnTo>
                    <a:pt x="67" y="193"/>
                  </a:lnTo>
                  <a:lnTo>
                    <a:pt x="71" y="196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2" y="193"/>
                  </a:lnTo>
                  <a:lnTo>
                    <a:pt x="89" y="193"/>
                  </a:lnTo>
                  <a:lnTo>
                    <a:pt x="93" y="193"/>
                  </a:lnTo>
                  <a:lnTo>
                    <a:pt x="93" y="196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4"/>
                  </a:lnTo>
                  <a:lnTo>
                    <a:pt x="97" y="200"/>
                  </a:lnTo>
                  <a:lnTo>
                    <a:pt x="100" y="200"/>
                  </a:lnTo>
                  <a:lnTo>
                    <a:pt x="100" y="196"/>
                  </a:lnTo>
                  <a:lnTo>
                    <a:pt x="104" y="193"/>
                  </a:lnTo>
                  <a:lnTo>
                    <a:pt x="111" y="193"/>
                  </a:lnTo>
                  <a:lnTo>
                    <a:pt x="119" y="193"/>
                  </a:lnTo>
                  <a:lnTo>
                    <a:pt x="123" y="196"/>
                  </a:lnTo>
                  <a:lnTo>
                    <a:pt x="126" y="189"/>
                  </a:lnTo>
                  <a:lnTo>
                    <a:pt x="130" y="182"/>
                  </a:lnTo>
                  <a:lnTo>
                    <a:pt x="130" y="178"/>
                  </a:lnTo>
                  <a:lnTo>
                    <a:pt x="130" y="174"/>
                  </a:lnTo>
                  <a:lnTo>
                    <a:pt x="126" y="170"/>
                  </a:lnTo>
                  <a:lnTo>
                    <a:pt x="134" y="163"/>
                  </a:lnTo>
                  <a:lnTo>
                    <a:pt x="134" y="159"/>
                  </a:lnTo>
                  <a:lnTo>
                    <a:pt x="134" y="156"/>
                  </a:lnTo>
                  <a:lnTo>
                    <a:pt x="137" y="156"/>
                  </a:lnTo>
                  <a:lnTo>
                    <a:pt x="160" y="148"/>
                  </a:lnTo>
                  <a:lnTo>
                    <a:pt x="178" y="148"/>
                  </a:lnTo>
                  <a:lnTo>
                    <a:pt x="189" y="156"/>
                  </a:lnTo>
                  <a:lnTo>
                    <a:pt x="193" y="156"/>
                  </a:lnTo>
                  <a:lnTo>
                    <a:pt x="197" y="15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3" name="Freeform 186"/>
            <p:cNvSpPr>
              <a:spLocks/>
            </p:cNvSpPr>
            <p:nvPr/>
          </p:nvSpPr>
          <p:spPr bwMode="auto">
            <a:xfrm>
              <a:off x="3002529" y="3558098"/>
              <a:ext cx="180128" cy="172409"/>
            </a:xfrm>
            <a:custGeom>
              <a:avLst/>
              <a:gdLst>
                <a:gd name="T0" fmla="*/ 3 w 140"/>
                <a:gd name="T1" fmla="*/ 41 h 134"/>
                <a:gd name="T2" fmla="*/ 7 w 140"/>
                <a:gd name="T3" fmla="*/ 30 h 134"/>
                <a:gd name="T4" fmla="*/ 3 w 140"/>
                <a:gd name="T5" fmla="*/ 22 h 134"/>
                <a:gd name="T6" fmla="*/ 11 w 140"/>
                <a:gd name="T7" fmla="*/ 11 h 134"/>
                <a:gd name="T8" fmla="*/ 14 w 140"/>
                <a:gd name="T9" fmla="*/ 8 h 134"/>
                <a:gd name="T10" fmla="*/ 55 w 140"/>
                <a:gd name="T11" fmla="*/ 0 h 134"/>
                <a:gd name="T12" fmla="*/ 70 w 140"/>
                <a:gd name="T13" fmla="*/ 8 h 134"/>
                <a:gd name="T14" fmla="*/ 74 w 140"/>
                <a:gd name="T15" fmla="*/ 15 h 134"/>
                <a:gd name="T16" fmla="*/ 77 w 140"/>
                <a:gd name="T17" fmla="*/ 22 h 134"/>
                <a:gd name="T18" fmla="*/ 77 w 140"/>
                <a:gd name="T19" fmla="*/ 37 h 134"/>
                <a:gd name="T20" fmla="*/ 77 w 140"/>
                <a:gd name="T21" fmla="*/ 41 h 134"/>
                <a:gd name="T22" fmla="*/ 85 w 140"/>
                <a:gd name="T23" fmla="*/ 45 h 134"/>
                <a:gd name="T24" fmla="*/ 96 w 140"/>
                <a:gd name="T25" fmla="*/ 45 h 134"/>
                <a:gd name="T26" fmla="*/ 107 w 140"/>
                <a:gd name="T27" fmla="*/ 45 h 134"/>
                <a:gd name="T28" fmla="*/ 114 w 140"/>
                <a:gd name="T29" fmla="*/ 48 h 134"/>
                <a:gd name="T30" fmla="*/ 122 w 140"/>
                <a:gd name="T31" fmla="*/ 67 h 134"/>
                <a:gd name="T32" fmla="*/ 125 w 140"/>
                <a:gd name="T33" fmla="*/ 74 h 134"/>
                <a:gd name="T34" fmla="*/ 137 w 140"/>
                <a:gd name="T35" fmla="*/ 71 h 134"/>
                <a:gd name="T36" fmla="*/ 140 w 140"/>
                <a:gd name="T37" fmla="*/ 74 h 134"/>
                <a:gd name="T38" fmla="*/ 140 w 140"/>
                <a:gd name="T39" fmla="*/ 93 h 134"/>
                <a:gd name="T40" fmla="*/ 137 w 140"/>
                <a:gd name="T41" fmla="*/ 93 h 134"/>
                <a:gd name="T42" fmla="*/ 137 w 140"/>
                <a:gd name="T43" fmla="*/ 97 h 134"/>
                <a:gd name="T44" fmla="*/ 137 w 140"/>
                <a:gd name="T45" fmla="*/ 100 h 134"/>
                <a:gd name="T46" fmla="*/ 137 w 140"/>
                <a:gd name="T47" fmla="*/ 104 h 134"/>
                <a:gd name="T48" fmla="*/ 133 w 140"/>
                <a:gd name="T49" fmla="*/ 111 h 134"/>
                <a:gd name="T50" fmla="*/ 129 w 140"/>
                <a:gd name="T51" fmla="*/ 119 h 134"/>
                <a:gd name="T52" fmla="*/ 122 w 140"/>
                <a:gd name="T53" fmla="*/ 126 h 134"/>
                <a:gd name="T54" fmla="*/ 114 w 140"/>
                <a:gd name="T55" fmla="*/ 130 h 134"/>
                <a:gd name="T56" fmla="*/ 111 w 140"/>
                <a:gd name="T57" fmla="*/ 134 h 134"/>
                <a:gd name="T58" fmla="*/ 107 w 140"/>
                <a:gd name="T59" fmla="*/ 134 h 134"/>
                <a:gd name="T60" fmla="*/ 96 w 140"/>
                <a:gd name="T61" fmla="*/ 130 h 134"/>
                <a:gd name="T62" fmla="*/ 74 w 140"/>
                <a:gd name="T63" fmla="*/ 130 h 134"/>
                <a:gd name="T64" fmla="*/ 74 w 140"/>
                <a:gd name="T65" fmla="*/ 126 h 134"/>
                <a:gd name="T66" fmla="*/ 81 w 140"/>
                <a:gd name="T67" fmla="*/ 115 h 134"/>
                <a:gd name="T68" fmla="*/ 81 w 140"/>
                <a:gd name="T69" fmla="*/ 111 h 134"/>
                <a:gd name="T70" fmla="*/ 85 w 140"/>
                <a:gd name="T71" fmla="*/ 104 h 134"/>
                <a:gd name="T72" fmla="*/ 85 w 140"/>
                <a:gd name="T73" fmla="*/ 97 h 134"/>
                <a:gd name="T74" fmla="*/ 77 w 140"/>
                <a:gd name="T75" fmla="*/ 89 h 134"/>
                <a:gd name="T76" fmla="*/ 59 w 140"/>
                <a:gd name="T77" fmla="*/ 85 h 134"/>
                <a:gd name="T78" fmla="*/ 48 w 140"/>
                <a:gd name="T79" fmla="*/ 82 h 134"/>
                <a:gd name="T80" fmla="*/ 33 w 140"/>
                <a:gd name="T81" fmla="*/ 74 h 134"/>
                <a:gd name="T82" fmla="*/ 25 w 140"/>
                <a:gd name="T83" fmla="*/ 67 h 134"/>
                <a:gd name="T84" fmla="*/ 11 w 140"/>
                <a:gd name="T85" fmla="*/ 59 h 134"/>
                <a:gd name="T86" fmla="*/ 3 w 140"/>
                <a:gd name="T87" fmla="*/ 52 h 134"/>
                <a:gd name="T88" fmla="*/ 0 w 140"/>
                <a:gd name="T89" fmla="*/ 4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0" h="134">
                  <a:moveTo>
                    <a:pt x="0" y="48"/>
                  </a:moveTo>
                  <a:lnTo>
                    <a:pt x="3" y="41"/>
                  </a:lnTo>
                  <a:lnTo>
                    <a:pt x="7" y="34"/>
                  </a:lnTo>
                  <a:lnTo>
                    <a:pt x="7" y="30"/>
                  </a:lnTo>
                  <a:lnTo>
                    <a:pt x="7" y="26"/>
                  </a:lnTo>
                  <a:lnTo>
                    <a:pt x="3" y="22"/>
                  </a:lnTo>
                  <a:lnTo>
                    <a:pt x="11" y="15"/>
                  </a:lnTo>
                  <a:lnTo>
                    <a:pt x="11" y="11"/>
                  </a:lnTo>
                  <a:lnTo>
                    <a:pt x="11" y="8"/>
                  </a:lnTo>
                  <a:lnTo>
                    <a:pt x="14" y="8"/>
                  </a:lnTo>
                  <a:lnTo>
                    <a:pt x="37" y="0"/>
                  </a:lnTo>
                  <a:lnTo>
                    <a:pt x="55" y="0"/>
                  </a:lnTo>
                  <a:lnTo>
                    <a:pt x="66" y="8"/>
                  </a:lnTo>
                  <a:lnTo>
                    <a:pt x="70" y="8"/>
                  </a:lnTo>
                  <a:lnTo>
                    <a:pt x="74" y="11"/>
                  </a:lnTo>
                  <a:lnTo>
                    <a:pt x="74" y="15"/>
                  </a:lnTo>
                  <a:lnTo>
                    <a:pt x="77" y="19"/>
                  </a:lnTo>
                  <a:lnTo>
                    <a:pt x="77" y="22"/>
                  </a:lnTo>
                  <a:lnTo>
                    <a:pt x="81" y="26"/>
                  </a:lnTo>
                  <a:lnTo>
                    <a:pt x="77" y="37"/>
                  </a:lnTo>
                  <a:lnTo>
                    <a:pt x="81" y="41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5" y="45"/>
                  </a:lnTo>
                  <a:lnTo>
                    <a:pt x="88" y="48"/>
                  </a:lnTo>
                  <a:lnTo>
                    <a:pt x="96" y="45"/>
                  </a:lnTo>
                  <a:lnTo>
                    <a:pt x="100" y="48"/>
                  </a:lnTo>
                  <a:lnTo>
                    <a:pt x="107" y="45"/>
                  </a:lnTo>
                  <a:lnTo>
                    <a:pt x="111" y="48"/>
                  </a:lnTo>
                  <a:lnTo>
                    <a:pt x="114" y="48"/>
                  </a:lnTo>
                  <a:lnTo>
                    <a:pt x="114" y="52"/>
                  </a:lnTo>
                  <a:lnTo>
                    <a:pt x="122" y="67"/>
                  </a:lnTo>
                  <a:lnTo>
                    <a:pt x="122" y="74"/>
                  </a:lnTo>
                  <a:lnTo>
                    <a:pt x="125" y="74"/>
                  </a:lnTo>
                  <a:lnTo>
                    <a:pt x="133" y="71"/>
                  </a:lnTo>
                  <a:lnTo>
                    <a:pt x="137" y="71"/>
                  </a:lnTo>
                  <a:lnTo>
                    <a:pt x="140" y="74"/>
                  </a:lnTo>
                  <a:lnTo>
                    <a:pt x="140" y="74"/>
                  </a:lnTo>
                  <a:lnTo>
                    <a:pt x="140" y="78"/>
                  </a:lnTo>
                  <a:lnTo>
                    <a:pt x="140" y="93"/>
                  </a:lnTo>
                  <a:lnTo>
                    <a:pt x="140" y="93"/>
                  </a:lnTo>
                  <a:lnTo>
                    <a:pt x="137" y="93"/>
                  </a:lnTo>
                  <a:lnTo>
                    <a:pt x="137" y="97"/>
                  </a:lnTo>
                  <a:lnTo>
                    <a:pt x="137" y="97"/>
                  </a:lnTo>
                  <a:lnTo>
                    <a:pt x="137" y="100"/>
                  </a:lnTo>
                  <a:lnTo>
                    <a:pt x="137" y="100"/>
                  </a:lnTo>
                  <a:lnTo>
                    <a:pt x="137" y="104"/>
                  </a:lnTo>
                  <a:lnTo>
                    <a:pt x="137" y="104"/>
                  </a:lnTo>
                  <a:lnTo>
                    <a:pt x="137" y="111"/>
                  </a:lnTo>
                  <a:lnTo>
                    <a:pt x="133" y="111"/>
                  </a:lnTo>
                  <a:lnTo>
                    <a:pt x="133" y="115"/>
                  </a:lnTo>
                  <a:lnTo>
                    <a:pt x="129" y="119"/>
                  </a:lnTo>
                  <a:lnTo>
                    <a:pt x="122" y="123"/>
                  </a:lnTo>
                  <a:lnTo>
                    <a:pt x="122" y="126"/>
                  </a:lnTo>
                  <a:lnTo>
                    <a:pt x="118" y="130"/>
                  </a:lnTo>
                  <a:lnTo>
                    <a:pt x="114" y="130"/>
                  </a:lnTo>
                  <a:lnTo>
                    <a:pt x="114" y="130"/>
                  </a:lnTo>
                  <a:lnTo>
                    <a:pt x="111" y="134"/>
                  </a:lnTo>
                  <a:lnTo>
                    <a:pt x="107" y="134"/>
                  </a:lnTo>
                  <a:lnTo>
                    <a:pt x="107" y="134"/>
                  </a:lnTo>
                  <a:lnTo>
                    <a:pt x="103" y="134"/>
                  </a:lnTo>
                  <a:lnTo>
                    <a:pt x="96" y="130"/>
                  </a:lnTo>
                  <a:lnTo>
                    <a:pt x="85" y="130"/>
                  </a:lnTo>
                  <a:lnTo>
                    <a:pt x="74" y="130"/>
                  </a:lnTo>
                  <a:lnTo>
                    <a:pt x="70" y="130"/>
                  </a:lnTo>
                  <a:lnTo>
                    <a:pt x="74" y="126"/>
                  </a:lnTo>
                  <a:lnTo>
                    <a:pt x="77" y="123"/>
                  </a:lnTo>
                  <a:lnTo>
                    <a:pt x="81" y="115"/>
                  </a:lnTo>
                  <a:lnTo>
                    <a:pt x="77" y="111"/>
                  </a:lnTo>
                  <a:lnTo>
                    <a:pt x="81" y="111"/>
                  </a:lnTo>
                  <a:lnTo>
                    <a:pt x="85" y="108"/>
                  </a:lnTo>
                  <a:lnTo>
                    <a:pt x="85" y="104"/>
                  </a:lnTo>
                  <a:lnTo>
                    <a:pt x="88" y="100"/>
                  </a:lnTo>
                  <a:lnTo>
                    <a:pt x="85" y="97"/>
                  </a:lnTo>
                  <a:lnTo>
                    <a:pt x="81" y="97"/>
                  </a:lnTo>
                  <a:lnTo>
                    <a:pt x="77" y="89"/>
                  </a:lnTo>
                  <a:lnTo>
                    <a:pt x="66" y="89"/>
                  </a:lnTo>
                  <a:lnTo>
                    <a:pt x="59" y="85"/>
                  </a:lnTo>
                  <a:lnTo>
                    <a:pt x="51" y="82"/>
                  </a:lnTo>
                  <a:lnTo>
                    <a:pt x="48" y="82"/>
                  </a:lnTo>
                  <a:lnTo>
                    <a:pt x="44" y="78"/>
                  </a:lnTo>
                  <a:lnTo>
                    <a:pt x="33" y="74"/>
                  </a:lnTo>
                  <a:lnTo>
                    <a:pt x="29" y="71"/>
                  </a:lnTo>
                  <a:lnTo>
                    <a:pt x="25" y="67"/>
                  </a:lnTo>
                  <a:lnTo>
                    <a:pt x="22" y="67"/>
                  </a:lnTo>
                  <a:lnTo>
                    <a:pt x="11" y="59"/>
                  </a:lnTo>
                  <a:lnTo>
                    <a:pt x="7" y="52"/>
                  </a:lnTo>
                  <a:lnTo>
                    <a:pt x="3" y="52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4" name="Freeform 187"/>
            <p:cNvSpPr>
              <a:spLocks/>
            </p:cNvSpPr>
            <p:nvPr/>
          </p:nvSpPr>
          <p:spPr bwMode="auto">
            <a:xfrm>
              <a:off x="3111893" y="3781972"/>
              <a:ext cx="109364" cy="110650"/>
            </a:xfrm>
            <a:custGeom>
              <a:avLst/>
              <a:gdLst>
                <a:gd name="T0" fmla="*/ 11 w 85"/>
                <a:gd name="T1" fmla="*/ 0 h 86"/>
                <a:gd name="T2" fmla="*/ 22 w 85"/>
                <a:gd name="T3" fmla="*/ 0 h 86"/>
                <a:gd name="T4" fmla="*/ 29 w 85"/>
                <a:gd name="T5" fmla="*/ 8 h 86"/>
                <a:gd name="T6" fmla="*/ 37 w 85"/>
                <a:gd name="T7" fmla="*/ 12 h 86"/>
                <a:gd name="T8" fmla="*/ 40 w 85"/>
                <a:gd name="T9" fmla="*/ 19 h 86"/>
                <a:gd name="T10" fmla="*/ 44 w 85"/>
                <a:gd name="T11" fmla="*/ 15 h 86"/>
                <a:gd name="T12" fmla="*/ 55 w 85"/>
                <a:gd name="T13" fmla="*/ 23 h 86"/>
                <a:gd name="T14" fmla="*/ 63 w 85"/>
                <a:gd name="T15" fmla="*/ 26 h 86"/>
                <a:gd name="T16" fmla="*/ 66 w 85"/>
                <a:gd name="T17" fmla="*/ 30 h 86"/>
                <a:gd name="T18" fmla="*/ 74 w 85"/>
                <a:gd name="T19" fmla="*/ 38 h 86"/>
                <a:gd name="T20" fmla="*/ 81 w 85"/>
                <a:gd name="T21" fmla="*/ 45 h 86"/>
                <a:gd name="T22" fmla="*/ 77 w 85"/>
                <a:gd name="T23" fmla="*/ 52 h 86"/>
                <a:gd name="T24" fmla="*/ 81 w 85"/>
                <a:gd name="T25" fmla="*/ 60 h 86"/>
                <a:gd name="T26" fmla="*/ 85 w 85"/>
                <a:gd name="T27" fmla="*/ 64 h 86"/>
                <a:gd name="T28" fmla="*/ 85 w 85"/>
                <a:gd name="T29" fmla="*/ 64 h 86"/>
                <a:gd name="T30" fmla="*/ 81 w 85"/>
                <a:gd name="T31" fmla="*/ 71 h 86"/>
                <a:gd name="T32" fmla="*/ 77 w 85"/>
                <a:gd name="T33" fmla="*/ 75 h 86"/>
                <a:gd name="T34" fmla="*/ 74 w 85"/>
                <a:gd name="T35" fmla="*/ 78 h 86"/>
                <a:gd name="T36" fmla="*/ 66 w 85"/>
                <a:gd name="T37" fmla="*/ 82 h 86"/>
                <a:gd name="T38" fmla="*/ 63 w 85"/>
                <a:gd name="T39" fmla="*/ 82 h 86"/>
                <a:gd name="T40" fmla="*/ 63 w 85"/>
                <a:gd name="T41" fmla="*/ 86 h 86"/>
                <a:gd name="T42" fmla="*/ 55 w 85"/>
                <a:gd name="T43" fmla="*/ 86 h 86"/>
                <a:gd name="T44" fmla="*/ 52 w 85"/>
                <a:gd name="T45" fmla="*/ 86 h 86"/>
                <a:gd name="T46" fmla="*/ 44 w 85"/>
                <a:gd name="T47" fmla="*/ 86 h 86"/>
                <a:gd name="T48" fmla="*/ 37 w 85"/>
                <a:gd name="T49" fmla="*/ 86 h 86"/>
                <a:gd name="T50" fmla="*/ 37 w 85"/>
                <a:gd name="T51" fmla="*/ 82 h 86"/>
                <a:gd name="T52" fmla="*/ 33 w 85"/>
                <a:gd name="T53" fmla="*/ 82 h 86"/>
                <a:gd name="T54" fmla="*/ 29 w 85"/>
                <a:gd name="T55" fmla="*/ 78 h 86"/>
                <a:gd name="T56" fmla="*/ 18 w 85"/>
                <a:gd name="T57" fmla="*/ 78 h 86"/>
                <a:gd name="T58" fmla="*/ 11 w 85"/>
                <a:gd name="T59" fmla="*/ 75 h 86"/>
                <a:gd name="T60" fmla="*/ 3 w 85"/>
                <a:gd name="T61" fmla="*/ 67 h 86"/>
                <a:gd name="T62" fmla="*/ 0 w 85"/>
                <a:gd name="T63" fmla="*/ 56 h 86"/>
                <a:gd name="T64" fmla="*/ 3 w 85"/>
                <a:gd name="T65" fmla="*/ 56 h 86"/>
                <a:gd name="T66" fmla="*/ 3 w 85"/>
                <a:gd name="T67" fmla="*/ 52 h 86"/>
                <a:gd name="T68" fmla="*/ 3 w 85"/>
                <a:gd name="T69" fmla="*/ 41 h 86"/>
                <a:gd name="T70" fmla="*/ 3 w 85"/>
                <a:gd name="T71" fmla="*/ 34 h 86"/>
                <a:gd name="T72" fmla="*/ 3 w 85"/>
                <a:gd name="T73" fmla="*/ 26 h 86"/>
                <a:gd name="T74" fmla="*/ 7 w 85"/>
                <a:gd name="T75" fmla="*/ 19 h 86"/>
                <a:gd name="T76" fmla="*/ 7 w 85"/>
                <a:gd name="T77" fmla="*/ 15 h 86"/>
                <a:gd name="T78" fmla="*/ 7 w 85"/>
                <a:gd name="T79" fmla="*/ 8 h 86"/>
                <a:gd name="T80" fmla="*/ 11 w 85"/>
                <a:gd name="T8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5" h="86">
                  <a:moveTo>
                    <a:pt x="11" y="0"/>
                  </a:moveTo>
                  <a:lnTo>
                    <a:pt x="11" y="0"/>
                  </a:lnTo>
                  <a:lnTo>
                    <a:pt x="15" y="4"/>
                  </a:lnTo>
                  <a:lnTo>
                    <a:pt x="22" y="0"/>
                  </a:lnTo>
                  <a:lnTo>
                    <a:pt x="26" y="4"/>
                  </a:lnTo>
                  <a:lnTo>
                    <a:pt x="29" y="8"/>
                  </a:lnTo>
                  <a:lnTo>
                    <a:pt x="33" y="8"/>
                  </a:lnTo>
                  <a:lnTo>
                    <a:pt x="37" y="12"/>
                  </a:lnTo>
                  <a:lnTo>
                    <a:pt x="40" y="19"/>
                  </a:lnTo>
                  <a:lnTo>
                    <a:pt x="40" y="19"/>
                  </a:lnTo>
                  <a:lnTo>
                    <a:pt x="44" y="15"/>
                  </a:lnTo>
                  <a:lnTo>
                    <a:pt x="44" y="15"/>
                  </a:lnTo>
                  <a:lnTo>
                    <a:pt x="48" y="23"/>
                  </a:lnTo>
                  <a:lnTo>
                    <a:pt x="55" y="23"/>
                  </a:lnTo>
                  <a:lnTo>
                    <a:pt x="59" y="23"/>
                  </a:lnTo>
                  <a:lnTo>
                    <a:pt x="63" y="26"/>
                  </a:lnTo>
                  <a:lnTo>
                    <a:pt x="63" y="30"/>
                  </a:lnTo>
                  <a:lnTo>
                    <a:pt x="66" y="30"/>
                  </a:lnTo>
                  <a:lnTo>
                    <a:pt x="70" y="34"/>
                  </a:lnTo>
                  <a:lnTo>
                    <a:pt x="74" y="38"/>
                  </a:lnTo>
                  <a:lnTo>
                    <a:pt x="77" y="41"/>
                  </a:lnTo>
                  <a:lnTo>
                    <a:pt x="81" y="45"/>
                  </a:lnTo>
                  <a:lnTo>
                    <a:pt x="81" y="49"/>
                  </a:lnTo>
                  <a:lnTo>
                    <a:pt x="77" y="52"/>
                  </a:lnTo>
                  <a:lnTo>
                    <a:pt x="81" y="56"/>
                  </a:lnTo>
                  <a:lnTo>
                    <a:pt x="81" y="60"/>
                  </a:lnTo>
                  <a:lnTo>
                    <a:pt x="81" y="60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5" y="64"/>
                  </a:lnTo>
                  <a:lnTo>
                    <a:pt x="81" y="67"/>
                  </a:lnTo>
                  <a:lnTo>
                    <a:pt x="81" y="71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7" y="75"/>
                  </a:lnTo>
                  <a:lnTo>
                    <a:pt x="74" y="78"/>
                  </a:lnTo>
                  <a:lnTo>
                    <a:pt x="70" y="82"/>
                  </a:lnTo>
                  <a:lnTo>
                    <a:pt x="66" y="82"/>
                  </a:lnTo>
                  <a:lnTo>
                    <a:pt x="63" y="82"/>
                  </a:lnTo>
                  <a:lnTo>
                    <a:pt x="63" y="82"/>
                  </a:lnTo>
                  <a:lnTo>
                    <a:pt x="63" y="86"/>
                  </a:lnTo>
                  <a:lnTo>
                    <a:pt x="63" y="86"/>
                  </a:lnTo>
                  <a:lnTo>
                    <a:pt x="59" y="86"/>
                  </a:lnTo>
                  <a:lnTo>
                    <a:pt x="55" y="86"/>
                  </a:lnTo>
                  <a:lnTo>
                    <a:pt x="55" y="86"/>
                  </a:lnTo>
                  <a:lnTo>
                    <a:pt x="52" y="86"/>
                  </a:lnTo>
                  <a:lnTo>
                    <a:pt x="48" y="82"/>
                  </a:lnTo>
                  <a:lnTo>
                    <a:pt x="44" y="86"/>
                  </a:lnTo>
                  <a:lnTo>
                    <a:pt x="40" y="86"/>
                  </a:lnTo>
                  <a:lnTo>
                    <a:pt x="37" y="86"/>
                  </a:lnTo>
                  <a:lnTo>
                    <a:pt x="37" y="86"/>
                  </a:lnTo>
                  <a:lnTo>
                    <a:pt x="37" y="82"/>
                  </a:lnTo>
                  <a:lnTo>
                    <a:pt x="37" y="82"/>
                  </a:lnTo>
                  <a:lnTo>
                    <a:pt x="33" y="82"/>
                  </a:lnTo>
                  <a:lnTo>
                    <a:pt x="33" y="82"/>
                  </a:lnTo>
                  <a:lnTo>
                    <a:pt x="29" y="78"/>
                  </a:lnTo>
                  <a:lnTo>
                    <a:pt x="26" y="78"/>
                  </a:lnTo>
                  <a:lnTo>
                    <a:pt x="18" y="78"/>
                  </a:lnTo>
                  <a:lnTo>
                    <a:pt x="15" y="78"/>
                  </a:lnTo>
                  <a:lnTo>
                    <a:pt x="11" y="75"/>
                  </a:lnTo>
                  <a:lnTo>
                    <a:pt x="7" y="75"/>
                  </a:lnTo>
                  <a:lnTo>
                    <a:pt x="3" y="67"/>
                  </a:lnTo>
                  <a:lnTo>
                    <a:pt x="0" y="6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" y="56"/>
                  </a:lnTo>
                  <a:lnTo>
                    <a:pt x="3" y="52"/>
                  </a:lnTo>
                  <a:lnTo>
                    <a:pt x="3" y="52"/>
                  </a:lnTo>
                  <a:lnTo>
                    <a:pt x="3" y="45"/>
                  </a:lnTo>
                  <a:lnTo>
                    <a:pt x="3" y="41"/>
                  </a:lnTo>
                  <a:lnTo>
                    <a:pt x="3" y="38"/>
                  </a:lnTo>
                  <a:lnTo>
                    <a:pt x="3" y="34"/>
                  </a:lnTo>
                  <a:lnTo>
                    <a:pt x="3" y="30"/>
                  </a:lnTo>
                  <a:lnTo>
                    <a:pt x="3" y="26"/>
                  </a:lnTo>
                  <a:lnTo>
                    <a:pt x="7" y="26"/>
                  </a:lnTo>
                  <a:lnTo>
                    <a:pt x="7" y="19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3" y="8"/>
                  </a:lnTo>
                  <a:lnTo>
                    <a:pt x="7" y="8"/>
                  </a:lnTo>
                  <a:lnTo>
                    <a:pt x="11" y="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5" name="Freeform 188"/>
            <p:cNvSpPr>
              <a:spLocks noEditPoints="1"/>
            </p:cNvSpPr>
            <p:nvPr/>
          </p:nvSpPr>
          <p:spPr bwMode="auto">
            <a:xfrm>
              <a:off x="2858428" y="3615997"/>
              <a:ext cx="338384" cy="791278"/>
            </a:xfrm>
            <a:custGeom>
              <a:avLst/>
              <a:gdLst>
                <a:gd name="T0" fmla="*/ 67 w 263"/>
                <a:gd name="T1" fmla="*/ 0 h 615"/>
                <a:gd name="T2" fmla="*/ 86 w 263"/>
                <a:gd name="T3" fmla="*/ 7 h 615"/>
                <a:gd name="T4" fmla="*/ 119 w 263"/>
                <a:gd name="T5" fmla="*/ 7 h 615"/>
                <a:gd name="T6" fmla="*/ 163 w 263"/>
                <a:gd name="T7" fmla="*/ 37 h 615"/>
                <a:gd name="T8" fmla="*/ 197 w 263"/>
                <a:gd name="T9" fmla="*/ 63 h 615"/>
                <a:gd name="T10" fmla="*/ 197 w 263"/>
                <a:gd name="T11" fmla="*/ 85 h 615"/>
                <a:gd name="T12" fmla="*/ 230 w 263"/>
                <a:gd name="T13" fmla="*/ 85 h 615"/>
                <a:gd name="T14" fmla="*/ 249 w 263"/>
                <a:gd name="T15" fmla="*/ 59 h 615"/>
                <a:gd name="T16" fmla="*/ 263 w 263"/>
                <a:gd name="T17" fmla="*/ 78 h 615"/>
                <a:gd name="T18" fmla="*/ 245 w 263"/>
                <a:gd name="T19" fmla="*/ 92 h 615"/>
                <a:gd name="T20" fmla="*/ 223 w 263"/>
                <a:gd name="T21" fmla="*/ 107 h 615"/>
                <a:gd name="T22" fmla="*/ 208 w 263"/>
                <a:gd name="T23" fmla="*/ 129 h 615"/>
                <a:gd name="T24" fmla="*/ 200 w 263"/>
                <a:gd name="T25" fmla="*/ 155 h 615"/>
                <a:gd name="T26" fmla="*/ 200 w 263"/>
                <a:gd name="T27" fmla="*/ 185 h 615"/>
                <a:gd name="T28" fmla="*/ 200 w 263"/>
                <a:gd name="T29" fmla="*/ 204 h 615"/>
                <a:gd name="T30" fmla="*/ 219 w 263"/>
                <a:gd name="T31" fmla="*/ 233 h 615"/>
                <a:gd name="T32" fmla="*/ 234 w 263"/>
                <a:gd name="T33" fmla="*/ 248 h 615"/>
                <a:gd name="T34" fmla="*/ 226 w 263"/>
                <a:gd name="T35" fmla="*/ 270 h 615"/>
                <a:gd name="T36" fmla="*/ 178 w 263"/>
                <a:gd name="T37" fmla="*/ 285 h 615"/>
                <a:gd name="T38" fmla="*/ 152 w 263"/>
                <a:gd name="T39" fmla="*/ 282 h 615"/>
                <a:gd name="T40" fmla="*/ 156 w 263"/>
                <a:gd name="T41" fmla="*/ 300 h 615"/>
                <a:gd name="T42" fmla="*/ 156 w 263"/>
                <a:gd name="T43" fmla="*/ 315 h 615"/>
                <a:gd name="T44" fmla="*/ 137 w 263"/>
                <a:gd name="T45" fmla="*/ 330 h 615"/>
                <a:gd name="T46" fmla="*/ 112 w 263"/>
                <a:gd name="T47" fmla="*/ 326 h 615"/>
                <a:gd name="T48" fmla="*/ 126 w 263"/>
                <a:gd name="T49" fmla="*/ 348 h 615"/>
                <a:gd name="T50" fmla="*/ 130 w 263"/>
                <a:gd name="T51" fmla="*/ 348 h 615"/>
                <a:gd name="T52" fmla="*/ 141 w 263"/>
                <a:gd name="T53" fmla="*/ 359 h 615"/>
                <a:gd name="T54" fmla="*/ 123 w 263"/>
                <a:gd name="T55" fmla="*/ 356 h 615"/>
                <a:gd name="T56" fmla="*/ 119 w 263"/>
                <a:gd name="T57" fmla="*/ 371 h 615"/>
                <a:gd name="T58" fmla="*/ 119 w 263"/>
                <a:gd name="T59" fmla="*/ 389 h 615"/>
                <a:gd name="T60" fmla="*/ 119 w 263"/>
                <a:gd name="T61" fmla="*/ 404 h 615"/>
                <a:gd name="T62" fmla="*/ 97 w 263"/>
                <a:gd name="T63" fmla="*/ 415 h 615"/>
                <a:gd name="T64" fmla="*/ 93 w 263"/>
                <a:gd name="T65" fmla="*/ 434 h 615"/>
                <a:gd name="T66" fmla="*/ 123 w 263"/>
                <a:gd name="T67" fmla="*/ 449 h 615"/>
                <a:gd name="T68" fmla="*/ 126 w 263"/>
                <a:gd name="T69" fmla="*/ 463 h 615"/>
                <a:gd name="T70" fmla="*/ 115 w 263"/>
                <a:gd name="T71" fmla="*/ 478 h 615"/>
                <a:gd name="T72" fmla="*/ 104 w 263"/>
                <a:gd name="T73" fmla="*/ 493 h 615"/>
                <a:gd name="T74" fmla="*/ 93 w 263"/>
                <a:gd name="T75" fmla="*/ 504 h 615"/>
                <a:gd name="T76" fmla="*/ 89 w 263"/>
                <a:gd name="T77" fmla="*/ 526 h 615"/>
                <a:gd name="T78" fmla="*/ 97 w 263"/>
                <a:gd name="T79" fmla="*/ 545 h 615"/>
                <a:gd name="T80" fmla="*/ 97 w 263"/>
                <a:gd name="T81" fmla="*/ 552 h 615"/>
                <a:gd name="T82" fmla="*/ 45 w 263"/>
                <a:gd name="T83" fmla="*/ 538 h 615"/>
                <a:gd name="T84" fmla="*/ 19 w 263"/>
                <a:gd name="T85" fmla="*/ 515 h 615"/>
                <a:gd name="T86" fmla="*/ 30 w 263"/>
                <a:gd name="T87" fmla="*/ 460 h 615"/>
                <a:gd name="T88" fmla="*/ 26 w 263"/>
                <a:gd name="T89" fmla="*/ 423 h 615"/>
                <a:gd name="T90" fmla="*/ 15 w 263"/>
                <a:gd name="T91" fmla="*/ 400 h 615"/>
                <a:gd name="T92" fmla="*/ 15 w 263"/>
                <a:gd name="T93" fmla="*/ 382 h 615"/>
                <a:gd name="T94" fmla="*/ 12 w 263"/>
                <a:gd name="T95" fmla="*/ 345 h 615"/>
                <a:gd name="T96" fmla="*/ 12 w 263"/>
                <a:gd name="T97" fmla="*/ 293 h 615"/>
                <a:gd name="T98" fmla="*/ 15 w 263"/>
                <a:gd name="T99" fmla="*/ 241 h 615"/>
                <a:gd name="T100" fmla="*/ 19 w 263"/>
                <a:gd name="T101" fmla="*/ 204 h 615"/>
                <a:gd name="T102" fmla="*/ 0 w 263"/>
                <a:gd name="T103" fmla="*/ 155 h 615"/>
                <a:gd name="T104" fmla="*/ 8 w 263"/>
                <a:gd name="T105" fmla="*/ 115 h 615"/>
                <a:gd name="T106" fmla="*/ 26 w 263"/>
                <a:gd name="T107" fmla="*/ 78 h 615"/>
                <a:gd name="T108" fmla="*/ 23 w 263"/>
                <a:gd name="T109" fmla="*/ 52 h 615"/>
                <a:gd name="T110" fmla="*/ 178 w 263"/>
                <a:gd name="T111" fmla="*/ 608 h 615"/>
                <a:gd name="T112" fmla="*/ 178 w 263"/>
                <a:gd name="T113" fmla="*/ 608 h 615"/>
                <a:gd name="T114" fmla="*/ 108 w 263"/>
                <a:gd name="T115" fmla="*/ 575 h 615"/>
                <a:gd name="T116" fmla="*/ 119 w 263"/>
                <a:gd name="T117" fmla="*/ 586 h 615"/>
                <a:gd name="T118" fmla="*/ 156 w 263"/>
                <a:gd name="T119" fmla="*/ 604 h 615"/>
                <a:gd name="T120" fmla="*/ 156 w 263"/>
                <a:gd name="T121" fmla="*/ 612 h 615"/>
                <a:gd name="T122" fmla="*/ 119 w 263"/>
                <a:gd name="T123" fmla="*/ 612 h 615"/>
                <a:gd name="T124" fmla="*/ 123 w 263"/>
                <a:gd name="T125" fmla="*/ 604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3" h="615">
                  <a:moveTo>
                    <a:pt x="41" y="14"/>
                  </a:moveTo>
                  <a:lnTo>
                    <a:pt x="45" y="11"/>
                  </a:lnTo>
                  <a:lnTo>
                    <a:pt x="45" y="7"/>
                  </a:lnTo>
                  <a:lnTo>
                    <a:pt x="52" y="0"/>
                  </a:lnTo>
                  <a:lnTo>
                    <a:pt x="56" y="0"/>
                  </a:lnTo>
                  <a:lnTo>
                    <a:pt x="60" y="3"/>
                  </a:lnTo>
                  <a:lnTo>
                    <a:pt x="67" y="0"/>
                  </a:lnTo>
                  <a:lnTo>
                    <a:pt x="67" y="0"/>
                  </a:lnTo>
                  <a:lnTo>
                    <a:pt x="71" y="0"/>
                  </a:lnTo>
                  <a:lnTo>
                    <a:pt x="78" y="0"/>
                  </a:lnTo>
                  <a:lnTo>
                    <a:pt x="82" y="0"/>
                  </a:lnTo>
                  <a:lnTo>
                    <a:pt x="82" y="3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11"/>
                  </a:lnTo>
                  <a:lnTo>
                    <a:pt x="86" y="7"/>
                  </a:lnTo>
                  <a:lnTo>
                    <a:pt x="89" y="7"/>
                  </a:lnTo>
                  <a:lnTo>
                    <a:pt x="89" y="3"/>
                  </a:lnTo>
                  <a:lnTo>
                    <a:pt x="93" y="0"/>
                  </a:lnTo>
                  <a:lnTo>
                    <a:pt x="100" y="0"/>
                  </a:lnTo>
                  <a:lnTo>
                    <a:pt x="108" y="0"/>
                  </a:lnTo>
                  <a:lnTo>
                    <a:pt x="112" y="3"/>
                  </a:lnTo>
                  <a:lnTo>
                    <a:pt x="115" y="7"/>
                  </a:lnTo>
                  <a:lnTo>
                    <a:pt x="119" y="7"/>
                  </a:lnTo>
                  <a:lnTo>
                    <a:pt x="123" y="14"/>
                  </a:lnTo>
                  <a:lnTo>
                    <a:pt x="134" y="22"/>
                  </a:lnTo>
                  <a:lnTo>
                    <a:pt x="137" y="22"/>
                  </a:lnTo>
                  <a:lnTo>
                    <a:pt x="141" y="26"/>
                  </a:lnTo>
                  <a:lnTo>
                    <a:pt x="145" y="29"/>
                  </a:lnTo>
                  <a:lnTo>
                    <a:pt x="156" y="33"/>
                  </a:lnTo>
                  <a:lnTo>
                    <a:pt x="160" y="37"/>
                  </a:lnTo>
                  <a:lnTo>
                    <a:pt x="163" y="37"/>
                  </a:lnTo>
                  <a:lnTo>
                    <a:pt x="171" y="40"/>
                  </a:lnTo>
                  <a:lnTo>
                    <a:pt x="178" y="44"/>
                  </a:lnTo>
                  <a:lnTo>
                    <a:pt x="189" y="44"/>
                  </a:lnTo>
                  <a:lnTo>
                    <a:pt x="193" y="52"/>
                  </a:lnTo>
                  <a:lnTo>
                    <a:pt x="197" y="52"/>
                  </a:lnTo>
                  <a:lnTo>
                    <a:pt x="200" y="55"/>
                  </a:lnTo>
                  <a:lnTo>
                    <a:pt x="197" y="59"/>
                  </a:lnTo>
                  <a:lnTo>
                    <a:pt x="197" y="63"/>
                  </a:lnTo>
                  <a:lnTo>
                    <a:pt x="193" y="66"/>
                  </a:lnTo>
                  <a:lnTo>
                    <a:pt x="189" y="66"/>
                  </a:lnTo>
                  <a:lnTo>
                    <a:pt x="193" y="70"/>
                  </a:lnTo>
                  <a:lnTo>
                    <a:pt x="189" y="78"/>
                  </a:lnTo>
                  <a:lnTo>
                    <a:pt x="186" y="81"/>
                  </a:lnTo>
                  <a:lnTo>
                    <a:pt x="182" y="85"/>
                  </a:lnTo>
                  <a:lnTo>
                    <a:pt x="186" y="85"/>
                  </a:lnTo>
                  <a:lnTo>
                    <a:pt x="197" y="85"/>
                  </a:lnTo>
                  <a:lnTo>
                    <a:pt x="208" y="85"/>
                  </a:lnTo>
                  <a:lnTo>
                    <a:pt x="215" y="89"/>
                  </a:lnTo>
                  <a:lnTo>
                    <a:pt x="219" y="89"/>
                  </a:lnTo>
                  <a:lnTo>
                    <a:pt x="219" y="89"/>
                  </a:lnTo>
                  <a:lnTo>
                    <a:pt x="223" y="89"/>
                  </a:lnTo>
                  <a:lnTo>
                    <a:pt x="226" y="85"/>
                  </a:lnTo>
                  <a:lnTo>
                    <a:pt x="226" y="85"/>
                  </a:lnTo>
                  <a:lnTo>
                    <a:pt x="230" y="85"/>
                  </a:lnTo>
                  <a:lnTo>
                    <a:pt x="234" y="81"/>
                  </a:lnTo>
                  <a:lnTo>
                    <a:pt x="234" y="78"/>
                  </a:lnTo>
                  <a:lnTo>
                    <a:pt x="241" y="74"/>
                  </a:lnTo>
                  <a:lnTo>
                    <a:pt x="245" y="70"/>
                  </a:lnTo>
                  <a:lnTo>
                    <a:pt x="245" y="66"/>
                  </a:lnTo>
                  <a:lnTo>
                    <a:pt x="249" y="66"/>
                  </a:lnTo>
                  <a:lnTo>
                    <a:pt x="249" y="59"/>
                  </a:lnTo>
                  <a:lnTo>
                    <a:pt x="249" y="59"/>
                  </a:lnTo>
                  <a:lnTo>
                    <a:pt x="249" y="55"/>
                  </a:lnTo>
                  <a:lnTo>
                    <a:pt x="252" y="52"/>
                  </a:lnTo>
                  <a:lnTo>
                    <a:pt x="260" y="52"/>
                  </a:lnTo>
                  <a:lnTo>
                    <a:pt x="260" y="55"/>
                  </a:lnTo>
                  <a:lnTo>
                    <a:pt x="263" y="63"/>
                  </a:lnTo>
                  <a:lnTo>
                    <a:pt x="263" y="66"/>
                  </a:lnTo>
                  <a:lnTo>
                    <a:pt x="263" y="74"/>
                  </a:lnTo>
                  <a:lnTo>
                    <a:pt x="263" y="78"/>
                  </a:lnTo>
                  <a:lnTo>
                    <a:pt x="263" y="81"/>
                  </a:lnTo>
                  <a:lnTo>
                    <a:pt x="260" y="81"/>
                  </a:lnTo>
                  <a:lnTo>
                    <a:pt x="256" y="81"/>
                  </a:lnTo>
                  <a:lnTo>
                    <a:pt x="256" y="85"/>
                  </a:lnTo>
                  <a:lnTo>
                    <a:pt x="252" y="85"/>
                  </a:lnTo>
                  <a:lnTo>
                    <a:pt x="252" y="85"/>
                  </a:lnTo>
                  <a:lnTo>
                    <a:pt x="245" y="89"/>
                  </a:lnTo>
                  <a:lnTo>
                    <a:pt x="245" y="92"/>
                  </a:lnTo>
                  <a:lnTo>
                    <a:pt x="241" y="92"/>
                  </a:lnTo>
                  <a:lnTo>
                    <a:pt x="234" y="96"/>
                  </a:lnTo>
                  <a:lnTo>
                    <a:pt x="234" y="96"/>
                  </a:lnTo>
                  <a:lnTo>
                    <a:pt x="234" y="100"/>
                  </a:lnTo>
                  <a:lnTo>
                    <a:pt x="230" y="100"/>
                  </a:lnTo>
                  <a:lnTo>
                    <a:pt x="230" y="100"/>
                  </a:lnTo>
                  <a:lnTo>
                    <a:pt x="223" y="107"/>
                  </a:lnTo>
                  <a:lnTo>
                    <a:pt x="223" y="107"/>
                  </a:lnTo>
                  <a:lnTo>
                    <a:pt x="223" y="111"/>
                  </a:lnTo>
                  <a:lnTo>
                    <a:pt x="219" y="111"/>
                  </a:lnTo>
                  <a:lnTo>
                    <a:pt x="219" y="115"/>
                  </a:lnTo>
                  <a:lnTo>
                    <a:pt x="215" y="118"/>
                  </a:lnTo>
                  <a:lnTo>
                    <a:pt x="212" y="122"/>
                  </a:lnTo>
                  <a:lnTo>
                    <a:pt x="212" y="126"/>
                  </a:lnTo>
                  <a:lnTo>
                    <a:pt x="212" y="129"/>
                  </a:lnTo>
                  <a:lnTo>
                    <a:pt x="208" y="129"/>
                  </a:lnTo>
                  <a:lnTo>
                    <a:pt x="208" y="133"/>
                  </a:lnTo>
                  <a:lnTo>
                    <a:pt x="204" y="137"/>
                  </a:lnTo>
                  <a:lnTo>
                    <a:pt x="200" y="137"/>
                  </a:lnTo>
                  <a:lnTo>
                    <a:pt x="204" y="144"/>
                  </a:lnTo>
                  <a:lnTo>
                    <a:pt x="200" y="144"/>
                  </a:lnTo>
                  <a:lnTo>
                    <a:pt x="204" y="148"/>
                  </a:lnTo>
                  <a:lnTo>
                    <a:pt x="204" y="155"/>
                  </a:lnTo>
                  <a:lnTo>
                    <a:pt x="200" y="155"/>
                  </a:lnTo>
                  <a:lnTo>
                    <a:pt x="200" y="159"/>
                  </a:lnTo>
                  <a:lnTo>
                    <a:pt x="200" y="163"/>
                  </a:lnTo>
                  <a:lnTo>
                    <a:pt x="200" y="167"/>
                  </a:lnTo>
                  <a:lnTo>
                    <a:pt x="200" y="170"/>
                  </a:lnTo>
                  <a:lnTo>
                    <a:pt x="200" y="174"/>
                  </a:lnTo>
                  <a:lnTo>
                    <a:pt x="200" y="181"/>
                  </a:lnTo>
                  <a:lnTo>
                    <a:pt x="200" y="181"/>
                  </a:lnTo>
                  <a:lnTo>
                    <a:pt x="200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85"/>
                  </a:lnTo>
                  <a:lnTo>
                    <a:pt x="197" y="193"/>
                  </a:lnTo>
                  <a:lnTo>
                    <a:pt x="197" y="196"/>
                  </a:lnTo>
                  <a:lnTo>
                    <a:pt x="197" y="200"/>
                  </a:lnTo>
                  <a:lnTo>
                    <a:pt x="200" y="200"/>
                  </a:lnTo>
                  <a:lnTo>
                    <a:pt x="200" y="204"/>
                  </a:lnTo>
                  <a:lnTo>
                    <a:pt x="200" y="204"/>
                  </a:lnTo>
                  <a:lnTo>
                    <a:pt x="200" y="207"/>
                  </a:lnTo>
                  <a:lnTo>
                    <a:pt x="208" y="211"/>
                  </a:lnTo>
                  <a:lnTo>
                    <a:pt x="215" y="215"/>
                  </a:lnTo>
                  <a:lnTo>
                    <a:pt x="223" y="219"/>
                  </a:lnTo>
                  <a:lnTo>
                    <a:pt x="226" y="222"/>
                  </a:lnTo>
                  <a:lnTo>
                    <a:pt x="226" y="226"/>
                  </a:lnTo>
                  <a:lnTo>
                    <a:pt x="219" y="233"/>
                  </a:lnTo>
                  <a:lnTo>
                    <a:pt x="219" y="233"/>
                  </a:lnTo>
                  <a:lnTo>
                    <a:pt x="223" y="241"/>
                  </a:lnTo>
                  <a:lnTo>
                    <a:pt x="226" y="241"/>
                  </a:lnTo>
                  <a:lnTo>
                    <a:pt x="230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1"/>
                  </a:lnTo>
                  <a:lnTo>
                    <a:pt x="234" y="248"/>
                  </a:lnTo>
                  <a:lnTo>
                    <a:pt x="234" y="252"/>
                  </a:lnTo>
                  <a:lnTo>
                    <a:pt x="230" y="256"/>
                  </a:lnTo>
                  <a:lnTo>
                    <a:pt x="230" y="259"/>
                  </a:lnTo>
                  <a:lnTo>
                    <a:pt x="226" y="263"/>
                  </a:lnTo>
                  <a:lnTo>
                    <a:pt x="226" y="259"/>
                  </a:lnTo>
                  <a:lnTo>
                    <a:pt x="226" y="263"/>
                  </a:lnTo>
                  <a:lnTo>
                    <a:pt x="226" y="267"/>
                  </a:lnTo>
                  <a:lnTo>
                    <a:pt x="226" y="270"/>
                  </a:lnTo>
                  <a:lnTo>
                    <a:pt x="223" y="274"/>
                  </a:lnTo>
                  <a:lnTo>
                    <a:pt x="215" y="278"/>
                  </a:lnTo>
                  <a:lnTo>
                    <a:pt x="208" y="282"/>
                  </a:lnTo>
                  <a:lnTo>
                    <a:pt x="208" y="278"/>
                  </a:lnTo>
                  <a:lnTo>
                    <a:pt x="208" y="282"/>
                  </a:lnTo>
                  <a:lnTo>
                    <a:pt x="197" y="285"/>
                  </a:lnTo>
                  <a:lnTo>
                    <a:pt x="186" y="285"/>
                  </a:lnTo>
                  <a:lnTo>
                    <a:pt x="178" y="285"/>
                  </a:lnTo>
                  <a:lnTo>
                    <a:pt x="175" y="285"/>
                  </a:lnTo>
                  <a:lnTo>
                    <a:pt x="167" y="289"/>
                  </a:lnTo>
                  <a:lnTo>
                    <a:pt x="163" y="289"/>
                  </a:lnTo>
                  <a:lnTo>
                    <a:pt x="160" y="285"/>
                  </a:lnTo>
                  <a:lnTo>
                    <a:pt x="156" y="285"/>
                  </a:lnTo>
                  <a:lnTo>
                    <a:pt x="152" y="285"/>
                  </a:lnTo>
                  <a:lnTo>
                    <a:pt x="152" y="282"/>
                  </a:lnTo>
                  <a:lnTo>
                    <a:pt x="152" y="282"/>
                  </a:lnTo>
                  <a:lnTo>
                    <a:pt x="152" y="285"/>
                  </a:lnTo>
                  <a:lnTo>
                    <a:pt x="152" y="285"/>
                  </a:lnTo>
                  <a:lnTo>
                    <a:pt x="152" y="293"/>
                  </a:lnTo>
                  <a:lnTo>
                    <a:pt x="152" y="293"/>
                  </a:lnTo>
                  <a:lnTo>
                    <a:pt x="152" y="296"/>
                  </a:lnTo>
                  <a:lnTo>
                    <a:pt x="156" y="296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6" y="300"/>
                  </a:lnTo>
                  <a:lnTo>
                    <a:pt x="152" y="304"/>
                  </a:lnTo>
                  <a:lnTo>
                    <a:pt x="152" y="308"/>
                  </a:lnTo>
                  <a:lnTo>
                    <a:pt x="152" y="308"/>
                  </a:lnTo>
                  <a:lnTo>
                    <a:pt x="152" y="311"/>
                  </a:lnTo>
                  <a:lnTo>
                    <a:pt x="152" y="315"/>
                  </a:lnTo>
                  <a:lnTo>
                    <a:pt x="156" y="315"/>
                  </a:lnTo>
                  <a:lnTo>
                    <a:pt x="156" y="319"/>
                  </a:lnTo>
                  <a:lnTo>
                    <a:pt x="156" y="319"/>
                  </a:lnTo>
                  <a:lnTo>
                    <a:pt x="156" y="322"/>
                  </a:lnTo>
                  <a:lnTo>
                    <a:pt x="156" y="322"/>
                  </a:lnTo>
                  <a:lnTo>
                    <a:pt x="152" y="326"/>
                  </a:lnTo>
                  <a:lnTo>
                    <a:pt x="152" y="326"/>
                  </a:lnTo>
                  <a:lnTo>
                    <a:pt x="145" y="330"/>
                  </a:lnTo>
                  <a:lnTo>
                    <a:pt x="137" y="330"/>
                  </a:lnTo>
                  <a:lnTo>
                    <a:pt x="130" y="330"/>
                  </a:lnTo>
                  <a:lnTo>
                    <a:pt x="126" y="326"/>
                  </a:lnTo>
                  <a:lnTo>
                    <a:pt x="119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5" y="322"/>
                  </a:lnTo>
                  <a:lnTo>
                    <a:pt x="112" y="326"/>
                  </a:lnTo>
                  <a:lnTo>
                    <a:pt x="112" y="330"/>
                  </a:lnTo>
                  <a:lnTo>
                    <a:pt x="115" y="334"/>
                  </a:lnTo>
                  <a:lnTo>
                    <a:pt x="115" y="337"/>
                  </a:lnTo>
                  <a:lnTo>
                    <a:pt x="115" y="345"/>
                  </a:lnTo>
                  <a:lnTo>
                    <a:pt x="115" y="348"/>
                  </a:lnTo>
                  <a:lnTo>
                    <a:pt x="119" y="348"/>
                  </a:lnTo>
                  <a:lnTo>
                    <a:pt x="126" y="348"/>
                  </a:lnTo>
                  <a:lnTo>
                    <a:pt x="126" y="348"/>
                  </a:lnTo>
                  <a:lnTo>
                    <a:pt x="126" y="352"/>
                  </a:lnTo>
                  <a:lnTo>
                    <a:pt x="123" y="352"/>
                  </a:lnTo>
                  <a:lnTo>
                    <a:pt x="126" y="352"/>
                  </a:lnTo>
                  <a:lnTo>
                    <a:pt x="130" y="352"/>
                  </a:lnTo>
                  <a:lnTo>
                    <a:pt x="130" y="352"/>
                  </a:lnTo>
                  <a:lnTo>
                    <a:pt x="130" y="348"/>
                  </a:lnTo>
                  <a:lnTo>
                    <a:pt x="126" y="348"/>
                  </a:lnTo>
                  <a:lnTo>
                    <a:pt x="130" y="348"/>
                  </a:lnTo>
                  <a:lnTo>
                    <a:pt x="130" y="348"/>
                  </a:lnTo>
                  <a:lnTo>
                    <a:pt x="134" y="345"/>
                  </a:lnTo>
                  <a:lnTo>
                    <a:pt x="137" y="345"/>
                  </a:lnTo>
                  <a:lnTo>
                    <a:pt x="141" y="348"/>
                  </a:lnTo>
                  <a:lnTo>
                    <a:pt x="137" y="352"/>
                  </a:lnTo>
                  <a:lnTo>
                    <a:pt x="137" y="352"/>
                  </a:lnTo>
                  <a:lnTo>
                    <a:pt x="141" y="356"/>
                  </a:lnTo>
                  <a:lnTo>
                    <a:pt x="141" y="359"/>
                  </a:lnTo>
                  <a:lnTo>
                    <a:pt x="141" y="359"/>
                  </a:lnTo>
                  <a:lnTo>
                    <a:pt x="134" y="363"/>
                  </a:lnTo>
                  <a:lnTo>
                    <a:pt x="130" y="363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30" y="359"/>
                  </a:lnTo>
                  <a:lnTo>
                    <a:pt x="126" y="356"/>
                  </a:lnTo>
                  <a:lnTo>
                    <a:pt x="123" y="356"/>
                  </a:lnTo>
                  <a:lnTo>
                    <a:pt x="119" y="359"/>
                  </a:lnTo>
                  <a:lnTo>
                    <a:pt x="119" y="359"/>
                  </a:lnTo>
                  <a:lnTo>
                    <a:pt x="119" y="363"/>
                  </a:lnTo>
                  <a:lnTo>
                    <a:pt x="123" y="363"/>
                  </a:lnTo>
                  <a:lnTo>
                    <a:pt x="130" y="363"/>
                  </a:lnTo>
                  <a:lnTo>
                    <a:pt x="130" y="367"/>
                  </a:lnTo>
                  <a:lnTo>
                    <a:pt x="126" y="371"/>
                  </a:lnTo>
                  <a:lnTo>
                    <a:pt x="119" y="371"/>
                  </a:lnTo>
                  <a:lnTo>
                    <a:pt x="119" y="374"/>
                  </a:lnTo>
                  <a:lnTo>
                    <a:pt x="119" y="374"/>
                  </a:lnTo>
                  <a:lnTo>
                    <a:pt x="119" y="378"/>
                  </a:lnTo>
                  <a:lnTo>
                    <a:pt x="115" y="378"/>
                  </a:lnTo>
                  <a:lnTo>
                    <a:pt x="115" y="382"/>
                  </a:lnTo>
                  <a:lnTo>
                    <a:pt x="119" y="385"/>
                  </a:lnTo>
                  <a:lnTo>
                    <a:pt x="119" y="385"/>
                  </a:lnTo>
                  <a:lnTo>
                    <a:pt x="119" y="389"/>
                  </a:lnTo>
                  <a:lnTo>
                    <a:pt x="123" y="393"/>
                  </a:lnTo>
                  <a:lnTo>
                    <a:pt x="123" y="393"/>
                  </a:lnTo>
                  <a:lnTo>
                    <a:pt x="119" y="397"/>
                  </a:lnTo>
                  <a:lnTo>
                    <a:pt x="119" y="397"/>
                  </a:lnTo>
                  <a:lnTo>
                    <a:pt x="115" y="400"/>
                  </a:lnTo>
                  <a:lnTo>
                    <a:pt x="115" y="400"/>
                  </a:lnTo>
                  <a:lnTo>
                    <a:pt x="115" y="404"/>
                  </a:lnTo>
                  <a:lnTo>
                    <a:pt x="119" y="404"/>
                  </a:lnTo>
                  <a:lnTo>
                    <a:pt x="119" y="404"/>
                  </a:lnTo>
                  <a:lnTo>
                    <a:pt x="119" y="408"/>
                  </a:lnTo>
                  <a:lnTo>
                    <a:pt x="115" y="408"/>
                  </a:lnTo>
                  <a:lnTo>
                    <a:pt x="112" y="408"/>
                  </a:lnTo>
                  <a:lnTo>
                    <a:pt x="108" y="408"/>
                  </a:lnTo>
                  <a:lnTo>
                    <a:pt x="104" y="411"/>
                  </a:lnTo>
                  <a:lnTo>
                    <a:pt x="100" y="411"/>
                  </a:lnTo>
                  <a:lnTo>
                    <a:pt x="97" y="415"/>
                  </a:lnTo>
                  <a:lnTo>
                    <a:pt x="93" y="415"/>
                  </a:lnTo>
                  <a:lnTo>
                    <a:pt x="93" y="419"/>
                  </a:lnTo>
                  <a:lnTo>
                    <a:pt x="93" y="419"/>
                  </a:lnTo>
                  <a:lnTo>
                    <a:pt x="89" y="423"/>
                  </a:lnTo>
                  <a:lnTo>
                    <a:pt x="89" y="426"/>
                  </a:lnTo>
                  <a:lnTo>
                    <a:pt x="89" y="426"/>
                  </a:lnTo>
                  <a:lnTo>
                    <a:pt x="89" y="430"/>
                  </a:lnTo>
                  <a:lnTo>
                    <a:pt x="93" y="434"/>
                  </a:lnTo>
                  <a:lnTo>
                    <a:pt x="97" y="437"/>
                  </a:lnTo>
                  <a:lnTo>
                    <a:pt x="100" y="437"/>
                  </a:lnTo>
                  <a:lnTo>
                    <a:pt x="104" y="441"/>
                  </a:lnTo>
                  <a:lnTo>
                    <a:pt x="112" y="449"/>
                  </a:lnTo>
                  <a:lnTo>
                    <a:pt x="115" y="449"/>
                  </a:lnTo>
                  <a:lnTo>
                    <a:pt x="119" y="449"/>
                  </a:lnTo>
                  <a:lnTo>
                    <a:pt x="119" y="445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49"/>
                  </a:lnTo>
                  <a:lnTo>
                    <a:pt x="123" y="452"/>
                  </a:lnTo>
                  <a:lnTo>
                    <a:pt x="123" y="456"/>
                  </a:lnTo>
                  <a:lnTo>
                    <a:pt x="123" y="456"/>
                  </a:lnTo>
                  <a:lnTo>
                    <a:pt x="123" y="460"/>
                  </a:lnTo>
                  <a:lnTo>
                    <a:pt x="123" y="460"/>
                  </a:lnTo>
                  <a:lnTo>
                    <a:pt x="126" y="463"/>
                  </a:lnTo>
                  <a:lnTo>
                    <a:pt x="123" y="463"/>
                  </a:lnTo>
                  <a:lnTo>
                    <a:pt x="123" y="467"/>
                  </a:lnTo>
                  <a:lnTo>
                    <a:pt x="126" y="467"/>
                  </a:lnTo>
                  <a:lnTo>
                    <a:pt x="123" y="471"/>
                  </a:lnTo>
                  <a:lnTo>
                    <a:pt x="119" y="471"/>
                  </a:lnTo>
                  <a:lnTo>
                    <a:pt x="119" y="474"/>
                  </a:lnTo>
                  <a:lnTo>
                    <a:pt x="119" y="474"/>
                  </a:lnTo>
                  <a:lnTo>
                    <a:pt x="115" y="478"/>
                  </a:lnTo>
                  <a:lnTo>
                    <a:pt x="115" y="478"/>
                  </a:lnTo>
                  <a:lnTo>
                    <a:pt x="112" y="482"/>
                  </a:lnTo>
                  <a:lnTo>
                    <a:pt x="108" y="482"/>
                  </a:lnTo>
                  <a:lnTo>
                    <a:pt x="108" y="486"/>
                  </a:lnTo>
                  <a:lnTo>
                    <a:pt x="104" y="489"/>
                  </a:lnTo>
                  <a:lnTo>
                    <a:pt x="100" y="493"/>
                  </a:lnTo>
                  <a:lnTo>
                    <a:pt x="100" y="493"/>
                  </a:lnTo>
                  <a:lnTo>
                    <a:pt x="104" y="493"/>
                  </a:lnTo>
                  <a:lnTo>
                    <a:pt x="104" y="493"/>
                  </a:lnTo>
                  <a:lnTo>
                    <a:pt x="108" y="497"/>
                  </a:lnTo>
                  <a:lnTo>
                    <a:pt x="104" y="500"/>
                  </a:lnTo>
                  <a:lnTo>
                    <a:pt x="104" y="504"/>
                  </a:lnTo>
                  <a:lnTo>
                    <a:pt x="100" y="508"/>
                  </a:lnTo>
                  <a:lnTo>
                    <a:pt x="97" y="508"/>
                  </a:lnTo>
                  <a:lnTo>
                    <a:pt x="97" y="508"/>
                  </a:lnTo>
                  <a:lnTo>
                    <a:pt x="93" y="504"/>
                  </a:lnTo>
                  <a:lnTo>
                    <a:pt x="93" y="504"/>
                  </a:lnTo>
                  <a:lnTo>
                    <a:pt x="93" y="508"/>
                  </a:lnTo>
                  <a:lnTo>
                    <a:pt x="93" y="508"/>
                  </a:lnTo>
                  <a:lnTo>
                    <a:pt x="93" y="512"/>
                  </a:lnTo>
                  <a:lnTo>
                    <a:pt x="93" y="512"/>
                  </a:lnTo>
                  <a:lnTo>
                    <a:pt x="89" y="515"/>
                  </a:lnTo>
                  <a:lnTo>
                    <a:pt x="86" y="519"/>
                  </a:lnTo>
                  <a:lnTo>
                    <a:pt x="89" y="526"/>
                  </a:lnTo>
                  <a:lnTo>
                    <a:pt x="89" y="530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38"/>
                  </a:lnTo>
                  <a:lnTo>
                    <a:pt x="93" y="541"/>
                  </a:lnTo>
                  <a:lnTo>
                    <a:pt x="93" y="541"/>
                  </a:lnTo>
                  <a:lnTo>
                    <a:pt x="93" y="545"/>
                  </a:lnTo>
                  <a:lnTo>
                    <a:pt x="97" y="545"/>
                  </a:lnTo>
                  <a:lnTo>
                    <a:pt x="97" y="545"/>
                  </a:lnTo>
                  <a:lnTo>
                    <a:pt x="100" y="549"/>
                  </a:lnTo>
                  <a:lnTo>
                    <a:pt x="104" y="552"/>
                  </a:lnTo>
                  <a:lnTo>
                    <a:pt x="108" y="552"/>
                  </a:lnTo>
                  <a:lnTo>
                    <a:pt x="108" y="556"/>
                  </a:lnTo>
                  <a:lnTo>
                    <a:pt x="108" y="556"/>
                  </a:lnTo>
                  <a:lnTo>
                    <a:pt x="104" y="556"/>
                  </a:lnTo>
                  <a:lnTo>
                    <a:pt x="97" y="552"/>
                  </a:lnTo>
                  <a:lnTo>
                    <a:pt x="93" y="552"/>
                  </a:lnTo>
                  <a:lnTo>
                    <a:pt x="93" y="549"/>
                  </a:lnTo>
                  <a:lnTo>
                    <a:pt x="71" y="549"/>
                  </a:lnTo>
                  <a:lnTo>
                    <a:pt x="60" y="552"/>
                  </a:lnTo>
                  <a:lnTo>
                    <a:pt x="56" y="549"/>
                  </a:lnTo>
                  <a:lnTo>
                    <a:pt x="49" y="549"/>
                  </a:lnTo>
                  <a:lnTo>
                    <a:pt x="49" y="545"/>
                  </a:lnTo>
                  <a:lnTo>
                    <a:pt x="45" y="538"/>
                  </a:lnTo>
                  <a:lnTo>
                    <a:pt x="41" y="534"/>
                  </a:lnTo>
                  <a:lnTo>
                    <a:pt x="41" y="526"/>
                  </a:lnTo>
                  <a:lnTo>
                    <a:pt x="41" y="523"/>
                  </a:lnTo>
                  <a:lnTo>
                    <a:pt x="38" y="523"/>
                  </a:lnTo>
                  <a:lnTo>
                    <a:pt x="34" y="526"/>
                  </a:lnTo>
                  <a:lnTo>
                    <a:pt x="30" y="526"/>
                  </a:lnTo>
                  <a:lnTo>
                    <a:pt x="26" y="526"/>
                  </a:lnTo>
                  <a:lnTo>
                    <a:pt x="19" y="515"/>
                  </a:lnTo>
                  <a:lnTo>
                    <a:pt x="19" y="512"/>
                  </a:lnTo>
                  <a:lnTo>
                    <a:pt x="19" y="497"/>
                  </a:lnTo>
                  <a:lnTo>
                    <a:pt x="23" y="493"/>
                  </a:lnTo>
                  <a:lnTo>
                    <a:pt x="30" y="486"/>
                  </a:lnTo>
                  <a:lnTo>
                    <a:pt x="30" y="478"/>
                  </a:lnTo>
                  <a:lnTo>
                    <a:pt x="30" y="471"/>
                  </a:lnTo>
                  <a:lnTo>
                    <a:pt x="26" y="467"/>
                  </a:lnTo>
                  <a:lnTo>
                    <a:pt x="30" y="460"/>
                  </a:lnTo>
                  <a:lnTo>
                    <a:pt x="30" y="456"/>
                  </a:lnTo>
                  <a:lnTo>
                    <a:pt x="30" y="449"/>
                  </a:lnTo>
                  <a:lnTo>
                    <a:pt x="30" y="445"/>
                  </a:lnTo>
                  <a:lnTo>
                    <a:pt x="30" y="441"/>
                  </a:lnTo>
                  <a:lnTo>
                    <a:pt x="30" y="437"/>
                  </a:lnTo>
                  <a:lnTo>
                    <a:pt x="30" y="426"/>
                  </a:lnTo>
                  <a:lnTo>
                    <a:pt x="26" y="423"/>
                  </a:lnTo>
                  <a:lnTo>
                    <a:pt x="26" y="423"/>
                  </a:lnTo>
                  <a:lnTo>
                    <a:pt x="30" y="419"/>
                  </a:lnTo>
                  <a:lnTo>
                    <a:pt x="30" y="415"/>
                  </a:lnTo>
                  <a:lnTo>
                    <a:pt x="26" y="408"/>
                  </a:lnTo>
                  <a:lnTo>
                    <a:pt x="23" y="404"/>
                  </a:lnTo>
                  <a:lnTo>
                    <a:pt x="19" y="404"/>
                  </a:lnTo>
                  <a:lnTo>
                    <a:pt x="19" y="408"/>
                  </a:lnTo>
                  <a:lnTo>
                    <a:pt x="15" y="404"/>
                  </a:lnTo>
                  <a:lnTo>
                    <a:pt x="15" y="400"/>
                  </a:lnTo>
                  <a:lnTo>
                    <a:pt x="23" y="400"/>
                  </a:lnTo>
                  <a:lnTo>
                    <a:pt x="26" y="397"/>
                  </a:lnTo>
                  <a:lnTo>
                    <a:pt x="26" y="393"/>
                  </a:lnTo>
                  <a:lnTo>
                    <a:pt x="26" y="393"/>
                  </a:lnTo>
                  <a:lnTo>
                    <a:pt x="23" y="397"/>
                  </a:lnTo>
                  <a:lnTo>
                    <a:pt x="19" y="397"/>
                  </a:lnTo>
                  <a:lnTo>
                    <a:pt x="19" y="389"/>
                  </a:lnTo>
                  <a:lnTo>
                    <a:pt x="15" y="382"/>
                  </a:lnTo>
                  <a:lnTo>
                    <a:pt x="15" y="378"/>
                  </a:lnTo>
                  <a:lnTo>
                    <a:pt x="15" y="374"/>
                  </a:lnTo>
                  <a:lnTo>
                    <a:pt x="12" y="371"/>
                  </a:lnTo>
                  <a:lnTo>
                    <a:pt x="8" y="367"/>
                  </a:lnTo>
                  <a:lnTo>
                    <a:pt x="8" y="356"/>
                  </a:lnTo>
                  <a:lnTo>
                    <a:pt x="12" y="352"/>
                  </a:lnTo>
                  <a:lnTo>
                    <a:pt x="12" y="348"/>
                  </a:lnTo>
                  <a:lnTo>
                    <a:pt x="12" y="345"/>
                  </a:lnTo>
                  <a:lnTo>
                    <a:pt x="8" y="345"/>
                  </a:lnTo>
                  <a:lnTo>
                    <a:pt x="8" y="337"/>
                  </a:lnTo>
                  <a:lnTo>
                    <a:pt x="4" y="330"/>
                  </a:lnTo>
                  <a:lnTo>
                    <a:pt x="8" y="319"/>
                  </a:lnTo>
                  <a:lnTo>
                    <a:pt x="4" y="311"/>
                  </a:lnTo>
                  <a:lnTo>
                    <a:pt x="4" y="308"/>
                  </a:lnTo>
                  <a:lnTo>
                    <a:pt x="8" y="300"/>
                  </a:lnTo>
                  <a:lnTo>
                    <a:pt x="12" y="293"/>
                  </a:lnTo>
                  <a:lnTo>
                    <a:pt x="15" y="289"/>
                  </a:lnTo>
                  <a:lnTo>
                    <a:pt x="15" y="289"/>
                  </a:lnTo>
                  <a:lnTo>
                    <a:pt x="8" y="270"/>
                  </a:lnTo>
                  <a:lnTo>
                    <a:pt x="8" y="263"/>
                  </a:lnTo>
                  <a:lnTo>
                    <a:pt x="8" y="259"/>
                  </a:lnTo>
                  <a:lnTo>
                    <a:pt x="8" y="248"/>
                  </a:lnTo>
                  <a:lnTo>
                    <a:pt x="12" y="244"/>
                  </a:lnTo>
                  <a:lnTo>
                    <a:pt x="15" y="241"/>
                  </a:lnTo>
                  <a:lnTo>
                    <a:pt x="15" y="233"/>
                  </a:lnTo>
                  <a:lnTo>
                    <a:pt x="12" y="230"/>
                  </a:lnTo>
                  <a:lnTo>
                    <a:pt x="8" y="226"/>
                  </a:lnTo>
                  <a:lnTo>
                    <a:pt x="12" y="222"/>
                  </a:lnTo>
                  <a:lnTo>
                    <a:pt x="12" y="219"/>
                  </a:lnTo>
                  <a:lnTo>
                    <a:pt x="15" y="211"/>
                  </a:lnTo>
                  <a:lnTo>
                    <a:pt x="19" y="211"/>
                  </a:lnTo>
                  <a:lnTo>
                    <a:pt x="19" y="204"/>
                  </a:lnTo>
                  <a:lnTo>
                    <a:pt x="15" y="193"/>
                  </a:lnTo>
                  <a:lnTo>
                    <a:pt x="15" y="189"/>
                  </a:lnTo>
                  <a:lnTo>
                    <a:pt x="12" y="181"/>
                  </a:lnTo>
                  <a:lnTo>
                    <a:pt x="12" y="178"/>
                  </a:lnTo>
                  <a:lnTo>
                    <a:pt x="8" y="170"/>
                  </a:lnTo>
                  <a:lnTo>
                    <a:pt x="4" y="167"/>
                  </a:lnTo>
                  <a:lnTo>
                    <a:pt x="4" y="163"/>
                  </a:lnTo>
                  <a:lnTo>
                    <a:pt x="0" y="155"/>
                  </a:lnTo>
                  <a:lnTo>
                    <a:pt x="0" y="152"/>
                  </a:lnTo>
                  <a:lnTo>
                    <a:pt x="8" y="148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8" y="133"/>
                  </a:lnTo>
                  <a:lnTo>
                    <a:pt x="8" y="126"/>
                  </a:lnTo>
                  <a:lnTo>
                    <a:pt x="4" y="118"/>
                  </a:lnTo>
                  <a:lnTo>
                    <a:pt x="8" y="115"/>
                  </a:lnTo>
                  <a:lnTo>
                    <a:pt x="8" y="104"/>
                  </a:lnTo>
                  <a:lnTo>
                    <a:pt x="12" y="100"/>
                  </a:lnTo>
                  <a:lnTo>
                    <a:pt x="15" y="92"/>
                  </a:lnTo>
                  <a:lnTo>
                    <a:pt x="23" y="89"/>
                  </a:lnTo>
                  <a:lnTo>
                    <a:pt x="23" y="85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78"/>
                  </a:lnTo>
                  <a:lnTo>
                    <a:pt x="23" y="74"/>
                  </a:lnTo>
                  <a:lnTo>
                    <a:pt x="23" y="74"/>
                  </a:lnTo>
                  <a:lnTo>
                    <a:pt x="23" y="70"/>
                  </a:lnTo>
                  <a:lnTo>
                    <a:pt x="26" y="70"/>
                  </a:lnTo>
                  <a:lnTo>
                    <a:pt x="26" y="66"/>
                  </a:lnTo>
                  <a:lnTo>
                    <a:pt x="23" y="63"/>
                  </a:lnTo>
                  <a:lnTo>
                    <a:pt x="23" y="55"/>
                  </a:lnTo>
                  <a:lnTo>
                    <a:pt x="23" y="52"/>
                  </a:lnTo>
                  <a:lnTo>
                    <a:pt x="23" y="52"/>
                  </a:lnTo>
                  <a:lnTo>
                    <a:pt x="19" y="48"/>
                  </a:lnTo>
                  <a:lnTo>
                    <a:pt x="19" y="44"/>
                  </a:lnTo>
                  <a:lnTo>
                    <a:pt x="41" y="33"/>
                  </a:lnTo>
                  <a:lnTo>
                    <a:pt x="45" y="18"/>
                  </a:lnTo>
                  <a:lnTo>
                    <a:pt x="41" y="14"/>
                  </a:lnTo>
                  <a:lnTo>
                    <a:pt x="41" y="14"/>
                  </a:lnTo>
                  <a:close/>
                  <a:moveTo>
                    <a:pt x="178" y="608"/>
                  </a:moveTo>
                  <a:lnTo>
                    <a:pt x="178" y="608"/>
                  </a:lnTo>
                  <a:lnTo>
                    <a:pt x="182" y="608"/>
                  </a:lnTo>
                  <a:lnTo>
                    <a:pt x="186" y="608"/>
                  </a:lnTo>
                  <a:lnTo>
                    <a:pt x="189" y="604"/>
                  </a:lnTo>
                  <a:lnTo>
                    <a:pt x="186" y="604"/>
                  </a:lnTo>
                  <a:lnTo>
                    <a:pt x="182" y="604"/>
                  </a:lnTo>
                  <a:lnTo>
                    <a:pt x="178" y="608"/>
                  </a:lnTo>
                  <a:lnTo>
                    <a:pt x="178" y="608"/>
                  </a:lnTo>
                  <a:lnTo>
                    <a:pt x="178" y="608"/>
                  </a:lnTo>
                  <a:close/>
                  <a:moveTo>
                    <a:pt x="104" y="560"/>
                  </a:moveTo>
                  <a:lnTo>
                    <a:pt x="104" y="560"/>
                  </a:lnTo>
                  <a:lnTo>
                    <a:pt x="108" y="564"/>
                  </a:lnTo>
                  <a:lnTo>
                    <a:pt x="112" y="567"/>
                  </a:lnTo>
                  <a:lnTo>
                    <a:pt x="112" y="575"/>
                  </a:lnTo>
                  <a:lnTo>
                    <a:pt x="112" y="575"/>
                  </a:lnTo>
                  <a:lnTo>
                    <a:pt x="108" y="575"/>
                  </a:lnTo>
                  <a:lnTo>
                    <a:pt x="108" y="578"/>
                  </a:lnTo>
                  <a:lnTo>
                    <a:pt x="104" y="560"/>
                  </a:lnTo>
                  <a:lnTo>
                    <a:pt x="104" y="560"/>
                  </a:lnTo>
                  <a:close/>
                  <a:moveTo>
                    <a:pt x="108" y="578"/>
                  </a:moveTo>
                  <a:lnTo>
                    <a:pt x="112" y="578"/>
                  </a:lnTo>
                  <a:lnTo>
                    <a:pt x="115" y="578"/>
                  </a:lnTo>
                  <a:lnTo>
                    <a:pt x="119" y="582"/>
                  </a:lnTo>
                  <a:lnTo>
                    <a:pt x="119" y="586"/>
                  </a:lnTo>
                  <a:lnTo>
                    <a:pt x="123" y="586"/>
                  </a:lnTo>
                  <a:lnTo>
                    <a:pt x="126" y="589"/>
                  </a:lnTo>
                  <a:lnTo>
                    <a:pt x="126" y="593"/>
                  </a:lnTo>
                  <a:lnTo>
                    <a:pt x="130" y="593"/>
                  </a:lnTo>
                  <a:lnTo>
                    <a:pt x="145" y="597"/>
                  </a:lnTo>
                  <a:lnTo>
                    <a:pt x="145" y="601"/>
                  </a:lnTo>
                  <a:lnTo>
                    <a:pt x="149" y="601"/>
                  </a:lnTo>
                  <a:lnTo>
                    <a:pt x="156" y="604"/>
                  </a:lnTo>
                  <a:lnTo>
                    <a:pt x="160" y="604"/>
                  </a:lnTo>
                  <a:lnTo>
                    <a:pt x="163" y="604"/>
                  </a:lnTo>
                  <a:lnTo>
                    <a:pt x="167" y="604"/>
                  </a:lnTo>
                  <a:lnTo>
                    <a:pt x="167" y="608"/>
                  </a:lnTo>
                  <a:lnTo>
                    <a:pt x="163" y="608"/>
                  </a:lnTo>
                  <a:lnTo>
                    <a:pt x="163" y="608"/>
                  </a:lnTo>
                  <a:lnTo>
                    <a:pt x="160" y="608"/>
                  </a:lnTo>
                  <a:lnTo>
                    <a:pt x="156" y="612"/>
                  </a:lnTo>
                  <a:lnTo>
                    <a:pt x="156" y="615"/>
                  </a:lnTo>
                  <a:lnTo>
                    <a:pt x="152" y="615"/>
                  </a:lnTo>
                  <a:lnTo>
                    <a:pt x="149" y="615"/>
                  </a:lnTo>
                  <a:lnTo>
                    <a:pt x="145" y="612"/>
                  </a:lnTo>
                  <a:lnTo>
                    <a:pt x="137" y="612"/>
                  </a:lnTo>
                  <a:lnTo>
                    <a:pt x="130" y="612"/>
                  </a:lnTo>
                  <a:lnTo>
                    <a:pt x="126" y="612"/>
                  </a:lnTo>
                  <a:lnTo>
                    <a:pt x="119" y="612"/>
                  </a:lnTo>
                  <a:lnTo>
                    <a:pt x="119" y="612"/>
                  </a:lnTo>
                  <a:lnTo>
                    <a:pt x="115" y="608"/>
                  </a:lnTo>
                  <a:lnTo>
                    <a:pt x="123" y="608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30" y="604"/>
                  </a:lnTo>
                  <a:lnTo>
                    <a:pt x="126" y="604"/>
                  </a:lnTo>
                  <a:lnTo>
                    <a:pt x="123" y="604"/>
                  </a:lnTo>
                  <a:lnTo>
                    <a:pt x="115" y="604"/>
                  </a:lnTo>
                  <a:lnTo>
                    <a:pt x="115" y="604"/>
                  </a:lnTo>
                  <a:lnTo>
                    <a:pt x="108" y="57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6" name="Freeform 189"/>
            <p:cNvSpPr>
              <a:spLocks noEditPoints="1"/>
            </p:cNvSpPr>
            <p:nvPr/>
          </p:nvSpPr>
          <p:spPr bwMode="auto">
            <a:xfrm>
              <a:off x="2810821" y="3524646"/>
              <a:ext cx="234167" cy="907075"/>
            </a:xfrm>
            <a:custGeom>
              <a:avLst/>
              <a:gdLst>
                <a:gd name="T0" fmla="*/ 33 w 49"/>
                <a:gd name="T1" fmla="*/ 183 h 190"/>
                <a:gd name="T2" fmla="*/ 33 w 49"/>
                <a:gd name="T3" fmla="*/ 185 h 190"/>
                <a:gd name="T4" fmla="*/ 40 w 49"/>
                <a:gd name="T5" fmla="*/ 185 h 190"/>
                <a:gd name="T6" fmla="*/ 33 w 49"/>
                <a:gd name="T7" fmla="*/ 177 h 190"/>
                <a:gd name="T8" fmla="*/ 39 w 49"/>
                <a:gd name="T9" fmla="*/ 175 h 190"/>
                <a:gd name="T10" fmla="*/ 15 w 49"/>
                <a:gd name="T11" fmla="*/ 157 h 190"/>
                <a:gd name="T12" fmla="*/ 15 w 49"/>
                <a:gd name="T13" fmla="*/ 129 h 190"/>
                <a:gd name="T14" fmla="*/ 11 w 49"/>
                <a:gd name="T15" fmla="*/ 108 h 190"/>
                <a:gd name="T16" fmla="*/ 15 w 49"/>
                <a:gd name="T17" fmla="*/ 74 h 190"/>
                <a:gd name="T18" fmla="*/ 16 w 49"/>
                <a:gd name="T19" fmla="*/ 42 h 190"/>
                <a:gd name="T20" fmla="*/ 16 w 49"/>
                <a:gd name="T21" fmla="*/ 15 h 190"/>
                <a:gd name="T22" fmla="*/ 7 w 49"/>
                <a:gd name="T23" fmla="*/ 3 h 190"/>
                <a:gd name="T24" fmla="*/ 5 w 49"/>
                <a:gd name="T25" fmla="*/ 25 h 190"/>
                <a:gd name="T26" fmla="*/ 5 w 49"/>
                <a:gd name="T27" fmla="*/ 47 h 190"/>
                <a:gd name="T28" fmla="*/ 6 w 49"/>
                <a:gd name="T29" fmla="*/ 67 h 190"/>
                <a:gd name="T30" fmla="*/ 4 w 49"/>
                <a:gd name="T31" fmla="*/ 82 h 190"/>
                <a:gd name="T32" fmla="*/ 2 w 49"/>
                <a:gd name="T33" fmla="*/ 94 h 190"/>
                <a:gd name="T34" fmla="*/ 3 w 49"/>
                <a:gd name="T35" fmla="*/ 109 h 190"/>
                <a:gd name="T36" fmla="*/ 10 w 49"/>
                <a:gd name="T37" fmla="*/ 116 h 190"/>
                <a:gd name="T38" fmla="*/ 9 w 49"/>
                <a:gd name="T39" fmla="*/ 125 h 190"/>
                <a:gd name="T40" fmla="*/ 9 w 49"/>
                <a:gd name="T41" fmla="*/ 138 h 190"/>
                <a:gd name="T42" fmla="*/ 3 w 49"/>
                <a:gd name="T43" fmla="*/ 135 h 190"/>
                <a:gd name="T44" fmla="*/ 6 w 49"/>
                <a:gd name="T45" fmla="*/ 139 h 190"/>
                <a:gd name="T46" fmla="*/ 10 w 49"/>
                <a:gd name="T47" fmla="*/ 144 h 190"/>
                <a:gd name="T48" fmla="*/ 10 w 49"/>
                <a:gd name="T49" fmla="*/ 150 h 190"/>
                <a:gd name="T50" fmla="*/ 11 w 49"/>
                <a:gd name="T51" fmla="*/ 157 h 190"/>
                <a:gd name="T52" fmla="*/ 15 w 49"/>
                <a:gd name="T53" fmla="*/ 165 h 190"/>
                <a:gd name="T54" fmla="*/ 20 w 49"/>
                <a:gd name="T55" fmla="*/ 167 h 190"/>
                <a:gd name="T56" fmla="*/ 21 w 49"/>
                <a:gd name="T57" fmla="*/ 170 h 190"/>
                <a:gd name="T58" fmla="*/ 19 w 49"/>
                <a:gd name="T59" fmla="*/ 172 h 190"/>
                <a:gd name="T60" fmla="*/ 23 w 49"/>
                <a:gd name="T61" fmla="*/ 171 h 190"/>
                <a:gd name="T62" fmla="*/ 21 w 49"/>
                <a:gd name="T63" fmla="*/ 175 h 190"/>
                <a:gd name="T64" fmla="*/ 28 w 49"/>
                <a:gd name="T65" fmla="*/ 173 h 190"/>
                <a:gd name="T66" fmla="*/ 29 w 49"/>
                <a:gd name="T67" fmla="*/ 179 h 190"/>
                <a:gd name="T68" fmla="*/ 38 w 49"/>
                <a:gd name="T69" fmla="*/ 169 h 190"/>
                <a:gd name="T70" fmla="*/ 3 w 49"/>
                <a:gd name="T71" fmla="*/ 117 h 190"/>
                <a:gd name="T72" fmla="*/ 8 w 49"/>
                <a:gd name="T73" fmla="*/ 115 h 190"/>
                <a:gd name="T74" fmla="*/ 7 w 49"/>
                <a:gd name="T75" fmla="*/ 124 h 190"/>
                <a:gd name="T76" fmla="*/ 3 w 49"/>
                <a:gd name="T77" fmla="*/ 128 h 190"/>
                <a:gd name="T78" fmla="*/ 4 w 49"/>
                <a:gd name="T79" fmla="*/ 128 h 190"/>
                <a:gd name="T80" fmla="*/ 9 w 49"/>
                <a:gd name="T81" fmla="*/ 126 h 190"/>
                <a:gd name="T82" fmla="*/ 5 w 49"/>
                <a:gd name="T83" fmla="*/ 130 h 190"/>
                <a:gd name="T84" fmla="*/ 7 w 49"/>
                <a:gd name="T85" fmla="*/ 148 h 190"/>
                <a:gd name="T86" fmla="*/ 6 w 49"/>
                <a:gd name="T87" fmla="*/ 148 h 190"/>
                <a:gd name="T88" fmla="*/ 5 w 49"/>
                <a:gd name="T89" fmla="*/ 152 h 190"/>
                <a:gd name="T90" fmla="*/ 6 w 49"/>
                <a:gd name="T91" fmla="*/ 154 h 190"/>
                <a:gd name="T92" fmla="*/ 9 w 49"/>
                <a:gd name="T93" fmla="*/ 156 h 190"/>
                <a:gd name="T94" fmla="*/ 10 w 49"/>
                <a:gd name="T95" fmla="*/ 162 h 190"/>
                <a:gd name="T96" fmla="*/ 10 w 49"/>
                <a:gd name="T97" fmla="*/ 161 h 190"/>
                <a:gd name="T98" fmla="*/ 11 w 49"/>
                <a:gd name="T99" fmla="*/ 167 h 190"/>
                <a:gd name="T100" fmla="*/ 14 w 49"/>
                <a:gd name="T101" fmla="*/ 169 h 190"/>
                <a:gd name="T102" fmla="*/ 15 w 49"/>
                <a:gd name="T103" fmla="*/ 169 h 190"/>
                <a:gd name="T104" fmla="*/ 17 w 49"/>
                <a:gd name="T105" fmla="*/ 172 h 190"/>
                <a:gd name="T106" fmla="*/ 21 w 49"/>
                <a:gd name="T107" fmla="*/ 177 h 190"/>
                <a:gd name="T108" fmla="*/ 22 w 49"/>
                <a:gd name="T109" fmla="*/ 180 h 190"/>
                <a:gd name="T110" fmla="*/ 26 w 49"/>
                <a:gd name="T111" fmla="*/ 180 h 190"/>
                <a:gd name="T112" fmla="*/ 27 w 49"/>
                <a:gd name="T113" fmla="*/ 181 h 190"/>
                <a:gd name="T114" fmla="*/ 31 w 49"/>
                <a:gd name="T115" fmla="*/ 179 h 190"/>
                <a:gd name="T116" fmla="*/ 48 w 49"/>
                <a:gd name="T117" fmla="*/ 188 h 190"/>
                <a:gd name="T118" fmla="*/ 45 w 49"/>
                <a:gd name="T119" fmla="*/ 186 h 190"/>
                <a:gd name="T120" fmla="*/ 41 w 49"/>
                <a:gd name="T121" fmla="*/ 187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9" h="190">
                  <a:moveTo>
                    <a:pt x="42" y="184"/>
                  </a:moveTo>
                  <a:cubicBezTo>
                    <a:pt x="41" y="183"/>
                    <a:pt x="41" y="183"/>
                    <a:pt x="41" y="183"/>
                  </a:cubicBezTo>
                  <a:cubicBezTo>
                    <a:pt x="41" y="183"/>
                    <a:pt x="41" y="183"/>
                    <a:pt x="41" y="183"/>
                  </a:cubicBezTo>
                  <a:cubicBezTo>
                    <a:pt x="40" y="182"/>
                    <a:pt x="40" y="182"/>
                    <a:pt x="40" y="182"/>
                  </a:cubicBezTo>
                  <a:cubicBezTo>
                    <a:pt x="38" y="182"/>
                    <a:pt x="38" y="182"/>
                    <a:pt x="38" y="182"/>
                  </a:cubicBezTo>
                  <a:cubicBezTo>
                    <a:pt x="36" y="181"/>
                    <a:pt x="36" y="181"/>
                    <a:pt x="36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1"/>
                    <a:pt x="35" y="181"/>
                    <a:pt x="35" y="181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5" y="182"/>
                    <a:pt x="35" y="182"/>
                    <a:pt x="35" y="182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2"/>
                  </a:cubicBezTo>
                  <a:cubicBezTo>
                    <a:pt x="34" y="183"/>
                    <a:pt x="34" y="183"/>
                    <a:pt x="34" y="183"/>
                  </a:cubicBezTo>
                  <a:cubicBezTo>
                    <a:pt x="33" y="183"/>
                    <a:pt x="33" y="183"/>
                    <a:pt x="33" y="183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1" y="183"/>
                    <a:pt x="31" y="183"/>
                    <a:pt x="31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8" y="184"/>
                    <a:pt x="28" y="184"/>
                    <a:pt x="28" y="184"/>
                  </a:cubicBezTo>
                  <a:cubicBezTo>
                    <a:pt x="29" y="184"/>
                    <a:pt x="29" y="184"/>
                    <a:pt x="29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0" y="184"/>
                    <a:pt x="30" y="184"/>
                    <a:pt x="30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33" y="184"/>
                    <a:pt x="33" y="184"/>
                    <a:pt x="33" y="184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3" y="185"/>
                    <a:pt x="33" y="185"/>
                    <a:pt x="33" y="185"/>
                  </a:cubicBezTo>
                  <a:cubicBezTo>
                    <a:pt x="32" y="186"/>
                    <a:pt x="32" y="186"/>
                    <a:pt x="32" y="186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87"/>
                    <a:pt x="34" y="187"/>
                    <a:pt x="34" y="187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8"/>
                    <a:pt x="35" y="188"/>
                    <a:pt x="35" y="188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5" y="187"/>
                    <a:pt x="35" y="187"/>
                    <a:pt x="35" y="187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4" y="186"/>
                    <a:pt x="34" y="186"/>
                    <a:pt x="34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6"/>
                    <a:pt x="35" y="186"/>
                    <a:pt x="35" y="186"/>
                  </a:cubicBezTo>
                  <a:cubicBezTo>
                    <a:pt x="35" y="185"/>
                    <a:pt x="35" y="185"/>
                    <a:pt x="35" y="185"/>
                  </a:cubicBezTo>
                  <a:cubicBezTo>
                    <a:pt x="34" y="185"/>
                    <a:pt x="34" y="185"/>
                    <a:pt x="34" y="185"/>
                  </a:cubicBezTo>
                  <a:cubicBezTo>
                    <a:pt x="36" y="184"/>
                    <a:pt x="36" y="184"/>
                    <a:pt x="36" y="184"/>
                  </a:cubicBezTo>
                  <a:cubicBezTo>
                    <a:pt x="37" y="184"/>
                    <a:pt x="37" y="184"/>
                    <a:pt x="37" y="184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1" y="185"/>
                    <a:pt x="41" y="185"/>
                    <a:pt x="41" y="185"/>
                  </a:cubicBezTo>
                  <a:cubicBezTo>
                    <a:pt x="41" y="184"/>
                    <a:pt x="41" y="184"/>
                    <a:pt x="41" y="184"/>
                  </a:cubicBezTo>
                  <a:cubicBezTo>
                    <a:pt x="42" y="184"/>
                    <a:pt x="42" y="184"/>
                    <a:pt x="42" y="184"/>
                  </a:cubicBezTo>
                  <a:close/>
                  <a:moveTo>
                    <a:pt x="41" y="182"/>
                  </a:moveTo>
                  <a:cubicBezTo>
                    <a:pt x="40" y="182"/>
                    <a:pt x="40" y="182"/>
                    <a:pt x="40" y="182"/>
                  </a:cubicBezTo>
                  <a:cubicBezTo>
                    <a:pt x="38" y="181"/>
                    <a:pt x="38" y="181"/>
                    <a:pt x="38" y="181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35" y="180"/>
                    <a:pt x="35" y="180"/>
                    <a:pt x="35" y="180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9"/>
                    <a:pt x="34" y="179"/>
                    <a:pt x="34" y="179"/>
                  </a:cubicBezTo>
                  <a:cubicBezTo>
                    <a:pt x="34" y="178"/>
                    <a:pt x="34" y="178"/>
                    <a:pt x="34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5" y="177"/>
                    <a:pt x="35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7" y="176"/>
                    <a:pt x="37" y="176"/>
                    <a:pt x="37" y="176"/>
                  </a:cubicBezTo>
                  <a:cubicBezTo>
                    <a:pt x="36" y="176"/>
                    <a:pt x="36" y="176"/>
                    <a:pt x="36" y="176"/>
                  </a:cubicBezTo>
                  <a:cubicBezTo>
                    <a:pt x="34" y="176"/>
                    <a:pt x="34" y="176"/>
                    <a:pt x="34" y="176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5"/>
                    <a:pt x="32" y="175"/>
                    <a:pt x="32" y="175"/>
                  </a:cubicBezTo>
                  <a:cubicBezTo>
                    <a:pt x="32" y="174"/>
                    <a:pt x="32" y="174"/>
                    <a:pt x="32" y="174"/>
                  </a:cubicBezTo>
                  <a:cubicBezTo>
                    <a:pt x="33" y="174"/>
                    <a:pt x="33" y="174"/>
                    <a:pt x="33" y="174"/>
                  </a:cubicBezTo>
                  <a:cubicBezTo>
                    <a:pt x="33" y="173"/>
                    <a:pt x="33" y="173"/>
                    <a:pt x="33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3"/>
                    <a:pt x="32" y="173"/>
                    <a:pt x="32" y="173"/>
                  </a:cubicBezTo>
                  <a:cubicBezTo>
                    <a:pt x="32" y="172"/>
                    <a:pt x="32" y="172"/>
                    <a:pt x="32" y="172"/>
                  </a:cubicBezTo>
                  <a:cubicBezTo>
                    <a:pt x="33" y="172"/>
                    <a:pt x="33" y="172"/>
                    <a:pt x="33" y="172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4" y="173"/>
                    <a:pt x="34" y="173"/>
                    <a:pt x="34" y="173"/>
                  </a:cubicBezTo>
                  <a:cubicBezTo>
                    <a:pt x="35" y="172"/>
                    <a:pt x="35" y="172"/>
                    <a:pt x="35" y="172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5" y="170"/>
                    <a:pt x="35" y="170"/>
                    <a:pt x="35" y="170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8" y="170"/>
                    <a:pt x="38" y="170"/>
                    <a:pt x="38" y="170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39" y="175"/>
                    <a:pt x="39" y="175"/>
                    <a:pt x="39" y="175"/>
                  </a:cubicBezTo>
                  <a:cubicBezTo>
                    <a:pt x="41" y="182"/>
                    <a:pt x="41" y="182"/>
                    <a:pt x="41" y="182"/>
                  </a:cubicBezTo>
                  <a:close/>
                  <a:moveTo>
                    <a:pt x="38" y="169"/>
                  </a:moveTo>
                  <a:cubicBezTo>
                    <a:pt x="36" y="168"/>
                    <a:pt x="36" y="168"/>
                    <a:pt x="36" y="168"/>
                  </a:cubicBezTo>
                  <a:cubicBezTo>
                    <a:pt x="35" y="168"/>
                    <a:pt x="35" y="168"/>
                    <a:pt x="35" y="168"/>
                  </a:cubicBezTo>
                  <a:cubicBezTo>
                    <a:pt x="35" y="167"/>
                    <a:pt x="35" y="167"/>
                    <a:pt x="35" y="167"/>
                  </a:cubicBezTo>
                  <a:cubicBezTo>
                    <a:pt x="29" y="167"/>
                    <a:pt x="29" y="167"/>
                    <a:pt x="29" y="167"/>
                  </a:cubicBezTo>
                  <a:cubicBezTo>
                    <a:pt x="26" y="168"/>
                    <a:pt x="26" y="168"/>
                    <a:pt x="26" y="168"/>
                  </a:cubicBezTo>
                  <a:cubicBezTo>
                    <a:pt x="25" y="167"/>
                    <a:pt x="25" y="167"/>
                    <a:pt x="25" y="167"/>
                  </a:cubicBezTo>
                  <a:cubicBezTo>
                    <a:pt x="23" y="167"/>
                    <a:pt x="23" y="167"/>
                    <a:pt x="23" y="167"/>
                  </a:cubicBezTo>
                  <a:cubicBezTo>
                    <a:pt x="23" y="166"/>
                    <a:pt x="23" y="166"/>
                    <a:pt x="23" y="166"/>
                  </a:cubicBezTo>
                  <a:cubicBezTo>
                    <a:pt x="22" y="164"/>
                    <a:pt x="22" y="164"/>
                    <a:pt x="22" y="164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21" y="161"/>
                    <a:pt x="21" y="161"/>
                    <a:pt x="21" y="161"/>
                  </a:cubicBezTo>
                  <a:cubicBezTo>
                    <a:pt x="21" y="160"/>
                    <a:pt x="21" y="160"/>
                    <a:pt x="21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19" y="161"/>
                    <a:pt x="19" y="161"/>
                    <a:pt x="19" y="161"/>
                  </a:cubicBezTo>
                  <a:cubicBezTo>
                    <a:pt x="18" y="161"/>
                    <a:pt x="18" y="161"/>
                    <a:pt x="18" y="161"/>
                  </a:cubicBezTo>
                  <a:cubicBezTo>
                    <a:pt x="17" y="161"/>
                    <a:pt x="17" y="161"/>
                    <a:pt x="17" y="161"/>
                  </a:cubicBezTo>
                  <a:cubicBezTo>
                    <a:pt x="15" y="158"/>
                    <a:pt x="15" y="158"/>
                    <a:pt x="15" y="158"/>
                  </a:cubicBezTo>
                  <a:cubicBezTo>
                    <a:pt x="15" y="157"/>
                    <a:pt x="15" y="157"/>
                    <a:pt x="15" y="157"/>
                  </a:cubicBezTo>
                  <a:cubicBezTo>
                    <a:pt x="15" y="153"/>
                    <a:pt x="15" y="153"/>
                    <a:pt x="15" y="153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18" y="150"/>
                    <a:pt x="18" y="150"/>
                    <a:pt x="18" y="150"/>
                  </a:cubicBezTo>
                  <a:cubicBezTo>
                    <a:pt x="18" y="148"/>
                    <a:pt x="18" y="148"/>
                    <a:pt x="18" y="148"/>
                  </a:cubicBezTo>
                  <a:cubicBezTo>
                    <a:pt x="18" y="146"/>
                    <a:pt x="18" y="146"/>
                    <a:pt x="18" y="146"/>
                  </a:cubicBezTo>
                  <a:cubicBezTo>
                    <a:pt x="17" y="145"/>
                    <a:pt x="17" y="145"/>
                    <a:pt x="17" y="145"/>
                  </a:cubicBezTo>
                  <a:cubicBezTo>
                    <a:pt x="18" y="143"/>
                    <a:pt x="18" y="143"/>
                    <a:pt x="18" y="143"/>
                  </a:cubicBezTo>
                  <a:cubicBezTo>
                    <a:pt x="18" y="142"/>
                    <a:pt x="18" y="142"/>
                    <a:pt x="18" y="142"/>
                  </a:cubicBezTo>
                  <a:cubicBezTo>
                    <a:pt x="18" y="140"/>
                    <a:pt x="18" y="140"/>
                    <a:pt x="18" y="140"/>
                  </a:cubicBezTo>
                  <a:cubicBezTo>
                    <a:pt x="18" y="139"/>
                    <a:pt x="18" y="139"/>
                    <a:pt x="18" y="13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8" y="134"/>
                    <a:pt x="18" y="134"/>
                    <a:pt x="18" y="134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7" y="133"/>
                    <a:pt x="17" y="133"/>
                    <a:pt x="17" y="133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1"/>
                    <a:pt x="18" y="131"/>
                    <a:pt x="18" y="131"/>
                  </a:cubicBezTo>
                  <a:cubicBezTo>
                    <a:pt x="17" y="129"/>
                    <a:pt x="17" y="129"/>
                    <a:pt x="17" y="129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15" y="129"/>
                    <a:pt x="15" y="129"/>
                    <a:pt x="15" y="129"/>
                  </a:cubicBezTo>
                  <a:cubicBezTo>
                    <a:pt x="14" y="128"/>
                    <a:pt x="14" y="128"/>
                    <a:pt x="14" y="128"/>
                  </a:cubicBezTo>
                  <a:cubicBezTo>
                    <a:pt x="14" y="127"/>
                    <a:pt x="14" y="127"/>
                    <a:pt x="14" y="127"/>
                  </a:cubicBezTo>
                  <a:cubicBezTo>
                    <a:pt x="16" y="127"/>
                    <a:pt x="16" y="127"/>
                    <a:pt x="16" y="127"/>
                  </a:cubicBezTo>
                  <a:cubicBezTo>
                    <a:pt x="17" y="126"/>
                    <a:pt x="17" y="126"/>
                    <a:pt x="17" y="126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7" y="125"/>
                    <a:pt x="17" y="125"/>
                    <a:pt x="17" y="125"/>
                  </a:cubicBezTo>
                  <a:cubicBezTo>
                    <a:pt x="16" y="126"/>
                    <a:pt x="16" y="126"/>
                    <a:pt x="16" y="126"/>
                  </a:cubicBezTo>
                  <a:cubicBezTo>
                    <a:pt x="15" y="126"/>
                    <a:pt x="15" y="126"/>
                    <a:pt x="15" y="126"/>
                  </a:cubicBezTo>
                  <a:cubicBezTo>
                    <a:pt x="15" y="124"/>
                    <a:pt x="15" y="124"/>
                    <a:pt x="15" y="124"/>
                  </a:cubicBezTo>
                  <a:cubicBezTo>
                    <a:pt x="14" y="122"/>
                    <a:pt x="14" y="122"/>
                    <a:pt x="14" y="122"/>
                  </a:cubicBezTo>
                  <a:cubicBezTo>
                    <a:pt x="14" y="121"/>
                    <a:pt x="14" y="121"/>
                    <a:pt x="14" y="121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3" y="119"/>
                    <a:pt x="13" y="119"/>
                    <a:pt x="13" y="119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3" y="112"/>
                    <a:pt x="13" y="112"/>
                    <a:pt x="13" y="1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3"/>
                    <a:pt x="11" y="103"/>
                    <a:pt x="11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0"/>
                    <a:pt x="12" y="100"/>
                    <a:pt x="12" y="100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89"/>
                    <a:pt x="12" y="89"/>
                    <a:pt x="12" y="89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3" y="85"/>
                    <a:pt x="13" y="85"/>
                    <a:pt x="13" y="85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4" y="82"/>
                    <a:pt x="14" y="82"/>
                    <a:pt x="14" y="82"/>
                  </a:cubicBezTo>
                  <a:cubicBezTo>
                    <a:pt x="13" y="81"/>
                    <a:pt x="13" y="81"/>
                    <a:pt x="13" y="81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4" y="76"/>
                    <a:pt x="14" y="76"/>
                    <a:pt x="14" y="76"/>
                  </a:cubicBezTo>
                  <a:cubicBezTo>
                    <a:pt x="15" y="76"/>
                    <a:pt x="15" y="76"/>
                    <a:pt x="15" y="76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13" y="68"/>
                    <a:pt x="13" y="68"/>
                    <a:pt x="13" y="68"/>
                  </a:cubicBezTo>
                  <a:cubicBezTo>
                    <a:pt x="13" y="67"/>
                    <a:pt x="13" y="67"/>
                    <a:pt x="13" y="67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10" y="60"/>
                    <a:pt x="10" y="60"/>
                    <a:pt x="10" y="60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12" y="55"/>
                    <a:pt x="12" y="55"/>
                    <a:pt x="12" y="55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1" y="51"/>
                    <a:pt x="11" y="51"/>
                    <a:pt x="11" y="51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6" y="43"/>
                    <a:pt x="16" y="43"/>
                    <a:pt x="16" y="43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6" y="33"/>
                    <a:pt x="16" y="33"/>
                    <a:pt x="16" y="33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7" y="39"/>
                    <a:pt x="7" y="39"/>
                    <a:pt x="7" y="39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5" y="48"/>
                    <a:pt x="5" y="48"/>
                    <a:pt x="5" y="48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2"/>
                    <a:pt x="5" y="52"/>
                    <a:pt x="5" y="52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6" y="54"/>
                    <a:pt x="6" y="54"/>
                    <a:pt x="6" y="54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6"/>
                    <a:pt x="5" y="56"/>
                    <a:pt x="5" y="56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4" y="57"/>
                    <a:pt x="4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9"/>
                    <a:pt x="6" y="69"/>
                    <a:pt x="6" y="69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0"/>
                    <a:pt x="6" y="70"/>
                    <a:pt x="6" y="70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7" y="72"/>
                    <a:pt x="7" y="72"/>
                    <a:pt x="7" y="72"/>
                  </a:cubicBezTo>
                  <a:cubicBezTo>
                    <a:pt x="7" y="73"/>
                    <a:pt x="7" y="73"/>
                    <a:pt x="7" y="73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6" y="74"/>
                    <a:pt x="6" y="74"/>
                    <a:pt x="6" y="74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7"/>
                    <a:pt x="5" y="77"/>
                    <a:pt x="5" y="77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2"/>
                    <a:pt x="4" y="82"/>
                    <a:pt x="4" y="82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2" y="87"/>
                    <a:pt x="2" y="87"/>
                    <a:pt x="2" y="87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2" y="90"/>
                    <a:pt x="2" y="90"/>
                    <a:pt x="2" y="90"/>
                  </a:cubicBezTo>
                  <a:cubicBezTo>
                    <a:pt x="1" y="90"/>
                    <a:pt x="1" y="90"/>
                    <a:pt x="1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1" y="91"/>
                    <a:pt x="1" y="91"/>
                    <a:pt x="1" y="91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1" y="93"/>
                    <a:pt x="1" y="93"/>
                    <a:pt x="1" y="93"/>
                  </a:cubicBezTo>
                  <a:cubicBezTo>
                    <a:pt x="2" y="94"/>
                    <a:pt x="2" y="94"/>
                    <a:pt x="2" y="94"/>
                  </a:cubicBezTo>
                  <a:cubicBezTo>
                    <a:pt x="2" y="95"/>
                    <a:pt x="2" y="95"/>
                    <a:pt x="2" y="95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4" y="98"/>
                    <a:pt x="4" y="98"/>
                    <a:pt x="4" y="98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2"/>
                    <a:pt x="4" y="102"/>
                    <a:pt x="4" y="102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4" y="103"/>
                    <a:pt x="4" y="103"/>
                    <a:pt x="4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5"/>
                    <a:pt x="3" y="105"/>
                    <a:pt x="3" y="105"/>
                  </a:cubicBezTo>
                  <a:cubicBezTo>
                    <a:pt x="3" y="107"/>
                    <a:pt x="3" y="107"/>
                    <a:pt x="3" y="107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8"/>
                    <a:pt x="3" y="108"/>
                    <a:pt x="3" y="108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3" y="110"/>
                    <a:pt x="3" y="110"/>
                    <a:pt x="3" y="110"/>
                  </a:cubicBezTo>
                  <a:cubicBezTo>
                    <a:pt x="4" y="112"/>
                    <a:pt x="4" y="112"/>
                    <a:pt x="4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3"/>
                    <a:pt x="6" y="113"/>
                    <a:pt x="6" y="113"/>
                  </a:cubicBezTo>
                  <a:cubicBezTo>
                    <a:pt x="8" y="113"/>
                    <a:pt x="8" y="113"/>
                    <a:pt x="8" y="113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11"/>
                    <a:pt x="8" y="111"/>
                    <a:pt x="8" y="111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10" y="112"/>
                    <a:pt x="10" y="112"/>
                    <a:pt x="10" y="112"/>
                  </a:cubicBezTo>
                  <a:cubicBezTo>
                    <a:pt x="9" y="113"/>
                    <a:pt x="9" y="113"/>
                    <a:pt x="9" y="113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9" y="114"/>
                    <a:pt x="9" y="114"/>
                    <a:pt x="9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4"/>
                    <a:pt x="10" y="114"/>
                    <a:pt x="10" y="114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1" y="116"/>
                    <a:pt x="11" y="116"/>
                    <a:pt x="11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6"/>
                    <a:pt x="10" y="116"/>
                    <a:pt x="10" y="116"/>
                  </a:cubicBezTo>
                  <a:cubicBezTo>
                    <a:pt x="10" y="115"/>
                    <a:pt x="10" y="115"/>
                    <a:pt x="10" y="115"/>
                  </a:cubicBezTo>
                  <a:cubicBezTo>
                    <a:pt x="9" y="115"/>
                    <a:pt x="9" y="115"/>
                    <a:pt x="9" y="115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10" y="117"/>
                    <a:pt x="10" y="117"/>
                    <a:pt x="10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7"/>
                    <a:pt x="9" y="117"/>
                    <a:pt x="9" y="117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19"/>
                    <a:pt x="10" y="119"/>
                    <a:pt x="10" y="119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0"/>
                    <a:pt x="9" y="120"/>
                    <a:pt x="9" y="120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1"/>
                    <a:pt x="9" y="121"/>
                    <a:pt x="9" y="121"/>
                  </a:cubicBezTo>
                  <a:cubicBezTo>
                    <a:pt x="9" y="122"/>
                    <a:pt x="9" y="122"/>
                    <a:pt x="9" y="122"/>
                  </a:cubicBezTo>
                  <a:cubicBezTo>
                    <a:pt x="10" y="122"/>
                    <a:pt x="10" y="122"/>
                    <a:pt x="10" y="122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9" y="125"/>
                    <a:pt x="9" y="125"/>
                    <a:pt x="9" y="125"/>
                  </a:cubicBezTo>
                  <a:cubicBezTo>
                    <a:pt x="10" y="125"/>
                    <a:pt x="10" y="125"/>
                    <a:pt x="10" y="125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6"/>
                    <a:pt x="11" y="126"/>
                    <a:pt x="11" y="126"/>
                  </a:cubicBezTo>
                  <a:cubicBezTo>
                    <a:pt x="11" y="127"/>
                    <a:pt x="11" y="127"/>
                    <a:pt x="11" y="127"/>
                  </a:cubicBezTo>
                  <a:cubicBezTo>
                    <a:pt x="12" y="127"/>
                    <a:pt x="12" y="127"/>
                    <a:pt x="12" y="127"/>
                  </a:cubicBezTo>
                  <a:cubicBezTo>
                    <a:pt x="12" y="128"/>
                    <a:pt x="12" y="128"/>
                    <a:pt x="12" y="128"/>
                  </a:cubicBezTo>
                  <a:cubicBezTo>
                    <a:pt x="11" y="129"/>
                    <a:pt x="11" y="129"/>
                    <a:pt x="11" y="129"/>
                  </a:cubicBezTo>
                  <a:cubicBezTo>
                    <a:pt x="10" y="130"/>
                    <a:pt x="10" y="130"/>
                    <a:pt x="10" y="130"/>
                  </a:cubicBezTo>
                  <a:cubicBezTo>
                    <a:pt x="9" y="130"/>
                    <a:pt x="9" y="130"/>
                    <a:pt x="9" y="130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9" y="132"/>
                    <a:pt x="9" y="132"/>
                    <a:pt x="9" y="132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9" y="133"/>
                    <a:pt x="9" y="133"/>
                    <a:pt x="9" y="133"/>
                  </a:cubicBezTo>
                  <a:cubicBezTo>
                    <a:pt x="9" y="135"/>
                    <a:pt x="9" y="135"/>
                    <a:pt x="9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6"/>
                    <a:pt x="9" y="136"/>
                    <a:pt x="9" y="136"/>
                  </a:cubicBezTo>
                  <a:cubicBezTo>
                    <a:pt x="9" y="138"/>
                    <a:pt x="9" y="138"/>
                    <a:pt x="9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8"/>
                    <a:pt x="8" y="138"/>
                    <a:pt x="8" y="13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8" y="136"/>
                    <a:pt x="8" y="136"/>
                    <a:pt x="8" y="136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8" y="135"/>
                    <a:pt x="8" y="135"/>
                    <a:pt x="8" y="135"/>
                  </a:cubicBezTo>
                  <a:cubicBezTo>
                    <a:pt x="7" y="136"/>
                    <a:pt x="7" y="136"/>
                    <a:pt x="7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5" y="136"/>
                    <a:pt x="5" y="136"/>
                    <a:pt x="5" y="136"/>
                  </a:cubicBezTo>
                  <a:cubicBezTo>
                    <a:pt x="6" y="136"/>
                    <a:pt x="6" y="136"/>
                    <a:pt x="6" y="136"/>
                  </a:cubicBezTo>
                  <a:cubicBezTo>
                    <a:pt x="7" y="135"/>
                    <a:pt x="7" y="135"/>
                    <a:pt x="7" y="135"/>
                  </a:cubicBezTo>
                  <a:cubicBezTo>
                    <a:pt x="7" y="134"/>
                    <a:pt x="7" y="134"/>
                    <a:pt x="7" y="134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4"/>
                    <a:pt x="3" y="134"/>
                    <a:pt x="3" y="134"/>
                  </a:cubicBezTo>
                  <a:cubicBezTo>
                    <a:pt x="3" y="135"/>
                    <a:pt x="3" y="135"/>
                    <a:pt x="3" y="135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4" y="136"/>
                    <a:pt x="4" y="136"/>
                    <a:pt x="4" y="136"/>
                  </a:cubicBezTo>
                  <a:cubicBezTo>
                    <a:pt x="3" y="136"/>
                    <a:pt x="3" y="136"/>
                    <a:pt x="3" y="136"/>
                  </a:cubicBezTo>
                  <a:cubicBezTo>
                    <a:pt x="3" y="137"/>
                    <a:pt x="3" y="137"/>
                    <a:pt x="3" y="137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38"/>
                    <a:pt x="2" y="138"/>
                    <a:pt x="2" y="138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1" y="139"/>
                    <a:pt x="1" y="139"/>
                    <a:pt x="1" y="139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41"/>
                    <a:pt x="3" y="141"/>
                    <a:pt x="3" y="141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3" y="140"/>
                    <a:pt x="3" y="140"/>
                    <a:pt x="3" y="140"/>
                  </a:cubicBezTo>
                  <a:cubicBezTo>
                    <a:pt x="2" y="140"/>
                    <a:pt x="2" y="140"/>
                    <a:pt x="2" y="140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3" y="138"/>
                    <a:pt x="3" y="138"/>
                    <a:pt x="3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8"/>
                    <a:pt x="4" y="138"/>
                    <a:pt x="4" y="138"/>
                  </a:cubicBezTo>
                  <a:cubicBezTo>
                    <a:pt x="4" y="139"/>
                    <a:pt x="4" y="139"/>
                    <a:pt x="4" y="139"/>
                  </a:cubicBezTo>
                  <a:cubicBezTo>
                    <a:pt x="5" y="139"/>
                    <a:pt x="5" y="139"/>
                    <a:pt x="5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6" y="139"/>
                    <a:pt x="6" y="139"/>
                    <a:pt x="6" y="139"/>
                  </a:cubicBezTo>
                  <a:cubicBezTo>
                    <a:pt x="7" y="139"/>
                    <a:pt x="7" y="139"/>
                    <a:pt x="7" y="139"/>
                  </a:cubicBezTo>
                  <a:cubicBezTo>
                    <a:pt x="7" y="140"/>
                    <a:pt x="7" y="140"/>
                    <a:pt x="7" y="140"/>
                  </a:cubicBezTo>
                  <a:cubicBezTo>
                    <a:pt x="8" y="140"/>
                    <a:pt x="8" y="140"/>
                    <a:pt x="8" y="140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1"/>
                    <a:pt x="8" y="141"/>
                    <a:pt x="8" y="141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2"/>
                    <a:pt x="8" y="142"/>
                    <a:pt x="8" y="142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9" y="143"/>
                    <a:pt x="9" y="143"/>
                    <a:pt x="9" y="143"/>
                  </a:cubicBezTo>
                  <a:cubicBezTo>
                    <a:pt x="9" y="144"/>
                    <a:pt x="9" y="144"/>
                    <a:pt x="9" y="144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4"/>
                    <a:pt x="7" y="144"/>
                    <a:pt x="7" y="144"/>
                  </a:cubicBezTo>
                  <a:cubicBezTo>
                    <a:pt x="8" y="144"/>
                    <a:pt x="8" y="144"/>
                    <a:pt x="8" y="144"/>
                  </a:cubicBezTo>
                  <a:cubicBezTo>
                    <a:pt x="8" y="145"/>
                    <a:pt x="8" y="145"/>
                    <a:pt x="8" y="145"/>
                  </a:cubicBezTo>
                  <a:cubicBezTo>
                    <a:pt x="9" y="145"/>
                    <a:pt x="9" y="145"/>
                    <a:pt x="9" y="145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2" y="144"/>
                    <a:pt x="12" y="144"/>
                    <a:pt x="12" y="144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1" y="145"/>
                    <a:pt x="11" y="145"/>
                    <a:pt x="11" y="145"/>
                  </a:cubicBezTo>
                  <a:cubicBezTo>
                    <a:pt x="10" y="146"/>
                    <a:pt x="10" y="146"/>
                    <a:pt x="10" y="146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6"/>
                    <a:pt x="8" y="146"/>
                    <a:pt x="8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9" y="147"/>
                    <a:pt x="9" y="147"/>
                    <a:pt x="9" y="147"/>
                  </a:cubicBezTo>
                  <a:cubicBezTo>
                    <a:pt x="9" y="148"/>
                    <a:pt x="9" y="148"/>
                    <a:pt x="9" y="148"/>
                  </a:cubicBezTo>
                  <a:cubicBezTo>
                    <a:pt x="10" y="148"/>
                    <a:pt x="10" y="148"/>
                    <a:pt x="10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49"/>
                    <a:pt x="10" y="149"/>
                    <a:pt x="10" y="149"/>
                  </a:cubicBezTo>
                  <a:cubicBezTo>
                    <a:pt x="10" y="150"/>
                    <a:pt x="10" y="150"/>
                    <a:pt x="10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10" y="152"/>
                    <a:pt x="10" y="152"/>
                    <a:pt x="10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1" y="155"/>
                    <a:pt x="11" y="155"/>
                    <a:pt x="11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2" y="152"/>
                    <a:pt x="12" y="152"/>
                    <a:pt x="12" y="152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2" y="154"/>
                    <a:pt x="12" y="154"/>
                    <a:pt x="12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3" y="154"/>
                    <a:pt x="13" y="154"/>
                    <a:pt x="13" y="154"/>
                  </a:cubicBezTo>
                  <a:cubicBezTo>
                    <a:pt x="13" y="155"/>
                    <a:pt x="13" y="155"/>
                    <a:pt x="13" y="155"/>
                  </a:cubicBezTo>
                  <a:cubicBezTo>
                    <a:pt x="12" y="155"/>
                    <a:pt x="12" y="155"/>
                    <a:pt x="12" y="155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6"/>
                    <a:pt x="11" y="156"/>
                    <a:pt x="11" y="156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10" y="159"/>
                    <a:pt x="10" y="159"/>
                    <a:pt x="10" y="159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3" y="160"/>
                    <a:pt x="13" y="160"/>
                    <a:pt x="13" y="160"/>
                  </a:cubicBezTo>
                  <a:cubicBezTo>
                    <a:pt x="14" y="160"/>
                    <a:pt x="14" y="160"/>
                    <a:pt x="14" y="160"/>
                  </a:cubicBezTo>
                  <a:cubicBezTo>
                    <a:pt x="14" y="161"/>
                    <a:pt x="14" y="161"/>
                    <a:pt x="14" y="161"/>
                  </a:cubicBezTo>
                  <a:cubicBezTo>
                    <a:pt x="13" y="161"/>
                    <a:pt x="13" y="161"/>
                    <a:pt x="13" y="161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2"/>
                  </a:cubicBezTo>
                  <a:cubicBezTo>
                    <a:pt x="14" y="162"/>
                    <a:pt x="14" y="162"/>
                    <a:pt x="14" y="162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3" y="163"/>
                    <a:pt x="13" y="163"/>
                    <a:pt x="13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3"/>
                    <a:pt x="14" y="163"/>
                    <a:pt x="14" y="163"/>
                  </a:cubicBezTo>
                  <a:cubicBezTo>
                    <a:pt x="14" y="164"/>
                    <a:pt x="14" y="164"/>
                    <a:pt x="14" y="164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6" y="164"/>
                    <a:pt x="16" y="164"/>
                    <a:pt x="16" y="164"/>
                  </a:cubicBezTo>
                  <a:cubicBezTo>
                    <a:pt x="16" y="165"/>
                    <a:pt x="16" y="165"/>
                    <a:pt x="16" y="165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15" y="165"/>
                    <a:pt x="15" y="165"/>
                    <a:pt x="15" y="165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7"/>
                    <a:pt x="16" y="167"/>
                    <a:pt x="16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7" y="167"/>
                    <a:pt x="17" y="167"/>
                    <a:pt x="17" y="167"/>
                  </a:cubicBezTo>
                  <a:cubicBezTo>
                    <a:pt x="18" y="167"/>
                    <a:pt x="18" y="167"/>
                    <a:pt x="18" y="167"/>
                  </a:cubicBezTo>
                  <a:cubicBezTo>
                    <a:pt x="18" y="168"/>
                    <a:pt x="18" y="168"/>
                    <a:pt x="18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8" y="166"/>
                    <a:pt x="18" y="166"/>
                    <a:pt x="18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20" y="167"/>
                    <a:pt x="20" y="167"/>
                    <a:pt x="20" y="167"/>
                  </a:cubicBezTo>
                  <a:cubicBezTo>
                    <a:pt x="21" y="167"/>
                    <a:pt x="21" y="167"/>
                    <a:pt x="21" y="167"/>
                  </a:cubicBezTo>
                  <a:cubicBezTo>
                    <a:pt x="21" y="166"/>
                    <a:pt x="21" y="166"/>
                    <a:pt x="21" y="166"/>
                  </a:cubicBezTo>
                  <a:cubicBezTo>
                    <a:pt x="20" y="166"/>
                    <a:pt x="20" y="166"/>
                    <a:pt x="20" y="166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8" y="165"/>
                    <a:pt x="18" y="165"/>
                    <a:pt x="18" y="165"/>
                  </a:cubicBezTo>
                  <a:cubicBezTo>
                    <a:pt x="19" y="165"/>
                    <a:pt x="19" y="165"/>
                    <a:pt x="19" y="165"/>
                  </a:cubicBezTo>
                  <a:cubicBezTo>
                    <a:pt x="20" y="165"/>
                    <a:pt x="20" y="165"/>
                    <a:pt x="20" y="165"/>
                  </a:cubicBezTo>
                  <a:cubicBezTo>
                    <a:pt x="22" y="166"/>
                    <a:pt x="22" y="166"/>
                    <a:pt x="22" y="166"/>
                  </a:cubicBezTo>
                  <a:cubicBezTo>
                    <a:pt x="22" y="167"/>
                    <a:pt x="22" y="167"/>
                    <a:pt x="22" y="167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0"/>
                    <a:pt x="22" y="170"/>
                    <a:pt x="22" y="170"/>
                  </a:cubicBezTo>
                  <a:cubicBezTo>
                    <a:pt x="21" y="170"/>
                    <a:pt x="21" y="170"/>
                    <a:pt x="21" y="170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1" y="168"/>
                    <a:pt x="21" y="168"/>
                    <a:pt x="21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8"/>
                    <a:pt x="20" y="168"/>
                    <a:pt x="20" y="168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20" y="170"/>
                    <a:pt x="20" y="170"/>
                    <a:pt x="20" y="170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9" y="169"/>
                    <a:pt x="19" y="169"/>
                    <a:pt x="19" y="169"/>
                  </a:cubicBezTo>
                  <a:cubicBezTo>
                    <a:pt x="18" y="169"/>
                    <a:pt x="18" y="169"/>
                    <a:pt x="18" y="169"/>
                  </a:cubicBezTo>
                  <a:cubicBezTo>
                    <a:pt x="17" y="169"/>
                    <a:pt x="17" y="169"/>
                    <a:pt x="17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7" y="170"/>
                    <a:pt x="17" y="170"/>
                    <a:pt x="17" y="170"/>
                  </a:cubicBezTo>
                  <a:cubicBezTo>
                    <a:pt x="17" y="171"/>
                    <a:pt x="17" y="171"/>
                    <a:pt x="17" y="171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2"/>
                    <a:pt x="18" y="172"/>
                    <a:pt x="18" y="172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8" y="173"/>
                    <a:pt x="18" y="173"/>
                    <a:pt x="18" y="173"/>
                  </a:cubicBezTo>
                  <a:cubicBezTo>
                    <a:pt x="19" y="172"/>
                    <a:pt x="19" y="172"/>
                    <a:pt x="19" y="172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20" y="173"/>
                    <a:pt x="20" y="173"/>
                    <a:pt x="20" y="173"/>
                  </a:cubicBezTo>
                  <a:cubicBezTo>
                    <a:pt x="19" y="173"/>
                    <a:pt x="19" y="173"/>
                    <a:pt x="19" y="173"/>
                  </a:cubicBezTo>
                  <a:cubicBezTo>
                    <a:pt x="18" y="174"/>
                    <a:pt x="18" y="174"/>
                    <a:pt x="18" y="174"/>
                  </a:cubicBezTo>
                  <a:cubicBezTo>
                    <a:pt x="19" y="174"/>
                    <a:pt x="19" y="174"/>
                    <a:pt x="19" y="174"/>
                  </a:cubicBezTo>
                  <a:cubicBezTo>
                    <a:pt x="20" y="174"/>
                    <a:pt x="20" y="174"/>
                    <a:pt x="20" y="174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1" y="173"/>
                    <a:pt x="21" y="173"/>
                    <a:pt x="21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0" y="172"/>
                    <a:pt x="20" y="172"/>
                    <a:pt x="20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2"/>
                    <a:pt x="21" y="172"/>
                    <a:pt x="21" y="172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1" y="171"/>
                    <a:pt x="21" y="171"/>
                    <a:pt x="21" y="171"/>
                  </a:cubicBezTo>
                  <a:cubicBezTo>
                    <a:pt x="22" y="171"/>
                    <a:pt x="22" y="171"/>
                    <a:pt x="22" y="171"/>
                  </a:cubicBezTo>
                  <a:cubicBezTo>
                    <a:pt x="23" y="171"/>
                    <a:pt x="23" y="171"/>
                    <a:pt x="23" y="171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3" y="172"/>
                    <a:pt x="23" y="172"/>
                    <a:pt x="23" y="172"/>
                  </a:cubicBezTo>
                  <a:cubicBezTo>
                    <a:pt x="24" y="171"/>
                    <a:pt x="24" y="171"/>
                    <a:pt x="24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26" y="171"/>
                    <a:pt x="26" y="171"/>
                    <a:pt x="26" y="171"/>
                  </a:cubicBezTo>
                  <a:cubicBezTo>
                    <a:pt x="27" y="171"/>
                    <a:pt x="27" y="171"/>
                    <a:pt x="27" y="171"/>
                  </a:cubicBezTo>
                  <a:cubicBezTo>
                    <a:pt x="27" y="172"/>
                    <a:pt x="27" y="172"/>
                    <a:pt x="27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5" y="172"/>
                    <a:pt x="25" y="172"/>
                    <a:pt x="25" y="172"/>
                  </a:cubicBezTo>
                  <a:cubicBezTo>
                    <a:pt x="24" y="172"/>
                    <a:pt x="24" y="172"/>
                    <a:pt x="24" y="172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3" y="173"/>
                    <a:pt x="23" y="173"/>
                    <a:pt x="23" y="173"/>
                  </a:cubicBezTo>
                  <a:cubicBezTo>
                    <a:pt x="22" y="173"/>
                    <a:pt x="22" y="173"/>
                    <a:pt x="22" y="173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1" y="175"/>
                    <a:pt x="21" y="175"/>
                    <a:pt x="21" y="175"/>
                  </a:cubicBezTo>
                  <a:cubicBezTo>
                    <a:pt x="22" y="175"/>
                    <a:pt x="22" y="175"/>
                    <a:pt x="22" y="175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2" y="176"/>
                    <a:pt x="22" y="176"/>
                    <a:pt x="22" y="176"/>
                  </a:cubicBezTo>
                  <a:cubicBezTo>
                    <a:pt x="23" y="177"/>
                    <a:pt x="23" y="177"/>
                    <a:pt x="23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7"/>
                    <a:pt x="24" y="177"/>
                    <a:pt x="24" y="177"/>
                  </a:cubicBezTo>
                  <a:cubicBezTo>
                    <a:pt x="24" y="176"/>
                    <a:pt x="24" y="176"/>
                    <a:pt x="24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6" y="174"/>
                    <a:pt x="26" y="174"/>
                    <a:pt x="26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9" y="173"/>
                    <a:pt x="29" y="173"/>
                    <a:pt x="29" y="173"/>
                  </a:cubicBezTo>
                  <a:cubicBezTo>
                    <a:pt x="28" y="173"/>
                    <a:pt x="28" y="173"/>
                    <a:pt x="28" y="173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6" y="177"/>
                    <a:pt x="26" y="177"/>
                    <a:pt x="26" y="177"/>
                  </a:cubicBezTo>
                  <a:cubicBezTo>
                    <a:pt x="27" y="177"/>
                    <a:pt x="27" y="177"/>
                    <a:pt x="27" y="177"/>
                  </a:cubicBezTo>
                  <a:cubicBezTo>
                    <a:pt x="27" y="176"/>
                    <a:pt x="27" y="176"/>
                    <a:pt x="27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6" y="176"/>
                    <a:pt x="26" y="176"/>
                    <a:pt x="26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6"/>
                    <a:pt x="25" y="176"/>
                    <a:pt x="25" y="176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27" y="179"/>
                    <a:pt x="27" y="179"/>
                    <a:pt x="27" y="179"/>
                  </a:cubicBezTo>
                  <a:cubicBezTo>
                    <a:pt x="28" y="179"/>
                    <a:pt x="28" y="179"/>
                    <a:pt x="28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29" y="179"/>
                    <a:pt x="29" y="179"/>
                    <a:pt x="29" y="179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79"/>
                    <a:pt x="30" y="179"/>
                    <a:pt x="30" y="179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0" y="177"/>
                    <a:pt x="30" y="177"/>
                    <a:pt x="30" y="177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0" y="174"/>
                    <a:pt x="30" y="174"/>
                    <a:pt x="30" y="174"/>
                  </a:cubicBezTo>
                  <a:cubicBezTo>
                    <a:pt x="30" y="173"/>
                    <a:pt x="30" y="173"/>
                    <a:pt x="30" y="173"/>
                  </a:cubicBezTo>
                  <a:cubicBezTo>
                    <a:pt x="30" y="172"/>
                    <a:pt x="30" y="172"/>
                    <a:pt x="30" y="172"/>
                  </a:cubicBezTo>
                  <a:cubicBezTo>
                    <a:pt x="31" y="172"/>
                    <a:pt x="31" y="172"/>
                    <a:pt x="31" y="172"/>
                  </a:cubicBezTo>
                  <a:cubicBezTo>
                    <a:pt x="33" y="171"/>
                    <a:pt x="33" y="171"/>
                    <a:pt x="33" y="171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70"/>
                    <a:pt x="34" y="170"/>
                    <a:pt x="34" y="170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7" y="169"/>
                    <a:pt x="37" y="169"/>
                    <a:pt x="37" y="169"/>
                  </a:cubicBezTo>
                  <a:cubicBezTo>
                    <a:pt x="38" y="169"/>
                    <a:pt x="38" y="169"/>
                    <a:pt x="38" y="169"/>
                  </a:cubicBezTo>
                  <a:close/>
                  <a:moveTo>
                    <a:pt x="46" y="190"/>
                  </a:move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7" y="190"/>
                    <a:pt x="47" y="190"/>
                  </a:cubicBezTo>
                  <a:cubicBezTo>
                    <a:pt x="47" y="190"/>
                    <a:pt x="46" y="190"/>
                    <a:pt x="46" y="190"/>
                  </a:cubicBezTo>
                  <a:close/>
                  <a:moveTo>
                    <a:pt x="6" y="117"/>
                  </a:move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7" y="119"/>
                    <a:pt x="7" y="119"/>
                    <a:pt x="7" y="119"/>
                  </a:cubicBezTo>
                  <a:cubicBezTo>
                    <a:pt x="6" y="120"/>
                    <a:pt x="6" y="120"/>
                    <a:pt x="6" y="120"/>
                  </a:cubicBezTo>
                  <a:cubicBezTo>
                    <a:pt x="6" y="119"/>
                    <a:pt x="6" y="119"/>
                    <a:pt x="6" y="119"/>
                  </a:cubicBezTo>
                  <a:cubicBezTo>
                    <a:pt x="5" y="120"/>
                    <a:pt x="5" y="120"/>
                    <a:pt x="5" y="120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5" y="121"/>
                    <a:pt x="5" y="121"/>
                    <a:pt x="5" y="121"/>
                  </a:cubicBezTo>
                  <a:cubicBezTo>
                    <a:pt x="4" y="121"/>
                    <a:pt x="4" y="121"/>
                    <a:pt x="4" y="121"/>
                  </a:cubicBezTo>
                  <a:cubicBezTo>
                    <a:pt x="3" y="121"/>
                    <a:pt x="3" y="121"/>
                    <a:pt x="3" y="121"/>
                  </a:cubicBezTo>
                  <a:cubicBezTo>
                    <a:pt x="3" y="120"/>
                    <a:pt x="3" y="120"/>
                    <a:pt x="3" y="120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6"/>
                    <a:pt x="2" y="116"/>
                    <a:pt x="2" y="116"/>
                  </a:cubicBezTo>
                  <a:cubicBezTo>
                    <a:pt x="2" y="115"/>
                    <a:pt x="2" y="115"/>
                    <a:pt x="2" y="115"/>
                  </a:cubicBezTo>
                  <a:cubicBezTo>
                    <a:pt x="3" y="115"/>
                    <a:pt x="3" y="115"/>
                    <a:pt x="3" y="115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4"/>
                    <a:pt x="3" y="114"/>
                    <a:pt x="3" y="114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4" y="113"/>
                    <a:pt x="4" y="113"/>
                    <a:pt x="4" y="113"/>
                  </a:cubicBezTo>
                  <a:cubicBezTo>
                    <a:pt x="5" y="113"/>
                    <a:pt x="5" y="113"/>
                    <a:pt x="5" y="113"/>
                  </a:cubicBezTo>
                  <a:cubicBezTo>
                    <a:pt x="6" y="114"/>
                    <a:pt x="6" y="114"/>
                    <a:pt x="6" y="114"/>
                  </a:cubicBezTo>
                  <a:cubicBezTo>
                    <a:pt x="6" y="115"/>
                    <a:pt x="6" y="115"/>
                    <a:pt x="6" y="115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lose/>
                  <a:moveTo>
                    <a:pt x="7" y="115"/>
                  </a:moveTo>
                  <a:cubicBezTo>
                    <a:pt x="8" y="115"/>
                    <a:pt x="8" y="115"/>
                    <a:pt x="8" y="115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7" y="115"/>
                    <a:pt x="7" y="115"/>
                    <a:pt x="7" y="115"/>
                  </a:cubicBezTo>
                  <a:close/>
                  <a:moveTo>
                    <a:pt x="2" y="123"/>
                  </a:moveTo>
                  <a:cubicBezTo>
                    <a:pt x="2" y="123"/>
                    <a:pt x="2" y="123"/>
                    <a:pt x="2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3" y="123"/>
                    <a:pt x="3" y="123"/>
                    <a:pt x="3" y="123"/>
                  </a:cubicBezTo>
                  <a:cubicBezTo>
                    <a:pt x="2" y="123"/>
                    <a:pt x="2" y="123"/>
                    <a:pt x="2" y="123"/>
                  </a:cubicBezTo>
                  <a:cubicBezTo>
                    <a:pt x="2" y="123"/>
                    <a:pt x="2" y="123"/>
                    <a:pt x="2" y="123"/>
                  </a:cubicBezTo>
                  <a:close/>
                  <a:moveTo>
                    <a:pt x="8" y="124"/>
                  </a:moveTo>
                  <a:cubicBezTo>
                    <a:pt x="9" y="123"/>
                    <a:pt x="9" y="123"/>
                    <a:pt x="9" y="123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8" y="124"/>
                    <a:pt x="8" y="124"/>
                  </a:cubicBezTo>
                  <a:close/>
                  <a:moveTo>
                    <a:pt x="7" y="124"/>
                  </a:moveTo>
                  <a:cubicBezTo>
                    <a:pt x="7" y="124"/>
                    <a:pt x="7" y="124"/>
                    <a:pt x="7" y="124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7" y="124"/>
                    <a:pt x="7" y="124"/>
                    <a:pt x="7" y="124"/>
                  </a:cubicBezTo>
                  <a:cubicBezTo>
                    <a:pt x="6" y="124"/>
                    <a:pt x="6" y="124"/>
                    <a:pt x="6" y="124"/>
                  </a:cubicBezTo>
                  <a:cubicBezTo>
                    <a:pt x="7" y="124"/>
                    <a:pt x="7" y="124"/>
                    <a:pt x="7" y="124"/>
                  </a:cubicBezTo>
                  <a:close/>
                  <a:moveTo>
                    <a:pt x="5" y="123"/>
                  </a:moveTo>
                  <a:cubicBezTo>
                    <a:pt x="5" y="123"/>
                    <a:pt x="5" y="123"/>
                    <a:pt x="5" y="123"/>
                  </a:cubicBezTo>
                  <a:cubicBezTo>
                    <a:pt x="6" y="123"/>
                    <a:pt x="6" y="123"/>
                    <a:pt x="6" y="123"/>
                  </a:cubicBezTo>
                  <a:cubicBezTo>
                    <a:pt x="5" y="124"/>
                    <a:pt x="5" y="124"/>
                    <a:pt x="5" y="124"/>
                  </a:cubicBezTo>
                  <a:cubicBezTo>
                    <a:pt x="5" y="123"/>
                    <a:pt x="5" y="123"/>
                    <a:pt x="5" y="123"/>
                  </a:cubicBezTo>
                  <a:close/>
                  <a:moveTo>
                    <a:pt x="5" y="125"/>
                  </a:move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5"/>
                    <a:pt x="5" y="125"/>
                    <a:pt x="5" y="125"/>
                  </a:cubicBezTo>
                  <a:close/>
                  <a:moveTo>
                    <a:pt x="4" y="126"/>
                  </a:moveTo>
                  <a:cubicBezTo>
                    <a:pt x="4" y="125"/>
                    <a:pt x="4" y="125"/>
                    <a:pt x="4" y="125"/>
                  </a:cubicBezTo>
                  <a:cubicBezTo>
                    <a:pt x="5" y="125"/>
                    <a:pt x="5" y="125"/>
                    <a:pt x="5" y="125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ubicBezTo>
                    <a:pt x="4" y="126"/>
                    <a:pt x="4" y="126"/>
                    <a:pt x="4" y="126"/>
                  </a:cubicBezTo>
                  <a:close/>
                  <a:moveTo>
                    <a:pt x="3" y="127"/>
                  </a:move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8"/>
                    <a:pt x="3" y="128"/>
                    <a:pt x="3" y="128"/>
                  </a:cubicBezTo>
                  <a:cubicBezTo>
                    <a:pt x="3" y="127"/>
                    <a:pt x="3" y="127"/>
                    <a:pt x="3" y="127"/>
                  </a:cubicBezTo>
                  <a:close/>
                  <a:moveTo>
                    <a:pt x="7" y="127"/>
                  </a:moveTo>
                  <a:cubicBezTo>
                    <a:pt x="7" y="128"/>
                    <a:pt x="7" y="128"/>
                    <a:pt x="7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7" y="127"/>
                    <a:pt x="7" y="127"/>
                    <a:pt x="7" y="127"/>
                  </a:cubicBezTo>
                  <a:close/>
                  <a:moveTo>
                    <a:pt x="6" y="127"/>
                  </a:moveTo>
                  <a:cubicBezTo>
                    <a:pt x="7" y="126"/>
                    <a:pt x="7" y="126"/>
                    <a:pt x="7" y="126"/>
                  </a:cubicBezTo>
                  <a:cubicBezTo>
                    <a:pt x="7" y="127"/>
                    <a:pt x="7" y="127"/>
                    <a:pt x="7" y="127"/>
                  </a:cubicBezTo>
                  <a:cubicBezTo>
                    <a:pt x="6" y="127"/>
                    <a:pt x="6" y="127"/>
                    <a:pt x="6" y="127"/>
                  </a:cubicBezTo>
                  <a:close/>
                  <a:moveTo>
                    <a:pt x="4" y="133"/>
                  </a:moveTo>
                  <a:cubicBezTo>
                    <a:pt x="4" y="133"/>
                    <a:pt x="4" y="133"/>
                    <a:pt x="4" y="133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4"/>
                    <a:pt x="4" y="134"/>
                    <a:pt x="4" y="134"/>
                  </a:cubicBezTo>
                  <a:cubicBezTo>
                    <a:pt x="4" y="133"/>
                    <a:pt x="4" y="133"/>
                    <a:pt x="4" y="133"/>
                  </a:cubicBezTo>
                  <a:close/>
                  <a:moveTo>
                    <a:pt x="4" y="128"/>
                  </a:moveTo>
                  <a:cubicBezTo>
                    <a:pt x="4" y="127"/>
                    <a:pt x="4" y="127"/>
                    <a:pt x="4" y="127"/>
                  </a:cubicBezTo>
                  <a:cubicBezTo>
                    <a:pt x="4" y="127"/>
                    <a:pt x="4" y="127"/>
                    <a:pt x="4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5" y="127"/>
                    <a:pt x="5" y="127"/>
                    <a:pt x="5" y="127"/>
                  </a:cubicBezTo>
                  <a:cubicBezTo>
                    <a:pt x="4" y="128"/>
                    <a:pt x="4" y="128"/>
                    <a:pt x="4" y="128"/>
                  </a:cubicBezTo>
                  <a:cubicBezTo>
                    <a:pt x="4" y="128"/>
                    <a:pt x="4" y="128"/>
                    <a:pt x="4" y="128"/>
                  </a:cubicBezTo>
                  <a:close/>
                  <a:moveTo>
                    <a:pt x="2" y="129"/>
                  </a:moveTo>
                  <a:cubicBezTo>
                    <a:pt x="1" y="129"/>
                    <a:pt x="1" y="129"/>
                    <a:pt x="1" y="129"/>
                  </a:cubicBezTo>
                  <a:cubicBezTo>
                    <a:pt x="1" y="128"/>
                    <a:pt x="1" y="128"/>
                    <a:pt x="1" y="128"/>
                  </a:cubicBezTo>
                  <a:cubicBezTo>
                    <a:pt x="2" y="128"/>
                    <a:pt x="2" y="128"/>
                    <a:pt x="2" y="128"/>
                  </a:cubicBezTo>
                  <a:cubicBezTo>
                    <a:pt x="2" y="129"/>
                    <a:pt x="2" y="129"/>
                    <a:pt x="2" y="129"/>
                  </a:cubicBezTo>
                  <a:cubicBezTo>
                    <a:pt x="2" y="129"/>
                    <a:pt x="2" y="129"/>
                    <a:pt x="2" y="129"/>
                  </a:cubicBezTo>
                  <a:close/>
                  <a:moveTo>
                    <a:pt x="5" y="132"/>
                  </a:moveTo>
                  <a:cubicBezTo>
                    <a:pt x="6" y="132"/>
                    <a:pt x="6" y="132"/>
                    <a:pt x="6" y="132"/>
                  </a:cubicBezTo>
                  <a:cubicBezTo>
                    <a:pt x="6" y="132"/>
                    <a:pt x="6" y="132"/>
                    <a:pt x="6" y="132"/>
                  </a:cubicBezTo>
                  <a:cubicBezTo>
                    <a:pt x="5" y="132"/>
                    <a:pt x="5" y="132"/>
                    <a:pt x="5" y="132"/>
                  </a:cubicBezTo>
                  <a:close/>
                  <a:moveTo>
                    <a:pt x="6" y="133"/>
                  </a:moveTo>
                  <a:cubicBezTo>
                    <a:pt x="7" y="133"/>
                    <a:pt x="7" y="133"/>
                    <a:pt x="7" y="133"/>
                  </a:cubicBezTo>
                  <a:cubicBezTo>
                    <a:pt x="7" y="133"/>
                    <a:pt x="7" y="133"/>
                    <a:pt x="7" y="133"/>
                  </a:cubicBezTo>
                  <a:cubicBezTo>
                    <a:pt x="6" y="133"/>
                    <a:pt x="6" y="133"/>
                    <a:pt x="6" y="133"/>
                  </a:cubicBezTo>
                  <a:close/>
                  <a:moveTo>
                    <a:pt x="8" y="126"/>
                  </a:moveTo>
                  <a:cubicBezTo>
                    <a:pt x="8" y="125"/>
                    <a:pt x="8" y="125"/>
                    <a:pt x="8" y="125"/>
                  </a:cubicBezTo>
                  <a:cubicBezTo>
                    <a:pt x="9" y="126"/>
                    <a:pt x="9" y="126"/>
                    <a:pt x="9" y="126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8" y="126"/>
                    <a:pt x="8" y="126"/>
                  </a:cubicBezTo>
                  <a:close/>
                  <a:moveTo>
                    <a:pt x="9" y="126"/>
                  </a:moveTo>
                  <a:cubicBezTo>
                    <a:pt x="10" y="126"/>
                    <a:pt x="10" y="126"/>
                    <a:pt x="10" y="126"/>
                  </a:cubicBezTo>
                  <a:cubicBezTo>
                    <a:pt x="10" y="127"/>
                    <a:pt x="10" y="127"/>
                    <a:pt x="10" y="127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10" y="129"/>
                    <a:pt x="10" y="129"/>
                    <a:pt x="10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9" y="129"/>
                    <a:pt x="9" y="129"/>
                    <a:pt x="9" y="129"/>
                  </a:cubicBezTo>
                  <a:cubicBezTo>
                    <a:pt x="8" y="129"/>
                    <a:pt x="8" y="129"/>
                    <a:pt x="8" y="129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9" y="127"/>
                    <a:pt x="9" y="127"/>
                    <a:pt x="9" y="127"/>
                  </a:cubicBezTo>
                  <a:cubicBezTo>
                    <a:pt x="9" y="126"/>
                    <a:pt x="9" y="126"/>
                    <a:pt x="9" y="126"/>
                  </a:cubicBezTo>
                  <a:close/>
                  <a:moveTo>
                    <a:pt x="4" y="129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28"/>
                    <a:pt x="7" y="128"/>
                    <a:pt x="7" y="128"/>
                  </a:cubicBezTo>
                  <a:cubicBezTo>
                    <a:pt x="6" y="129"/>
                    <a:pt x="6" y="129"/>
                    <a:pt x="6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5" y="129"/>
                    <a:pt x="5" y="129"/>
                  </a:cubicBezTo>
                  <a:cubicBezTo>
                    <a:pt x="5" y="129"/>
                    <a:pt x="4" y="129"/>
                    <a:pt x="4" y="129"/>
                  </a:cubicBezTo>
                  <a:close/>
                  <a:moveTo>
                    <a:pt x="5" y="130"/>
                  </a:moveTo>
                  <a:cubicBezTo>
                    <a:pt x="5" y="130"/>
                    <a:pt x="5" y="130"/>
                    <a:pt x="5" y="130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7" y="130"/>
                    <a:pt x="7" y="130"/>
                    <a:pt x="7" y="130"/>
                  </a:cubicBezTo>
                  <a:cubicBezTo>
                    <a:pt x="5" y="130"/>
                    <a:pt x="5" y="130"/>
                    <a:pt x="5" y="130"/>
                  </a:cubicBezTo>
                  <a:close/>
                  <a:moveTo>
                    <a:pt x="6" y="131"/>
                  </a:moveTo>
                  <a:cubicBezTo>
                    <a:pt x="7" y="130"/>
                    <a:pt x="7" y="130"/>
                    <a:pt x="7" y="130"/>
                  </a:cubicBezTo>
                  <a:cubicBezTo>
                    <a:pt x="8" y="130"/>
                    <a:pt x="8" y="130"/>
                    <a:pt x="8" y="130"/>
                  </a:cubicBezTo>
                  <a:cubicBezTo>
                    <a:pt x="8" y="132"/>
                    <a:pt x="8" y="132"/>
                    <a:pt x="8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7" y="132"/>
                    <a:pt x="7" y="132"/>
                    <a:pt x="7" y="132"/>
                  </a:cubicBezTo>
                  <a:cubicBezTo>
                    <a:pt x="6" y="131"/>
                    <a:pt x="6" y="131"/>
                    <a:pt x="6" y="131"/>
                  </a:cubicBezTo>
                  <a:cubicBezTo>
                    <a:pt x="6" y="131"/>
                    <a:pt x="6" y="131"/>
                    <a:pt x="6" y="131"/>
                  </a:cubicBezTo>
                  <a:close/>
                  <a:moveTo>
                    <a:pt x="5" y="133"/>
                  </a:moveTo>
                  <a:cubicBezTo>
                    <a:pt x="5" y="132"/>
                    <a:pt x="5" y="132"/>
                    <a:pt x="5" y="132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6" y="133"/>
                    <a:pt x="6" y="133"/>
                    <a:pt x="6" y="133"/>
                  </a:cubicBezTo>
                  <a:cubicBezTo>
                    <a:pt x="6" y="134"/>
                    <a:pt x="6" y="134"/>
                    <a:pt x="6" y="134"/>
                  </a:cubicBezTo>
                  <a:cubicBezTo>
                    <a:pt x="5" y="134"/>
                    <a:pt x="5" y="134"/>
                    <a:pt x="5" y="134"/>
                  </a:cubicBezTo>
                  <a:cubicBezTo>
                    <a:pt x="5" y="133"/>
                    <a:pt x="5" y="133"/>
                    <a:pt x="5" y="133"/>
                  </a:cubicBezTo>
                  <a:close/>
                  <a:moveTo>
                    <a:pt x="7" y="148"/>
                  </a:move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7" y="148"/>
                    <a:pt x="7" y="148"/>
                    <a:pt x="7" y="148"/>
                  </a:cubicBezTo>
                  <a:cubicBezTo>
                    <a:pt x="6" y="147"/>
                    <a:pt x="6" y="147"/>
                    <a:pt x="6" y="147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5"/>
                    <a:pt x="5" y="145"/>
                    <a:pt x="5" y="145"/>
                  </a:cubicBezTo>
                  <a:cubicBezTo>
                    <a:pt x="6" y="145"/>
                    <a:pt x="6" y="145"/>
                    <a:pt x="6" y="145"/>
                  </a:cubicBezTo>
                  <a:cubicBezTo>
                    <a:pt x="7" y="145"/>
                    <a:pt x="7" y="145"/>
                    <a:pt x="7" y="145"/>
                  </a:cubicBezTo>
                  <a:cubicBezTo>
                    <a:pt x="7" y="146"/>
                    <a:pt x="7" y="146"/>
                    <a:pt x="7" y="146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7"/>
                    <a:pt x="8" y="147"/>
                    <a:pt x="8" y="147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9" y="149"/>
                    <a:pt x="9" y="149"/>
                    <a:pt x="9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48"/>
                    <a:pt x="7" y="148"/>
                    <a:pt x="7" y="148"/>
                  </a:cubicBezTo>
                  <a:close/>
                  <a:moveTo>
                    <a:pt x="4" y="147"/>
                  </a:moveTo>
                  <a:cubicBezTo>
                    <a:pt x="4" y="146"/>
                    <a:pt x="4" y="146"/>
                    <a:pt x="4" y="146"/>
                  </a:cubicBezTo>
                  <a:cubicBezTo>
                    <a:pt x="4" y="146"/>
                    <a:pt x="4" y="146"/>
                    <a:pt x="4" y="146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6" y="148"/>
                    <a:pt x="6" y="148"/>
                    <a:pt x="6" y="148"/>
                  </a:cubicBezTo>
                  <a:cubicBezTo>
                    <a:pt x="7" y="149"/>
                    <a:pt x="7" y="149"/>
                    <a:pt x="7" y="149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6" y="150"/>
                    <a:pt x="6" y="150"/>
                    <a:pt x="6" y="150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5" y="148"/>
                    <a:pt x="5" y="148"/>
                    <a:pt x="5" y="148"/>
                  </a:cubicBezTo>
                  <a:cubicBezTo>
                    <a:pt x="4" y="148"/>
                    <a:pt x="4" y="148"/>
                    <a:pt x="4" y="148"/>
                  </a:cubicBezTo>
                  <a:cubicBezTo>
                    <a:pt x="4" y="147"/>
                    <a:pt x="4" y="147"/>
                    <a:pt x="4" y="147"/>
                  </a:cubicBezTo>
                  <a:close/>
                  <a:moveTo>
                    <a:pt x="4" y="148"/>
                  </a:moveTo>
                  <a:cubicBezTo>
                    <a:pt x="4" y="148"/>
                    <a:pt x="4" y="148"/>
                    <a:pt x="4" y="148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49"/>
                    <a:pt x="5" y="149"/>
                    <a:pt x="5" y="149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50"/>
                    <a:pt x="4" y="150"/>
                    <a:pt x="4" y="150"/>
                  </a:cubicBezTo>
                  <a:cubicBezTo>
                    <a:pt x="4" y="149"/>
                    <a:pt x="4" y="149"/>
                    <a:pt x="4" y="149"/>
                  </a:cubicBezTo>
                  <a:cubicBezTo>
                    <a:pt x="4" y="148"/>
                    <a:pt x="4" y="148"/>
                    <a:pt x="4" y="148"/>
                  </a:cubicBezTo>
                  <a:close/>
                  <a:moveTo>
                    <a:pt x="5" y="153"/>
                  </a:moveTo>
                  <a:cubicBezTo>
                    <a:pt x="5" y="153"/>
                    <a:pt x="5" y="153"/>
                    <a:pt x="5" y="153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0"/>
                    <a:pt x="5" y="150"/>
                    <a:pt x="5" y="150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6" y="151"/>
                    <a:pt x="6" y="151"/>
                    <a:pt x="6" y="151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6" y="152"/>
                    <a:pt x="6" y="152"/>
                    <a:pt x="6" y="152"/>
                  </a:cubicBezTo>
                  <a:cubicBezTo>
                    <a:pt x="5" y="153"/>
                    <a:pt x="5" y="153"/>
                    <a:pt x="5" y="153"/>
                  </a:cubicBezTo>
                  <a:close/>
                  <a:moveTo>
                    <a:pt x="7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7" y="156"/>
                    <a:pt x="7" y="156"/>
                    <a:pt x="7" y="156"/>
                  </a:cubicBezTo>
                  <a:close/>
                  <a:moveTo>
                    <a:pt x="9" y="156"/>
                  </a:moveTo>
                  <a:cubicBezTo>
                    <a:pt x="9" y="157"/>
                    <a:pt x="9" y="157"/>
                    <a:pt x="9" y="157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7" y="155"/>
                    <a:pt x="7" y="155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153"/>
                    <a:pt x="8" y="153"/>
                    <a:pt x="8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2"/>
                    <a:pt x="7" y="152"/>
                    <a:pt x="7" y="152"/>
                  </a:cubicBezTo>
                  <a:cubicBezTo>
                    <a:pt x="7" y="151"/>
                    <a:pt x="7" y="151"/>
                    <a:pt x="7" y="151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7" y="150"/>
                    <a:pt x="7" y="150"/>
                    <a:pt x="7" y="150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9" y="150"/>
                    <a:pt x="9" y="150"/>
                    <a:pt x="9" y="150"/>
                  </a:cubicBezTo>
                  <a:cubicBezTo>
                    <a:pt x="9" y="152"/>
                    <a:pt x="9" y="152"/>
                    <a:pt x="9" y="152"/>
                  </a:cubicBezTo>
                  <a:cubicBezTo>
                    <a:pt x="10" y="153"/>
                    <a:pt x="10" y="153"/>
                    <a:pt x="10" y="153"/>
                  </a:cubicBezTo>
                  <a:cubicBezTo>
                    <a:pt x="10" y="154"/>
                    <a:pt x="10" y="154"/>
                    <a:pt x="10" y="154"/>
                  </a:cubicBezTo>
                  <a:cubicBezTo>
                    <a:pt x="10" y="155"/>
                    <a:pt x="10" y="155"/>
                    <a:pt x="10" y="155"/>
                  </a:cubicBezTo>
                  <a:cubicBezTo>
                    <a:pt x="10" y="156"/>
                    <a:pt x="10" y="156"/>
                    <a:pt x="10" y="156"/>
                  </a:cubicBezTo>
                  <a:cubicBezTo>
                    <a:pt x="10" y="157"/>
                    <a:pt x="10" y="157"/>
                    <a:pt x="10" y="157"/>
                  </a:cubicBezTo>
                  <a:cubicBezTo>
                    <a:pt x="10" y="158"/>
                    <a:pt x="10" y="158"/>
                    <a:pt x="10" y="158"/>
                  </a:cubicBezTo>
                  <a:cubicBezTo>
                    <a:pt x="9" y="157"/>
                    <a:pt x="9" y="157"/>
                    <a:pt x="9" y="157"/>
                  </a:cubicBezTo>
                  <a:cubicBezTo>
                    <a:pt x="9" y="156"/>
                    <a:pt x="9" y="156"/>
                    <a:pt x="9" y="156"/>
                  </a:cubicBezTo>
                  <a:cubicBezTo>
                    <a:pt x="9" y="156"/>
                    <a:pt x="9" y="156"/>
                    <a:pt x="9" y="156"/>
                  </a:cubicBezTo>
                  <a:close/>
                  <a:moveTo>
                    <a:pt x="8" y="160"/>
                  </a:moveTo>
                  <a:cubicBezTo>
                    <a:pt x="8" y="159"/>
                    <a:pt x="8" y="159"/>
                    <a:pt x="8" y="159"/>
                  </a:cubicBezTo>
                  <a:cubicBezTo>
                    <a:pt x="7" y="159"/>
                    <a:pt x="7" y="159"/>
                    <a:pt x="7" y="159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9" y="158"/>
                    <a:pt x="9" y="158"/>
                    <a:pt x="9" y="158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59"/>
                    <a:pt x="9" y="159"/>
                    <a:pt x="9" y="159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0"/>
                    <a:pt x="8" y="160"/>
                    <a:pt x="8" y="160"/>
                  </a:cubicBezTo>
                  <a:close/>
                  <a:moveTo>
                    <a:pt x="8" y="161"/>
                  </a:moveTo>
                  <a:cubicBezTo>
                    <a:pt x="8" y="160"/>
                    <a:pt x="8" y="160"/>
                    <a:pt x="8" y="160"/>
                  </a:cubicBezTo>
                  <a:cubicBezTo>
                    <a:pt x="9" y="160"/>
                    <a:pt x="9" y="160"/>
                    <a:pt x="9" y="160"/>
                  </a:cubicBezTo>
                  <a:cubicBezTo>
                    <a:pt x="8" y="161"/>
                    <a:pt x="8" y="161"/>
                    <a:pt x="8" y="161"/>
                  </a:cubicBezTo>
                  <a:cubicBezTo>
                    <a:pt x="8" y="161"/>
                    <a:pt x="8" y="161"/>
                    <a:pt x="8" y="161"/>
                  </a:cubicBezTo>
                  <a:close/>
                  <a:moveTo>
                    <a:pt x="9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9" y="162"/>
                    <a:pt x="9" y="162"/>
                    <a:pt x="9" y="162"/>
                  </a:cubicBezTo>
                  <a:cubicBezTo>
                    <a:pt x="9" y="161"/>
                    <a:pt x="9" y="161"/>
                    <a:pt x="9" y="161"/>
                  </a:cubicBezTo>
                  <a:cubicBezTo>
                    <a:pt x="9" y="161"/>
                    <a:pt x="9" y="161"/>
                    <a:pt x="9" y="161"/>
                  </a:cubicBezTo>
                  <a:close/>
                  <a:moveTo>
                    <a:pt x="10" y="160"/>
                  </a:moveTo>
                  <a:cubicBezTo>
                    <a:pt x="10" y="160"/>
                    <a:pt x="10" y="160"/>
                    <a:pt x="10" y="160"/>
                  </a:cubicBezTo>
                  <a:cubicBezTo>
                    <a:pt x="10" y="160"/>
                    <a:pt x="10" y="160"/>
                    <a:pt x="10" y="160"/>
                  </a:cubicBezTo>
                  <a:cubicBezTo>
                    <a:pt x="11" y="160"/>
                    <a:pt x="11" y="160"/>
                    <a:pt x="11" y="160"/>
                  </a:cubicBezTo>
                  <a:cubicBezTo>
                    <a:pt x="12" y="160"/>
                    <a:pt x="12" y="160"/>
                    <a:pt x="12" y="160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3" y="162"/>
                    <a:pt x="13" y="162"/>
                    <a:pt x="13" y="162"/>
                  </a:cubicBezTo>
                  <a:cubicBezTo>
                    <a:pt x="12" y="161"/>
                    <a:pt x="12" y="161"/>
                    <a:pt x="12" y="161"/>
                  </a:cubicBezTo>
                  <a:cubicBezTo>
                    <a:pt x="11" y="161"/>
                    <a:pt x="11" y="161"/>
                    <a:pt x="11" y="161"/>
                  </a:cubicBezTo>
                  <a:cubicBezTo>
                    <a:pt x="10" y="160"/>
                    <a:pt x="10" y="160"/>
                    <a:pt x="10" y="160"/>
                  </a:cubicBezTo>
                  <a:close/>
                  <a:moveTo>
                    <a:pt x="10" y="161"/>
                  </a:moveTo>
                  <a:cubicBezTo>
                    <a:pt x="10" y="161"/>
                    <a:pt x="10" y="161"/>
                    <a:pt x="10" y="161"/>
                  </a:cubicBezTo>
                  <a:cubicBezTo>
                    <a:pt x="11" y="162"/>
                    <a:pt x="11" y="162"/>
                    <a:pt x="11" y="162"/>
                  </a:cubicBezTo>
                  <a:cubicBezTo>
                    <a:pt x="12" y="163"/>
                    <a:pt x="12" y="163"/>
                    <a:pt x="12" y="163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0" y="162"/>
                    <a:pt x="10" y="162"/>
                    <a:pt x="10" y="162"/>
                  </a:cubicBezTo>
                  <a:cubicBezTo>
                    <a:pt x="10" y="161"/>
                    <a:pt x="10" y="161"/>
                    <a:pt x="10" y="161"/>
                  </a:cubicBezTo>
                  <a:close/>
                  <a:moveTo>
                    <a:pt x="11" y="165"/>
                  </a:moveTo>
                  <a:cubicBezTo>
                    <a:pt x="10" y="166"/>
                    <a:pt x="10" y="166"/>
                    <a:pt x="10" y="166"/>
                  </a:cubicBezTo>
                  <a:cubicBezTo>
                    <a:pt x="9" y="165"/>
                    <a:pt x="9" y="165"/>
                    <a:pt x="9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4"/>
                    <a:pt x="10" y="164"/>
                    <a:pt x="10" y="164"/>
                  </a:cubicBezTo>
                  <a:cubicBezTo>
                    <a:pt x="10" y="163"/>
                    <a:pt x="10" y="163"/>
                    <a:pt x="10" y="163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1" y="164"/>
                    <a:pt x="11" y="164"/>
                    <a:pt x="11" y="164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2" y="165"/>
                    <a:pt x="12" y="165"/>
                    <a:pt x="12" y="165"/>
                  </a:cubicBezTo>
                  <a:cubicBezTo>
                    <a:pt x="11" y="165"/>
                    <a:pt x="11" y="165"/>
                    <a:pt x="11" y="165"/>
                  </a:cubicBezTo>
                  <a:close/>
                  <a:moveTo>
                    <a:pt x="12" y="169"/>
                  </a:moveTo>
                  <a:cubicBezTo>
                    <a:pt x="11" y="169"/>
                    <a:pt x="11" y="169"/>
                    <a:pt x="11" y="169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1" y="167"/>
                    <a:pt x="11" y="167"/>
                    <a:pt x="11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7"/>
                    <a:pt x="12" y="167"/>
                    <a:pt x="12" y="167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1" y="168"/>
                    <a:pt x="11" y="168"/>
                    <a:pt x="11" y="168"/>
                  </a:cubicBezTo>
                  <a:cubicBezTo>
                    <a:pt x="12" y="169"/>
                    <a:pt x="12" y="169"/>
                    <a:pt x="12" y="169"/>
                  </a:cubicBezTo>
                  <a:close/>
                  <a:moveTo>
                    <a:pt x="12" y="167"/>
                  </a:moveTo>
                  <a:cubicBezTo>
                    <a:pt x="12" y="167"/>
                    <a:pt x="12" y="167"/>
                    <a:pt x="12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7"/>
                    <a:pt x="13" y="167"/>
                    <a:pt x="13" y="167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8"/>
                    <a:pt x="13" y="168"/>
                    <a:pt x="13" y="168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8"/>
                    <a:pt x="12" y="168"/>
                    <a:pt x="12" y="168"/>
                  </a:cubicBezTo>
                  <a:cubicBezTo>
                    <a:pt x="12" y="167"/>
                    <a:pt x="12" y="167"/>
                    <a:pt x="12" y="167"/>
                  </a:cubicBezTo>
                  <a:close/>
                  <a:moveTo>
                    <a:pt x="14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4" y="169"/>
                    <a:pt x="14" y="169"/>
                    <a:pt x="14" y="169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8"/>
                    <a:pt x="14" y="168"/>
                    <a:pt x="14" y="168"/>
                  </a:cubicBezTo>
                  <a:close/>
                  <a:moveTo>
                    <a:pt x="13" y="171"/>
                  </a:moveTo>
                  <a:cubicBezTo>
                    <a:pt x="13" y="171"/>
                    <a:pt x="13" y="171"/>
                    <a:pt x="13" y="171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3" y="171"/>
                    <a:pt x="13" y="171"/>
                    <a:pt x="13" y="171"/>
                  </a:cubicBezTo>
                  <a:close/>
                  <a:moveTo>
                    <a:pt x="16" y="168"/>
                  </a:moveTo>
                  <a:cubicBezTo>
                    <a:pt x="15" y="168"/>
                    <a:pt x="15" y="168"/>
                    <a:pt x="15" y="168"/>
                  </a:cubicBezTo>
                  <a:cubicBezTo>
                    <a:pt x="14" y="168"/>
                    <a:pt x="14" y="168"/>
                    <a:pt x="14" y="168"/>
                  </a:cubicBezTo>
                  <a:cubicBezTo>
                    <a:pt x="14" y="166"/>
                    <a:pt x="14" y="166"/>
                    <a:pt x="14" y="166"/>
                  </a:cubicBezTo>
                  <a:cubicBezTo>
                    <a:pt x="15" y="166"/>
                    <a:pt x="15" y="166"/>
                    <a:pt x="15" y="166"/>
                  </a:cubicBezTo>
                  <a:cubicBezTo>
                    <a:pt x="15" y="167"/>
                    <a:pt x="15" y="167"/>
                    <a:pt x="15" y="167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lose/>
                  <a:moveTo>
                    <a:pt x="16" y="170"/>
                  </a:moveTo>
                  <a:cubicBezTo>
                    <a:pt x="15" y="169"/>
                    <a:pt x="15" y="169"/>
                    <a:pt x="15" y="169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0"/>
                    <a:pt x="16" y="170"/>
                    <a:pt x="16" y="170"/>
                  </a:cubicBezTo>
                  <a:close/>
                  <a:moveTo>
                    <a:pt x="16" y="171"/>
                  </a:moveTo>
                  <a:cubicBezTo>
                    <a:pt x="15" y="170"/>
                    <a:pt x="15" y="170"/>
                    <a:pt x="15" y="170"/>
                  </a:cubicBezTo>
                  <a:cubicBezTo>
                    <a:pt x="15" y="170"/>
                    <a:pt x="15" y="170"/>
                    <a:pt x="15" y="170"/>
                  </a:cubicBezTo>
                  <a:cubicBezTo>
                    <a:pt x="15" y="169"/>
                    <a:pt x="15" y="169"/>
                    <a:pt x="15" y="169"/>
                  </a:cubicBezTo>
                  <a:cubicBezTo>
                    <a:pt x="16" y="170"/>
                    <a:pt x="16" y="170"/>
                    <a:pt x="16" y="170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6" y="171"/>
                    <a:pt x="16" y="171"/>
                    <a:pt x="16" y="171"/>
                  </a:cubicBezTo>
                  <a:close/>
                  <a:moveTo>
                    <a:pt x="17" y="173"/>
                  </a:moveTo>
                  <a:cubicBezTo>
                    <a:pt x="17" y="173"/>
                    <a:pt x="17" y="173"/>
                    <a:pt x="17" y="173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5" y="172"/>
                    <a:pt x="15" y="172"/>
                    <a:pt x="15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6" y="172"/>
                    <a:pt x="16" y="172"/>
                    <a:pt x="16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2"/>
                    <a:pt x="17" y="172"/>
                    <a:pt x="17" y="172"/>
                  </a:cubicBezTo>
                  <a:cubicBezTo>
                    <a:pt x="17" y="173"/>
                    <a:pt x="17" y="173"/>
                    <a:pt x="17" y="173"/>
                  </a:cubicBezTo>
                  <a:close/>
                  <a:moveTo>
                    <a:pt x="20" y="177"/>
                  </a:moveTo>
                  <a:cubicBezTo>
                    <a:pt x="19" y="177"/>
                    <a:pt x="19" y="177"/>
                    <a:pt x="19" y="177"/>
                  </a:cubicBezTo>
                  <a:cubicBezTo>
                    <a:pt x="18" y="177"/>
                    <a:pt x="18" y="177"/>
                    <a:pt x="1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7" y="176"/>
                    <a:pt x="17" y="176"/>
                    <a:pt x="17" y="176"/>
                  </a:cubicBezTo>
                  <a:cubicBezTo>
                    <a:pt x="16" y="176"/>
                    <a:pt x="16" y="176"/>
                    <a:pt x="16" y="176"/>
                  </a:cubicBezTo>
                  <a:cubicBezTo>
                    <a:pt x="15" y="176"/>
                    <a:pt x="15" y="176"/>
                    <a:pt x="15" y="176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6" y="175"/>
                    <a:pt x="16" y="175"/>
                    <a:pt x="16" y="175"/>
                  </a:cubicBezTo>
                  <a:cubicBezTo>
                    <a:pt x="17" y="175"/>
                    <a:pt x="17" y="175"/>
                    <a:pt x="17" y="175"/>
                  </a:cubicBezTo>
                  <a:cubicBezTo>
                    <a:pt x="18" y="175"/>
                    <a:pt x="18" y="175"/>
                    <a:pt x="18" y="175"/>
                  </a:cubicBezTo>
                  <a:cubicBezTo>
                    <a:pt x="19" y="176"/>
                    <a:pt x="19" y="176"/>
                    <a:pt x="19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0" y="176"/>
                    <a:pt x="20" y="176"/>
                    <a:pt x="20" y="176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1" y="177"/>
                    <a:pt x="21" y="177"/>
                    <a:pt x="21" y="177"/>
                  </a:cubicBezTo>
                  <a:cubicBezTo>
                    <a:pt x="20" y="177"/>
                    <a:pt x="20" y="177"/>
                    <a:pt x="20" y="177"/>
                  </a:cubicBezTo>
                  <a:close/>
                  <a:moveTo>
                    <a:pt x="17" y="177"/>
                  </a:moveTo>
                  <a:cubicBezTo>
                    <a:pt x="17" y="177"/>
                    <a:pt x="17" y="178"/>
                    <a:pt x="17" y="178"/>
                  </a:cubicBezTo>
                  <a:cubicBezTo>
                    <a:pt x="16" y="178"/>
                    <a:pt x="16" y="178"/>
                    <a:pt x="16" y="178"/>
                  </a:cubicBezTo>
                  <a:cubicBezTo>
                    <a:pt x="17" y="177"/>
                    <a:pt x="17" y="177"/>
                    <a:pt x="17" y="177"/>
                  </a:cubicBezTo>
                  <a:close/>
                  <a:moveTo>
                    <a:pt x="23" y="181"/>
                  </a:moveTo>
                  <a:cubicBezTo>
                    <a:pt x="23" y="181"/>
                    <a:pt x="23" y="181"/>
                    <a:pt x="23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ubicBezTo>
                    <a:pt x="23" y="181"/>
                    <a:pt x="23" y="181"/>
                    <a:pt x="23" y="181"/>
                  </a:cubicBezTo>
                  <a:close/>
                  <a:moveTo>
                    <a:pt x="25" y="181"/>
                  </a:moveTo>
                  <a:cubicBezTo>
                    <a:pt x="25" y="182"/>
                    <a:pt x="25" y="182"/>
                    <a:pt x="25" y="182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4" y="181"/>
                    <a:pt x="24" y="181"/>
                    <a:pt x="24" y="181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2" y="180"/>
                    <a:pt x="22" y="180"/>
                    <a:pt x="22" y="180"/>
                  </a:cubicBezTo>
                  <a:cubicBezTo>
                    <a:pt x="21" y="179"/>
                    <a:pt x="21" y="179"/>
                    <a:pt x="21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20" y="179"/>
                    <a:pt x="20" y="179"/>
                    <a:pt x="20" y="179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8"/>
                    <a:pt x="19" y="178"/>
                    <a:pt x="19" y="178"/>
                  </a:cubicBezTo>
                  <a:cubicBezTo>
                    <a:pt x="19" y="177"/>
                    <a:pt x="19" y="177"/>
                    <a:pt x="19" y="17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20" y="178"/>
                    <a:pt x="20" y="178"/>
                    <a:pt x="20" y="178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24" y="178"/>
                    <a:pt x="24" y="178"/>
                    <a:pt x="24" y="178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5" y="179"/>
                    <a:pt x="25" y="179"/>
                    <a:pt x="25" y="179"/>
                  </a:cubicBezTo>
                  <a:cubicBezTo>
                    <a:pt x="26" y="179"/>
                    <a:pt x="26" y="179"/>
                    <a:pt x="26" y="179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0"/>
                    <a:pt x="25" y="180"/>
                    <a:pt x="25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6" y="180"/>
                    <a:pt x="26" y="180"/>
                    <a:pt x="26" y="180"/>
                  </a:cubicBezTo>
                  <a:cubicBezTo>
                    <a:pt x="25" y="181"/>
                    <a:pt x="25" y="181"/>
                    <a:pt x="25" y="181"/>
                  </a:cubicBezTo>
                  <a:cubicBezTo>
                    <a:pt x="25" y="181"/>
                    <a:pt x="25" y="181"/>
                    <a:pt x="25" y="181"/>
                  </a:cubicBezTo>
                  <a:close/>
                  <a:moveTo>
                    <a:pt x="26" y="181"/>
                  </a:move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6" y="182"/>
                    <a:pt x="26" y="182"/>
                    <a:pt x="26" y="182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6" y="181"/>
                    <a:pt x="26" y="181"/>
                    <a:pt x="26" y="181"/>
                  </a:cubicBezTo>
                  <a:close/>
                  <a:moveTo>
                    <a:pt x="31" y="180"/>
                  </a:moveTo>
                  <a:cubicBezTo>
                    <a:pt x="31" y="181"/>
                    <a:pt x="31" y="181"/>
                    <a:pt x="31" y="181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0" y="182"/>
                    <a:pt x="30" y="182"/>
                    <a:pt x="30" y="182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29" y="182"/>
                    <a:pt x="29" y="182"/>
                    <a:pt x="29" y="182"/>
                  </a:cubicBezTo>
                  <a:cubicBezTo>
                    <a:pt x="29" y="181"/>
                    <a:pt x="29" y="181"/>
                    <a:pt x="29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8" y="181"/>
                    <a:pt x="28" y="181"/>
                    <a:pt x="28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1"/>
                    <a:pt x="27" y="181"/>
                    <a:pt x="27" y="181"/>
                  </a:cubicBezTo>
                  <a:cubicBezTo>
                    <a:pt x="27" y="180"/>
                    <a:pt x="27" y="180"/>
                    <a:pt x="27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28" y="180"/>
                    <a:pt x="28" y="180"/>
                    <a:pt x="28" y="180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0" y="181"/>
                    <a:pt x="30" y="181"/>
                    <a:pt x="30" y="181"/>
                  </a:cubicBezTo>
                  <a:cubicBezTo>
                    <a:pt x="30" y="180"/>
                    <a:pt x="30" y="180"/>
                    <a:pt x="30" y="180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1" y="180"/>
                    <a:pt x="31" y="180"/>
                    <a:pt x="31" y="180"/>
                  </a:cubicBezTo>
                  <a:close/>
                  <a:moveTo>
                    <a:pt x="34" y="180"/>
                  </a:moveTo>
                  <a:cubicBezTo>
                    <a:pt x="33" y="180"/>
                    <a:pt x="33" y="180"/>
                    <a:pt x="33" y="180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9"/>
                    <a:pt x="33" y="179"/>
                    <a:pt x="33" y="179"/>
                  </a:cubicBezTo>
                  <a:cubicBezTo>
                    <a:pt x="33" y="178"/>
                    <a:pt x="33" y="178"/>
                    <a:pt x="33" y="178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2" y="177"/>
                    <a:pt x="32" y="177"/>
                    <a:pt x="32" y="177"/>
                  </a:cubicBezTo>
                  <a:cubicBezTo>
                    <a:pt x="31" y="178"/>
                    <a:pt x="31" y="178"/>
                    <a:pt x="31" y="178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31" y="180"/>
                    <a:pt x="31" y="180"/>
                    <a:pt x="31" y="180"/>
                  </a:cubicBezTo>
                  <a:cubicBezTo>
                    <a:pt x="32" y="180"/>
                    <a:pt x="32" y="180"/>
                    <a:pt x="32" y="180"/>
                  </a:cubicBezTo>
                  <a:cubicBezTo>
                    <a:pt x="33" y="180"/>
                    <a:pt x="33" y="180"/>
                    <a:pt x="33" y="180"/>
                  </a:cubicBezTo>
                  <a:cubicBezTo>
                    <a:pt x="33" y="181"/>
                    <a:pt x="33" y="181"/>
                    <a:pt x="33" y="181"/>
                  </a:cubicBezTo>
                  <a:cubicBezTo>
                    <a:pt x="34" y="180"/>
                    <a:pt x="34" y="180"/>
                    <a:pt x="34" y="180"/>
                  </a:cubicBezTo>
                  <a:close/>
                  <a:moveTo>
                    <a:pt x="30" y="186"/>
                  </a:moveTo>
                  <a:cubicBezTo>
                    <a:pt x="31" y="186"/>
                    <a:pt x="31" y="186"/>
                    <a:pt x="31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1" y="187"/>
                    <a:pt x="31" y="187"/>
                    <a:pt x="31" y="187"/>
                  </a:cubicBezTo>
                  <a:cubicBezTo>
                    <a:pt x="30" y="186"/>
                    <a:pt x="30" y="186"/>
                    <a:pt x="30" y="186"/>
                  </a:cubicBezTo>
                  <a:close/>
                  <a:moveTo>
                    <a:pt x="31" y="185"/>
                  </a:moveTo>
                  <a:cubicBezTo>
                    <a:pt x="30" y="185"/>
                    <a:pt x="30" y="185"/>
                    <a:pt x="30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lose/>
                  <a:moveTo>
                    <a:pt x="48" y="190"/>
                  </a:moveTo>
                  <a:cubicBezTo>
                    <a:pt x="48" y="189"/>
                    <a:pt x="48" y="189"/>
                    <a:pt x="48" y="189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8" y="188"/>
                    <a:pt x="48" y="188"/>
                    <a:pt x="48" y="188"/>
                  </a:cubicBezTo>
                  <a:cubicBezTo>
                    <a:pt x="49" y="189"/>
                    <a:pt x="49" y="189"/>
                    <a:pt x="49" y="189"/>
                  </a:cubicBezTo>
                  <a:cubicBezTo>
                    <a:pt x="49" y="190"/>
                    <a:pt x="49" y="190"/>
                    <a:pt x="49" y="190"/>
                  </a:cubicBezTo>
                  <a:cubicBezTo>
                    <a:pt x="48" y="190"/>
                    <a:pt x="48" y="190"/>
                    <a:pt x="48" y="190"/>
                  </a:cubicBezTo>
                  <a:close/>
                  <a:moveTo>
                    <a:pt x="37" y="186"/>
                  </a:moveTo>
                  <a:cubicBezTo>
                    <a:pt x="38" y="185"/>
                    <a:pt x="38" y="185"/>
                    <a:pt x="38" y="185"/>
                  </a:cubicBezTo>
                  <a:cubicBezTo>
                    <a:pt x="38" y="185"/>
                    <a:pt x="38" y="185"/>
                    <a:pt x="38" y="185"/>
                  </a:cubicBezTo>
                  <a:cubicBezTo>
                    <a:pt x="39" y="185"/>
                    <a:pt x="39" y="185"/>
                    <a:pt x="39" y="185"/>
                  </a:cubicBezTo>
                  <a:cubicBezTo>
                    <a:pt x="40" y="185"/>
                    <a:pt x="40" y="185"/>
                    <a:pt x="40" y="185"/>
                  </a:cubicBezTo>
                  <a:cubicBezTo>
                    <a:pt x="42" y="185"/>
                    <a:pt x="42" y="185"/>
                    <a:pt x="42" y="185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6" y="185"/>
                    <a:pt x="46" y="185"/>
                    <a:pt x="46" y="185"/>
                  </a:cubicBezTo>
                  <a:cubicBezTo>
                    <a:pt x="47" y="184"/>
                    <a:pt x="47" y="184"/>
                    <a:pt x="47" y="184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5"/>
                    <a:pt x="48" y="185"/>
                    <a:pt x="48" y="185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47" y="187"/>
                    <a:pt x="47" y="187"/>
                    <a:pt x="47" y="187"/>
                  </a:cubicBezTo>
                  <a:cubicBezTo>
                    <a:pt x="47" y="186"/>
                    <a:pt x="47" y="186"/>
                    <a:pt x="47" y="186"/>
                  </a:cubicBezTo>
                  <a:cubicBezTo>
                    <a:pt x="46" y="186"/>
                    <a:pt x="46" y="186"/>
                    <a:pt x="46" y="186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6"/>
                    <a:pt x="44" y="186"/>
                    <a:pt x="44" y="186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5"/>
                    <a:pt x="43" y="185"/>
                    <a:pt x="43" y="185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1" y="186"/>
                    <a:pt x="41" y="186"/>
                    <a:pt x="41" y="186"/>
                  </a:cubicBezTo>
                  <a:cubicBezTo>
                    <a:pt x="42" y="187"/>
                    <a:pt x="42" y="187"/>
                    <a:pt x="42" y="187"/>
                  </a:cubicBezTo>
                  <a:cubicBezTo>
                    <a:pt x="42" y="186"/>
                    <a:pt x="42" y="186"/>
                    <a:pt x="42" y="186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3" y="187"/>
                    <a:pt x="43" y="187"/>
                    <a:pt x="43" y="187"/>
                  </a:cubicBezTo>
                  <a:cubicBezTo>
                    <a:pt x="44" y="188"/>
                    <a:pt x="44" y="188"/>
                    <a:pt x="44" y="188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5" y="189"/>
                    <a:pt x="45" y="189"/>
                    <a:pt x="45" y="189"/>
                  </a:cubicBezTo>
                  <a:cubicBezTo>
                    <a:pt x="44" y="189"/>
                    <a:pt x="44" y="189"/>
                    <a:pt x="44" y="189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3" y="188"/>
                    <a:pt x="43" y="188"/>
                    <a:pt x="43" y="188"/>
                  </a:cubicBezTo>
                  <a:cubicBezTo>
                    <a:pt x="42" y="188"/>
                    <a:pt x="42" y="188"/>
                    <a:pt x="42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7"/>
                    <a:pt x="41" y="187"/>
                    <a:pt x="41" y="187"/>
                  </a:cubicBezTo>
                  <a:cubicBezTo>
                    <a:pt x="40" y="187"/>
                    <a:pt x="40" y="187"/>
                    <a:pt x="40" y="187"/>
                  </a:cubicBezTo>
                  <a:cubicBezTo>
                    <a:pt x="40" y="188"/>
                    <a:pt x="40" y="188"/>
                    <a:pt x="40" y="188"/>
                  </a:cubicBezTo>
                  <a:cubicBezTo>
                    <a:pt x="41" y="188"/>
                    <a:pt x="41" y="188"/>
                    <a:pt x="41" y="188"/>
                  </a:cubicBezTo>
                  <a:cubicBezTo>
                    <a:pt x="41" y="189"/>
                    <a:pt x="41" y="189"/>
                    <a:pt x="41" y="189"/>
                  </a:cubicBezTo>
                  <a:cubicBezTo>
                    <a:pt x="40" y="189"/>
                    <a:pt x="40" y="189"/>
                    <a:pt x="40" y="189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9" y="188"/>
                    <a:pt x="39" y="188"/>
                    <a:pt x="39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8"/>
                    <a:pt x="38" y="188"/>
                    <a:pt x="38" y="188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7" y="188"/>
                    <a:pt x="37" y="188"/>
                    <a:pt x="37" y="188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7" y="187"/>
                    <a:pt x="37" y="187"/>
                    <a:pt x="37" y="187"/>
                  </a:cubicBezTo>
                  <a:cubicBezTo>
                    <a:pt x="39" y="186"/>
                    <a:pt x="39" y="186"/>
                    <a:pt x="39" y="186"/>
                  </a:cubicBezTo>
                  <a:cubicBezTo>
                    <a:pt x="38" y="186"/>
                    <a:pt x="38" y="186"/>
                    <a:pt x="38" y="186"/>
                  </a:cubicBezTo>
                  <a:cubicBezTo>
                    <a:pt x="38" y="186"/>
                    <a:pt x="38" y="186"/>
                    <a:pt x="38" y="186"/>
                  </a:cubicBezTo>
                  <a:lnTo>
                    <a:pt x="37" y="18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7" name="Rectangle 190"/>
            <p:cNvSpPr>
              <a:spLocks noChangeArrowheads="1"/>
            </p:cNvSpPr>
            <p:nvPr/>
          </p:nvSpPr>
          <p:spPr bwMode="auto">
            <a:xfrm>
              <a:off x="3002529" y="2846591"/>
              <a:ext cx="1287" cy="514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8" name="Freeform 191"/>
            <p:cNvSpPr>
              <a:spLocks noEditPoints="1"/>
            </p:cNvSpPr>
            <p:nvPr/>
          </p:nvSpPr>
          <p:spPr bwMode="auto">
            <a:xfrm>
              <a:off x="3011537" y="2851738"/>
              <a:ext cx="14153" cy="14153"/>
            </a:xfrm>
            <a:custGeom>
              <a:avLst/>
              <a:gdLst>
                <a:gd name="T0" fmla="*/ 11 w 11"/>
                <a:gd name="T1" fmla="*/ 11 h 11"/>
                <a:gd name="T2" fmla="*/ 7 w 11"/>
                <a:gd name="T3" fmla="*/ 11 h 11"/>
                <a:gd name="T4" fmla="*/ 7 w 11"/>
                <a:gd name="T5" fmla="*/ 11 h 11"/>
                <a:gd name="T6" fmla="*/ 11 w 11"/>
                <a:gd name="T7" fmla="*/ 11 h 11"/>
                <a:gd name="T8" fmla="*/ 11 w 11"/>
                <a:gd name="T9" fmla="*/ 11 h 11"/>
                <a:gd name="T10" fmla="*/ 7 w 11"/>
                <a:gd name="T11" fmla="*/ 0 h 11"/>
                <a:gd name="T12" fmla="*/ 4 w 11"/>
                <a:gd name="T13" fmla="*/ 4 h 11"/>
                <a:gd name="T14" fmla="*/ 7 w 11"/>
                <a:gd name="T15" fmla="*/ 4 h 11"/>
                <a:gd name="T16" fmla="*/ 11 w 11"/>
                <a:gd name="T17" fmla="*/ 8 h 11"/>
                <a:gd name="T18" fmla="*/ 7 w 11"/>
                <a:gd name="T19" fmla="*/ 0 h 11"/>
                <a:gd name="T20" fmla="*/ 7 w 11"/>
                <a:gd name="T21" fmla="*/ 0 h 11"/>
                <a:gd name="T22" fmla="*/ 0 w 11"/>
                <a:gd name="T23" fmla="*/ 4 h 11"/>
                <a:gd name="T24" fmla="*/ 4 w 11"/>
                <a:gd name="T25" fmla="*/ 8 h 11"/>
                <a:gd name="T26" fmla="*/ 4 w 11"/>
                <a:gd name="T27" fmla="*/ 11 h 11"/>
                <a:gd name="T28" fmla="*/ 0 w 11"/>
                <a:gd name="T29" fmla="*/ 4 h 11"/>
                <a:gd name="T30" fmla="*/ 0 w 11"/>
                <a:gd name="T31" fmla="*/ 4 h 11"/>
                <a:gd name="T32" fmla="*/ 0 w 11"/>
                <a:gd name="T3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" h="11">
                  <a:moveTo>
                    <a:pt x="11" y="11"/>
                  </a:moveTo>
                  <a:lnTo>
                    <a:pt x="7" y="11"/>
                  </a:lnTo>
                  <a:lnTo>
                    <a:pt x="7" y="11"/>
                  </a:lnTo>
                  <a:lnTo>
                    <a:pt x="11" y="11"/>
                  </a:lnTo>
                  <a:lnTo>
                    <a:pt x="11" y="11"/>
                  </a:lnTo>
                  <a:close/>
                  <a:moveTo>
                    <a:pt x="7" y="0"/>
                  </a:moveTo>
                  <a:lnTo>
                    <a:pt x="4" y="4"/>
                  </a:lnTo>
                  <a:lnTo>
                    <a:pt x="7" y="4"/>
                  </a:lnTo>
                  <a:lnTo>
                    <a:pt x="11" y="8"/>
                  </a:lnTo>
                  <a:lnTo>
                    <a:pt x="7" y="0"/>
                  </a:lnTo>
                  <a:lnTo>
                    <a:pt x="7" y="0"/>
                  </a:lnTo>
                  <a:close/>
                  <a:moveTo>
                    <a:pt x="0" y="4"/>
                  </a:moveTo>
                  <a:lnTo>
                    <a:pt x="4" y="8"/>
                  </a:lnTo>
                  <a:lnTo>
                    <a:pt x="4" y="11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89" name="Freeform 192"/>
            <p:cNvSpPr>
              <a:spLocks/>
            </p:cNvSpPr>
            <p:nvPr/>
          </p:nvSpPr>
          <p:spPr bwMode="auto">
            <a:xfrm>
              <a:off x="3016684" y="2871037"/>
              <a:ext cx="3860" cy="900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1 h 2"/>
                <a:gd name="T4" fmla="*/ 1 w 1"/>
                <a:gd name="T5" fmla="*/ 2 h 2"/>
                <a:gd name="T6" fmla="*/ 0 w 1"/>
                <a:gd name="T7" fmla="*/ 2 h 2"/>
                <a:gd name="T8" fmla="*/ 0 w 1"/>
                <a:gd name="T9" fmla="*/ 1 h 2"/>
                <a:gd name="T10" fmla="*/ 0 w 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0" name="Freeform 193"/>
            <p:cNvSpPr>
              <a:spLocks noEditPoints="1"/>
            </p:cNvSpPr>
            <p:nvPr/>
          </p:nvSpPr>
          <p:spPr bwMode="auto">
            <a:xfrm>
              <a:off x="3016683" y="2885191"/>
              <a:ext cx="14153" cy="28306"/>
            </a:xfrm>
            <a:custGeom>
              <a:avLst/>
              <a:gdLst>
                <a:gd name="T0" fmla="*/ 7 w 11"/>
                <a:gd name="T1" fmla="*/ 15 h 22"/>
                <a:gd name="T2" fmla="*/ 3 w 11"/>
                <a:gd name="T3" fmla="*/ 19 h 22"/>
                <a:gd name="T4" fmla="*/ 3 w 11"/>
                <a:gd name="T5" fmla="*/ 22 h 22"/>
                <a:gd name="T6" fmla="*/ 7 w 11"/>
                <a:gd name="T7" fmla="*/ 22 h 22"/>
                <a:gd name="T8" fmla="*/ 11 w 11"/>
                <a:gd name="T9" fmla="*/ 19 h 22"/>
                <a:gd name="T10" fmla="*/ 7 w 11"/>
                <a:gd name="T11" fmla="*/ 15 h 22"/>
                <a:gd name="T12" fmla="*/ 7 w 11"/>
                <a:gd name="T13" fmla="*/ 15 h 22"/>
                <a:gd name="T14" fmla="*/ 0 w 11"/>
                <a:gd name="T15" fmla="*/ 0 h 22"/>
                <a:gd name="T16" fmla="*/ 7 w 11"/>
                <a:gd name="T17" fmla="*/ 4 h 22"/>
                <a:gd name="T18" fmla="*/ 11 w 11"/>
                <a:gd name="T19" fmla="*/ 8 h 22"/>
                <a:gd name="T20" fmla="*/ 11 w 11"/>
                <a:gd name="T21" fmla="*/ 11 h 22"/>
                <a:gd name="T22" fmla="*/ 7 w 11"/>
                <a:gd name="T23" fmla="*/ 8 h 22"/>
                <a:gd name="T24" fmla="*/ 3 w 11"/>
                <a:gd name="T25" fmla="*/ 8 h 22"/>
                <a:gd name="T26" fmla="*/ 3 w 11"/>
                <a:gd name="T27" fmla="*/ 8 h 22"/>
                <a:gd name="T28" fmla="*/ 0 w 11"/>
                <a:gd name="T29" fmla="*/ 4 h 22"/>
                <a:gd name="T30" fmla="*/ 0 w 11"/>
                <a:gd name="T3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" h="22">
                  <a:moveTo>
                    <a:pt x="7" y="15"/>
                  </a:moveTo>
                  <a:lnTo>
                    <a:pt x="3" y="19"/>
                  </a:lnTo>
                  <a:lnTo>
                    <a:pt x="3" y="22"/>
                  </a:lnTo>
                  <a:lnTo>
                    <a:pt x="7" y="22"/>
                  </a:lnTo>
                  <a:lnTo>
                    <a:pt x="11" y="19"/>
                  </a:lnTo>
                  <a:lnTo>
                    <a:pt x="7" y="15"/>
                  </a:lnTo>
                  <a:lnTo>
                    <a:pt x="7" y="15"/>
                  </a:lnTo>
                  <a:close/>
                  <a:moveTo>
                    <a:pt x="0" y="0"/>
                  </a:moveTo>
                  <a:lnTo>
                    <a:pt x="7" y="4"/>
                  </a:lnTo>
                  <a:lnTo>
                    <a:pt x="11" y="8"/>
                  </a:lnTo>
                  <a:lnTo>
                    <a:pt x="11" y="11"/>
                  </a:lnTo>
                  <a:lnTo>
                    <a:pt x="7" y="8"/>
                  </a:lnTo>
                  <a:lnTo>
                    <a:pt x="3" y="8"/>
                  </a:ln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1" name="Freeform 194"/>
            <p:cNvSpPr>
              <a:spLocks/>
            </p:cNvSpPr>
            <p:nvPr/>
          </p:nvSpPr>
          <p:spPr bwMode="auto">
            <a:xfrm>
              <a:off x="3053994" y="2918643"/>
              <a:ext cx="5147" cy="5147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0 h 4"/>
                <a:gd name="T4" fmla="*/ 0 w 4"/>
                <a:gd name="T5" fmla="*/ 4 h 4"/>
                <a:gd name="T6" fmla="*/ 4 w 4"/>
                <a:gd name="T7" fmla="*/ 4 h 4"/>
                <a:gd name="T8" fmla="*/ 4 w 4"/>
                <a:gd name="T9" fmla="*/ 0 h 4"/>
                <a:gd name="T10" fmla="*/ 4 w 4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4" y="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2" name="Freeform 195"/>
            <p:cNvSpPr>
              <a:spLocks noEditPoints="1"/>
            </p:cNvSpPr>
            <p:nvPr/>
          </p:nvSpPr>
          <p:spPr bwMode="auto">
            <a:xfrm>
              <a:off x="3006390" y="2913497"/>
              <a:ext cx="14153" cy="29593"/>
            </a:xfrm>
            <a:custGeom>
              <a:avLst/>
              <a:gdLst>
                <a:gd name="T0" fmla="*/ 2 w 3"/>
                <a:gd name="T1" fmla="*/ 6 h 6"/>
                <a:gd name="T2" fmla="*/ 2 w 3"/>
                <a:gd name="T3" fmla="*/ 5 h 6"/>
                <a:gd name="T4" fmla="*/ 1 w 3"/>
                <a:gd name="T5" fmla="*/ 5 h 6"/>
                <a:gd name="T6" fmla="*/ 0 w 3"/>
                <a:gd name="T7" fmla="*/ 6 h 6"/>
                <a:gd name="T8" fmla="*/ 1 w 3"/>
                <a:gd name="T9" fmla="*/ 6 h 6"/>
                <a:gd name="T10" fmla="*/ 2 w 3"/>
                <a:gd name="T11" fmla="*/ 6 h 6"/>
                <a:gd name="T12" fmla="*/ 2 w 3"/>
                <a:gd name="T13" fmla="*/ 4 h 6"/>
                <a:gd name="T14" fmla="*/ 3 w 3"/>
                <a:gd name="T15" fmla="*/ 5 h 6"/>
                <a:gd name="T16" fmla="*/ 2 w 3"/>
                <a:gd name="T17" fmla="*/ 5 h 6"/>
                <a:gd name="T18" fmla="*/ 2 w 3"/>
                <a:gd name="T19" fmla="*/ 4 h 6"/>
                <a:gd name="T20" fmla="*/ 3 w 3"/>
                <a:gd name="T21" fmla="*/ 0 h 6"/>
                <a:gd name="T22" fmla="*/ 3 w 3"/>
                <a:gd name="T23" fmla="*/ 1 h 6"/>
                <a:gd name="T24" fmla="*/ 3 w 3"/>
                <a:gd name="T25" fmla="*/ 2 h 6"/>
                <a:gd name="T26" fmla="*/ 3 w 3"/>
                <a:gd name="T2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2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lose/>
                  <a:moveTo>
                    <a:pt x="2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lose/>
                  <a:moveTo>
                    <a:pt x="3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3" name="Freeform 196"/>
            <p:cNvSpPr>
              <a:spLocks noEditPoints="1"/>
            </p:cNvSpPr>
            <p:nvPr/>
          </p:nvSpPr>
          <p:spPr bwMode="auto">
            <a:xfrm>
              <a:off x="3002530" y="2961102"/>
              <a:ext cx="28306" cy="24446"/>
            </a:xfrm>
            <a:custGeom>
              <a:avLst/>
              <a:gdLst>
                <a:gd name="T0" fmla="*/ 18 w 22"/>
                <a:gd name="T1" fmla="*/ 0 h 19"/>
                <a:gd name="T2" fmla="*/ 22 w 22"/>
                <a:gd name="T3" fmla="*/ 0 h 19"/>
                <a:gd name="T4" fmla="*/ 22 w 22"/>
                <a:gd name="T5" fmla="*/ 0 h 19"/>
                <a:gd name="T6" fmla="*/ 18 w 22"/>
                <a:gd name="T7" fmla="*/ 0 h 19"/>
                <a:gd name="T8" fmla="*/ 18 w 22"/>
                <a:gd name="T9" fmla="*/ 0 h 19"/>
                <a:gd name="T10" fmla="*/ 18 w 22"/>
                <a:gd name="T11" fmla="*/ 4 h 19"/>
                <a:gd name="T12" fmla="*/ 11 w 22"/>
                <a:gd name="T13" fmla="*/ 4 h 19"/>
                <a:gd name="T14" fmla="*/ 11 w 22"/>
                <a:gd name="T15" fmla="*/ 4 h 19"/>
                <a:gd name="T16" fmla="*/ 7 w 22"/>
                <a:gd name="T17" fmla="*/ 4 h 19"/>
                <a:gd name="T18" fmla="*/ 3 w 22"/>
                <a:gd name="T19" fmla="*/ 8 h 19"/>
                <a:gd name="T20" fmla="*/ 7 w 22"/>
                <a:gd name="T21" fmla="*/ 8 h 19"/>
                <a:gd name="T22" fmla="*/ 7 w 22"/>
                <a:gd name="T23" fmla="*/ 12 h 19"/>
                <a:gd name="T24" fmla="*/ 3 w 22"/>
                <a:gd name="T25" fmla="*/ 15 h 19"/>
                <a:gd name="T26" fmla="*/ 0 w 22"/>
                <a:gd name="T27" fmla="*/ 15 h 19"/>
                <a:gd name="T28" fmla="*/ 7 w 22"/>
                <a:gd name="T29" fmla="*/ 19 h 19"/>
                <a:gd name="T30" fmla="*/ 14 w 22"/>
                <a:gd name="T31" fmla="*/ 15 h 19"/>
                <a:gd name="T32" fmla="*/ 18 w 22"/>
                <a:gd name="T33" fmla="*/ 15 h 19"/>
                <a:gd name="T34" fmla="*/ 18 w 22"/>
                <a:gd name="T35" fmla="*/ 12 h 19"/>
                <a:gd name="T36" fmla="*/ 14 w 22"/>
                <a:gd name="T37" fmla="*/ 8 h 19"/>
                <a:gd name="T38" fmla="*/ 18 w 22"/>
                <a:gd name="T39" fmla="*/ 4 h 19"/>
                <a:gd name="T40" fmla="*/ 18 w 22"/>
                <a:gd name="T41" fmla="*/ 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19">
                  <a:moveTo>
                    <a:pt x="18" y="0"/>
                  </a:moveTo>
                  <a:lnTo>
                    <a:pt x="22" y="0"/>
                  </a:lnTo>
                  <a:lnTo>
                    <a:pt x="22" y="0"/>
                  </a:lnTo>
                  <a:lnTo>
                    <a:pt x="18" y="0"/>
                  </a:lnTo>
                  <a:lnTo>
                    <a:pt x="18" y="0"/>
                  </a:lnTo>
                  <a:close/>
                  <a:moveTo>
                    <a:pt x="18" y="4"/>
                  </a:moveTo>
                  <a:lnTo>
                    <a:pt x="11" y="4"/>
                  </a:lnTo>
                  <a:lnTo>
                    <a:pt x="11" y="4"/>
                  </a:lnTo>
                  <a:lnTo>
                    <a:pt x="7" y="4"/>
                  </a:lnTo>
                  <a:lnTo>
                    <a:pt x="3" y="8"/>
                  </a:lnTo>
                  <a:lnTo>
                    <a:pt x="7" y="8"/>
                  </a:lnTo>
                  <a:lnTo>
                    <a:pt x="7" y="12"/>
                  </a:lnTo>
                  <a:lnTo>
                    <a:pt x="3" y="15"/>
                  </a:lnTo>
                  <a:lnTo>
                    <a:pt x="0" y="15"/>
                  </a:lnTo>
                  <a:lnTo>
                    <a:pt x="7" y="19"/>
                  </a:lnTo>
                  <a:lnTo>
                    <a:pt x="14" y="15"/>
                  </a:lnTo>
                  <a:lnTo>
                    <a:pt x="18" y="15"/>
                  </a:lnTo>
                  <a:lnTo>
                    <a:pt x="18" y="12"/>
                  </a:lnTo>
                  <a:lnTo>
                    <a:pt x="14" y="8"/>
                  </a:lnTo>
                  <a:lnTo>
                    <a:pt x="18" y="4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4" name="Rectangle 19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5" name="Rectangle 19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6" name="Rectangle 19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7" name="Rectangle 20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8" name="Rectangle 20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199" name="Rectangle 20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0" name="Rectangle 20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1" name="Rectangle 20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2" name="Rectangle 20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3" name="Rectangle 20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4" name="Rectangle 20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5" name="Rectangle 20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6" name="Rectangle 21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7" name="Rectangle 21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8" name="Rectangle 21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09" name="Rectangle 21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0" name="Rectangle 21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1" name="Rectangle 21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2" name="Rectangle 21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3" name="Rectangle 21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4" name="Rectangle 21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5" name="Rectangle 21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6" name="Rectangle 22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7" name="Rectangle 22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8" name="Rectangle 22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19" name="Rectangle 22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0" name="Rectangle 22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1" name="Rectangle 22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2" name="Rectangle 22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3" name="Rectangle 22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4" name="Rectangle 22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5" name="Rectangle 22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6" name="Rectangle 23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7" name="Rectangle 23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8" name="Rectangle 23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29" name="Rectangle 23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0" name="Rectangle 23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1" name="Rectangle 23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2" name="Rectangle 23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3" name="Rectangle 23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4" name="Rectangle 23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5" name="Rectangle 23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6" name="Rectangle 24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7" name="Rectangle 24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8" name="Rectangle 24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39" name="Rectangle 24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0" name="Rectangle 24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1" name="Rectangle 24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2" name="Rectangle 24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3" name="Rectangle 24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4" name="Rectangle 24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5" name="Rectangle 24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6" name="Rectangle 25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7" name="Rectangle 25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8" name="Rectangle 252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49" name="Rectangle 253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0" name="Rectangle 254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1" name="Rectangle 255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2" name="Rectangle 256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3" name="Rectangle 257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4" name="Rectangle 258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5" name="Rectangle 259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6" name="Rectangle 260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7" name="Rectangle 261"/>
            <p:cNvSpPr>
              <a:spLocks noChangeArrowheads="1"/>
            </p:cNvSpPr>
            <p:nvPr/>
          </p:nvSpPr>
          <p:spPr bwMode="auto">
            <a:xfrm>
              <a:off x="6127755" y="1553527"/>
              <a:ext cx="1287" cy="128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  <p:sp>
          <p:nvSpPr>
            <p:cNvPr id="258" name="Freeform 168"/>
            <p:cNvSpPr>
              <a:spLocks noEditPoints="1"/>
            </p:cNvSpPr>
            <p:nvPr/>
          </p:nvSpPr>
          <p:spPr bwMode="auto">
            <a:xfrm>
              <a:off x="1786664" y="2036014"/>
              <a:ext cx="1196567" cy="639456"/>
            </a:xfrm>
            <a:custGeom>
              <a:avLst/>
              <a:gdLst>
                <a:gd name="T0" fmla="*/ 146 w 251"/>
                <a:gd name="T1" fmla="*/ 13 h 134"/>
                <a:gd name="T2" fmla="*/ 177 w 251"/>
                <a:gd name="T3" fmla="*/ 26 h 134"/>
                <a:gd name="T4" fmla="*/ 210 w 251"/>
                <a:gd name="T5" fmla="*/ 41 h 134"/>
                <a:gd name="T6" fmla="*/ 236 w 251"/>
                <a:gd name="T7" fmla="*/ 33 h 134"/>
                <a:gd name="T8" fmla="*/ 248 w 251"/>
                <a:gd name="T9" fmla="*/ 27 h 134"/>
                <a:gd name="T10" fmla="*/ 250 w 251"/>
                <a:gd name="T11" fmla="*/ 40 h 134"/>
                <a:gd name="T12" fmla="*/ 242 w 251"/>
                <a:gd name="T13" fmla="*/ 42 h 134"/>
                <a:gd name="T14" fmla="*/ 235 w 251"/>
                <a:gd name="T15" fmla="*/ 45 h 134"/>
                <a:gd name="T16" fmla="*/ 234 w 251"/>
                <a:gd name="T17" fmla="*/ 53 h 134"/>
                <a:gd name="T18" fmla="*/ 228 w 251"/>
                <a:gd name="T19" fmla="*/ 57 h 134"/>
                <a:gd name="T20" fmla="*/ 216 w 251"/>
                <a:gd name="T21" fmla="*/ 61 h 134"/>
                <a:gd name="T22" fmla="*/ 211 w 251"/>
                <a:gd name="T23" fmla="*/ 69 h 134"/>
                <a:gd name="T24" fmla="*/ 210 w 251"/>
                <a:gd name="T25" fmla="*/ 70 h 134"/>
                <a:gd name="T26" fmla="*/ 206 w 251"/>
                <a:gd name="T27" fmla="*/ 75 h 134"/>
                <a:gd name="T28" fmla="*/ 205 w 251"/>
                <a:gd name="T29" fmla="*/ 67 h 134"/>
                <a:gd name="T30" fmla="*/ 203 w 251"/>
                <a:gd name="T31" fmla="*/ 73 h 134"/>
                <a:gd name="T32" fmla="*/ 203 w 251"/>
                <a:gd name="T33" fmla="*/ 76 h 134"/>
                <a:gd name="T34" fmla="*/ 201 w 251"/>
                <a:gd name="T35" fmla="*/ 78 h 134"/>
                <a:gd name="T36" fmla="*/ 202 w 251"/>
                <a:gd name="T37" fmla="*/ 83 h 134"/>
                <a:gd name="T38" fmla="*/ 204 w 251"/>
                <a:gd name="T39" fmla="*/ 86 h 134"/>
                <a:gd name="T40" fmla="*/ 201 w 251"/>
                <a:gd name="T41" fmla="*/ 88 h 134"/>
                <a:gd name="T42" fmla="*/ 193 w 251"/>
                <a:gd name="T43" fmla="*/ 94 h 134"/>
                <a:gd name="T44" fmla="*/ 183 w 251"/>
                <a:gd name="T45" fmla="*/ 100 h 134"/>
                <a:gd name="T46" fmla="*/ 177 w 251"/>
                <a:gd name="T47" fmla="*/ 110 h 134"/>
                <a:gd name="T48" fmla="*/ 180 w 251"/>
                <a:gd name="T49" fmla="*/ 128 h 134"/>
                <a:gd name="T50" fmla="*/ 173 w 251"/>
                <a:gd name="T51" fmla="*/ 131 h 134"/>
                <a:gd name="T52" fmla="*/ 169 w 251"/>
                <a:gd name="T53" fmla="*/ 125 h 134"/>
                <a:gd name="T54" fmla="*/ 168 w 251"/>
                <a:gd name="T55" fmla="*/ 116 h 134"/>
                <a:gd name="T56" fmla="*/ 161 w 251"/>
                <a:gd name="T57" fmla="*/ 113 h 134"/>
                <a:gd name="T58" fmla="*/ 157 w 251"/>
                <a:gd name="T59" fmla="*/ 110 h 134"/>
                <a:gd name="T60" fmla="*/ 149 w 251"/>
                <a:gd name="T61" fmla="*/ 110 h 134"/>
                <a:gd name="T62" fmla="*/ 139 w 251"/>
                <a:gd name="T63" fmla="*/ 112 h 134"/>
                <a:gd name="T64" fmla="*/ 140 w 251"/>
                <a:gd name="T65" fmla="*/ 115 h 134"/>
                <a:gd name="T66" fmla="*/ 132 w 251"/>
                <a:gd name="T67" fmla="*/ 115 h 134"/>
                <a:gd name="T68" fmla="*/ 125 w 251"/>
                <a:gd name="T69" fmla="*/ 113 h 134"/>
                <a:gd name="T70" fmla="*/ 116 w 251"/>
                <a:gd name="T71" fmla="*/ 113 h 134"/>
                <a:gd name="T72" fmla="*/ 108 w 251"/>
                <a:gd name="T73" fmla="*/ 118 h 134"/>
                <a:gd name="T74" fmla="*/ 104 w 251"/>
                <a:gd name="T75" fmla="*/ 129 h 134"/>
                <a:gd name="T76" fmla="*/ 96 w 251"/>
                <a:gd name="T77" fmla="*/ 123 h 134"/>
                <a:gd name="T78" fmla="*/ 91 w 251"/>
                <a:gd name="T79" fmla="*/ 113 h 134"/>
                <a:gd name="T80" fmla="*/ 83 w 251"/>
                <a:gd name="T81" fmla="*/ 113 h 134"/>
                <a:gd name="T82" fmla="*/ 76 w 251"/>
                <a:gd name="T83" fmla="*/ 113 h 134"/>
                <a:gd name="T84" fmla="*/ 73 w 251"/>
                <a:gd name="T85" fmla="*/ 108 h 134"/>
                <a:gd name="T86" fmla="*/ 67 w 251"/>
                <a:gd name="T87" fmla="*/ 101 h 134"/>
                <a:gd name="T88" fmla="*/ 18 w 251"/>
                <a:gd name="T89" fmla="*/ 89 h 134"/>
                <a:gd name="T90" fmla="*/ 9 w 251"/>
                <a:gd name="T91" fmla="*/ 82 h 134"/>
                <a:gd name="T92" fmla="*/ 6 w 251"/>
                <a:gd name="T93" fmla="*/ 72 h 134"/>
                <a:gd name="T94" fmla="*/ 6 w 251"/>
                <a:gd name="T95" fmla="*/ 66 h 134"/>
                <a:gd name="T96" fmla="*/ 4 w 251"/>
                <a:gd name="T97" fmla="*/ 66 h 134"/>
                <a:gd name="T98" fmla="*/ 1 w 251"/>
                <a:gd name="T99" fmla="*/ 52 h 134"/>
                <a:gd name="T100" fmla="*/ 3 w 251"/>
                <a:gd name="T101" fmla="*/ 39 h 134"/>
                <a:gd name="T102" fmla="*/ 11 w 251"/>
                <a:gd name="T103" fmla="*/ 19 h 134"/>
                <a:gd name="T104" fmla="*/ 12 w 251"/>
                <a:gd name="T105" fmla="*/ 16 h 134"/>
                <a:gd name="T106" fmla="*/ 13 w 251"/>
                <a:gd name="T107" fmla="*/ 7 h 134"/>
                <a:gd name="T108" fmla="*/ 19 w 251"/>
                <a:gd name="T109" fmla="*/ 8 h 134"/>
                <a:gd name="T110" fmla="*/ 19 w 251"/>
                <a:gd name="T111" fmla="*/ 12 h 134"/>
                <a:gd name="T112" fmla="*/ 23 w 251"/>
                <a:gd name="T113" fmla="*/ 3 h 134"/>
                <a:gd name="T114" fmla="*/ 218 w 251"/>
                <a:gd name="T115" fmla="*/ 60 h 134"/>
                <a:gd name="T116" fmla="*/ 223 w 251"/>
                <a:gd name="T117" fmla="*/ 59 h 134"/>
                <a:gd name="T118" fmla="*/ 22 w 251"/>
                <a:gd name="T119" fmla="*/ 4 h 134"/>
                <a:gd name="T120" fmla="*/ 105 w 251"/>
                <a:gd name="T121" fmla="*/ 123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1" h="134">
                  <a:moveTo>
                    <a:pt x="22" y="0"/>
                  </a:moveTo>
                  <a:cubicBezTo>
                    <a:pt x="137" y="10"/>
                    <a:pt x="137" y="10"/>
                    <a:pt x="137" y="10"/>
                  </a:cubicBezTo>
                  <a:cubicBezTo>
                    <a:pt x="138" y="10"/>
                    <a:pt x="138" y="10"/>
                    <a:pt x="138" y="10"/>
                  </a:cubicBezTo>
                  <a:cubicBezTo>
                    <a:pt x="139" y="10"/>
                    <a:pt x="139" y="10"/>
                    <a:pt x="139" y="10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0" y="11"/>
                    <a:pt x="140" y="11"/>
                    <a:pt x="140" y="11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142" y="12"/>
                    <a:pt x="142" y="12"/>
                    <a:pt x="142" y="12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4" y="13"/>
                    <a:pt x="144" y="13"/>
                    <a:pt x="144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5" y="13"/>
                    <a:pt x="145" y="13"/>
                    <a:pt x="145" y="13"/>
                  </a:cubicBezTo>
                  <a:cubicBezTo>
                    <a:pt x="146" y="13"/>
                    <a:pt x="146" y="13"/>
                    <a:pt x="146" y="13"/>
                  </a:cubicBezTo>
                  <a:cubicBezTo>
                    <a:pt x="147" y="14"/>
                    <a:pt x="147" y="14"/>
                    <a:pt x="147" y="14"/>
                  </a:cubicBezTo>
                  <a:cubicBezTo>
                    <a:pt x="148" y="14"/>
                    <a:pt x="148" y="14"/>
                    <a:pt x="148" y="14"/>
                  </a:cubicBezTo>
                  <a:cubicBezTo>
                    <a:pt x="148" y="15"/>
                    <a:pt x="148" y="15"/>
                    <a:pt x="148" y="15"/>
                  </a:cubicBezTo>
                  <a:cubicBezTo>
                    <a:pt x="150" y="15"/>
                    <a:pt x="150" y="15"/>
                    <a:pt x="150" y="15"/>
                  </a:cubicBezTo>
                  <a:cubicBezTo>
                    <a:pt x="151" y="15"/>
                    <a:pt x="151" y="15"/>
                    <a:pt x="151" y="15"/>
                  </a:cubicBezTo>
                  <a:cubicBezTo>
                    <a:pt x="151" y="16"/>
                    <a:pt x="151" y="16"/>
                    <a:pt x="151" y="16"/>
                  </a:cubicBezTo>
                  <a:cubicBezTo>
                    <a:pt x="152" y="16"/>
                    <a:pt x="152" y="16"/>
                    <a:pt x="152" y="16"/>
                  </a:cubicBezTo>
                  <a:cubicBezTo>
                    <a:pt x="153" y="16"/>
                    <a:pt x="153" y="16"/>
                    <a:pt x="153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5" y="17"/>
                    <a:pt x="155" y="17"/>
                    <a:pt x="155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7" y="17"/>
                    <a:pt x="157" y="17"/>
                    <a:pt x="157" y="17"/>
                  </a:cubicBezTo>
                  <a:cubicBezTo>
                    <a:pt x="158" y="18"/>
                    <a:pt x="158" y="18"/>
                    <a:pt x="158" y="18"/>
                  </a:cubicBezTo>
                  <a:cubicBezTo>
                    <a:pt x="159" y="18"/>
                    <a:pt x="159" y="18"/>
                    <a:pt x="159" y="18"/>
                  </a:cubicBezTo>
                  <a:cubicBezTo>
                    <a:pt x="177" y="26"/>
                    <a:pt x="177" y="26"/>
                    <a:pt x="177" y="26"/>
                  </a:cubicBezTo>
                  <a:cubicBezTo>
                    <a:pt x="178" y="27"/>
                    <a:pt x="178" y="27"/>
                    <a:pt x="178" y="27"/>
                  </a:cubicBezTo>
                  <a:cubicBezTo>
                    <a:pt x="181" y="29"/>
                    <a:pt x="181" y="29"/>
                    <a:pt x="181" y="29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3" y="47"/>
                    <a:pt x="183" y="47"/>
                    <a:pt x="183" y="47"/>
                  </a:cubicBezTo>
                  <a:cubicBezTo>
                    <a:pt x="182" y="48"/>
                    <a:pt x="182" y="48"/>
                    <a:pt x="182" y="48"/>
                  </a:cubicBezTo>
                  <a:cubicBezTo>
                    <a:pt x="182" y="49"/>
                    <a:pt x="182" y="49"/>
                    <a:pt x="182" y="49"/>
                  </a:cubicBezTo>
                  <a:cubicBezTo>
                    <a:pt x="180" y="50"/>
                    <a:pt x="180" y="50"/>
                    <a:pt x="180" y="50"/>
                  </a:cubicBezTo>
                  <a:cubicBezTo>
                    <a:pt x="179" y="51"/>
                    <a:pt x="179" y="51"/>
                    <a:pt x="179" y="51"/>
                  </a:cubicBezTo>
                  <a:cubicBezTo>
                    <a:pt x="180" y="52"/>
                    <a:pt x="180" y="52"/>
                    <a:pt x="180" y="52"/>
                  </a:cubicBezTo>
                  <a:cubicBezTo>
                    <a:pt x="195" y="48"/>
                    <a:pt x="195" y="48"/>
                    <a:pt x="195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7" y="46"/>
                    <a:pt x="197" y="46"/>
                    <a:pt x="197" y="46"/>
                  </a:cubicBezTo>
                  <a:cubicBezTo>
                    <a:pt x="206" y="44"/>
                    <a:pt x="206" y="44"/>
                    <a:pt x="206" y="44"/>
                  </a:cubicBezTo>
                  <a:cubicBezTo>
                    <a:pt x="209" y="41"/>
                    <a:pt x="209" y="41"/>
                    <a:pt x="209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1" y="40"/>
                    <a:pt x="211" y="40"/>
                    <a:pt x="211" y="40"/>
                  </a:cubicBezTo>
                  <a:cubicBezTo>
                    <a:pt x="213" y="39"/>
                    <a:pt x="213" y="39"/>
                    <a:pt x="213" y="39"/>
                  </a:cubicBezTo>
                  <a:cubicBezTo>
                    <a:pt x="214" y="38"/>
                    <a:pt x="214" y="38"/>
                    <a:pt x="214" y="38"/>
                  </a:cubicBezTo>
                  <a:cubicBezTo>
                    <a:pt x="215" y="38"/>
                    <a:pt x="215" y="38"/>
                    <a:pt x="215" y="38"/>
                  </a:cubicBezTo>
                  <a:cubicBezTo>
                    <a:pt x="216" y="37"/>
                    <a:pt x="216" y="37"/>
                    <a:pt x="216" y="37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31" y="37"/>
                    <a:pt x="231" y="37"/>
                    <a:pt x="231" y="37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6"/>
                    <a:pt x="233" y="36"/>
                    <a:pt x="233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6"/>
                    <a:pt x="234" y="36"/>
                    <a:pt x="234" y="36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6" y="33"/>
                    <a:pt x="236" y="33"/>
                    <a:pt x="236" y="33"/>
                  </a:cubicBezTo>
                  <a:cubicBezTo>
                    <a:pt x="238" y="32"/>
                    <a:pt x="238" y="32"/>
                    <a:pt x="238" y="32"/>
                  </a:cubicBezTo>
                  <a:cubicBezTo>
                    <a:pt x="238" y="31"/>
                    <a:pt x="238" y="31"/>
                    <a:pt x="238" y="31"/>
                  </a:cubicBezTo>
                  <a:cubicBezTo>
                    <a:pt x="238" y="30"/>
                    <a:pt x="238" y="30"/>
                    <a:pt x="238" y="30"/>
                  </a:cubicBezTo>
                  <a:cubicBezTo>
                    <a:pt x="239" y="30"/>
                    <a:pt x="239" y="30"/>
                    <a:pt x="239" y="30"/>
                  </a:cubicBezTo>
                  <a:cubicBezTo>
                    <a:pt x="239" y="29"/>
                    <a:pt x="239" y="29"/>
                    <a:pt x="239" y="29"/>
                  </a:cubicBezTo>
                  <a:cubicBezTo>
                    <a:pt x="240" y="28"/>
                    <a:pt x="240" y="28"/>
                    <a:pt x="240" y="28"/>
                  </a:cubicBezTo>
                  <a:cubicBezTo>
                    <a:pt x="241" y="27"/>
                    <a:pt x="241" y="27"/>
                    <a:pt x="241" y="27"/>
                  </a:cubicBezTo>
                  <a:cubicBezTo>
                    <a:pt x="242" y="26"/>
                    <a:pt x="242" y="26"/>
                    <a:pt x="242" y="26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5"/>
                    <a:pt x="243" y="25"/>
                    <a:pt x="243" y="25"/>
                  </a:cubicBezTo>
                  <a:cubicBezTo>
                    <a:pt x="243" y="26"/>
                    <a:pt x="243" y="26"/>
                    <a:pt x="243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8" y="27"/>
                    <a:pt x="248" y="27"/>
                    <a:pt x="248" y="27"/>
                  </a:cubicBezTo>
                  <a:cubicBezTo>
                    <a:pt x="248" y="29"/>
                    <a:pt x="248" y="29"/>
                    <a:pt x="248" y="29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5"/>
                    <a:pt x="248" y="35"/>
                    <a:pt x="248" y="35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6"/>
                    <a:pt x="248" y="36"/>
                    <a:pt x="248" y="36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48" y="37"/>
                    <a:pt x="248" y="37"/>
                    <a:pt x="248" y="37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39"/>
                    <a:pt x="250" y="39"/>
                    <a:pt x="250" y="39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1" y="40"/>
                    <a:pt x="251" y="40"/>
                    <a:pt x="251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49" y="41"/>
                    <a:pt x="249" y="41"/>
                    <a:pt x="249" y="41"/>
                  </a:cubicBezTo>
                  <a:cubicBezTo>
                    <a:pt x="248" y="40"/>
                    <a:pt x="248" y="40"/>
                    <a:pt x="248" y="40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7" y="41"/>
                    <a:pt x="247" y="41"/>
                    <a:pt x="247" y="41"/>
                  </a:cubicBezTo>
                  <a:cubicBezTo>
                    <a:pt x="246" y="41"/>
                    <a:pt x="246" y="41"/>
                    <a:pt x="246" y="41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5" y="42"/>
                    <a:pt x="245" y="42"/>
                    <a:pt x="245" y="42"/>
                  </a:cubicBezTo>
                  <a:cubicBezTo>
                    <a:pt x="244" y="41"/>
                    <a:pt x="244" y="41"/>
                    <a:pt x="244" y="41"/>
                  </a:cubicBezTo>
                  <a:cubicBezTo>
                    <a:pt x="243" y="41"/>
                    <a:pt x="243" y="41"/>
                    <a:pt x="243" y="41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42" y="40"/>
                    <a:pt x="242" y="40"/>
                    <a:pt x="242" y="40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0" y="43"/>
                    <a:pt x="240" y="43"/>
                    <a:pt x="240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3"/>
                    <a:pt x="239" y="43"/>
                    <a:pt x="239" y="43"/>
                  </a:cubicBezTo>
                  <a:cubicBezTo>
                    <a:pt x="239" y="44"/>
                    <a:pt x="239" y="44"/>
                    <a:pt x="239" y="44"/>
                  </a:cubicBezTo>
                  <a:cubicBezTo>
                    <a:pt x="238" y="44"/>
                    <a:pt x="238" y="44"/>
                    <a:pt x="238" y="44"/>
                  </a:cubicBezTo>
                  <a:cubicBezTo>
                    <a:pt x="238" y="43"/>
                    <a:pt x="238" y="43"/>
                    <a:pt x="238" y="43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7" y="44"/>
                    <a:pt x="237" y="44"/>
                    <a:pt x="237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6" y="44"/>
                    <a:pt x="236" y="44"/>
                    <a:pt x="236" y="44"/>
                  </a:cubicBezTo>
                  <a:cubicBezTo>
                    <a:pt x="235" y="44"/>
                    <a:pt x="235" y="44"/>
                    <a:pt x="235" y="44"/>
                  </a:cubicBezTo>
                  <a:cubicBezTo>
                    <a:pt x="235" y="45"/>
                    <a:pt x="235" y="45"/>
                    <a:pt x="235" y="45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2" y="49"/>
                    <a:pt x="232" y="49"/>
                    <a:pt x="232" y="49"/>
                  </a:cubicBezTo>
                  <a:cubicBezTo>
                    <a:pt x="231" y="49"/>
                    <a:pt x="231" y="49"/>
                    <a:pt x="231" y="49"/>
                  </a:cubicBezTo>
                  <a:cubicBezTo>
                    <a:pt x="231" y="50"/>
                    <a:pt x="231" y="50"/>
                    <a:pt x="231" y="50"/>
                  </a:cubicBezTo>
                  <a:cubicBezTo>
                    <a:pt x="232" y="50"/>
                    <a:pt x="232" y="50"/>
                    <a:pt x="232" y="50"/>
                  </a:cubicBezTo>
                  <a:cubicBezTo>
                    <a:pt x="232" y="51"/>
                    <a:pt x="232" y="51"/>
                    <a:pt x="232" y="51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0" y="52"/>
                    <a:pt x="230" y="52"/>
                    <a:pt x="230" y="52"/>
                  </a:cubicBezTo>
                  <a:cubicBezTo>
                    <a:pt x="232" y="53"/>
                    <a:pt x="232" y="53"/>
                    <a:pt x="232" y="53"/>
                  </a:cubicBezTo>
                  <a:cubicBezTo>
                    <a:pt x="232" y="54"/>
                    <a:pt x="232" y="54"/>
                    <a:pt x="232" y="54"/>
                  </a:cubicBezTo>
                  <a:cubicBezTo>
                    <a:pt x="232" y="55"/>
                    <a:pt x="232" y="55"/>
                    <a:pt x="232" y="55"/>
                  </a:cubicBezTo>
                  <a:cubicBezTo>
                    <a:pt x="233" y="55"/>
                    <a:pt x="233" y="55"/>
                    <a:pt x="233" y="55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4"/>
                    <a:pt x="235" y="54"/>
                    <a:pt x="235" y="54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1" y="55"/>
                    <a:pt x="231" y="55"/>
                    <a:pt x="231" y="55"/>
                  </a:cubicBezTo>
                  <a:cubicBezTo>
                    <a:pt x="230" y="56"/>
                    <a:pt x="230" y="56"/>
                    <a:pt x="230" y="56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7"/>
                    <a:pt x="229" y="57"/>
                    <a:pt x="229" y="57"/>
                  </a:cubicBezTo>
                  <a:cubicBezTo>
                    <a:pt x="229" y="56"/>
                    <a:pt x="229" y="56"/>
                    <a:pt x="229" y="56"/>
                  </a:cubicBezTo>
                  <a:cubicBezTo>
                    <a:pt x="229" y="55"/>
                    <a:pt x="229" y="55"/>
                    <a:pt x="229" y="55"/>
                  </a:cubicBezTo>
                  <a:cubicBezTo>
                    <a:pt x="228" y="54"/>
                    <a:pt x="228" y="54"/>
                    <a:pt x="228" y="54"/>
                  </a:cubicBezTo>
                  <a:cubicBezTo>
                    <a:pt x="228" y="55"/>
                    <a:pt x="228" y="55"/>
                    <a:pt x="228" y="55"/>
                  </a:cubicBezTo>
                  <a:cubicBezTo>
                    <a:pt x="228" y="56"/>
                    <a:pt x="228" y="56"/>
                    <a:pt x="228" y="56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8" y="57"/>
                    <a:pt x="228" y="57"/>
                    <a:pt x="228" y="57"/>
                  </a:cubicBezTo>
                  <a:cubicBezTo>
                    <a:pt x="226" y="57"/>
                    <a:pt x="226" y="57"/>
                    <a:pt x="226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4" y="57"/>
                    <a:pt x="224" y="57"/>
                    <a:pt x="224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2" y="57"/>
                    <a:pt x="222" y="57"/>
                    <a:pt x="222" y="57"/>
                  </a:cubicBezTo>
                  <a:cubicBezTo>
                    <a:pt x="221" y="57"/>
                    <a:pt x="221" y="57"/>
                    <a:pt x="221" y="57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19" y="58"/>
                    <a:pt x="219" y="58"/>
                    <a:pt x="219" y="58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59"/>
                    <a:pt x="216" y="59"/>
                    <a:pt x="216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5" y="61"/>
                    <a:pt x="215" y="61"/>
                    <a:pt x="215" y="61"/>
                  </a:cubicBezTo>
                  <a:cubicBezTo>
                    <a:pt x="216" y="61"/>
                    <a:pt x="216" y="61"/>
                    <a:pt x="216" y="61"/>
                  </a:cubicBezTo>
                  <a:cubicBezTo>
                    <a:pt x="216" y="62"/>
                    <a:pt x="216" y="62"/>
                    <a:pt x="216" y="62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3"/>
                    <a:pt x="215" y="63"/>
                    <a:pt x="215" y="63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5" y="64"/>
                    <a:pt x="215" y="64"/>
                    <a:pt x="215" y="64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5"/>
                    <a:pt x="214" y="65"/>
                    <a:pt x="214" y="65"/>
                  </a:cubicBezTo>
                  <a:cubicBezTo>
                    <a:pt x="214" y="66"/>
                    <a:pt x="214" y="66"/>
                    <a:pt x="214" y="66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1" y="69"/>
                    <a:pt x="211" y="69"/>
                    <a:pt x="211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0" y="68"/>
                    <a:pt x="210" y="68"/>
                    <a:pt x="210" y="68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9" y="66"/>
                    <a:pt x="209" y="66"/>
                    <a:pt x="209" y="66"/>
                  </a:cubicBezTo>
                  <a:cubicBezTo>
                    <a:pt x="210" y="64"/>
                    <a:pt x="210" y="64"/>
                    <a:pt x="210" y="64"/>
                  </a:cubicBezTo>
                  <a:cubicBezTo>
                    <a:pt x="209" y="65"/>
                    <a:pt x="209" y="65"/>
                    <a:pt x="209" y="65"/>
                  </a:cubicBezTo>
                  <a:cubicBezTo>
                    <a:pt x="208" y="65"/>
                    <a:pt x="208" y="65"/>
                    <a:pt x="208" y="65"/>
                  </a:cubicBezTo>
                  <a:cubicBezTo>
                    <a:pt x="208" y="66"/>
                    <a:pt x="208" y="66"/>
                    <a:pt x="208" y="66"/>
                  </a:cubicBezTo>
                  <a:cubicBezTo>
                    <a:pt x="208" y="67"/>
                    <a:pt x="208" y="67"/>
                    <a:pt x="208" y="67"/>
                  </a:cubicBezTo>
                  <a:cubicBezTo>
                    <a:pt x="209" y="67"/>
                    <a:pt x="209" y="67"/>
                    <a:pt x="209" y="67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3"/>
                    <a:pt x="209" y="73"/>
                    <a:pt x="209" y="73"/>
                  </a:cubicBezTo>
                  <a:cubicBezTo>
                    <a:pt x="208" y="73"/>
                    <a:pt x="208" y="73"/>
                    <a:pt x="208" y="73"/>
                  </a:cubicBezTo>
                  <a:cubicBezTo>
                    <a:pt x="207" y="75"/>
                    <a:pt x="207" y="75"/>
                    <a:pt x="207" y="75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7" y="76"/>
                    <a:pt x="207" y="76"/>
                    <a:pt x="207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205" y="77"/>
                    <a:pt x="205" y="77"/>
                    <a:pt x="205" y="77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6" y="76"/>
                    <a:pt x="206" y="76"/>
                    <a:pt x="206" y="76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7" y="74"/>
                    <a:pt x="207" y="74"/>
                    <a:pt x="207" y="74"/>
                  </a:cubicBezTo>
                  <a:cubicBezTo>
                    <a:pt x="206" y="74"/>
                    <a:pt x="206" y="74"/>
                    <a:pt x="206" y="74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6" y="73"/>
                    <a:pt x="206" y="73"/>
                    <a:pt x="206" y="73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5" y="73"/>
                    <a:pt x="205" y="73"/>
                    <a:pt x="205" y="73"/>
                  </a:cubicBezTo>
                  <a:cubicBezTo>
                    <a:pt x="204" y="72"/>
                    <a:pt x="204" y="72"/>
                    <a:pt x="204" y="72"/>
                  </a:cubicBezTo>
                  <a:cubicBezTo>
                    <a:pt x="204" y="71"/>
                    <a:pt x="204" y="71"/>
                    <a:pt x="204" y="71"/>
                  </a:cubicBezTo>
                  <a:cubicBezTo>
                    <a:pt x="205" y="70"/>
                    <a:pt x="205" y="70"/>
                    <a:pt x="205" y="70"/>
                  </a:cubicBezTo>
                  <a:cubicBezTo>
                    <a:pt x="205" y="69"/>
                    <a:pt x="205" y="69"/>
                    <a:pt x="205" y="69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6"/>
                    <a:pt x="205" y="66"/>
                    <a:pt x="205" y="66"/>
                  </a:cubicBezTo>
                  <a:cubicBezTo>
                    <a:pt x="205" y="67"/>
                    <a:pt x="205" y="67"/>
                    <a:pt x="205" y="67"/>
                  </a:cubicBezTo>
                  <a:cubicBezTo>
                    <a:pt x="204" y="67"/>
                    <a:pt x="204" y="67"/>
                    <a:pt x="204" y="67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3" y="68"/>
                    <a:pt x="203" y="68"/>
                    <a:pt x="203" y="68"/>
                  </a:cubicBezTo>
                  <a:cubicBezTo>
                    <a:pt x="204" y="68"/>
                    <a:pt x="204" y="68"/>
                    <a:pt x="204" y="68"/>
                  </a:cubicBezTo>
                  <a:cubicBezTo>
                    <a:pt x="203" y="69"/>
                    <a:pt x="203" y="69"/>
                    <a:pt x="203" y="69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0"/>
                    <a:pt x="203" y="70"/>
                    <a:pt x="203" y="70"/>
                  </a:cubicBezTo>
                  <a:cubicBezTo>
                    <a:pt x="203" y="71"/>
                    <a:pt x="203" y="71"/>
                    <a:pt x="203" y="71"/>
                  </a:cubicBezTo>
                  <a:cubicBezTo>
                    <a:pt x="203" y="72"/>
                    <a:pt x="203" y="72"/>
                    <a:pt x="203" y="72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3" y="73"/>
                    <a:pt x="203" y="73"/>
                    <a:pt x="203" y="73"/>
                  </a:cubicBezTo>
                  <a:cubicBezTo>
                    <a:pt x="202" y="72"/>
                    <a:pt x="202" y="72"/>
                    <a:pt x="202" y="72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1" y="71"/>
                    <a:pt x="201" y="71"/>
                    <a:pt x="201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0"/>
                    <a:pt x="200" y="70"/>
                    <a:pt x="200" y="70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0" y="71"/>
                    <a:pt x="200" y="71"/>
                    <a:pt x="200" y="71"/>
                  </a:cubicBezTo>
                  <a:cubicBezTo>
                    <a:pt x="201" y="72"/>
                    <a:pt x="201" y="72"/>
                    <a:pt x="201" y="72"/>
                  </a:cubicBezTo>
                  <a:cubicBezTo>
                    <a:pt x="202" y="73"/>
                    <a:pt x="202" y="73"/>
                    <a:pt x="202" y="73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3" y="74"/>
                    <a:pt x="203" y="74"/>
                    <a:pt x="203" y="74"/>
                  </a:cubicBezTo>
                  <a:cubicBezTo>
                    <a:pt x="204" y="75"/>
                    <a:pt x="204" y="75"/>
                    <a:pt x="204" y="75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3" y="75"/>
                    <a:pt x="203" y="75"/>
                    <a:pt x="203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5"/>
                    <a:pt x="202" y="75"/>
                    <a:pt x="202" y="75"/>
                  </a:cubicBezTo>
                  <a:cubicBezTo>
                    <a:pt x="202" y="76"/>
                    <a:pt x="202" y="76"/>
                    <a:pt x="202" y="76"/>
                  </a:cubicBezTo>
                  <a:cubicBezTo>
                    <a:pt x="203" y="76"/>
                    <a:pt x="203" y="76"/>
                    <a:pt x="203" y="76"/>
                  </a:cubicBezTo>
                  <a:cubicBezTo>
                    <a:pt x="204" y="77"/>
                    <a:pt x="204" y="77"/>
                    <a:pt x="204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3" y="77"/>
                    <a:pt x="203" y="77"/>
                    <a:pt x="203" y="77"/>
                  </a:cubicBezTo>
                  <a:cubicBezTo>
                    <a:pt x="202" y="77"/>
                    <a:pt x="202" y="77"/>
                    <a:pt x="202" y="77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3" y="78"/>
                    <a:pt x="203" y="78"/>
                    <a:pt x="203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0" y="77"/>
                    <a:pt x="200" y="77"/>
                    <a:pt x="200" y="77"/>
                  </a:cubicBezTo>
                  <a:cubicBezTo>
                    <a:pt x="201" y="78"/>
                    <a:pt x="201" y="78"/>
                    <a:pt x="201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8"/>
                    <a:pt x="202" y="78"/>
                    <a:pt x="202" y="78"/>
                  </a:cubicBezTo>
                  <a:cubicBezTo>
                    <a:pt x="202" y="79"/>
                    <a:pt x="202" y="79"/>
                    <a:pt x="202" y="79"/>
                  </a:cubicBezTo>
                  <a:cubicBezTo>
                    <a:pt x="203" y="79"/>
                    <a:pt x="203" y="79"/>
                    <a:pt x="203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4" y="79"/>
                    <a:pt x="204" y="79"/>
                    <a:pt x="204" y="79"/>
                  </a:cubicBezTo>
                  <a:cubicBezTo>
                    <a:pt x="205" y="80"/>
                    <a:pt x="205" y="80"/>
                    <a:pt x="205" y="80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82"/>
                    <a:pt x="204" y="82"/>
                    <a:pt x="204" y="82"/>
                  </a:cubicBezTo>
                  <a:cubicBezTo>
                    <a:pt x="204" y="83"/>
                    <a:pt x="204" y="83"/>
                    <a:pt x="204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3" y="83"/>
                    <a:pt x="203" y="83"/>
                    <a:pt x="203" y="83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1" y="83"/>
                    <a:pt x="201" y="83"/>
                    <a:pt x="201" y="83"/>
                  </a:cubicBezTo>
                  <a:cubicBezTo>
                    <a:pt x="200" y="83"/>
                    <a:pt x="200" y="83"/>
                    <a:pt x="200" y="83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0" y="84"/>
                    <a:pt x="200" y="84"/>
                    <a:pt x="200" y="84"/>
                  </a:cubicBezTo>
                  <a:cubicBezTo>
                    <a:pt x="201" y="84"/>
                    <a:pt x="201" y="84"/>
                    <a:pt x="201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4"/>
                    <a:pt x="203" y="84"/>
                    <a:pt x="203" y="84"/>
                  </a:cubicBezTo>
                  <a:cubicBezTo>
                    <a:pt x="203" y="85"/>
                    <a:pt x="203" y="85"/>
                    <a:pt x="203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5"/>
                    <a:pt x="204" y="85"/>
                    <a:pt x="204" y="85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4" y="84"/>
                    <a:pt x="204" y="84"/>
                    <a:pt x="204" y="84"/>
                  </a:cubicBezTo>
                  <a:cubicBezTo>
                    <a:pt x="205" y="85"/>
                    <a:pt x="205" y="85"/>
                    <a:pt x="205" y="85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4" y="86"/>
                    <a:pt x="204" y="86"/>
                    <a:pt x="204" y="86"/>
                  </a:cubicBezTo>
                  <a:cubicBezTo>
                    <a:pt x="203" y="86"/>
                    <a:pt x="203" y="86"/>
                    <a:pt x="203" y="86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3" y="87"/>
                    <a:pt x="203" y="87"/>
                    <a:pt x="203" y="87"/>
                  </a:cubicBezTo>
                  <a:cubicBezTo>
                    <a:pt x="202" y="87"/>
                    <a:pt x="202" y="87"/>
                    <a:pt x="202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6"/>
                    <a:pt x="201" y="86"/>
                    <a:pt x="201" y="86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200" y="87"/>
                    <a:pt x="200" y="87"/>
                    <a:pt x="200" y="87"/>
                  </a:cubicBezTo>
                  <a:cubicBezTo>
                    <a:pt x="201" y="87"/>
                    <a:pt x="201" y="87"/>
                    <a:pt x="201" y="87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200" y="88"/>
                    <a:pt x="200" y="88"/>
                    <a:pt x="200" y="88"/>
                  </a:cubicBezTo>
                  <a:cubicBezTo>
                    <a:pt x="201" y="88"/>
                    <a:pt x="201" y="88"/>
                    <a:pt x="201" y="88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199" y="89"/>
                    <a:pt x="199" y="89"/>
                    <a:pt x="199" y="89"/>
                  </a:cubicBezTo>
                  <a:cubicBezTo>
                    <a:pt x="200" y="89"/>
                    <a:pt x="200" y="89"/>
                    <a:pt x="200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1" y="89"/>
                    <a:pt x="201" y="89"/>
                    <a:pt x="201" y="89"/>
                  </a:cubicBezTo>
                  <a:cubicBezTo>
                    <a:pt x="202" y="89"/>
                    <a:pt x="202" y="89"/>
                    <a:pt x="202" y="89"/>
                  </a:cubicBezTo>
                  <a:cubicBezTo>
                    <a:pt x="201" y="90"/>
                    <a:pt x="201" y="90"/>
                    <a:pt x="201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200" y="90"/>
                    <a:pt x="200" y="90"/>
                    <a:pt x="200" y="90"/>
                  </a:cubicBezTo>
                  <a:cubicBezTo>
                    <a:pt x="199" y="90"/>
                    <a:pt x="199" y="90"/>
                    <a:pt x="199" y="90"/>
                  </a:cubicBezTo>
                  <a:cubicBezTo>
                    <a:pt x="198" y="90"/>
                    <a:pt x="198" y="90"/>
                    <a:pt x="198" y="90"/>
                  </a:cubicBezTo>
                  <a:cubicBezTo>
                    <a:pt x="196" y="91"/>
                    <a:pt x="196" y="91"/>
                    <a:pt x="196" y="91"/>
                  </a:cubicBezTo>
                  <a:cubicBezTo>
                    <a:pt x="194" y="93"/>
                    <a:pt x="194" y="93"/>
                    <a:pt x="194" y="93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3" y="94"/>
                    <a:pt x="193" y="94"/>
                    <a:pt x="193" y="94"/>
                  </a:cubicBezTo>
                  <a:cubicBezTo>
                    <a:pt x="192" y="94"/>
                    <a:pt x="192" y="94"/>
                    <a:pt x="192" y="94"/>
                  </a:cubicBezTo>
                  <a:cubicBezTo>
                    <a:pt x="191" y="94"/>
                    <a:pt x="191" y="94"/>
                    <a:pt x="191" y="94"/>
                  </a:cubicBezTo>
                  <a:cubicBezTo>
                    <a:pt x="190" y="95"/>
                    <a:pt x="190" y="95"/>
                    <a:pt x="190" y="95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7"/>
                    <a:pt x="188" y="97"/>
                    <a:pt x="188" y="97"/>
                  </a:cubicBezTo>
                  <a:cubicBezTo>
                    <a:pt x="188" y="98"/>
                    <a:pt x="188" y="98"/>
                    <a:pt x="188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7" y="98"/>
                    <a:pt x="187" y="98"/>
                    <a:pt x="187" y="98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6" y="99"/>
                    <a:pt x="186" y="99"/>
                    <a:pt x="186" y="99"/>
                  </a:cubicBezTo>
                  <a:cubicBezTo>
                    <a:pt x="185" y="99"/>
                    <a:pt x="185" y="99"/>
                    <a:pt x="185" y="99"/>
                  </a:cubicBezTo>
                  <a:cubicBezTo>
                    <a:pt x="184" y="99"/>
                    <a:pt x="184" y="99"/>
                    <a:pt x="184" y="99"/>
                  </a:cubicBezTo>
                  <a:cubicBezTo>
                    <a:pt x="184" y="100"/>
                    <a:pt x="184" y="100"/>
                    <a:pt x="184" y="100"/>
                  </a:cubicBezTo>
                  <a:cubicBezTo>
                    <a:pt x="183" y="100"/>
                    <a:pt x="183" y="100"/>
                    <a:pt x="183" y="100"/>
                  </a:cubicBezTo>
                  <a:cubicBezTo>
                    <a:pt x="182" y="100"/>
                    <a:pt x="182" y="100"/>
                    <a:pt x="182" y="100"/>
                  </a:cubicBezTo>
                  <a:cubicBezTo>
                    <a:pt x="181" y="100"/>
                    <a:pt x="181" y="100"/>
                    <a:pt x="181" y="100"/>
                  </a:cubicBezTo>
                  <a:cubicBezTo>
                    <a:pt x="181" y="101"/>
                    <a:pt x="181" y="101"/>
                    <a:pt x="181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1"/>
                    <a:pt x="180" y="101"/>
                    <a:pt x="180" y="101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80" y="102"/>
                    <a:pt x="180" y="102"/>
                    <a:pt x="180" y="102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9" y="103"/>
                    <a:pt x="179" y="103"/>
                    <a:pt x="179" y="103"/>
                  </a:cubicBezTo>
                  <a:cubicBezTo>
                    <a:pt x="178" y="103"/>
                    <a:pt x="178" y="103"/>
                    <a:pt x="178" y="103"/>
                  </a:cubicBezTo>
                  <a:cubicBezTo>
                    <a:pt x="177" y="104"/>
                    <a:pt x="177" y="104"/>
                    <a:pt x="177" y="104"/>
                  </a:cubicBezTo>
                  <a:cubicBezTo>
                    <a:pt x="177" y="105"/>
                    <a:pt x="177" y="105"/>
                    <a:pt x="177" y="105"/>
                  </a:cubicBezTo>
                  <a:cubicBezTo>
                    <a:pt x="177" y="107"/>
                    <a:pt x="177" y="107"/>
                    <a:pt x="177" y="107"/>
                  </a:cubicBezTo>
                  <a:cubicBezTo>
                    <a:pt x="176" y="109"/>
                    <a:pt x="176" y="109"/>
                    <a:pt x="176" y="109"/>
                  </a:cubicBezTo>
                  <a:cubicBezTo>
                    <a:pt x="177" y="110"/>
                    <a:pt x="177" y="110"/>
                    <a:pt x="177" y="110"/>
                  </a:cubicBezTo>
                  <a:cubicBezTo>
                    <a:pt x="176" y="112"/>
                    <a:pt x="176" y="112"/>
                    <a:pt x="176" y="112"/>
                  </a:cubicBezTo>
                  <a:cubicBezTo>
                    <a:pt x="177" y="113"/>
                    <a:pt x="177" y="113"/>
                    <a:pt x="177" y="113"/>
                  </a:cubicBezTo>
                  <a:cubicBezTo>
                    <a:pt x="177" y="115"/>
                    <a:pt x="177" y="115"/>
                    <a:pt x="177" y="115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8" y="118"/>
                    <a:pt x="178" y="118"/>
                    <a:pt x="178" y="118"/>
                  </a:cubicBezTo>
                  <a:cubicBezTo>
                    <a:pt x="179" y="119"/>
                    <a:pt x="179" y="119"/>
                    <a:pt x="179" y="119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8" y="121"/>
                    <a:pt x="178" y="121"/>
                    <a:pt x="178" y="121"/>
                  </a:cubicBezTo>
                  <a:cubicBezTo>
                    <a:pt x="179" y="122"/>
                    <a:pt x="179" y="122"/>
                    <a:pt x="179" y="122"/>
                  </a:cubicBezTo>
                  <a:cubicBezTo>
                    <a:pt x="179" y="124"/>
                    <a:pt x="179" y="124"/>
                    <a:pt x="179" y="124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6"/>
                    <a:pt x="180" y="126"/>
                    <a:pt x="180" y="126"/>
                  </a:cubicBezTo>
                  <a:cubicBezTo>
                    <a:pt x="180" y="127"/>
                    <a:pt x="180" y="127"/>
                    <a:pt x="180" y="127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8"/>
                    <a:pt x="180" y="128"/>
                    <a:pt x="180" y="128"/>
                  </a:cubicBezTo>
                  <a:cubicBezTo>
                    <a:pt x="180" y="129"/>
                    <a:pt x="180" y="129"/>
                    <a:pt x="180" y="129"/>
                  </a:cubicBezTo>
                  <a:cubicBezTo>
                    <a:pt x="179" y="131"/>
                    <a:pt x="179" y="131"/>
                    <a:pt x="179" y="131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2"/>
                    <a:pt x="178" y="132"/>
                    <a:pt x="178" y="132"/>
                  </a:cubicBezTo>
                  <a:cubicBezTo>
                    <a:pt x="178" y="133"/>
                    <a:pt x="178" y="133"/>
                    <a:pt x="178" y="133"/>
                  </a:cubicBezTo>
                  <a:cubicBezTo>
                    <a:pt x="177" y="133"/>
                    <a:pt x="177" y="133"/>
                    <a:pt x="177" y="133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5" y="134"/>
                    <a:pt x="175" y="134"/>
                    <a:pt x="175" y="134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4" y="133"/>
                    <a:pt x="174" y="133"/>
                    <a:pt x="174" y="133"/>
                  </a:cubicBezTo>
                  <a:cubicBezTo>
                    <a:pt x="175" y="133"/>
                    <a:pt x="175" y="133"/>
                    <a:pt x="175" y="133"/>
                  </a:cubicBezTo>
                  <a:cubicBezTo>
                    <a:pt x="173" y="132"/>
                    <a:pt x="173" y="132"/>
                    <a:pt x="173" y="132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3" y="131"/>
                    <a:pt x="173" y="131"/>
                    <a:pt x="173" y="131"/>
                  </a:cubicBezTo>
                  <a:cubicBezTo>
                    <a:pt x="172" y="130"/>
                    <a:pt x="172" y="130"/>
                    <a:pt x="172" y="130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8"/>
                    <a:pt x="172" y="128"/>
                    <a:pt x="172" y="128"/>
                  </a:cubicBezTo>
                  <a:cubicBezTo>
                    <a:pt x="171" y="128"/>
                    <a:pt x="171" y="128"/>
                    <a:pt x="171" y="128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7"/>
                    <a:pt x="171" y="127"/>
                    <a:pt x="171" y="127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2" y="126"/>
                    <a:pt x="172" y="126"/>
                    <a:pt x="172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1" y="126"/>
                    <a:pt x="171" y="126"/>
                    <a:pt x="171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6"/>
                    <a:pt x="170" y="126"/>
                    <a:pt x="170" y="126"/>
                  </a:cubicBezTo>
                  <a:cubicBezTo>
                    <a:pt x="170" y="125"/>
                    <a:pt x="170" y="125"/>
                    <a:pt x="170" y="125"/>
                  </a:cubicBezTo>
                  <a:cubicBezTo>
                    <a:pt x="169" y="125"/>
                    <a:pt x="169" y="125"/>
                    <a:pt x="169" y="125"/>
                  </a:cubicBezTo>
                  <a:cubicBezTo>
                    <a:pt x="169" y="124"/>
                    <a:pt x="169" y="124"/>
                    <a:pt x="169" y="124"/>
                  </a:cubicBezTo>
                  <a:cubicBezTo>
                    <a:pt x="169" y="123"/>
                    <a:pt x="169" y="123"/>
                    <a:pt x="169" y="123"/>
                  </a:cubicBezTo>
                  <a:cubicBezTo>
                    <a:pt x="170" y="122"/>
                    <a:pt x="170" y="122"/>
                    <a:pt x="170" y="122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1"/>
                    <a:pt x="169" y="121"/>
                    <a:pt x="169" y="121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9" y="122"/>
                    <a:pt x="169" y="122"/>
                    <a:pt x="169" y="122"/>
                  </a:cubicBezTo>
                  <a:cubicBezTo>
                    <a:pt x="168" y="122"/>
                    <a:pt x="168" y="122"/>
                    <a:pt x="168" y="122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9" y="120"/>
                    <a:pt x="169" y="120"/>
                    <a:pt x="169" y="120"/>
                  </a:cubicBezTo>
                  <a:cubicBezTo>
                    <a:pt x="169" y="118"/>
                    <a:pt x="169" y="118"/>
                    <a:pt x="169" y="118"/>
                  </a:cubicBezTo>
                  <a:cubicBezTo>
                    <a:pt x="170" y="117"/>
                    <a:pt x="170" y="117"/>
                    <a:pt x="170" y="117"/>
                  </a:cubicBezTo>
                  <a:cubicBezTo>
                    <a:pt x="169" y="116"/>
                    <a:pt x="169" y="116"/>
                    <a:pt x="169" y="116"/>
                  </a:cubicBezTo>
                  <a:cubicBezTo>
                    <a:pt x="168" y="116"/>
                    <a:pt x="168" y="116"/>
                    <a:pt x="168" y="116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8" y="115"/>
                    <a:pt x="168" y="115"/>
                    <a:pt x="168" y="115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7" y="113"/>
                    <a:pt x="167" y="113"/>
                    <a:pt x="167" y="113"/>
                  </a:cubicBezTo>
                  <a:cubicBezTo>
                    <a:pt x="166" y="113"/>
                    <a:pt x="166" y="113"/>
                    <a:pt x="166" y="113"/>
                  </a:cubicBezTo>
                  <a:cubicBezTo>
                    <a:pt x="166" y="112"/>
                    <a:pt x="166" y="112"/>
                    <a:pt x="166" y="112"/>
                  </a:cubicBezTo>
                  <a:cubicBezTo>
                    <a:pt x="165" y="111"/>
                    <a:pt x="165" y="111"/>
                    <a:pt x="165" y="111"/>
                  </a:cubicBezTo>
                  <a:cubicBezTo>
                    <a:pt x="164" y="111"/>
                    <a:pt x="164" y="111"/>
                    <a:pt x="164" y="111"/>
                  </a:cubicBezTo>
                  <a:cubicBezTo>
                    <a:pt x="163" y="111"/>
                    <a:pt x="163" y="111"/>
                    <a:pt x="163" y="111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3" y="112"/>
                    <a:pt x="163" y="112"/>
                    <a:pt x="163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1" y="113"/>
                    <a:pt x="161" y="113"/>
                    <a:pt x="161" y="113"/>
                  </a:cubicBezTo>
                  <a:cubicBezTo>
                    <a:pt x="160" y="113"/>
                    <a:pt x="160" y="113"/>
                    <a:pt x="160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3"/>
                    <a:pt x="159" y="113"/>
                    <a:pt x="159" y="113"/>
                  </a:cubicBezTo>
                  <a:cubicBezTo>
                    <a:pt x="159" y="112"/>
                    <a:pt x="159" y="112"/>
                    <a:pt x="159" y="112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8" y="111"/>
                    <a:pt x="158" y="111"/>
                    <a:pt x="158" y="111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0"/>
                    <a:pt x="157" y="110"/>
                    <a:pt x="157" y="110"/>
                  </a:cubicBezTo>
                  <a:cubicBezTo>
                    <a:pt x="157" y="111"/>
                    <a:pt x="157" y="111"/>
                    <a:pt x="157" y="111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6" y="110"/>
                    <a:pt x="156" y="110"/>
                    <a:pt x="156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4" y="110"/>
                    <a:pt x="154" y="110"/>
                    <a:pt x="154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10"/>
                    <a:pt x="155" y="110"/>
                    <a:pt x="155" y="110"/>
                  </a:cubicBezTo>
                  <a:cubicBezTo>
                    <a:pt x="155" y="109"/>
                    <a:pt x="155" y="109"/>
                    <a:pt x="155" y="109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3" y="110"/>
                    <a:pt x="153" y="110"/>
                    <a:pt x="153" y="110"/>
                  </a:cubicBezTo>
                  <a:cubicBezTo>
                    <a:pt x="151" y="110"/>
                    <a:pt x="151" y="110"/>
                    <a:pt x="151" y="110"/>
                  </a:cubicBezTo>
                  <a:cubicBezTo>
                    <a:pt x="151" y="109"/>
                    <a:pt x="151" y="109"/>
                    <a:pt x="151" y="109"/>
                  </a:cubicBezTo>
                  <a:cubicBezTo>
                    <a:pt x="150" y="110"/>
                    <a:pt x="150" y="110"/>
                    <a:pt x="150" y="110"/>
                  </a:cubicBezTo>
                  <a:cubicBezTo>
                    <a:pt x="149" y="110"/>
                    <a:pt x="149" y="110"/>
                    <a:pt x="149" y="110"/>
                  </a:cubicBezTo>
                  <a:cubicBezTo>
                    <a:pt x="148" y="110"/>
                    <a:pt x="148" y="110"/>
                    <a:pt x="148" y="110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8"/>
                    <a:pt x="147" y="108"/>
                    <a:pt x="147" y="108"/>
                  </a:cubicBezTo>
                  <a:cubicBezTo>
                    <a:pt x="147" y="109"/>
                    <a:pt x="147" y="109"/>
                    <a:pt x="147" y="109"/>
                  </a:cubicBezTo>
                  <a:cubicBezTo>
                    <a:pt x="146" y="110"/>
                    <a:pt x="146" y="110"/>
                    <a:pt x="146" y="110"/>
                  </a:cubicBezTo>
                  <a:cubicBezTo>
                    <a:pt x="145" y="109"/>
                    <a:pt x="145" y="109"/>
                    <a:pt x="145" y="109"/>
                  </a:cubicBezTo>
                  <a:cubicBezTo>
                    <a:pt x="145" y="110"/>
                    <a:pt x="145" y="110"/>
                    <a:pt x="145" y="110"/>
                  </a:cubicBezTo>
                  <a:cubicBezTo>
                    <a:pt x="144" y="109"/>
                    <a:pt x="144" y="109"/>
                    <a:pt x="144" y="109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41" y="110"/>
                    <a:pt x="141" y="110"/>
                    <a:pt x="141" y="110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1" y="112"/>
                    <a:pt x="141" y="112"/>
                    <a:pt x="141" y="112"/>
                  </a:cubicBezTo>
                  <a:cubicBezTo>
                    <a:pt x="140" y="113"/>
                    <a:pt x="140" y="113"/>
                    <a:pt x="140" y="113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39" y="114"/>
                    <a:pt x="139" y="114"/>
                    <a:pt x="139" y="114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2" y="116"/>
                    <a:pt x="142" y="116"/>
                    <a:pt x="142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1" y="116"/>
                    <a:pt x="141" y="116"/>
                    <a:pt x="141" y="116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40" y="115"/>
                    <a:pt x="140" y="115"/>
                    <a:pt x="140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9" y="115"/>
                    <a:pt x="139" y="115"/>
                    <a:pt x="139" y="115"/>
                  </a:cubicBezTo>
                  <a:cubicBezTo>
                    <a:pt x="138" y="114"/>
                    <a:pt x="138" y="114"/>
                    <a:pt x="138" y="114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6"/>
                    <a:pt x="138" y="116"/>
                    <a:pt x="138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7" y="115"/>
                    <a:pt x="137" y="115"/>
                    <a:pt x="137" y="115"/>
                  </a:cubicBezTo>
                  <a:cubicBezTo>
                    <a:pt x="136" y="115"/>
                    <a:pt x="136" y="115"/>
                    <a:pt x="136" y="115"/>
                  </a:cubicBezTo>
                  <a:cubicBezTo>
                    <a:pt x="135" y="115"/>
                    <a:pt x="135" y="115"/>
                    <a:pt x="135" y="115"/>
                  </a:cubicBezTo>
                  <a:cubicBezTo>
                    <a:pt x="135" y="116"/>
                    <a:pt x="135" y="116"/>
                    <a:pt x="135" y="116"/>
                  </a:cubicBezTo>
                  <a:cubicBezTo>
                    <a:pt x="134" y="115"/>
                    <a:pt x="134" y="115"/>
                    <a:pt x="134" y="115"/>
                  </a:cubicBezTo>
                  <a:cubicBezTo>
                    <a:pt x="133" y="115"/>
                    <a:pt x="133" y="115"/>
                    <a:pt x="133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2" y="114"/>
                    <a:pt x="132" y="114"/>
                    <a:pt x="132" y="114"/>
                  </a:cubicBezTo>
                  <a:cubicBezTo>
                    <a:pt x="131" y="114"/>
                    <a:pt x="131" y="114"/>
                    <a:pt x="131" y="114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1" y="113"/>
                    <a:pt x="131" y="113"/>
                    <a:pt x="131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3"/>
                    <a:pt x="130" y="113"/>
                    <a:pt x="130" y="113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9" y="113"/>
                    <a:pt x="129" y="113"/>
                    <a:pt x="129" y="113"/>
                  </a:cubicBezTo>
                  <a:cubicBezTo>
                    <a:pt x="128" y="113"/>
                    <a:pt x="128" y="113"/>
                    <a:pt x="128" y="113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5" y="113"/>
                    <a:pt x="125" y="113"/>
                    <a:pt x="125" y="113"/>
                  </a:cubicBezTo>
                  <a:cubicBezTo>
                    <a:pt x="123" y="112"/>
                    <a:pt x="123" y="112"/>
                    <a:pt x="123" y="112"/>
                  </a:cubicBezTo>
                  <a:cubicBezTo>
                    <a:pt x="122" y="112"/>
                    <a:pt x="122" y="112"/>
                    <a:pt x="122" y="112"/>
                  </a:cubicBezTo>
                  <a:cubicBezTo>
                    <a:pt x="121" y="113"/>
                    <a:pt x="121" y="113"/>
                    <a:pt x="121" y="113"/>
                  </a:cubicBezTo>
                  <a:cubicBezTo>
                    <a:pt x="120" y="113"/>
                    <a:pt x="120" y="113"/>
                    <a:pt x="120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8" y="114"/>
                    <a:pt x="118" y="114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7" y="113"/>
                    <a:pt x="117" y="113"/>
                    <a:pt x="117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5"/>
                    <a:pt x="117" y="115"/>
                    <a:pt x="117" y="115"/>
                  </a:cubicBezTo>
                  <a:cubicBezTo>
                    <a:pt x="116" y="115"/>
                    <a:pt x="116" y="115"/>
                    <a:pt x="116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14" y="116"/>
                    <a:pt x="114" y="116"/>
                    <a:pt x="114" y="116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2" y="117"/>
                    <a:pt x="112" y="117"/>
                    <a:pt x="112" y="117"/>
                  </a:cubicBezTo>
                  <a:cubicBezTo>
                    <a:pt x="111" y="118"/>
                    <a:pt x="111" y="118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1" y="117"/>
                    <a:pt x="111" y="117"/>
                    <a:pt x="111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10" y="117"/>
                    <a:pt x="110" y="117"/>
                    <a:pt x="110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7"/>
                    <a:pt x="109" y="117"/>
                    <a:pt x="109" y="117"/>
                  </a:cubicBezTo>
                  <a:cubicBezTo>
                    <a:pt x="109" y="118"/>
                    <a:pt x="109" y="118"/>
                    <a:pt x="109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8"/>
                    <a:pt x="108" y="118"/>
                    <a:pt x="108" y="118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6" y="120"/>
                    <a:pt x="106" y="120"/>
                    <a:pt x="106" y="120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1"/>
                    <a:pt x="105" y="121"/>
                    <a:pt x="105" y="121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3"/>
                    <a:pt x="104" y="123"/>
                    <a:pt x="104" y="123"/>
                  </a:cubicBezTo>
                  <a:cubicBezTo>
                    <a:pt x="104" y="124"/>
                    <a:pt x="104" y="124"/>
                    <a:pt x="104" y="124"/>
                  </a:cubicBezTo>
                  <a:cubicBezTo>
                    <a:pt x="103" y="125"/>
                    <a:pt x="103" y="125"/>
                    <a:pt x="103" y="125"/>
                  </a:cubicBezTo>
                  <a:cubicBezTo>
                    <a:pt x="104" y="126"/>
                    <a:pt x="104" y="126"/>
                    <a:pt x="104" y="126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04" y="129"/>
                    <a:pt x="104" y="129"/>
                    <a:pt x="104" y="129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02" y="130"/>
                    <a:pt x="102" y="130"/>
                    <a:pt x="102" y="130"/>
                  </a:cubicBezTo>
                  <a:cubicBezTo>
                    <a:pt x="101" y="129"/>
                    <a:pt x="101" y="129"/>
                    <a:pt x="101" y="129"/>
                  </a:cubicBezTo>
                  <a:cubicBezTo>
                    <a:pt x="99" y="129"/>
                    <a:pt x="99" y="129"/>
                    <a:pt x="99" y="129"/>
                  </a:cubicBezTo>
                  <a:cubicBezTo>
                    <a:pt x="99" y="128"/>
                    <a:pt x="99" y="128"/>
                    <a:pt x="99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8" y="128"/>
                    <a:pt x="98" y="128"/>
                    <a:pt x="98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8"/>
                    <a:pt x="97" y="128"/>
                    <a:pt x="97" y="128"/>
                  </a:cubicBezTo>
                  <a:cubicBezTo>
                    <a:pt x="97" y="127"/>
                    <a:pt x="97" y="127"/>
                    <a:pt x="97" y="127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4"/>
                    <a:pt x="96" y="124"/>
                    <a:pt x="96" y="124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4" y="119"/>
                    <a:pt x="94" y="119"/>
                    <a:pt x="94" y="119"/>
                  </a:cubicBezTo>
                  <a:cubicBezTo>
                    <a:pt x="93" y="119"/>
                    <a:pt x="93" y="119"/>
                    <a:pt x="93" y="119"/>
                  </a:cubicBezTo>
                  <a:cubicBezTo>
                    <a:pt x="93" y="117"/>
                    <a:pt x="93" y="117"/>
                    <a:pt x="93" y="117"/>
                  </a:cubicBezTo>
                  <a:cubicBezTo>
                    <a:pt x="92" y="117"/>
                    <a:pt x="92" y="117"/>
                    <a:pt x="92" y="117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6"/>
                    <a:pt x="92" y="116"/>
                    <a:pt x="92" y="116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2" y="115"/>
                    <a:pt x="92" y="115"/>
                    <a:pt x="92" y="115"/>
                  </a:cubicBezTo>
                  <a:cubicBezTo>
                    <a:pt x="91" y="114"/>
                    <a:pt x="91" y="114"/>
                    <a:pt x="91" y="114"/>
                  </a:cubicBezTo>
                  <a:cubicBezTo>
                    <a:pt x="91" y="113"/>
                    <a:pt x="91" y="113"/>
                    <a:pt x="91" y="113"/>
                  </a:cubicBezTo>
                  <a:cubicBezTo>
                    <a:pt x="90" y="112"/>
                    <a:pt x="90" y="112"/>
                    <a:pt x="90" y="112"/>
                  </a:cubicBezTo>
                  <a:cubicBezTo>
                    <a:pt x="89" y="112"/>
                    <a:pt x="89" y="112"/>
                    <a:pt x="89" y="112"/>
                  </a:cubicBezTo>
                  <a:cubicBezTo>
                    <a:pt x="89" y="111"/>
                    <a:pt x="89" y="111"/>
                    <a:pt x="89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7" y="111"/>
                    <a:pt x="87" y="111"/>
                    <a:pt x="87" y="111"/>
                  </a:cubicBezTo>
                  <a:cubicBezTo>
                    <a:pt x="86" y="111"/>
                    <a:pt x="86" y="111"/>
                    <a:pt x="86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5" y="111"/>
                    <a:pt x="85" y="111"/>
                    <a:pt x="85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4" y="111"/>
                    <a:pt x="84" y="111"/>
                    <a:pt x="84" y="111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2" y="113"/>
                    <a:pt x="82" y="113"/>
                    <a:pt x="82" y="113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2" y="114"/>
                    <a:pt x="82" y="114"/>
                    <a:pt x="82" y="114"/>
                  </a:cubicBezTo>
                  <a:cubicBezTo>
                    <a:pt x="81" y="114"/>
                    <a:pt x="81" y="114"/>
                    <a:pt x="81" y="114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1" y="115"/>
                    <a:pt x="81" y="115"/>
                    <a:pt x="81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80" y="115"/>
                    <a:pt x="80" y="115"/>
                    <a:pt x="80" y="115"/>
                  </a:cubicBezTo>
                  <a:cubicBezTo>
                    <a:pt x="79" y="114"/>
                    <a:pt x="79" y="114"/>
                    <a:pt x="79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8" y="114"/>
                    <a:pt x="78" y="114"/>
                    <a:pt x="78" y="114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76" y="113"/>
                    <a:pt x="76" y="113"/>
                    <a:pt x="76" y="113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6" y="112"/>
                    <a:pt x="76" y="112"/>
                    <a:pt x="76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2"/>
                    <a:pt x="75" y="112"/>
                    <a:pt x="75" y="112"/>
                  </a:cubicBezTo>
                  <a:cubicBezTo>
                    <a:pt x="75" y="111"/>
                    <a:pt x="75" y="111"/>
                    <a:pt x="75" y="111"/>
                  </a:cubicBezTo>
                  <a:cubicBezTo>
                    <a:pt x="74" y="111"/>
                    <a:pt x="74" y="111"/>
                    <a:pt x="74" y="111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9"/>
                    <a:pt x="73" y="109"/>
                    <a:pt x="73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9"/>
                    <a:pt x="74" y="109"/>
                    <a:pt x="74" y="109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4" y="108"/>
                    <a:pt x="74" y="108"/>
                    <a:pt x="74" y="108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3" y="107"/>
                    <a:pt x="73" y="107"/>
                    <a:pt x="73" y="107"/>
                  </a:cubicBezTo>
                  <a:cubicBezTo>
                    <a:pt x="73" y="106"/>
                    <a:pt x="73" y="106"/>
                    <a:pt x="73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2" y="106"/>
                    <a:pt x="72" y="106"/>
                    <a:pt x="72" y="106"/>
                  </a:cubicBezTo>
                  <a:cubicBezTo>
                    <a:pt x="71" y="105"/>
                    <a:pt x="71" y="105"/>
                    <a:pt x="71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2" y="105"/>
                    <a:pt x="72" y="105"/>
                    <a:pt x="72" y="105"/>
                  </a:cubicBezTo>
                  <a:cubicBezTo>
                    <a:pt x="71" y="104"/>
                    <a:pt x="71" y="104"/>
                    <a:pt x="71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4"/>
                    <a:pt x="70" y="104"/>
                    <a:pt x="70" y="104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70" y="103"/>
                    <a:pt x="70" y="103"/>
                    <a:pt x="70" y="103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69" y="102"/>
                    <a:pt x="69" y="102"/>
                    <a:pt x="69" y="102"/>
                  </a:cubicBezTo>
                  <a:cubicBezTo>
                    <a:pt x="68" y="101"/>
                    <a:pt x="68" y="101"/>
                    <a:pt x="68" y="101"/>
                  </a:cubicBezTo>
                  <a:cubicBezTo>
                    <a:pt x="67" y="101"/>
                    <a:pt x="67" y="101"/>
                    <a:pt x="67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2"/>
                    <a:pt x="60" y="102"/>
                    <a:pt x="60" y="102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33" y="95"/>
                    <a:pt x="33" y="95"/>
                    <a:pt x="33" y="95"/>
                  </a:cubicBezTo>
                  <a:cubicBezTo>
                    <a:pt x="32" y="95"/>
                    <a:pt x="32" y="95"/>
                    <a:pt x="32" y="95"/>
                  </a:cubicBezTo>
                  <a:cubicBezTo>
                    <a:pt x="22" y="95"/>
                    <a:pt x="22" y="95"/>
                    <a:pt x="22" y="95"/>
                  </a:cubicBezTo>
                  <a:cubicBezTo>
                    <a:pt x="22" y="94"/>
                    <a:pt x="22" y="94"/>
                    <a:pt x="22" y="94"/>
                  </a:cubicBezTo>
                  <a:cubicBezTo>
                    <a:pt x="22" y="93"/>
                    <a:pt x="22" y="93"/>
                    <a:pt x="22" y="93"/>
                  </a:cubicBezTo>
                  <a:cubicBezTo>
                    <a:pt x="22" y="92"/>
                    <a:pt x="22" y="92"/>
                    <a:pt x="22" y="92"/>
                  </a:cubicBezTo>
                  <a:cubicBezTo>
                    <a:pt x="20" y="90"/>
                    <a:pt x="20" y="90"/>
                    <a:pt x="20" y="90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9" y="89"/>
                    <a:pt x="19" y="89"/>
                    <a:pt x="19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88"/>
                    <a:pt x="18" y="88"/>
                    <a:pt x="18" y="88"/>
                  </a:cubicBezTo>
                  <a:cubicBezTo>
                    <a:pt x="17" y="88"/>
                    <a:pt x="17" y="88"/>
                    <a:pt x="17" y="88"/>
                  </a:cubicBezTo>
                  <a:cubicBezTo>
                    <a:pt x="16" y="88"/>
                    <a:pt x="16" y="88"/>
                    <a:pt x="16" y="88"/>
                  </a:cubicBezTo>
                  <a:cubicBezTo>
                    <a:pt x="15" y="87"/>
                    <a:pt x="15" y="87"/>
                    <a:pt x="15" y="87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14" y="86"/>
                    <a:pt x="14" y="86"/>
                    <a:pt x="14" y="86"/>
                  </a:cubicBezTo>
                  <a:cubicBezTo>
                    <a:pt x="13" y="86"/>
                    <a:pt x="13" y="86"/>
                    <a:pt x="13" y="86"/>
                  </a:cubicBezTo>
                  <a:cubicBezTo>
                    <a:pt x="12" y="86"/>
                    <a:pt x="12" y="86"/>
                    <a:pt x="12" y="86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1" y="85"/>
                    <a:pt x="11" y="85"/>
                    <a:pt x="11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4"/>
                    <a:pt x="9" y="84"/>
                    <a:pt x="9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7" y="79"/>
                    <a:pt x="7" y="79"/>
                    <a:pt x="7" y="79"/>
                  </a:cubicBezTo>
                  <a:cubicBezTo>
                    <a:pt x="6" y="77"/>
                    <a:pt x="6" y="77"/>
                    <a:pt x="6" y="77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6" y="72"/>
                    <a:pt x="6" y="72"/>
                    <a:pt x="6" y="72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4" y="69"/>
                    <a:pt x="4" y="69"/>
                    <a:pt x="4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4" y="68"/>
                    <a:pt x="4" y="68"/>
                    <a:pt x="4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8"/>
                    <a:pt x="5" y="68"/>
                    <a:pt x="5" y="68"/>
                  </a:cubicBezTo>
                  <a:cubicBezTo>
                    <a:pt x="5" y="67"/>
                    <a:pt x="5" y="67"/>
                    <a:pt x="5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7" y="68"/>
                    <a:pt x="7" y="68"/>
                    <a:pt x="7" y="68"/>
                  </a:cubicBezTo>
                  <a:cubicBezTo>
                    <a:pt x="6" y="68"/>
                    <a:pt x="6" y="68"/>
                    <a:pt x="6" y="68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6" y="66"/>
                    <a:pt x="6" y="66"/>
                    <a:pt x="6" y="66"/>
                  </a:cubicBezTo>
                  <a:cubicBezTo>
                    <a:pt x="7" y="66"/>
                    <a:pt x="7" y="66"/>
                    <a:pt x="7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5" y="65"/>
                    <a:pt x="5" y="65"/>
                    <a:pt x="5" y="65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5" y="66"/>
                    <a:pt x="5" y="66"/>
                    <a:pt x="5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1" y="60"/>
                    <a:pt x="1" y="60"/>
                    <a:pt x="1" y="60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4"/>
                    <a:pt x="3" y="44"/>
                    <a:pt x="3" y="44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lose/>
                  <a:moveTo>
                    <a:pt x="231" y="57"/>
                  </a:move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7"/>
                    <a:pt x="232" y="57"/>
                    <a:pt x="232" y="57"/>
                  </a:cubicBezTo>
                  <a:cubicBezTo>
                    <a:pt x="232" y="56"/>
                    <a:pt x="232" y="56"/>
                    <a:pt x="232" y="56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ubicBezTo>
                    <a:pt x="231" y="57"/>
                    <a:pt x="231" y="57"/>
                    <a:pt x="231" y="57"/>
                  </a:cubicBezTo>
                  <a:close/>
                  <a:moveTo>
                    <a:pt x="217" y="60"/>
                  </a:moveTo>
                  <a:cubicBezTo>
                    <a:pt x="217" y="61"/>
                    <a:pt x="217" y="61"/>
                    <a:pt x="217" y="61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8" y="60"/>
                    <a:pt x="218" y="60"/>
                    <a:pt x="218" y="60"/>
                  </a:cubicBezTo>
                  <a:cubicBezTo>
                    <a:pt x="219" y="60"/>
                    <a:pt x="219" y="60"/>
                    <a:pt x="219" y="60"/>
                  </a:cubicBezTo>
                  <a:cubicBezTo>
                    <a:pt x="220" y="60"/>
                    <a:pt x="220" y="60"/>
                    <a:pt x="220" y="60"/>
                  </a:cubicBezTo>
                  <a:cubicBezTo>
                    <a:pt x="221" y="60"/>
                    <a:pt x="221" y="60"/>
                    <a:pt x="221" y="60"/>
                  </a:cubicBezTo>
                  <a:cubicBezTo>
                    <a:pt x="222" y="59"/>
                    <a:pt x="222" y="59"/>
                    <a:pt x="222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5" y="59"/>
                    <a:pt x="225" y="59"/>
                    <a:pt x="225" y="59"/>
                  </a:cubicBezTo>
                  <a:cubicBezTo>
                    <a:pt x="224" y="59"/>
                    <a:pt x="224" y="59"/>
                    <a:pt x="224" y="59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3" y="59"/>
                    <a:pt x="223" y="59"/>
                    <a:pt x="223" y="59"/>
                  </a:cubicBezTo>
                  <a:cubicBezTo>
                    <a:pt x="221" y="59"/>
                    <a:pt x="221" y="59"/>
                    <a:pt x="221" y="59"/>
                  </a:cubicBezTo>
                  <a:cubicBezTo>
                    <a:pt x="220" y="59"/>
                    <a:pt x="220" y="59"/>
                    <a:pt x="220" y="59"/>
                  </a:cubicBezTo>
                  <a:cubicBezTo>
                    <a:pt x="219" y="59"/>
                    <a:pt x="219" y="59"/>
                    <a:pt x="219" y="59"/>
                  </a:cubicBezTo>
                  <a:cubicBezTo>
                    <a:pt x="218" y="59"/>
                    <a:pt x="218" y="59"/>
                    <a:pt x="218" y="59"/>
                  </a:cubicBezTo>
                  <a:cubicBezTo>
                    <a:pt x="217" y="59"/>
                    <a:pt x="217" y="59"/>
                    <a:pt x="217" y="59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7" y="60"/>
                    <a:pt x="217" y="60"/>
                    <a:pt x="217" y="60"/>
                  </a:cubicBezTo>
                  <a:cubicBezTo>
                    <a:pt x="217" y="60"/>
                    <a:pt x="217" y="60"/>
                    <a:pt x="217" y="60"/>
                  </a:cubicBezTo>
                  <a:close/>
                  <a:moveTo>
                    <a:pt x="22" y="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lose/>
                  <a:moveTo>
                    <a:pt x="106" y="121"/>
                  </a:moveTo>
                  <a:cubicBezTo>
                    <a:pt x="107" y="121"/>
                    <a:pt x="107" y="121"/>
                    <a:pt x="107" y="121"/>
                  </a:cubicBezTo>
                  <a:cubicBezTo>
                    <a:pt x="108" y="120"/>
                    <a:pt x="108" y="120"/>
                    <a:pt x="108" y="120"/>
                  </a:cubicBezTo>
                  <a:cubicBezTo>
                    <a:pt x="108" y="119"/>
                    <a:pt x="108" y="119"/>
                    <a:pt x="108" y="119"/>
                  </a:cubicBezTo>
                  <a:cubicBezTo>
                    <a:pt x="107" y="119"/>
                    <a:pt x="107" y="119"/>
                    <a:pt x="107" y="119"/>
                  </a:cubicBezTo>
                  <a:cubicBezTo>
                    <a:pt x="106" y="121"/>
                    <a:pt x="106" y="121"/>
                    <a:pt x="106" y="121"/>
                  </a:cubicBezTo>
                  <a:close/>
                  <a:moveTo>
                    <a:pt x="105" y="123"/>
                  </a:moveTo>
                  <a:cubicBezTo>
                    <a:pt x="106" y="123"/>
                    <a:pt x="106" y="123"/>
                    <a:pt x="106" y="123"/>
                  </a:cubicBezTo>
                  <a:cubicBezTo>
                    <a:pt x="106" y="122"/>
                    <a:pt x="106" y="122"/>
                    <a:pt x="106" y="122"/>
                  </a:cubicBezTo>
                  <a:cubicBezTo>
                    <a:pt x="106" y="121"/>
                    <a:pt x="106" y="121"/>
                    <a:pt x="106" y="121"/>
                  </a:cubicBezTo>
                  <a:cubicBezTo>
                    <a:pt x="105" y="123"/>
                    <a:pt x="105" y="123"/>
                    <a:pt x="105" y="123"/>
                  </a:cubicBezTo>
                  <a:close/>
                  <a:moveTo>
                    <a:pt x="105" y="128"/>
                  </a:moveTo>
                  <a:cubicBezTo>
                    <a:pt x="104" y="127"/>
                    <a:pt x="104" y="127"/>
                    <a:pt x="104" y="127"/>
                  </a:cubicBezTo>
                  <a:cubicBezTo>
                    <a:pt x="105" y="125"/>
                    <a:pt x="105" y="125"/>
                    <a:pt x="105" y="125"/>
                  </a:cubicBezTo>
                  <a:cubicBezTo>
                    <a:pt x="105" y="123"/>
                    <a:pt x="105" y="123"/>
                    <a:pt x="105" y="123"/>
                  </a:cubicBezTo>
                  <a:cubicBezTo>
                    <a:pt x="104" y="125"/>
                    <a:pt x="104" y="125"/>
                    <a:pt x="104" y="125"/>
                  </a:cubicBezTo>
                  <a:cubicBezTo>
                    <a:pt x="104" y="127"/>
                    <a:pt x="104" y="127"/>
                    <a:pt x="104" y="127"/>
                  </a:cubicBezTo>
                  <a:cubicBezTo>
                    <a:pt x="104" y="127"/>
                    <a:pt x="105" y="128"/>
                    <a:pt x="105" y="1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+mn-lt"/>
                <a:ea typeface="+mn-ea"/>
              </a:endParaRPr>
            </a:p>
          </p:txBody>
        </p:sp>
      </p:grpSp>
      <p:grpSp>
        <p:nvGrpSpPr>
          <p:cNvPr id="259" name="组合 258"/>
          <p:cNvGrpSpPr>
            <a:grpSpLocks/>
          </p:cNvGrpSpPr>
          <p:nvPr/>
        </p:nvGrpSpPr>
        <p:grpSpPr bwMode="auto">
          <a:xfrm>
            <a:off x="6548438" y="1747838"/>
            <a:ext cx="2093912" cy="563562"/>
            <a:chOff x="5815013" y="1408485"/>
            <a:chExt cx="2093892" cy="563190"/>
          </a:xfrm>
        </p:grpSpPr>
        <p:cxnSp>
          <p:nvCxnSpPr>
            <p:cNvPr id="260" name="Straight Connector 21"/>
            <p:cNvCxnSpPr/>
            <p:nvPr/>
          </p:nvCxnSpPr>
          <p:spPr>
            <a:xfrm flipV="1">
              <a:off x="5815013" y="1629001"/>
              <a:ext cx="214310" cy="342674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2"/>
            <p:cNvCxnSpPr/>
            <p:nvPr/>
          </p:nvCxnSpPr>
          <p:spPr>
            <a:xfrm>
              <a:off x="6029323" y="1629001"/>
              <a:ext cx="642932" cy="0"/>
            </a:xfrm>
            <a:prstGeom prst="line">
              <a:avLst/>
            </a:prstGeom>
            <a:ln w="9525">
              <a:solidFill>
                <a:schemeClr val="tx1">
                  <a:lumMod val="75000"/>
                  <a:lumOff val="2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Rectangle 23"/>
            <p:cNvSpPr/>
            <p:nvPr/>
          </p:nvSpPr>
          <p:spPr>
            <a:xfrm>
              <a:off x="6662730" y="1408485"/>
              <a:ext cx="1246175" cy="49180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Nexa Light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>
                <a:solidFill>
                  <a:srgbClr val="262626"/>
                </a:solidFill>
                <a:latin typeface="Nexa Light" pitchFamily="50" charset="0"/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8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>
                <a:solidFill>
                  <a:srgbClr val="595959"/>
                </a:solidFill>
                <a:cs typeface="Open Sans" panose="020B0606030504020204" pitchFamily="34" charset="0"/>
              </a:endParaRPr>
            </a:p>
          </p:txBody>
        </p:sp>
      </p:grpSp>
      <p:grpSp>
        <p:nvGrpSpPr>
          <p:cNvPr id="263" name="组合 262"/>
          <p:cNvGrpSpPr>
            <a:grpSpLocks/>
          </p:cNvGrpSpPr>
          <p:nvPr/>
        </p:nvGrpSpPr>
        <p:grpSpPr bwMode="auto">
          <a:xfrm>
            <a:off x="127000" y="2362200"/>
            <a:ext cx="2271713" cy="493713"/>
            <a:chOff x="127257" y="2362744"/>
            <a:chExt cx="2271735" cy="492443"/>
          </a:xfrm>
        </p:grpSpPr>
        <p:grpSp>
          <p:nvGrpSpPr>
            <p:cNvPr id="25631" name="组合 263"/>
            <p:cNvGrpSpPr>
              <a:grpSpLocks/>
            </p:cNvGrpSpPr>
            <p:nvPr/>
          </p:nvGrpSpPr>
          <p:grpSpPr bwMode="auto">
            <a:xfrm>
              <a:off x="1456017" y="2382954"/>
              <a:ext cx="942975" cy="210623"/>
              <a:chOff x="1988553" y="2061090"/>
              <a:chExt cx="942975" cy="210623"/>
            </a:xfrm>
          </p:grpSpPr>
          <p:cxnSp>
            <p:nvCxnSpPr>
              <p:cNvPr id="266" name="Straight Connector 27"/>
              <p:cNvCxnSpPr/>
              <p:nvPr/>
            </p:nvCxnSpPr>
            <p:spPr>
              <a:xfrm flipH="1">
                <a:off x="2717213" y="2061465"/>
                <a:ext cx="214315" cy="210594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7" name="Straight Connector 28"/>
              <p:cNvCxnSpPr/>
              <p:nvPr/>
            </p:nvCxnSpPr>
            <p:spPr>
              <a:xfrm flipH="1">
                <a:off x="1988544" y="2272059"/>
                <a:ext cx="728669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5" name="Rectangle 29"/>
            <p:cNvSpPr/>
            <p:nvPr/>
          </p:nvSpPr>
          <p:spPr>
            <a:xfrm>
              <a:off x="127257" y="2362744"/>
              <a:ext cx="1231912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000">
                  <a:solidFill>
                    <a:srgbClr val="262626"/>
                  </a:solidFill>
                  <a:latin typeface="Nexa Light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>
                <a:solidFill>
                  <a:srgbClr val="262626"/>
                </a:solidFill>
                <a:latin typeface="Nexa Light" pitchFamily="50" charset="0"/>
                <a:cs typeface="Arial" panose="020B0604020202020204" pitchFamily="34" charset="0"/>
              </a:endParaRPr>
            </a:p>
            <a:p>
              <a:pPr algn="r" eaLnBrk="1" hangingPunct="1"/>
              <a:r>
                <a:rPr lang="zh-CN" altLang="en-US" sz="8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700">
                <a:solidFill>
                  <a:srgbClr val="595959"/>
                </a:solidFill>
                <a:cs typeface="Open Sans" panose="020B0606030504020204" pitchFamily="34" charset="0"/>
              </a:endParaRPr>
            </a:p>
          </p:txBody>
        </p:sp>
      </p:grpSp>
      <p:grpSp>
        <p:nvGrpSpPr>
          <p:cNvPr id="268" name="组合 267"/>
          <p:cNvGrpSpPr>
            <a:grpSpLocks/>
          </p:cNvGrpSpPr>
          <p:nvPr/>
        </p:nvGrpSpPr>
        <p:grpSpPr bwMode="auto">
          <a:xfrm>
            <a:off x="2270125" y="1870075"/>
            <a:ext cx="468313" cy="446088"/>
            <a:chOff x="3245416" y="680837"/>
            <a:chExt cx="469486" cy="445917"/>
          </a:xfrm>
        </p:grpSpPr>
        <p:sp>
          <p:nvSpPr>
            <p:cNvPr id="269" name="椭圆 268"/>
            <p:cNvSpPr/>
            <p:nvPr/>
          </p:nvSpPr>
          <p:spPr>
            <a:xfrm>
              <a:off x="3254965" y="680837"/>
              <a:ext cx="445613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5630" name="文本框 269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60%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1" name="组合 270"/>
          <p:cNvGrpSpPr>
            <a:grpSpLocks/>
          </p:cNvGrpSpPr>
          <p:nvPr/>
        </p:nvGrpSpPr>
        <p:grpSpPr bwMode="auto">
          <a:xfrm>
            <a:off x="752475" y="3870325"/>
            <a:ext cx="2265363" cy="492125"/>
            <a:chOff x="752231" y="3870462"/>
            <a:chExt cx="2265049" cy="492443"/>
          </a:xfrm>
        </p:grpSpPr>
        <p:grpSp>
          <p:nvGrpSpPr>
            <p:cNvPr id="25625" name="组合 271"/>
            <p:cNvGrpSpPr>
              <a:grpSpLocks/>
            </p:cNvGrpSpPr>
            <p:nvPr/>
          </p:nvGrpSpPr>
          <p:grpSpPr bwMode="auto">
            <a:xfrm>
              <a:off x="2074305" y="3890672"/>
              <a:ext cx="942975" cy="210623"/>
              <a:chOff x="1988553" y="2061090"/>
              <a:chExt cx="942975" cy="210623"/>
            </a:xfrm>
          </p:grpSpPr>
          <p:cxnSp>
            <p:nvCxnSpPr>
              <p:cNvPr id="274" name="Straight Connector 27"/>
              <p:cNvCxnSpPr/>
              <p:nvPr/>
            </p:nvCxnSpPr>
            <p:spPr>
              <a:xfrm flipH="1">
                <a:off x="2717245" y="2061531"/>
                <a:ext cx="214283" cy="209685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5" name="Straight Connector 28"/>
              <p:cNvCxnSpPr/>
              <p:nvPr/>
            </p:nvCxnSpPr>
            <p:spPr>
              <a:xfrm flipH="1">
                <a:off x="1988684" y="2271217"/>
                <a:ext cx="728561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non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3" name="Rectangle 29"/>
            <p:cNvSpPr/>
            <p:nvPr/>
          </p:nvSpPr>
          <p:spPr>
            <a:xfrm>
              <a:off x="752231" y="3870462"/>
              <a:ext cx="1225380" cy="49244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hangingPunct="1"/>
              <a:r>
                <a:rPr lang="zh-CN" altLang="en-US" sz="1000">
                  <a:solidFill>
                    <a:srgbClr val="262626"/>
                  </a:solidFill>
                  <a:latin typeface="Nexa Light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>
                <a:solidFill>
                  <a:srgbClr val="262626"/>
                </a:solidFill>
                <a:latin typeface="Nexa Light" pitchFamily="50" charset="0"/>
                <a:cs typeface="Arial" panose="020B0604020202020204" pitchFamily="34" charset="0"/>
              </a:endParaRPr>
            </a:p>
            <a:p>
              <a:pPr algn="r" eaLnBrk="1" hangingPunct="1"/>
              <a:r>
                <a:rPr lang="zh-CN" altLang="en-US" sz="8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>
                <a:solidFill>
                  <a:srgbClr val="595959"/>
                </a:solidFill>
                <a:cs typeface="Open Sans" panose="020B0606030504020204" pitchFamily="34" charset="0"/>
              </a:endParaRPr>
            </a:p>
          </p:txBody>
        </p:sp>
      </p:grpSp>
      <p:grpSp>
        <p:nvGrpSpPr>
          <p:cNvPr id="276" name="组合 275"/>
          <p:cNvGrpSpPr>
            <a:grpSpLocks/>
          </p:cNvGrpSpPr>
          <p:nvPr/>
        </p:nvGrpSpPr>
        <p:grpSpPr bwMode="auto">
          <a:xfrm>
            <a:off x="2887663" y="3378200"/>
            <a:ext cx="469900" cy="446088"/>
            <a:chOff x="3245416" y="680837"/>
            <a:chExt cx="469486" cy="445917"/>
          </a:xfrm>
        </p:grpSpPr>
        <p:sp>
          <p:nvSpPr>
            <p:cNvPr id="277" name="椭圆 276"/>
            <p:cNvSpPr/>
            <p:nvPr/>
          </p:nvSpPr>
          <p:spPr>
            <a:xfrm>
              <a:off x="3254933" y="680837"/>
              <a:ext cx="445694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5624" name="文本框 277"/>
            <p:cNvSpPr txBox="1">
              <a:spLocks noChangeArrowheads="1"/>
            </p:cNvSpPr>
            <p:nvPr/>
          </p:nvSpPr>
          <p:spPr bwMode="auto">
            <a:xfrm>
              <a:off x="3245416" y="783353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80%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79" name="组合 278"/>
          <p:cNvGrpSpPr>
            <a:grpSpLocks/>
          </p:cNvGrpSpPr>
          <p:nvPr/>
        </p:nvGrpSpPr>
        <p:grpSpPr bwMode="auto">
          <a:xfrm>
            <a:off x="6175375" y="2366963"/>
            <a:ext cx="468313" cy="446087"/>
            <a:chOff x="4446422" y="3918124"/>
            <a:chExt cx="469486" cy="445917"/>
          </a:xfrm>
        </p:grpSpPr>
        <p:sp>
          <p:nvSpPr>
            <p:cNvPr id="280" name="椭圆 279"/>
            <p:cNvSpPr/>
            <p:nvPr/>
          </p:nvSpPr>
          <p:spPr>
            <a:xfrm>
              <a:off x="4463929" y="3918124"/>
              <a:ext cx="447204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5622" name="文本框 280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90%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82" name="组合 281"/>
          <p:cNvGrpSpPr>
            <a:grpSpLocks/>
          </p:cNvGrpSpPr>
          <p:nvPr/>
        </p:nvGrpSpPr>
        <p:grpSpPr bwMode="auto">
          <a:xfrm>
            <a:off x="4946650" y="3886200"/>
            <a:ext cx="1758950" cy="946150"/>
            <a:chOff x="4947016" y="3886853"/>
            <a:chExt cx="1758557" cy="944714"/>
          </a:xfrm>
        </p:grpSpPr>
        <p:grpSp>
          <p:nvGrpSpPr>
            <p:cNvPr id="25617" name="组合 282"/>
            <p:cNvGrpSpPr>
              <a:grpSpLocks/>
            </p:cNvGrpSpPr>
            <p:nvPr/>
          </p:nvGrpSpPr>
          <p:grpSpPr bwMode="auto">
            <a:xfrm flipV="1">
              <a:off x="4947016" y="3886853"/>
              <a:ext cx="857804" cy="342900"/>
              <a:chOff x="4912537" y="3006108"/>
              <a:chExt cx="857804" cy="342900"/>
            </a:xfrm>
          </p:grpSpPr>
          <p:cxnSp>
            <p:nvCxnSpPr>
              <p:cNvPr id="285" name="Straight Connector 21"/>
              <p:cNvCxnSpPr/>
              <p:nvPr/>
            </p:nvCxnSpPr>
            <p:spPr>
              <a:xfrm flipV="1">
                <a:off x="4912537" y="3006628"/>
                <a:ext cx="214265" cy="34238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6" name="Straight Connector 22"/>
              <p:cNvCxnSpPr/>
              <p:nvPr/>
            </p:nvCxnSpPr>
            <p:spPr>
              <a:xfrm>
                <a:off x="5126802" y="3006628"/>
                <a:ext cx="642793" cy="0"/>
              </a:xfrm>
              <a:prstGeom prst="line">
                <a:avLst/>
              </a:prstGeom>
              <a:ln w="9525">
                <a:solidFill>
                  <a:schemeClr val="tx1">
                    <a:lumMod val="75000"/>
                    <a:lumOff val="25000"/>
                  </a:scheme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4" name="Rectangle 23"/>
            <p:cNvSpPr/>
            <p:nvPr/>
          </p:nvSpPr>
          <p:spPr>
            <a:xfrm>
              <a:off x="5478710" y="4338604"/>
              <a:ext cx="1226863" cy="49296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hangingPunct="1"/>
              <a:r>
                <a:rPr lang="zh-CN" altLang="en-US" sz="1000">
                  <a:solidFill>
                    <a:srgbClr val="262626"/>
                  </a:solidFill>
                  <a:latin typeface="Nexa Light" pitchFamily="50" charset="0"/>
                  <a:cs typeface="Arial" panose="020B0604020202020204" pitchFamily="34" charset="0"/>
                </a:rPr>
                <a:t>添加标题</a:t>
              </a:r>
              <a:endParaRPr lang="en-US" altLang="zh-CN" sz="1000">
                <a:solidFill>
                  <a:srgbClr val="262626"/>
                </a:solidFill>
                <a:latin typeface="Nexa Light" pitchFamily="50" charset="0"/>
                <a:cs typeface="Arial" panose="020B0604020202020204" pitchFamily="34" charset="0"/>
              </a:endParaRPr>
            </a:p>
            <a:p>
              <a:pPr eaLnBrk="1" hangingPunct="1"/>
              <a:r>
                <a:rPr lang="zh-CN" altLang="en-US" sz="800">
                  <a:solidFill>
                    <a:srgbClr val="0D0D0D"/>
                  </a:solidFill>
                  <a:latin typeface="微软雅黑" panose="020B0503020204020204" pitchFamily="34" charset="-122"/>
                </a:rPr>
                <a:t>您的内容打在这里，或者通过复制您的文本后</a:t>
              </a:r>
              <a:endParaRPr lang="en-US" altLang="zh-CN" sz="500">
                <a:solidFill>
                  <a:srgbClr val="595959"/>
                </a:solidFill>
                <a:cs typeface="Open Sans" panose="020B0606030504020204" pitchFamily="34" charset="0"/>
              </a:endParaRPr>
            </a:p>
          </p:txBody>
        </p:sp>
      </p:grpSp>
      <p:grpSp>
        <p:nvGrpSpPr>
          <p:cNvPr id="287" name="组合 286"/>
          <p:cNvGrpSpPr>
            <a:grpSpLocks/>
          </p:cNvGrpSpPr>
          <p:nvPr/>
        </p:nvGrpSpPr>
        <p:grpSpPr bwMode="auto">
          <a:xfrm>
            <a:off x="4538663" y="3405188"/>
            <a:ext cx="469900" cy="446087"/>
            <a:chOff x="4446422" y="3918124"/>
            <a:chExt cx="469486" cy="445917"/>
          </a:xfrm>
        </p:grpSpPr>
        <p:sp>
          <p:nvSpPr>
            <p:cNvPr id="288" name="椭圆 287"/>
            <p:cNvSpPr/>
            <p:nvPr/>
          </p:nvSpPr>
          <p:spPr>
            <a:xfrm>
              <a:off x="4463869" y="3918124"/>
              <a:ext cx="447281" cy="445917"/>
            </a:xfrm>
            <a:prstGeom prst="ellipse">
              <a:avLst/>
            </a:prstGeom>
            <a:solidFill>
              <a:schemeClr val="accent6">
                <a:lumMod val="7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/>
            </a:p>
          </p:txBody>
        </p:sp>
        <p:sp>
          <p:nvSpPr>
            <p:cNvPr id="25616" name="文本框 288"/>
            <p:cNvSpPr txBox="1">
              <a:spLocks noChangeArrowheads="1"/>
            </p:cNvSpPr>
            <p:nvPr/>
          </p:nvSpPr>
          <p:spPr bwMode="auto">
            <a:xfrm>
              <a:off x="4446422" y="4020660"/>
              <a:ext cx="469486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eaLnBrk="1" hangingPunct="1"/>
              <a:r>
                <a:rPr lang="en-US" altLang="zh-CN" sz="1100">
                  <a:solidFill>
                    <a:schemeClr val="bg1"/>
                  </a:solidFill>
                </a:rPr>
                <a:t>40%</a:t>
              </a:r>
              <a:endParaRPr lang="zh-CN" altLang="en-US" sz="1100">
                <a:solidFill>
                  <a:schemeClr val="bg1"/>
                </a:solidFill>
              </a:endParaRPr>
            </a:p>
          </p:txBody>
        </p:sp>
      </p:grpSp>
      <p:grpSp>
        <p:nvGrpSpPr>
          <p:cNvPr id="25611" name="组合 289"/>
          <p:cNvGrpSpPr>
            <a:grpSpLocks noChangeAspect="1"/>
          </p:cNvGrpSpPr>
          <p:nvPr/>
        </p:nvGrpSpPr>
        <p:grpSpPr bwMode="auto">
          <a:xfrm>
            <a:off x="271463" y="266700"/>
            <a:ext cx="468312" cy="468313"/>
            <a:chOff x="2558424" y="1401428"/>
            <a:chExt cx="1318727" cy="1318727"/>
          </a:xfrm>
        </p:grpSpPr>
        <p:sp>
          <p:nvSpPr>
            <p:cNvPr id="291" name="椭圆 290"/>
            <p:cNvSpPr/>
            <p:nvPr/>
          </p:nvSpPr>
          <p:spPr>
            <a:xfrm>
              <a:off x="2558424" y="1401428"/>
              <a:ext cx="1318727" cy="1318727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292" name="Freeform 11"/>
            <p:cNvSpPr>
              <a:spLocks/>
            </p:cNvSpPr>
            <p:nvPr/>
          </p:nvSpPr>
          <p:spPr bwMode="auto">
            <a:xfrm>
              <a:off x="2674651" y="1817163"/>
              <a:ext cx="1086273" cy="594543"/>
            </a:xfrm>
            <a:custGeom>
              <a:avLst/>
              <a:gdLst>
                <a:gd name="T0" fmla="*/ 7 w 683"/>
                <a:gd name="T1" fmla="*/ 118 h 376"/>
                <a:gd name="T2" fmla="*/ 334 w 683"/>
                <a:gd name="T3" fmla="*/ 1 h 376"/>
                <a:gd name="T4" fmla="*/ 341 w 683"/>
                <a:gd name="T5" fmla="*/ 1 h 376"/>
                <a:gd name="T6" fmla="*/ 675 w 683"/>
                <a:gd name="T7" fmla="*/ 118 h 376"/>
                <a:gd name="T8" fmla="*/ 683 w 683"/>
                <a:gd name="T9" fmla="*/ 129 h 376"/>
                <a:gd name="T10" fmla="*/ 675 w 683"/>
                <a:gd name="T11" fmla="*/ 139 h 376"/>
                <a:gd name="T12" fmla="*/ 561 w 683"/>
                <a:gd name="T13" fmla="*/ 172 h 376"/>
                <a:gd name="T14" fmla="*/ 338 w 683"/>
                <a:gd name="T15" fmla="*/ 119 h 376"/>
                <a:gd name="T16" fmla="*/ 328 w 683"/>
                <a:gd name="T17" fmla="*/ 130 h 376"/>
                <a:gd name="T18" fmla="*/ 338 w 683"/>
                <a:gd name="T19" fmla="*/ 140 h 376"/>
                <a:gd name="T20" fmla="*/ 545 w 683"/>
                <a:gd name="T21" fmla="*/ 185 h 376"/>
                <a:gd name="T22" fmla="*/ 545 w 683"/>
                <a:gd name="T23" fmla="*/ 255 h 376"/>
                <a:gd name="T24" fmla="*/ 545 w 683"/>
                <a:gd name="T25" fmla="*/ 256 h 376"/>
                <a:gd name="T26" fmla="*/ 337 w 683"/>
                <a:gd name="T27" fmla="*/ 305 h 376"/>
                <a:gd name="T28" fmla="*/ 130 w 683"/>
                <a:gd name="T29" fmla="*/ 256 h 376"/>
                <a:gd name="T30" fmla="*/ 130 w 683"/>
                <a:gd name="T31" fmla="*/ 255 h 376"/>
                <a:gd name="T32" fmla="*/ 130 w 683"/>
                <a:gd name="T33" fmla="*/ 174 h 376"/>
                <a:gd name="T34" fmla="*/ 71 w 683"/>
                <a:gd name="T35" fmla="*/ 157 h 376"/>
                <a:gd name="T36" fmla="*/ 71 w 683"/>
                <a:gd name="T37" fmla="*/ 249 h 376"/>
                <a:gd name="T38" fmla="*/ 92 w 683"/>
                <a:gd name="T39" fmla="*/ 277 h 376"/>
                <a:gd name="T40" fmla="*/ 75 w 683"/>
                <a:gd name="T41" fmla="*/ 303 h 376"/>
                <a:gd name="T42" fmla="*/ 82 w 683"/>
                <a:gd name="T43" fmla="*/ 338 h 376"/>
                <a:gd name="T44" fmla="*/ 28 w 683"/>
                <a:gd name="T45" fmla="*/ 361 h 376"/>
                <a:gd name="T46" fmla="*/ 39 w 683"/>
                <a:gd name="T47" fmla="*/ 301 h 376"/>
                <a:gd name="T48" fmla="*/ 26 w 683"/>
                <a:gd name="T49" fmla="*/ 277 h 376"/>
                <a:gd name="T50" fmla="*/ 46 w 683"/>
                <a:gd name="T51" fmla="*/ 249 h 376"/>
                <a:gd name="T52" fmla="*/ 46 w 683"/>
                <a:gd name="T53" fmla="*/ 150 h 376"/>
                <a:gd name="T54" fmla="*/ 8 w 683"/>
                <a:gd name="T55" fmla="*/ 139 h 376"/>
                <a:gd name="T56" fmla="*/ 0 w 683"/>
                <a:gd name="T57" fmla="*/ 129 h 376"/>
                <a:gd name="T58" fmla="*/ 7 w 683"/>
                <a:gd name="T59" fmla="*/ 11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83" h="376">
                  <a:moveTo>
                    <a:pt x="7" y="118"/>
                  </a:moveTo>
                  <a:cubicBezTo>
                    <a:pt x="334" y="1"/>
                    <a:pt x="334" y="1"/>
                    <a:pt x="334" y="1"/>
                  </a:cubicBezTo>
                  <a:cubicBezTo>
                    <a:pt x="336" y="0"/>
                    <a:pt x="339" y="0"/>
                    <a:pt x="341" y="1"/>
                  </a:cubicBezTo>
                  <a:cubicBezTo>
                    <a:pt x="675" y="118"/>
                    <a:pt x="675" y="118"/>
                    <a:pt x="675" y="118"/>
                  </a:cubicBezTo>
                  <a:cubicBezTo>
                    <a:pt x="680" y="120"/>
                    <a:pt x="683" y="124"/>
                    <a:pt x="683" y="129"/>
                  </a:cubicBezTo>
                  <a:cubicBezTo>
                    <a:pt x="682" y="134"/>
                    <a:pt x="679" y="138"/>
                    <a:pt x="675" y="139"/>
                  </a:cubicBezTo>
                  <a:cubicBezTo>
                    <a:pt x="561" y="172"/>
                    <a:pt x="561" y="172"/>
                    <a:pt x="561" y="172"/>
                  </a:cubicBezTo>
                  <a:cubicBezTo>
                    <a:pt x="537" y="136"/>
                    <a:pt x="430" y="119"/>
                    <a:pt x="338" y="119"/>
                  </a:cubicBezTo>
                  <a:cubicBezTo>
                    <a:pt x="333" y="119"/>
                    <a:pt x="328" y="124"/>
                    <a:pt x="328" y="130"/>
                  </a:cubicBezTo>
                  <a:cubicBezTo>
                    <a:pt x="328" y="136"/>
                    <a:pt x="333" y="140"/>
                    <a:pt x="338" y="140"/>
                  </a:cubicBezTo>
                  <a:cubicBezTo>
                    <a:pt x="452" y="140"/>
                    <a:pt x="534" y="164"/>
                    <a:pt x="545" y="185"/>
                  </a:cubicBezTo>
                  <a:cubicBezTo>
                    <a:pt x="545" y="255"/>
                    <a:pt x="545" y="255"/>
                    <a:pt x="545" y="255"/>
                  </a:cubicBezTo>
                  <a:cubicBezTo>
                    <a:pt x="545" y="255"/>
                    <a:pt x="545" y="255"/>
                    <a:pt x="545" y="256"/>
                  </a:cubicBezTo>
                  <a:cubicBezTo>
                    <a:pt x="545" y="283"/>
                    <a:pt x="452" y="305"/>
                    <a:pt x="337" y="305"/>
                  </a:cubicBezTo>
                  <a:cubicBezTo>
                    <a:pt x="223" y="305"/>
                    <a:pt x="130" y="283"/>
                    <a:pt x="130" y="256"/>
                  </a:cubicBezTo>
                  <a:cubicBezTo>
                    <a:pt x="130" y="255"/>
                    <a:pt x="130" y="255"/>
                    <a:pt x="130" y="255"/>
                  </a:cubicBezTo>
                  <a:cubicBezTo>
                    <a:pt x="130" y="174"/>
                    <a:pt x="130" y="174"/>
                    <a:pt x="130" y="174"/>
                  </a:cubicBezTo>
                  <a:cubicBezTo>
                    <a:pt x="71" y="157"/>
                    <a:pt x="71" y="157"/>
                    <a:pt x="71" y="157"/>
                  </a:cubicBezTo>
                  <a:cubicBezTo>
                    <a:pt x="71" y="249"/>
                    <a:pt x="71" y="249"/>
                    <a:pt x="71" y="249"/>
                  </a:cubicBezTo>
                  <a:cubicBezTo>
                    <a:pt x="83" y="253"/>
                    <a:pt x="92" y="264"/>
                    <a:pt x="92" y="277"/>
                  </a:cubicBezTo>
                  <a:cubicBezTo>
                    <a:pt x="92" y="288"/>
                    <a:pt x="85" y="298"/>
                    <a:pt x="75" y="303"/>
                  </a:cubicBezTo>
                  <a:cubicBezTo>
                    <a:pt x="82" y="338"/>
                    <a:pt x="82" y="338"/>
                    <a:pt x="82" y="338"/>
                  </a:cubicBezTo>
                  <a:cubicBezTo>
                    <a:pt x="86" y="354"/>
                    <a:pt x="26" y="376"/>
                    <a:pt x="28" y="361"/>
                  </a:cubicBezTo>
                  <a:cubicBezTo>
                    <a:pt x="39" y="301"/>
                    <a:pt x="39" y="301"/>
                    <a:pt x="39" y="301"/>
                  </a:cubicBezTo>
                  <a:cubicBezTo>
                    <a:pt x="31" y="296"/>
                    <a:pt x="26" y="287"/>
                    <a:pt x="26" y="277"/>
                  </a:cubicBezTo>
                  <a:cubicBezTo>
                    <a:pt x="26" y="264"/>
                    <a:pt x="34" y="253"/>
                    <a:pt x="46" y="249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3" y="138"/>
                    <a:pt x="0" y="134"/>
                    <a:pt x="0" y="129"/>
                  </a:cubicBezTo>
                  <a:cubicBezTo>
                    <a:pt x="0" y="124"/>
                    <a:pt x="3" y="120"/>
                    <a:pt x="7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93" name="文本框 292"/>
          <p:cNvSpPr txBox="1"/>
          <p:nvPr/>
        </p:nvSpPr>
        <p:spPr>
          <a:xfrm>
            <a:off x="782638" y="280988"/>
            <a:ext cx="2193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国外研究综述</a:t>
            </a:r>
          </a:p>
        </p:txBody>
      </p: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/>
          </p:cNvGrpSpPr>
          <p:nvPr/>
        </p:nvGrpSpPr>
        <p:grpSpPr bwMode="auto">
          <a:xfrm>
            <a:off x="2867025" y="2019300"/>
            <a:ext cx="4348163" cy="939800"/>
            <a:chOff x="2866757" y="2019402"/>
            <a:chExt cx="4348365" cy="939618"/>
          </a:xfrm>
        </p:grpSpPr>
        <p:sp>
          <p:nvSpPr>
            <p:cNvPr id="3" name="文本框 2"/>
            <p:cNvSpPr txBox="1"/>
            <p:nvPr/>
          </p:nvSpPr>
          <p:spPr>
            <a:xfrm>
              <a:off x="2866757" y="2251132"/>
              <a:ext cx="4348365" cy="70788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</a:rPr>
                <a:t>研究方法与思路</a:t>
              </a:r>
            </a:p>
          </p:txBody>
        </p:sp>
        <p:sp>
          <p:nvSpPr>
            <p:cNvPr id="27655" name="文本框 4"/>
            <p:cNvSpPr txBox="1">
              <a:spLocks noChangeArrowheads="1"/>
            </p:cNvSpPr>
            <p:nvPr/>
          </p:nvSpPr>
          <p:spPr bwMode="auto">
            <a:xfrm>
              <a:off x="3229671" y="2019402"/>
              <a:ext cx="1331264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400"/>
                <a:t>PART TWO</a:t>
              </a:r>
              <a:endParaRPr lang="zh-CN" altLang="en-US" sz="1400"/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1928813" y="1944688"/>
            <a:ext cx="1130300" cy="1128712"/>
            <a:chOff x="1928879" y="1944350"/>
            <a:chExt cx="1129689" cy="1129689"/>
          </a:xfrm>
        </p:grpSpPr>
        <p:sp>
          <p:nvSpPr>
            <p:cNvPr id="2" name="椭圆 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8" name="Freeform 7"/>
            <p:cNvSpPr>
              <a:spLocks noEditPoints="1"/>
            </p:cNvSpPr>
            <p:nvPr/>
          </p:nvSpPr>
          <p:spPr bwMode="auto">
            <a:xfrm>
              <a:off x="2109756" y="2227170"/>
              <a:ext cx="750481" cy="614894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Scale>
                                      <p:cBhvr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5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>
            <a:grpSpLocks/>
          </p:cNvGrpSpPr>
          <p:nvPr/>
        </p:nvGrpSpPr>
        <p:grpSpPr bwMode="auto">
          <a:xfrm>
            <a:off x="552450" y="915988"/>
            <a:ext cx="8039100" cy="993775"/>
            <a:chOff x="552805" y="1050290"/>
            <a:chExt cx="8038391" cy="994503"/>
          </a:xfrm>
        </p:grpSpPr>
        <p:sp>
          <p:nvSpPr>
            <p:cNvPr id="18" name="TextBox 30"/>
            <p:cNvSpPr txBox="1"/>
            <p:nvPr/>
          </p:nvSpPr>
          <p:spPr>
            <a:xfrm>
              <a:off x="611538" y="1050290"/>
              <a:ext cx="1107977" cy="368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35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</a:rPr>
                <a:t>添加标题</a:t>
              </a:r>
            </a:p>
          </p:txBody>
        </p:sp>
        <p:sp>
          <p:nvSpPr>
            <p:cNvPr id="19" name="TextBox 29"/>
            <p:cNvSpPr txBox="1"/>
            <p:nvPr/>
          </p:nvSpPr>
          <p:spPr>
            <a:xfrm>
              <a:off x="552805" y="1418860"/>
              <a:ext cx="8038391" cy="62593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</a:endParaRPr>
            </a:p>
          </p:txBody>
        </p:sp>
      </p:grpSp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628650" y="2178050"/>
          <a:ext cx="7805737" cy="2200278"/>
        </p:xfrm>
        <a:graphic>
          <a:graphicData uri="http://schemas.openxmlformats.org/drawingml/2006/table">
            <a:tbl>
              <a:tblPr/>
              <a:tblGrid>
                <a:gridCol w="641309"/>
                <a:gridCol w="1358815"/>
                <a:gridCol w="863546"/>
                <a:gridCol w="1371514"/>
                <a:gridCol w="2563598"/>
                <a:gridCol w="1006955"/>
              </a:tblGrid>
              <a:tr h="35586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5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点击添加标题</a:t>
                      </a:r>
                      <a:endParaRPr lang="zh-CN" altLang="en-US" sz="1500" b="1" i="0" u="none" strike="noStrike" dirty="0"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  时间：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20XX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年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 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- 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月</a:t>
                      </a:r>
                      <a:r>
                        <a:rPr lang="en-US" altLang="zh-CN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XX</a:t>
                      </a:r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序号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工作任务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日期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目的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网站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备注</a:t>
                      </a:r>
                      <a:endParaRPr lang="zh-CN" altLang="en-US" sz="12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6348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800" b="0" i="0" u="none" strike="noStrike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华文楷体" panose="02010600040101010101" pitchFamily="2" charset="-122"/>
                        <a:ea typeface="华文楷体" panose="02010600040101010101" pitchFamily="2" charset="-122"/>
                      </a:endParaRPr>
                    </a:p>
                  </a:txBody>
                  <a:tcPr marL="4807" marR="4807" marT="360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研究思路</a:t>
            </a:r>
          </a:p>
        </p:txBody>
      </p:sp>
      <p:grpSp>
        <p:nvGrpSpPr>
          <p:cNvPr id="29755" name="组合 7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9" name="椭圆 8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形状 2"/>
          <p:cNvSpPr/>
          <p:nvPr/>
        </p:nvSpPr>
        <p:spPr>
          <a:xfrm>
            <a:off x="190023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1087438" y="1757363"/>
            <a:ext cx="1587500" cy="1431925"/>
            <a:chOff x="1087372" y="1757964"/>
            <a:chExt cx="1587583" cy="1431012"/>
          </a:xfrm>
        </p:grpSpPr>
        <p:sp>
          <p:nvSpPr>
            <p:cNvPr id="2" name="任意多边形 1"/>
            <p:cNvSpPr/>
            <p:nvPr/>
          </p:nvSpPr>
          <p:spPr>
            <a:xfrm>
              <a:off x="1087372" y="1757964"/>
              <a:ext cx="1428825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4" name="任意多边形 3"/>
            <p:cNvSpPr/>
            <p:nvPr/>
          </p:nvSpPr>
          <p:spPr>
            <a:xfrm>
              <a:off x="1404889" y="2684473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6228" tIns="49083" rIns="66228" bIns="49083" spcCol="1270"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</p:grpSp>
      <p:sp>
        <p:nvSpPr>
          <p:cNvPr id="6" name="环形箭头 5"/>
          <p:cNvSpPr/>
          <p:nvPr/>
        </p:nvSpPr>
        <p:spPr>
          <a:xfrm>
            <a:off x="3681413" y="1049338"/>
            <a:ext cx="1709737" cy="1709737"/>
          </a:xfrm>
          <a:prstGeom prst="circularArrow">
            <a:avLst>
              <a:gd name="adj1" fmla="val 2534"/>
              <a:gd name="adj2" fmla="val 307384"/>
              <a:gd name="adj3" fmla="val 19517105"/>
              <a:gd name="adj4" fmla="val 12575511"/>
              <a:gd name="adj5" fmla="val 2957"/>
            </a:avLst>
          </a:prstGeom>
          <a:solidFill>
            <a:srgbClr val="404040"/>
          </a:solidFill>
          <a:ln>
            <a:solidFill>
              <a:schemeClr val="accent6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形状 8"/>
          <p:cNvSpPr/>
          <p:nvPr/>
        </p:nvSpPr>
        <p:spPr>
          <a:xfrm>
            <a:off x="5487988" y="2071688"/>
            <a:ext cx="1525587" cy="1527175"/>
          </a:xfrm>
          <a:prstGeom prst="leftCircularArrow">
            <a:avLst>
              <a:gd name="adj1" fmla="val 2837"/>
              <a:gd name="adj2" fmla="val 346575"/>
              <a:gd name="adj3" fmla="val 2122086"/>
              <a:gd name="adj4" fmla="val 9024489"/>
              <a:gd name="adj5" fmla="val 3310"/>
            </a:avLst>
          </a:prstGeom>
          <a:solidFill>
            <a:srgbClr val="40404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4675188" y="1757363"/>
            <a:ext cx="1587500" cy="1431925"/>
            <a:chOff x="4675155" y="1757964"/>
            <a:chExt cx="1587581" cy="1431012"/>
          </a:xfrm>
        </p:grpSpPr>
        <p:sp>
          <p:nvSpPr>
            <p:cNvPr id="8" name="任意多边形 7"/>
            <p:cNvSpPr/>
            <p:nvPr/>
          </p:nvSpPr>
          <p:spPr>
            <a:xfrm>
              <a:off x="4675155" y="1757964"/>
              <a:ext cx="1428823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/>
            <a:lstStyle/>
            <a:p>
              <a:pPr marL="0" lvl="1" indent="0" defTabSz="1066800" eaLnBrk="1" fontAlgn="auto" hangingPunct="1">
                <a:lnSpc>
                  <a:spcPct val="150000"/>
                </a:lnSpc>
                <a:spcAft>
                  <a:spcPct val="15000"/>
                </a:spcAft>
                <a:defRPr/>
              </a:pPr>
              <a:r>
                <a:rPr lang="zh-CN" altLang="en-US" sz="10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900" dirty="0"/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4992671" y="2684473"/>
              <a:ext cx="1270065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4672013" y="4003675"/>
            <a:ext cx="2071687" cy="598488"/>
            <a:chOff x="4671292" y="4003427"/>
            <a:chExt cx="2072775" cy="598103"/>
          </a:xfrm>
        </p:grpSpPr>
        <p:sp>
          <p:nvSpPr>
            <p:cNvPr id="17" name="任意多边形 16"/>
            <p:cNvSpPr/>
            <p:nvPr/>
          </p:nvSpPr>
          <p:spPr>
            <a:xfrm>
              <a:off x="4671292" y="4003427"/>
              <a:ext cx="503501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5230385" y="4093857"/>
              <a:ext cx="1513682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sp>
          <p:nvSpPr>
            <p:cNvPr id="21" name="Freeform 538"/>
            <p:cNvSpPr>
              <a:spLocks noEditPoints="1"/>
            </p:cNvSpPr>
            <p:nvPr/>
          </p:nvSpPr>
          <p:spPr bwMode="auto">
            <a:xfrm>
              <a:off x="4765003" y="4125586"/>
              <a:ext cx="330373" cy="314123"/>
            </a:xfrm>
            <a:custGeom>
              <a:avLst/>
              <a:gdLst>
                <a:gd name="T0" fmla="*/ 131 w 200"/>
                <a:gd name="T1" fmla="*/ 0 h 191"/>
                <a:gd name="T2" fmla="*/ 69 w 200"/>
                <a:gd name="T3" fmla="*/ 0 h 191"/>
                <a:gd name="T4" fmla="*/ 0 w 200"/>
                <a:gd name="T5" fmla="*/ 75 h 191"/>
                <a:gd name="T6" fmla="*/ 59 w 200"/>
                <a:gd name="T7" fmla="*/ 148 h 191"/>
                <a:gd name="T8" fmla="*/ 59 w 200"/>
                <a:gd name="T9" fmla="*/ 183 h 191"/>
                <a:gd name="T10" fmla="*/ 64 w 200"/>
                <a:gd name="T11" fmla="*/ 190 h 191"/>
                <a:gd name="T12" fmla="*/ 67 w 200"/>
                <a:gd name="T13" fmla="*/ 191 h 191"/>
                <a:gd name="T14" fmla="*/ 73 w 200"/>
                <a:gd name="T15" fmla="*/ 188 h 191"/>
                <a:gd name="T16" fmla="*/ 111 w 200"/>
                <a:gd name="T17" fmla="*/ 149 h 191"/>
                <a:gd name="T18" fmla="*/ 131 w 200"/>
                <a:gd name="T19" fmla="*/ 149 h 191"/>
                <a:gd name="T20" fmla="*/ 200 w 200"/>
                <a:gd name="T21" fmla="*/ 75 h 191"/>
                <a:gd name="T22" fmla="*/ 131 w 200"/>
                <a:gd name="T23" fmla="*/ 0 h 191"/>
                <a:gd name="T24" fmla="*/ 93 w 200"/>
                <a:gd name="T25" fmla="*/ 73 h 191"/>
                <a:gd name="T26" fmla="*/ 85 w 200"/>
                <a:gd name="T27" fmla="*/ 103 h 191"/>
                <a:gd name="T28" fmla="*/ 63 w 200"/>
                <a:gd name="T29" fmla="*/ 111 h 191"/>
                <a:gd name="T30" fmla="*/ 61 w 200"/>
                <a:gd name="T31" fmla="*/ 110 h 191"/>
                <a:gd name="T32" fmla="*/ 61 w 200"/>
                <a:gd name="T33" fmla="*/ 98 h 191"/>
                <a:gd name="T34" fmla="*/ 63 w 200"/>
                <a:gd name="T35" fmla="*/ 97 h 191"/>
                <a:gd name="T36" fmla="*/ 74 w 200"/>
                <a:gd name="T37" fmla="*/ 82 h 191"/>
                <a:gd name="T38" fmla="*/ 74 w 200"/>
                <a:gd name="T39" fmla="*/ 77 h 191"/>
                <a:gd name="T40" fmla="*/ 56 w 200"/>
                <a:gd name="T41" fmla="*/ 77 h 191"/>
                <a:gd name="T42" fmla="*/ 55 w 200"/>
                <a:gd name="T43" fmla="*/ 76 h 191"/>
                <a:gd name="T44" fmla="*/ 55 w 200"/>
                <a:gd name="T45" fmla="*/ 43 h 191"/>
                <a:gd name="T46" fmla="*/ 56 w 200"/>
                <a:gd name="T47" fmla="*/ 42 h 191"/>
                <a:gd name="T48" fmla="*/ 91 w 200"/>
                <a:gd name="T49" fmla="*/ 42 h 191"/>
                <a:gd name="T50" fmla="*/ 93 w 200"/>
                <a:gd name="T51" fmla="*/ 43 h 191"/>
                <a:gd name="T52" fmla="*/ 93 w 200"/>
                <a:gd name="T53" fmla="*/ 73 h 191"/>
                <a:gd name="T54" fmla="*/ 146 w 200"/>
                <a:gd name="T55" fmla="*/ 73 h 191"/>
                <a:gd name="T56" fmla="*/ 138 w 200"/>
                <a:gd name="T57" fmla="*/ 103 h 191"/>
                <a:gd name="T58" fmla="*/ 116 w 200"/>
                <a:gd name="T59" fmla="*/ 111 h 191"/>
                <a:gd name="T60" fmla="*/ 114 w 200"/>
                <a:gd name="T61" fmla="*/ 110 h 191"/>
                <a:gd name="T62" fmla="*/ 114 w 200"/>
                <a:gd name="T63" fmla="*/ 98 h 191"/>
                <a:gd name="T64" fmla="*/ 116 w 200"/>
                <a:gd name="T65" fmla="*/ 97 h 191"/>
                <a:gd name="T66" fmla="*/ 127 w 200"/>
                <a:gd name="T67" fmla="*/ 82 h 191"/>
                <a:gd name="T68" fmla="*/ 127 w 200"/>
                <a:gd name="T69" fmla="*/ 77 h 191"/>
                <a:gd name="T70" fmla="*/ 109 w 200"/>
                <a:gd name="T71" fmla="*/ 77 h 191"/>
                <a:gd name="T72" fmla="*/ 108 w 200"/>
                <a:gd name="T73" fmla="*/ 76 h 191"/>
                <a:gd name="T74" fmla="*/ 108 w 200"/>
                <a:gd name="T75" fmla="*/ 43 h 191"/>
                <a:gd name="T76" fmla="*/ 109 w 200"/>
                <a:gd name="T77" fmla="*/ 42 h 191"/>
                <a:gd name="T78" fmla="*/ 144 w 200"/>
                <a:gd name="T79" fmla="*/ 42 h 191"/>
                <a:gd name="T80" fmla="*/ 146 w 200"/>
                <a:gd name="T81" fmla="*/ 43 h 191"/>
                <a:gd name="T82" fmla="*/ 146 w 200"/>
                <a:gd name="T83" fmla="*/ 73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00" h="191">
                  <a:moveTo>
                    <a:pt x="131" y="0"/>
                  </a:moveTo>
                  <a:cubicBezTo>
                    <a:pt x="69" y="0"/>
                    <a:pt x="69" y="0"/>
                    <a:pt x="69" y="0"/>
                  </a:cubicBezTo>
                  <a:cubicBezTo>
                    <a:pt x="31" y="0"/>
                    <a:pt x="0" y="33"/>
                    <a:pt x="0" y="75"/>
                  </a:cubicBezTo>
                  <a:cubicBezTo>
                    <a:pt x="0" y="112"/>
                    <a:pt x="26" y="143"/>
                    <a:pt x="59" y="148"/>
                  </a:cubicBezTo>
                  <a:cubicBezTo>
                    <a:pt x="59" y="183"/>
                    <a:pt x="59" y="183"/>
                    <a:pt x="59" y="183"/>
                  </a:cubicBezTo>
                  <a:cubicBezTo>
                    <a:pt x="59" y="186"/>
                    <a:pt x="61" y="189"/>
                    <a:pt x="64" y="190"/>
                  </a:cubicBezTo>
                  <a:cubicBezTo>
                    <a:pt x="65" y="191"/>
                    <a:pt x="66" y="191"/>
                    <a:pt x="67" y="191"/>
                  </a:cubicBezTo>
                  <a:cubicBezTo>
                    <a:pt x="70" y="191"/>
                    <a:pt x="72" y="190"/>
                    <a:pt x="73" y="188"/>
                  </a:cubicBezTo>
                  <a:cubicBezTo>
                    <a:pt x="111" y="149"/>
                    <a:pt x="111" y="149"/>
                    <a:pt x="111" y="149"/>
                  </a:cubicBezTo>
                  <a:cubicBezTo>
                    <a:pt x="131" y="149"/>
                    <a:pt x="131" y="149"/>
                    <a:pt x="131" y="149"/>
                  </a:cubicBezTo>
                  <a:cubicBezTo>
                    <a:pt x="169" y="149"/>
                    <a:pt x="200" y="116"/>
                    <a:pt x="200" y="75"/>
                  </a:cubicBezTo>
                  <a:cubicBezTo>
                    <a:pt x="200" y="33"/>
                    <a:pt x="169" y="0"/>
                    <a:pt x="131" y="0"/>
                  </a:cubicBezTo>
                  <a:close/>
                  <a:moveTo>
                    <a:pt x="93" y="73"/>
                  </a:moveTo>
                  <a:cubicBezTo>
                    <a:pt x="93" y="87"/>
                    <a:pt x="90" y="97"/>
                    <a:pt x="85" y="103"/>
                  </a:cubicBezTo>
                  <a:cubicBezTo>
                    <a:pt x="79" y="108"/>
                    <a:pt x="72" y="111"/>
                    <a:pt x="63" y="111"/>
                  </a:cubicBezTo>
                  <a:cubicBezTo>
                    <a:pt x="62" y="111"/>
                    <a:pt x="61" y="111"/>
                    <a:pt x="61" y="110"/>
                  </a:cubicBezTo>
                  <a:cubicBezTo>
                    <a:pt x="61" y="98"/>
                    <a:pt x="61" y="98"/>
                    <a:pt x="61" y="98"/>
                  </a:cubicBezTo>
                  <a:cubicBezTo>
                    <a:pt x="61" y="98"/>
                    <a:pt x="62" y="97"/>
                    <a:pt x="63" y="97"/>
                  </a:cubicBezTo>
                  <a:cubicBezTo>
                    <a:pt x="70" y="97"/>
                    <a:pt x="74" y="92"/>
                    <a:pt x="74" y="82"/>
                  </a:cubicBezTo>
                  <a:cubicBezTo>
                    <a:pt x="74" y="77"/>
                    <a:pt x="74" y="77"/>
                    <a:pt x="74" y="77"/>
                  </a:cubicBezTo>
                  <a:cubicBezTo>
                    <a:pt x="56" y="77"/>
                    <a:pt x="56" y="77"/>
                    <a:pt x="56" y="77"/>
                  </a:cubicBezTo>
                  <a:cubicBezTo>
                    <a:pt x="55" y="77"/>
                    <a:pt x="55" y="76"/>
                    <a:pt x="55" y="76"/>
                  </a:cubicBezTo>
                  <a:cubicBezTo>
                    <a:pt x="55" y="43"/>
                    <a:pt x="55" y="43"/>
                    <a:pt x="55" y="43"/>
                  </a:cubicBezTo>
                  <a:cubicBezTo>
                    <a:pt x="55" y="43"/>
                    <a:pt x="55" y="42"/>
                    <a:pt x="56" y="42"/>
                  </a:cubicBezTo>
                  <a:cubicBezTo>
                    <a:pt x="91" y="42"/>
                    <a:pt x="91" y="42"/>
                    <a:pt x="91" y="42"/>
                  </a:cubicBezTo>
                  <a:cubicBezTo>
                    <a:pt x="92" y="42"/>
                    <a:pt x="93" y="43"/>
                    <a:pt x="93" y="43"/>
                  </a:cubicBezTo>
                  <a:lnTo>
                    <a:pt x="93" y="73"/>
                  </a:lnTo>
                  <a:close/>
                  <a:moveTo>
                    <a:pt x="146" y="73"/>
                  </a:moveTo>
                  <a:cubicBezTo>
                    <a:pt x="146" y="87"/>
                    <a:pt x="143" y="97"/>
                    <a:pt x="138" y="103"/>
                  </a:cubicBezTo>
                  <a:cubicBezTo>
                    <a:pt x="132" y="108"/>
                    <a:pt x="125" y="111"/>
                    <a:pt x="116" y="111"/>
                  </a:cubicBezTo>
                  <a:cubicBezTo>
                    <a:pt x="115" y="111"/>
                    <a:pt x="114" y="111"/>
                    <a:pt x="114" y="110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4" y="98"/>
                    <a:pt x="115" y="97"/>
                    <a:pt x="116" y="97"/>
                  </a:cubicBezTo>
                  <a:cubicBezTo>
                    <a:pt x="123" y="97"/>
                    <a:pt x="127" y="92"/>
                    <a:pt x="127" y="82"/>
                  </a:cubicBezTo>
                  <a:cubicBezTo>
                    <a:pt x="127" y="77"/>
                    <a:pt x="127" y="77"/>
                    <a:pt x="127" y="77"/>
                  </a:cubicBezTo>
                  <a:cubicBezTo>
                    <a:pt x="109" y="77"/>
                    <a:pt x="109" y="77"/>
                    <a:pt x="109" y="77"/>
                  </a:cubicBezTo>
                  <a:cubicBezTo>
                    <a:pt x="108" y="77"/>
                    <a:pt x="108" y="76"/>
                    <a:pt x="108" y="76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08" y="42"/>
                    <a:pt x="109" y="42"/>
                  </a:cubicBezTo>
                  <a:cubicBezTo>
                    <a:pt x="144" y="42"/>
                    <a:pt x="144" y="42"/>
                    <a:pt x="144" y="42"/>
                  </a:cubicBezTo>
                  <a:cubicBezTo>
                    <a:pt x="145" y="42"/>
                    <a:pt x="146" y="43"/>
                    <a:pt x="146" y="43"/>
                  </a:cubicBezTo>
                  <a:lnTo>
                    <a:pt x="146" y="7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14338" y="4003675"/>
            <a:ext cx="2073275" cy="598488"/>
            <a:chOff x="414847" y="4003427"/>
            <a:chExt cx="2072775" cy="598103"/>
          </a:xfrm>
        </p:grpSpPr>
        <p:grpSp>
          <p:nvGrpSpPr>
            <p:cNvPr id="31774" name="组合 28"/>
            <p:cNvGrpSpPr>
              <a:grpSpLocks/>
            </p:cNvGrpSpPr>
            <p:nvPr/>
          </p:nvGrpSpPr>
          <p:grpSpPr bwMode="auto">
            <a:xfrm>
              <a:off x="414847" y="4003427"/>
              <a:ext cx="2072775" cy="598103"/>
              <a:chOff x="414847" y="4003427"/>
              <a:chExt cx="2072775" cy="598103"/>
            </a:xfrm>
          </p:grpSpPr>
          <p:sp>
            <p:nvSpPr>
              <p:cNvPr id="13" name="任意多边形 12"/>
              <p:cNvSpPr/>
              <p:nvPr/>
            </p:nvSpPr>
            <p:spPr>
              <a:xfrm>
                <a:off x="414847" y="4003427"/>
                <a:ext cx="503116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66228" tIns="49083" rIns="66228" bIns="49083" spcCol="1270" anchor="ctr"/>
              <a:lstStyle/>
              <a:p>
                <a:pPr algn="ctr" defTabSz="1200150" eaLnBrk="1" fontAlgn="auto" hangingPunct="1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2700" dirty="0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973512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2" name="Freeform 947"/>
            <p:cNvSpPr>
              <a:spLocks noEditPoints="1"/>
            </p:cNvSpPr>
            <p:nvPr/>
          </p:nvSpPr>
          <p:spPr bwMode="auto">
            <a:xfrm>
              <a:off x="503726" y="4125586"/>
              <a:ext cx="325359" cy="310950"/>
            </a:xfrm>
            <a:custGeom>
              <a:avLst/>
              <a:gdLst>
                <a:gd name="T0" fmla="*/ 67 w 197"/>
                <a:gd name="T1" fmla="*/ 189 h 189"/>
                <a:gd name="T2" fmla="*/ 64 w 197"/>
                <a:gd name="T3" fmla="*/ 188 h 189"/>
                <a:gd name="T4" fmla="*/ 58 w 197"/>
                <a:gd name="T5" fmla="*/ 181 h 189"/>
                <a:gd name="T6" fmla="*/ 58 w 197"/>
                <a:gd name="T7" fmla="*/ 147 h 189"/>
                <a:gd name="T8" fmla="*/ 0 w 197"/>
                <a:gd name="T9" fmla="*/ 74 h 189"/>
                <a:gd name="T10" fmla="*/ 69 w 197"/>
                <a:gd name="T11" fmla="*/ 0 h 189"/>
                <a:gd name="T12" fmla="*/ 129 w 197"/>
                <a:gd name="T13" fmla="*/ 0 h 189"/>
                <a:gd name="T14" fmla="*/ 197 w 197"/>
                <a:gd name="T15" fmla="*/ 74 h 189"/>
                <a:gd name="T16" fmla="*/ 129 w 197"/>
                <a:gd name="T17" fmla="*/ 148 h 189"/>
                <a:gd name="T18" fmla="*/ 109 w 197"/>
                <a:gd name="T19" fmla="*/ 148 h 189"/>
                <a:gd name="T20" fmla="*/ 72 w 197"/>
                <a:gd name="T21" fmla="*/ 186 h 189"/>
                <a:gd name="T22" fmla="*/ 67 w 197"/>
                <a:gd name="T23" fmla="*/ 189 h 189"/>
                <a:gd name="T24" fmla="*/ 69 w 197"/>
                <a:gd name="T25" fmla="*/ 17 h 189"/>
                <a:gd name="T26" fmla="*/ 17 w 197"/>
                <a:gd name="T27" fmla="*/ 74 h 189"/>
                <a:gd name="T28" fmla="*/ 67 w 197"/>
                <a:gd name="T29" fmla="*/ 131 h 189"/>
                <a:gd name="T30" fmla="*/ 75 w 197"/>
                <a:gd name="T31" fmla="*/ 140 h 189"/>
                <a:gd name="T32" fmla="*/ 75 w 197"/>
                <a:gd name="T33" fmla="*/ 160 h 189"/>
                <a:gd name="T34" fmla="*/ 100 w 197"/>
                <a:gd name="T35" fmla="*/ 134 h 189"/>
                <a:gd name="T36" fmla="*/ 106 w 197"/>
                <a:gd name="T37" fmla="*/ 132 h 189"/>
                <a:gd name="T38" fmla="*/ 129 w 197"/>
                <a:gd name="T39" fmla="*/ 132 h 189"/>
                <a:gd name="T40" fmla="*/ 181 w 197"/>
                <a:gd name="T41" fmla="*/ 74 h 189"/>
                <a:gd name="T42" fmla="*/ 129 w 197"/>
                <a:gd name="T43" fmla="*/ 17 h 189"/>
                <a:gd name="T44" fmla="*/ 69 w 197"/>
                <a:gd name="T45" fmla="*/ 1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7" h="189">
                  <a:moveTo>
                    <a:pt x="67" y="189"/>
                  </a:moveTo>
                  <a:cubicBezTo>
                    <a:pt x="66" y="189"/>
                    <a:pt x="65" y="189"/>
                    <a:pt x="64" y="188"/>
                  </a:cubicBezTo>
                  <a:cubicBezTo>
                    <a:pt x="60" y="187"/>
                    <a:pt x="58" y="184"/>
                    <a:pt x="58" y="181"/>
                  </a:cubicBezTo>
                  <a:cubicBezTo>
                    <a:pt x="58" y="147"/>
                    <a:pt x="58" y="147"/>
                    <a:pt x="58" y="147"/>
                  </a:cubicBezTo>
                  <a:cubicBezTo>
                    <a:pt x="25" y="142"/>
                    <a:pt x="0" y="111"/>
                    <a:pt x="0" y="74"/>
                  </a:cubicBezTo>
                  <a:cubicBezTo>
                    <a:pt x="0" y="33"/>
                    <a:pt x="31" y="0"/>
                    <a:pt x="6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67" y="0"/>
                    <a:pt x="197" y="33"/>
                    <a:pt x="197" y="74"/>
                  </a:cubicBezTo>
                  <a:cubicBezTo>
                    <a:pt x="197" y="115"/>
                    <a:pt x="167" y="148"/>
                    <a:pt x="129" y="148"/>
                  </a:cubicBezTo>
                  <a:cubicBezTo>
                    <a:pt x="109" y="148"/>
                    <a:pt x="109" y="148"/>
                    <a:pt x="109" y="148"/>
                  </a:cubicBezTo>
                  <a:cubicBezTo>
                    <a:pt x="72" y="186"/>
                    <a:pt x="72" y="186"/>
                    <a:pt x="72" y="186"/>
                  </a:cubicBezTo>
                  <a:cubicBezTo>
                    <a:pt x="71" y="188"/>
                    <a:pt x="69" y="189"/>
                    <a:pt x="67" y="189"/>
                  </a:cubicBezTo>
                  <a:close/>
                  <a:moveTo>
                    <a:pt x="69" y="17"/>
                  </a:moveTo>
                  <a:cubicBezTo>
                    <a:pt x="40" y="17"/>
                    <a:pt x="17" y="42"/>
                    <a:pt x="17" y="74"/>
                  </a:cubicBezTo>
                  <a:cubicBezTo>
                    <a:pt x="17" y="105"/>
                    <a:pt x="39" y="130"/>
                    <a:pt x="67" y="131"/>
                  </a:cubicBezTo>
                  <a:cubicBezTo>
                    <a:pt x="71" y="132"/>
                    <a:pt x="75" y="135"/>
                    <a:pt x="75" y="140"/>
                  </a:cubicBezTo>
                  <a:cubicBezTo>
                    <a:pt x="75" y="160"/>
                    <a:pt x="75" y="160"/>
                    <a:pt x="75" y="160"/>
                  </a:cubicBezTo>
                  <a:cubicBezTo>
                    <a:pt x="100" y="134"/>
                    <a:pt x="100" y="134"/>
                    <a:pt x="100" y="134"/>
                  </a:cubicBezTo>
                  <a:cubicBezTo>
                    <a:pt x="102" y="132"/>
                    <a:pt x="104" y="132"/>
                    <a:pt x="106" y="132"/>
                  </a:cubicBezTo>
                  <a:cubicBezTo>
                    <a:pt x="129" y="132"/>
                    <a:pt x="129" y="132"/>
                    <a:pt x="129" y="132"/>
                  </a:cubicBezTo>
                  <a:cubicBezTo>
                    <a:pt x="158" y="132"/>
                    <a:pt x="181" y="106"/>
                    <a:pt x="181" y="74"/>
                  </a:cubicBezTo>
                  <a:cubicBezTo>
                    <a:pt x="181" y="42"/>
                    <a:pt x="158" y="17"/>
                    <a:pt x="129" y="17"/>
                  </a:cubicBezTo>
                  <a:lnTo>
                    <a:pt x="69" y="1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2543175" y="4003675"/>
            <a:ext cx="2073275" cy="598488"/>
            <a:chOff x="2543069" y="4003427"/>
            <a:chExt cx="2072776" cy="598103"/>
          </a:xfrm>
        </p:grpSpPr>
        <p:grpSp>
          <p:nvGrpSpPr>
            <p:cNvPr id="31770" name="组合 29"/>
            <p:cNvGrpSpPr>
              <a:grpSpLocks/>
            </p:cNvGrpSpPr>
            <p:nvPr/>
          </p:nvGrpSpPr>
          <p:grpSpPr bwMode="auto">
            <a:xfrm>
              <a:off x="2543069" y="4003427"/>
              <a:ext cx="2072776" cy="598103"/>
              <a:chOff x="2543069" y="4003427"/>
              <a:chExt cx="2072776" cy="598103"/>
            </a:xfrm>
          </p:grpSpPr>
          <p:sp>
            <p:nvSpPr>
              <p:cNvPr id="15" name="任意多边形 14"/>
              <p:cNvSpPr/>
              <p:nvPr/>
            </p:nvSpPr>
            <p:spPr>
              <a:xfrm>
                <a:off x="2543069" y="4003427"/>
                <a:ext cx="503117" cy="504500"/>
              </a:xfrm>
              <a:custGeom>
                <a:avLst/>
                <a:gdLst>
                  <a:gd name="connsiteX0" fmla="*/ 0 w 1343223"/>
                  <a:gd name="connsiteY0" fmla="*/ 671612 h 1343223"/>
                  <a:gd name="connsiteX1" fmla="*/ 671612 w 1343223"/>
                  <a:gd name="connsiteY1" fmla="*/ 0 h 1343223"/>
                  <a:gd name="connsiteX2" fmla="*/ 1343224 w 1343223"/>
                  <a:gd name="connsiteY2" fmla="*/ 671612 h 1343223"/>
                  <a:gd name="connsiteX3" fmla="*/ 671612 w 1343223"/>
                  <a:gd name="connsiteY3" fmla="*/ 1343224 h 1343223"/>
                  <a:gd name="connsiteX4" fmla="*/ 0 w 1343223"/>
                  <a:gd name="connsiteY4" fmla="*/ 671612 h 134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223" h="1343223">
                    <a:moveTo>
                      <a:pt x="0" y="671612"/>
                    </a:moveTo>
                    <a:cubicBezTo>
                      <a:pt x="0" y="300691"/>
                      <a:pt x="300691" y="0"/>
                      <a:pt x="671612" y="0"/>
                    </a:cubicBezTo>
                    <a:cubicBezTo>
                      <a:pt x="1042533" y="0"/>
                      <a:pt x="1343224" y="300691"/>
                      <a:pt x="1343224" y="671612"/>
                    </a:cubicBezTo>
                    <a:cubicBezTo>
                      <a:pt x="1343224" y="1042533"/>
                      <a:pt x="1042533" y="1343224"/>
                      <a:pt x="671612" y="1343224"/>
                    </a:cubicBezTo>
                    <a:cubicBezTo>
                      <a:pt x="300691" y="1343224"/>
                      <a:pt x="0" y="1042533"/>
                      <a:pt x="0" y="67161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25400">
                <a:solidFill>
                  <a:schemeClr val="bg1"/>
                </a:solidFill>
              </a:ln>
              <a:effectLst>
                <a:outerShdw blurRad="63500" dist="508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 dirty="0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3101735" y="4093857"/>
                <a:ext cx="1514110" cy="50767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900" dirty="0">
                    <a:latin typeface="微软雅黑" pitchFamily="34" charset="-122"/>
                  </a:rPr>
                  <a:t>您的内容打在这里，或者通过复制您的文本后，在此框中选择粘贴</a:t>
                </a:r>
                <a:endParaRPr lang="zh-CN" altLang="en-US" sz="825" dirty="0">
                  <a:latin typeface="+mn-lt"/>
                  <a:ea typeface="+mn-ea"/>
                </a:endParaRPr>
              </a:p>
            </p:txBody>
          </p:sp>
        </p:grpSp>
        <p:sp>
          <p:nvSpPr>
            <p:cNvPr id="23" name="Freeform 948"/>
            <p:cNvSpPr>
              <a:spLocks noEditPoints="1"/>
            </p:cNvSpPr>
            <p:nvPr/>
          </p:nvSpPr>
          <p:spPr bwMode="auto">
            <a:xfrm>
              <a:off x="2641470" y="4127172"/>
              <a:ext cx="322185" cy="309364"/>
            </a:xfrm>
            <a:custGeom>
              <a:avLst/>
              <a:gdLst>
                <a:gd name="T0" fmla="*/ 128 w 196"/>
                <a:gd name="T1" fmla="*/ 0 h 188"/>
                <a:gd name="T2" fmla="*/ 68 w 196"/>
                <a:gd name="T3" fmla="*/ 0 h 188"/>
                <a:gd name="T4" fmla="*/ 0 w 196"/>
                <a:gd name="T5" fmla="*/ 73 h 188"/>
                <a:gd name="T6" fmla="*/ 58 w 196"/>
                <a:gd name="T7" fmla="*/ 146 h 188"/>
                <a:gd name="T8" fmla="*/ 58 w 196"/>
                <a:gd name="T9" fmla="*/ 180 h 188"/>
                <a:gd name="T10" fmla="*/ 63 w 196"/>
                <a:gd name="T11" fmla="*/ 187 h 188"/>
                <a:gd name="T12" fmla="*/ 66 w 196"/>
                <a:gd name="T13" fmla="*/ 188 h 188"/>
                <a:gd name="T14" fmla="*/ 72 w 196"/>
                <a:gd name="T15" fmla="*/ 185 h 188"/>
                <a:gd name="T16" fmla="*/ 109 w 196"/>
                <a:gd name="T17" fmla="*/ 147 h 188"/>
                <a:gd name="T18" fmla="*/ 128 w 196"/>
                <a:gd name="T19" fmla="*/ 147 h 188"/>
                <a:gd name="T20" fmla="*/ 196 w 196"/>
                <a:gd name="T21" fmla="*/ 73 h 188"/>
                <a:gd name="T22" fmla="*/ 128 w 196"/>
                <a:gd name="T23" fmla="*/ 0 h 188"/>
                <a:gd name="T24" fmla="*/ 95 w 196"/>
                <a:gd name="T25" fmla="*/ 106 h 188"/>
                <a:gd name="T26" fmla="*/ 57 w 196"/>
                <a:gd name="T27" fmla="*/ 106 h 188"/>
                <a:gd name="T28" fmla="*/ 53 w 196"/>
                <a:gd name="T29" fmla="*/ 101 h 188"/>
                <a:gd name="T30" fmla="*/ 57 w 196"/>
                <a:gd name="T31" fmla="*/ 97 h 188"/>
                <a:gd name="T32" fmla="*/ 95 w 196"/>
                <a:gd name="T33" fmla="*/ 97 h 188"/>
                <a:gd name="T34" fmla="*/ 99 w 196"/>
                <a:gd name="T35" fmla="*/ 101 h 188"/>
                <a:gd name="T36" fmla="*/ 95 w 196"/>
                <a:gd name="T37" fmla="*/ 106 h 188"/>
                <a:gd name="T38" fmla="*/ 139 w 196"/>
                <a:gd name="T39" fmla="*/ 79 h 188"/>
                <a:gd name="T40" fmla="*/ 57 w 196"/>
                <a:gd name="T41" fmla="*/ 79 h 188"/>
                <a:gd name="T42" fmla="*/ 53 w 196"/>
                <a:gd name="T43" fmla="*/ 75 h 188"/>
                <a:gd name="T44" fmla="*/ 57 w 196"/>
                <a:gd name="T45" fmla="*/ 71 h 188"/>
                <a:gd name="T46" fmla="*/ 139 w 196"/>
                <a:gd name="T47" fmla="*/ 71 h 188"/>
                <a:gd name="T48" fmla="*/ 143 w 196"/>
                <a:gd name="T49" fmla="*/ 75 h 188"/>
                <a:gd name="T50" fmla="*/ 139 w 196"/>
                <a:gd name="T51" fmla="*/ 79 h 188"/>
                <a:gd name="T52" fmla="*/ 139 w 196"/>
                <a:gd name="T53" fmla="*/ 49 h 188"/>
                <a:gd name="T54" fmla="*/ 57 w 196"/>
                <a:gd name="T55" fmla="*/ 49 h 188"/>
                <a:gd name="T56" fmla="*/ 53 w 196"/>
                <a:gd name="T57" fmla="*/ 45 h 188"/>
                <a:gd name="T58" fmla="*/ 57 w 196"/>
                <a:gd name="T59" fmla="*/ 41 h 188"/>
                <a:gd name="T60" fmla="*/ 139 w 196"/>
                <a:gd name="T61" fmla="*/ 41 h 188"/>
                <a:gd name="T62" fmla="*/ 143 w 196"/>
                <a:gd name="T63" fmla="*/ 45 h 188"/>
                <a:gd name="T64" fmla="*/ 139 w 196"/>
                <a:gd name="T65" fmla="*/ 49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6" h="188">
                  <a:moveTo>
                    <a:pt x="128" y="0"/>
                  </a:moveTo>
                  <a:cubicBezTo>
                    <a:pt x="68" y="0"/>
                    <a:pt x="68" y="0"/>
                    <a:pt x="68" y="0"/>
                  </a:cubicBezTo>
                  <a:cubicBezTo>
                    <a:pt x="30" y="0"/>
                    <a:pt x="0" y="33"/>
                    <a:pt x="0" y="73"/>
                  </a:cubicBezTo>
                  <a:cubicBezTo>
                    <a:pt x="0" y="110"/>
                    <a:pt x="25" y="141"/>
                    <a:pt x="58" y="146"/>
                  </a:cubicBezTo>
                  <a:cubicBezTo>
                    <a:pt x="58" y="180"/>
                    <a:pt x="58" y="180"/>
                    <a:pt x="58" y="180"/>
                  </a:cubicBezTo>
                  <a:cubicBezTo>
                    <a:pt x="58" y="183"/>
                    <a:pt x="60" y="186"/>
                    <a:pt x="63" y="187"/>
                  </a:cubicBezTo>
                  <a:cubicBezTo>
                    <a:pt x="64" y="188"/>
                    <a:pt x="65" y="188"/>
                    <a:pt x="66" y="188"/>
                  </a:cubicBezTo>
                  <a:cubicBezTo>
                    <a:pt x="68" y="188"/>
                    <a:pt x="70" y="187"/>
                    <a:pt x="72" y="185"/>
                  </a:cubicBezTo>
                  <a:cubicBezTo>
                    <a:pt x="109" y="147"/>
                    <a:pt x="109" y="147"/>
                    <a:pt x="109" y="147"/>
                  </a:cubicBezTo>
                  <a:cubicBezTo>
                    <a:pt x="128" y="147"/>
                    <a:pt x="128" y="147"/>
                    <a:pt x="128" y="147"/>
                  </a:cubicBezTo>
                  <a:cubicBezTo>
                    <a:pt x="166" y="147"/>
                    <a:pt x="196" y="114"/>
                    <a:pt x="196" y="73"/>
                  </a:cubicBezTo>
                  <a:cubicBezTo>
                    <a:pt x="196" y="33"/>
                    <a:pt x="166" y="0"/>
                    <a:pt x="128" y="0"/>
                  </a:cubicBezTo>
                  <a:close/>
                  <a:moveTo>
                    <a:pt x="95" y="106"/>
                  </a:moveTo>
                  <a:cubicBezTo>
                    <a:pt x="57" y="106"/>
                    <a:pt x="57" y="106"/>
                    <a:pt x="57" y="106"/>
                  </a:cubicBezTo>
                  <a:cubicBezTo>
                    <a:pt x="55" y="106"/>
                    <a:pt x="53" y="104"/>
                    <a:pt x="53" y="101"/>
                  </a:cubicBezTo>
                  <a:cubicBezTo>
                    <a:pt x="53" y="99"/>
                    <a:pt x="55" y="97"/>
                    <a:pt x="57" y="97"/>
                  </a:cubicBezTo>
                  <a:cubicBezTo>
                    <a:pt x="95" y="97"/>
                    <a:pt x="95" y="97"/>
                    <a:pt x="95" y="97"/>
                  </a:cubicBezTo>
                  <a:cubicBezTo>
                    <a:pt x="97" y="97"/>
                    <a:pt x="99" y="99"/>
                    <a:pt x="99" y="101"/>
                  </a:cubicBezTo>
                  <a:cubicBezTo>
                    <a:pt x="99" y="104"/>
                    <a:pt x="97" y="106"/>
                    <a:pt x="95" y="106"/>
                  </a:cubicBezTo>
                  <a:close/>
                  <a:moveTo>
                    <a:pt x="139" y="79"/>
                  </a:moveTo>
                  <a:cubicBezTo>
                    <a:pt x="57" y="79"/>
                    <a:pt x="57" y="79"/>
                    <a:pt x="57" y="79"/>
                  </a:cubicBezTo>
                  <a:cubicBezTo>
                    <a:pt x="55" y="79"/>
                    <a:pt x="53" y="77"/>
                    <a:pt x="53" y="75"/>
                  </a:cubicBezTo>
                  <a:cubicBezTo>
                    <a:pt x="53" y="72"/>
                    <a:pt x="55" y="71"/>
                    <a:pt x="57" y="71"/>
                  </a:cubicBezTo>
                  <a:cubicBezTo>
                    <a:pt x="139" y="71"/>
                    <a:pt x="139" y="71"/>
                    <a:pt x="139" y="71"/>
                  </a:cubicBezTo>
                  <a:cubicBezTo>
                    <a:pt x="141" y="71"/>
                    <a:pt x="143" y="72"/>
                    <a:pt x="143" y="75"/>
                  </a:cubicBezTo>
                  <a:cubicBezTo>
                    <a:pt x="143" y="77"/>
                    <a:pt x="141" y="79"/>
                    <a:pt x="139" y="79"/>
                  </a:cubicBezTo>
                  <a:close/>
                  <a:moveTo>
                    <a:pt x="139" y="49"/>
                  </a:moveTo>
                  <a:cubicBezTo>
                    <a:pt x="57" y="49"/>
                    <a:pt x="57" y="49"/>
                    <a:pt x="57" y="49"/>
                  </a:cubicBezTo>
                  <a:cubicBezTo>
                    <a:pt x="55" y="49"/>
                    <a:pt x="53" y="47"/>
                    <a:pt x="53" y="45"/>
                  </a:cubicBezTo>
                  <a:cubicBezTo>
                    <a:pt x="53" y="43"/>
                    <a:pt x="55" y="41"/>
                    <a:pt x="57" y="41"/>
                  </a:cubicBezTo>
                  <a:cubicBezTo>
                    <a:pt x="139" y="41"/>
                    <a:pt x="139" y="41"/>
                    <a:pt x="139" y="41"/>
                  </a:cubicBezTo>
                  <a:cubicBezTo>
                    <a:pt x="141" y="41"/>
                    <a:pt x="143" y="43"/>
                    <a:pt x="143" y="45"/>
                  </a:cubicBezTo>
                  <a:cubicBezTo>
                    <a:pt x="143" y="47"/>
                    <a:pt x="141" y="49"/>
                    <a:pt x="139" y="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>
                <a:latin typeface="+mn-lt"/>
                <a:ea typeface="+mn-ea"/>
              </a:endParaRPr>
            </a:p>
          </p:txBody>
        </p:sp>
      </p:grp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6799263" y="4003675"/>
            <a:ext cx="2073275" cy="598488"/>
            <a:chOff x="6799514" y="4003427"/>
            <a:chExt cx="2072776" cy="598103"/>
          </a:xfrm>
        </p:grpSpPr>
        <p:sp>
          <p:nvSpPr>
            <p:cNvPr id="19" name="任意多边形 18"/>
            <p:cNvSpPr/>
            <p:nvPr/>
          </p:nvSpPr>
          <p:spPr>
            <a:xfrm>
              <a:off x="6799514" y="4003427"/>
              <a:ext cx="503116" cy="504500"/>
            </a:xfrm>
            <a:custGeom>
              <a:avLst/>
              <a:gdLst>
                <a:gd name="connsiteX0" fmla="*/ 0 w 1343223"/>
                <a:gd name="connsiteY0" fmla="*/ 671612 h 1343223"/>
                <a:gd name="connsiteX1" fmla="*/ 671612 w 1343223"/>
                <a:gd name="connsiteY1" fmla="*/ 0 h 1343223"/>
                <a:gd name="connsiteX2" fmla="*/ 1343224 w 1343223"/>
                <a:gd name="connsiteY2" fmla="*/ 671612 h 1343223"/>
                <a:gd name="connsiteX3" fmla="*/ 671612 w 1343223"/>
                <a:gd name="connsiteY3" fmla="*/ 1343224 h 1343223"/>
                <a:gd name="connsiteX4" fmla="*/ 0 w 1343223"/>
                <a:gd name="connsiteY4" fmla="*/ 671612 h 134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223" h="1343223">
                  <a:moveTo>
                    <a:pt x="0" y="671612"/>
                  </a:moveTo>
                  <a:cubicBezTo>
                    <a:pt x="0" y="300691"/>
                    <a:pt x="300691" y="0"/>
                    <a:pt x="671612" y="0"/>
                  </a:cubicBezTo>
                  <a:cubicBezTo>
                    <a:pt x="1042533" y="0"/>
                    <a:pt x="1343224" y="300691"/>
                    <a:pt x="1343224" y="671612"/>
                  </a:cubicBezTo>
                  <a:cubicBezTo>
                    <a:pt x="1343224" y="1042533"/>
                    <a:pt x="1042533" y="1343224"/>
                    <a:pt x="671612" y="1343224"/>
                  </a:cubicBezTo>
                  <a:cubicBezTo>
                    <a:pt x="300691" y="1343224"/>
                    <a:pt x="0" y="1042533"/>
                    <a:pt x="0" y="671612"/>
                  </a:cubicBez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3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7358180" y="4093857"/>
              <a:ext cx="1514110" cy="50767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900" dirty="0">
                  <a:latin typeface="微软雅黑" pitchFamily="34" charset="-122"/>
                </a:rPr>
                <a:t>您的内容打在这里，或者通过复制您的文本后，在此框中选择粘贴</a:t>
              </a:r>
              <a:endParaRPr lang="zh-CN" altLang="en-US" sz="825" dirty="0">
                <a:latin typeface="+mn-lt"/>
                <a:ea typeface="+mn-ea"/>
              </a:endParaRP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6894834" y="4135651"/>
              <a:ext cx="326649" cy="285469"/>
              <a:chOff x="6438901" y="2987676"/>
              <a:chExt cx="742950" cy="649287"/>
            </a:xfrm>
            <a:solidFill>
              <a:schemeClr val="bg1"/>
            </a:solidFill>
          </p:grpSpPr>
          <p:sp>
            <p:nvSpPr>
              <p:cNvPr id="25" name="Freeform 949"/>
              <p:cNvSpPr>
                <a:spLocks/>
              </p:cNvSpPr>
              <p:nvPr/>
            </p:nvSpPr>
            <p:spPr bwMode="auto">
              <a:xfrm>
                <a:off x="6769101" y="3224213"/>
                <a:ext cx="412750" cy="412750"/>
              </a:xfrm>
              <a:custGeom>
                <a:avLst/>
                <a:gdLst>
                  <a:gd name="T0" fmla="*/ 75 w 110"/>
                  <a:gd name="T1" fmla="*/ 0 h 110"/>
                  <a:gd name="T2" fmla="*/ 75 w 110"/>
                  <a:gd name="T3" fmla="*/ 6 h 110"/>
                  <a:gd name="T4" fmla="*/ 12 w 110"/>
                  <a:gd name="T5" fmla="*/ 63 h 110"/>
                  <a:gd name="T6" fmla="*/ 2 w 110"/>
                  <a:gd name="T7" fmla="*/ 63 h 110"/>
                  <a:gd name="T8" fmla="*/ 0 w 110"/>
                  <a:gd name="T9" fmla="*/ 65 h 110"/>
                  <a:gd name="T10" fmla="*/ 35 w 110"/>
                  <a:gd name="T11" fmla="*/ 87 h 110"/>
                  <a:gd name="T12" fmla="*/ 45 w 110"/>
                  <a:gd name="T13" fmla="*/ 87 h 110"/>
                  <a:gd name="T14" fmla="*/ 65 w 110"/>
                  <a:gd name="T15" fmla="*/ 108 h 110"/>
                  <a:gd name="T16" fmla="*/ 70 w 110"/>
                  <a:gd name="T17" fmla="*/ 110 h 110"/>
                  <a:gd name="T18" fmla="*/ 73 w 110"/>
                  <a:gd name="T19" fmla="*/ 109 h 110"/>
                  <a:gd name="T20" fmla="*/ 77 w 110"/>
                  <a:gd name="T21" fmla="*/ 103 h 110"/>
                  <a:gd name="T22" fmla="*/ 77 w 110"/>
                  <a:gd name="T23" fmla="*/ 86 h 110"/>
                  <a:gd name="T24" fmla="*/ 110 w 110"/>
                  <a:gd name="T25" fmla="*/ 43 h 110"/>
                  <a:gd name="T26" fmla="*/ 75 w 110"/>
                  <a:gd name="T27" fmla="*/ 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10" h="110">
                    <a:moveTo>
                      <a:pt x="75" y="0"/>
                    </a:moveTo>
                    <a:cubicBezTo>
                      <a:pt x="75" y="2"/>
                      <a:pt x="75" y="4"/>
                      <a:pt x="75" y="6"/>
                    </a:cubicBezTo>
                    <a:cubicBezTo>
                      <a:pt x="70" y="39"/>
                      <a:pt x="44" y="63"/>
                      <a:pt x="12" y="63"/>
                    </a:cubicBezTo>
                    <a:cubicBezTo>
                      <a:pt x="2" y="63"/>
                      <a:pt x="2" y="63"/>
                      <a:pt x="2" y="6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7" y="78"/>
                      <a:pt x="20" y="87"/>
                      <a:pt x="35" y="87"/>
                    </a:cubicBezTo>
                    <a:cubicBezTo>
                      <a:pt x="45" y="87"/>
                      <a:pt x="45" y="87"/>
                      <a:pt x="45" y="87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7" y="109"/>
                      <a:pt x="68" y="110"/>
                      <a:pt x="70" y="110"/>
                    </a:cubicBezTo>
                    <a:cubicBezTo>
                      <a:pt x="71" y="110"/>
                      <a:pt x="72" y="109"/>
                      <a:pt x="73" y="109"/>
                    </a:cubicBezTo>
                    <a:cubicBezTo>
                      <a:pt x="75" y="108"/>
                      <a:pt x="77" y="106"/>
                      <a:pt x="77" y="103"/>
                    </a:cubicBezTo>
                    <a:cubicBezTo>
                      <a:pt x="77" y="86"/>
                      <a:pt x="77" y="86"/>
                      <a:pt x="77" y="86"/>
                    </a:cubicBezTo>
                    <a:cubicBezTo>
                      <a:pt x="96" y="82"/>
                      <a:pt x="110" y="64"/>
                      <a:pt x="110" y="43"/>
                    </a:cubicBezTo>
                    <a:cubicBezTo>
                      <a:pt x="110" y="21"/>
                      <a:pt x="95" y="3"/>
                      <a:pt x="7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  <p:sp>
            <p:nvSpPr>
              <p:cNvPr id="26" name="Freeform 950"/>
              <p:cNvSpPr>
                <a:spLocks noEditPoints="1"/>
              </p:cNvSpPr>
              <p:nvPr/>
            </p:nvSpPr>
            <p:spPr bwMode="auto">
              <a:xfrm>
                <a:off x="6438901" y="2987676"/>
                <a:ext cx="577850" cy="555625"/>
              </a:xfrm>
              <a:custGeom>
                <a:avLst/>
                <a:gdLst>
                  <a:gd name="T0" fmla="*/ 153 w 154"/>
                  <a:gd name="T1" fmla="*/ 67 h 148"/>
                  <a:gd name="T2" fmla="*/ 154 w 154"/>
                  <a:gd name="T3" fmla="*/ 58 h 148"/>
                  <a:gd name="T4" fmla="*/ 100 w 154"/>
                  <a:gd name="T5" fmla="*/ 0 h 148"/>
                  <a:gd name="T6" fmla="*/ 54 w 154"/>
                  <a:gd name="T7" fmla="*/ 0 h 148"/>
                  <a:gd name="T8" fmla="*/ 0 w 154"/>
                  <a:gd name="T9" fmla="*/ 58 h 148"/>
                  <a:gd name="T10" fmla="*/ 44 w 154"/>
                  <a:gd name="T11" fmla="*/ 115 h 148"/>
                  <a:gd name="T12" fmla="*/ 44 w 154"/>
                  <a:gd name="T13" fmla="*/ 140 h 148"/>
                  <a:gd name="T14" fmla="*/ 49 w 154"/>
                  <a:gd name="T15" fmla="*/ 147 h 148"/>
                  <a:gd name="T16" fmla="*/ 52 w 154"/>
                  <a:gd name="T17" fmla="*/ 148 h 148"/>
                  <a:gd name="T18" fmla="*/ 58 w 154"/>
                  <a:gd name="T19" fmla="*/ 145 h 148"/>
                  <a:gd name="T20" fmla="*/ 86 w 154"/>
                  <a:gd name="T21" fmla="*/ 116 h 148"/>
                  <a:gd name="T22" fmla="*/ 100 w 154"/>
                  <a:gd name="T23" fmla="*/ 116 h 148"/>
                  <a:gd name="T24" fmla="*/ 153 w 154"/>
                  <a:gd name="T25" fmla="*/ 67 h 148"/>
                  <a:gd name="T26" fmla="*/ 39 w 154"/>
                  <a:gd name="T27" fmla="*/ 40 h 148"/>
                  <a:gd name="T28" fmla="*/ 114 w 154"/>
                  <a:gd name="T29" fmla="*/ 40 h 148"/>
                  <a:gd name="T30" fmla="*/ 118 w 154"/>
                  <a:gd name="T31" fmla="*/ 44 h 148"/>
                  <a:gd name="T32" fmla="*/ 114 w 154"/>
                  <a:gd name="T33" fmla="*/ 48 h 148"/>
                  <a:gd name="T34" fmla="*/ 39 w 154"/>
                  <a:gd name="T35" fmla="*/ 48 h 148"/>
                  <a:gd name="T36" fmla="*/ 35 w 154"/>
                  <a:gd name="T37" fmla="*/ 44 h 148"/>
                  <a:gd name="T38" fmla="*/ 39 w 154"/>
                  <a:gd name="T39" fmla="*/ 40 h 148"/>
                  <a:gd name="T40" fmla="*/ 84 w 154"/>
                  <a:gd name="T41" fmla="*/ 78 h 148"/>
                  <a:gd name="T42" fmla="*/ 39 w 154"/>
                  <a:gd name="T43" fmla="*/ 78 h 148"/>
                  <a:gd name="T44" fmla="*/ 35 w 154"/>
                  <a:gd name="T45" fmla="*/ 74 h 148"/>
                  <a:gd name="T46" fmla="*/ 39 w 154"/>
                  <a:gd name="T47" fmla="*/ 70 h 148"/>
                  <a:gd name="T48" fmla="*/ 84 w 154"/>
                  <a:gd name="T49" fmla="*/ 70 h 148"/>
                  <a:gd name="T50" fmla="*/ 88 w 154"/>
                  <a:gd name="T51" fmla="*/ 74 h 148"/>
                  <a:gd name="T52" fmla="*/ 84 w 154"/>
                  <a:gd name="T53" fmla="*/ 7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54" h="148">
                    <a:moveTo>
                      <a:pt x="153" y="67"/>
                    </a:moveTo>
                    <a:cubicBezTo>
                      <a:pt x="154" y="64"/>
                      <a:pt x="154" y="61"/>
                      <a:pt x="154" y="58"/>
                    </a:cubicBezTo>
                    <a:cubicBezTo>
                      <a:pt x="154" y="26"/>
                      <a:pt x="130" y="0"/>
                      <a:pt x="100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24" y="0"/>
                      <a:pt x="0" y="26"/>
                      <a:pt x="0" y="58"/>
                    </a:cubicBezTo>
                    <a:cubicBezTo>
                      <a:pt x="0" y="87"/>
                      <a:pt x="19" y="111"/>
                      <a:pt x="44" y="115"/>
                    </a:cubicBezTo>
                    <a:cubicBezTo>
                      <a:pt x="44" y="140"/>
                      <a:pt x="44" y="140"/>
                      <a:pt x="44" y="140"/>
                    </a:cubicBezTo>
                    <a:cubicBezTo>
                      <a:pt x="44" y="143"/>
                      <a:pt x="46" y="146"/>
                      <a:pt x="49" y="147"/>
                    </a:cubicBezTo>
                    <a:cubicBezTo>
                      <a:pt x="50" y="147"/>
                      <a:pt x="51" y="148"/>
                      <a:pt x="52" y="148"/>
                    </a:cubicBezTo>
                    <a:cubicBezTo>
                      <a:pt x="54" y="148"/>
                      <a:pt x="56" y="147"/>
                      <a:pt x="58" y="145"/>
                    </a:cubicBezTo>
                    <a:cubicBezTo>
                      <a:pt x="86" y="116"/>
                      <a:pt x="86" y="116"/>
                      <a:pt x="86" y="116"/>
                    </a:cubicBezTo>
                    <a:cubicBezTo>
                      <a:pt x="100" y="116"/>
                      <a:pt x="100" y="116"/>
                      <a:pt x="100" y="116"/>
                    </a:cubicBezTo>
                    <a:cubicBezTo>
                      <a:pt x="127" y="116"/>
                      <a:pt x="149" y="96"/>
                      <a:pt x="153" y="67"/>
                    </a:cubicBezTo>
                    <a:close/>
                    <a:moveTo>
                      <a:pt x="39" y="40"/>
                    </a:moveTo>
                    <a:cubicBezTo>
                      <a:pt x="114" y="40"/>
                      <a:pt x="114" y="40"/>
                      <a:pt x="114" y="40"/>
                    </a:cubicBezTo>
                    <a:cubicBezTo>
                      <a:pt x="116" y="40"/>
                      <a:pt x="118" y="42"/>
                      <a:pt x="118" y="44"/>
                    </a:cubicBezTo>
                    <a:cubicBezTo>
                      <a:pt x="118" y="47"/>
                      <a:pt x="116" y="48"/>
                      <a:pt x="114" y="48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7" y="48"/>
                      <a:pt x="35" y="47"/>
                      <a:pt x="35" y="44"/>
                    </a:cubicBezTo>
                    <a:cubicBezTo>
                      <a:pt x="35" y="42"/>
                      <a:pt x="37" y="40"/>
                      <a:pt x="39" y="40"/>
                    </a:cubicBezTo>
                    <a:close/>
                    <a:moveTo>
                      <a:pt x="84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37" y="78"/>
                      <a:pt x="35" y="76"/>
                      <a:pt x="35" y="74"/>
                    </a:cubicBezTo>
                    <a:cubicBezTo>
                      <a:pt x="35" y="72"/>
                      <a:pt x="37" y="70"/>
                      <a:pt x="39" y="70"/>
                    </a:cubicBezTo>
                    <a:cubicBezTo>
                      <a:pt x="84" y="70"/>
                      <a:pt x="84" y="70"/>
                      <a:pt x="84" y="70"/>
                    </a:cubicBezTo>
                    <a:cubicBezTo>
                      <a:pt x="86" y="70"/>
                      <a:pt x="88" y="72"/>
                      <a:pt x="88" y="74"/>
                    </a:cubicBezTo>
                    <a:cubicBezTo>
                      <a:pt x="88" y="76"/>
                      <a:pt x="86" y="78"/>
                      <a:pt x="84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013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2833688" y="1504950"/>
            <a:ext cx="1635125" cy="1431925"/>
            <a:chOff x="2833233" y="1505432"/>
            <a:chExt cx="1635612" cy="1431012"/>
          </a:xfrm>
        </p:grpSpPr>
        <p:sp>
          <p:nvSpPr>
            <p:cNvPr id="5" name="任意多边形 4"/>
            <p:cNvSpPr/>
            <p:nvPr/>
          </p:nvSpPr>
          <p:spPr>
            <a:xfrm>
              <a:off x="2880872" y="1757684"/>
              <a:ext cx="1429176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72840" rIns="72840" bIns="325372" spcCol="1270" anchor="b"/>
            <a:lstStyle/>
            <a:p>
              <a:pPr marL="214313" lvl="1" indent="-214313" defTabSz="1066800" eaLnBrk="1" fontAlgn="auto" hangingPunct="1">
                <a:lnSpc>
                  <a:spcPct val="15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en-US" altLang="zh-CN" sz="750" dirty="0"/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198467" y="1505432"/>
              <a:ext cx="1270378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  <p:sp>
          <p:nvSpPr>
            <p:cNvPr id="31766" name="矩形 26"/>
            <p:cNvSpPr>
              <a:spLocks noChangeArrowheads="1"/>
            </p:cNvSpPr>
            <p:nvPr/>
          </p:nvSpPr>
          <p:spPr bwMode="auto">
            <a:xfrm>
              <a:off x="2833233" y="2086666"/>
              <a:ext cx="1492189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6469063" y="1504950"/>
            <a:ext cx="1587500" cy="1431925"/>
            <a:chOff x="6469046" y="1505432"/>
            <a:chExt cx="1587582" cy="1431012"/>
          </a:xfrm>
        </p:grpSpPr>
        <p:sp>
          <p:nvSpPr>
            <p:cNvPr id="11" name="任意多边形 10"/>
            <p:cNvSpPr/>
            <p:nvPr/>
          </p:nvSpPr>
          <p:spPr>
            <a:xfrm>
              <a:off x="6469046" y="1757684"/>
              <a:ext cx="1428824" cy="1178760"/>
            </a:xfrm>
            <a:custGeom>
              <a:avLst/>
              <a:gdLst>
                <a:gd name="connsiteX0" fmla="*/ 0 w 1905098"/>
                <a:gd name="connsiteY0" fmla="*/ 157131 h 1571307"/>
                <a:gd name="connsiteX1" fmla="*/ 157131 w 1905098"/>
                <a:gd name="connsiteY1" fmla="*/ 0 h 1571307"/>
                <a:gd name="connsiteX2" fmla="*/ 1747967 w 1905098"/>
                <a:gd name="connsiteY2" fmla="*/ 0 h 1571307"/>
                <a:gd name="connsiteX3" fmla="*/ 1905098 w 1905098"/>
                <a:gd name="connsiteY3" fmla="*/ 157131 h 1571307"/>
                <a:gd name="connsiteX4" fmla="*/ 1905098 w 1905098"/>
                <a:gd name="connsiteY4" fmla="*/ 1414176 h 1571307"/>
                <a:gd name="connsiteX5" fmla="*/ 1747967 w 1905098"/>
                <a:gd name="connsiteY5" fmla="*/ 1571307 h 1571307"/>
                <a:gd name="connsiteX6" fmla="*/ 157131 w 1905098"/>
                <a:gd name="connsiteY6" fmla="*/ 1571307 h 1571307"/>
                <a:gd name="connsiteX7" fmla="*/ 0 w 1905098"/>
                <a:gd name="connsiteY7" fmla="*/ 1414176 h 1571307"/>
                <a:gd name="connsiteX8" fmla="*/ 0 w 1905098"/>
                <a:gd name="connsiteY8" fmla="*/ 157131 h 1571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098" h="1571307">
                  <a:moveTo>
                    <a:pt x="0" y="157131"/>
                  </a:moveTo>
                  <a:cubicBezTo>
                    <a:pt x="0" y="70350"/>
                    <a:pt x="70350" y="0"/>
                    <a:pt x="157131" y="0"/>
                  </a:cubicBezTo>
                  <a:lnTo>
                    <a:pt x="1747967" y="0"/>
                  </a:lnTo>
                  <a:cubicBezTo>
                    <a:pt x="1834748" y="0"/>
                    <a:pt x="1905098" y="70350"/>
                    <a:pt x="1905098" y="157131"/>
                  </a:cubicBezTo>
                  <a:lnTo>
                    <a:pt x="1905098" y="1414176"/>
                  </a:lnTo>
                  <a:cubicBezTo>
                    <a:pt x="1905098" y="1500957"/>
                    <a:pt x="1834748" y="1571307"/>
                    <a:pt x="1747967" y="1571307"/>
                  </a:cubicBezTo>
                  <a:lnTo>
                    <a:pt x="157131" y="1571307"/>
                  </a:lnTo>
                  <a:cubicBezTo>
                    <a:pt x="70350" y="1571307"/>
                    <a:pt x="0" y="1500957"/>
                    <a:pt x="0" y="1414176"/>
                  </a:cubicBezTo>
                  <a:lnTo>
                    <a:pt x="0" y="157131"/>
                  </a:lnTo>
                  <a:close/>
                </a:path>
              </a:pathLst>
            </a:custGeom>
            <a:noFill/>
            <a:ln>
              <a:solidFill>
                <a:srgbClr val="404040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72840" tIns="325372" rIns="72840" bIns="72840" spcCol="1270"/>
            <a:lstStyle/>
            <a:p>
              <a:pPr marL="214313" lvl="1" indent="-214313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400"/>
            </a:p>
            <a:p>
              <a:pPr marL="214313" lvl="1" indent="-214313" defTabSz="1066800" eaLnBrk="1" fontAlgn="auto" hangingPunct="1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endParaRPr lang="zh-CN" altLang="en-US" sz="2400"/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6786562" y="1505432"/>
              <a:ext cx="1270066" cy="504503"/>
            </a:xfrm>
            <a:custGeom>
              <a:avLst/>
              <a:gdLst>
                <a:gd name="connsiteX0" fmla="*/ 0 w 1693420"/>
                <a:gd name="connsiteY0" fmla="*/ 67342 h 673417"/>
                <a:gd name="connsiteX1" fmla="*/ 67342 w 1693420"/>
                <a:gd name="connsiteY1" fmla="*/ 0 h 673417"/>
                <a:gd name="connsiteX2" fmla="*/ 1626078 w 1693420"/>
                <a:gd name="connsiteY2" fmla="*/ 0 h 673417"/>
                <a:gd name="connsiteX3" fmla="*/ 1693420 w 1693420"/>
                <a:gd name="connsiteY3" fmla="*/ 67342 h 673417"/>
                <a:gd name="connsiteX4" fmla="*/ 1693420 w 1693420"/>
                <a:gd name="connsiteY4" fmla="*/ 606075 h 673417"/>
                <a:gd name="connsiteX5" fmla="*/ 1626078 w 1693420"/>
                <a:gd name="connsiteY5" fmla="*/ 673417 h 673417"/>
                <a:gd name="connsiteX6" fmla="*/ 67342 w 1693420"/>
                <a:gd name="connsiteY6" fmla="*/ 673417 h 673417"/>
                <a:gd name="connsiteX7" fmla="*/ 0 w 1693420"/>
                <a:gd name="connsiteY7" fmla="*/ 606075 h 673417"/>
                <a:gd name="connsiteX8" fmla="*/ 0 w 1693420"/>
                <a:gd name="connsiteY8" fmla="*/ 67342 h 673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93420" h="673417">
                  <a:moveTo>
                    <a:pt x="0" y="67342"/>
                  </a:moveTo>
                  <a:cubicBezTo>
                    <a:pt x="0" y="30150"/>
                    <a:pt x="30150" y="0"/>
                    <a:pt x="67342" y="0"/>
                  </a:cubicBezTo>
                  <a:lnTo>
                    <a:pt x="1626078" y="0"/>
                  </a:lnTo>
                  <a:cubicBezTo>
                    <a:pt x="1663270" y="0"/>
                    <a:pt x="1693420" y="30150"/>
                    <a:pt x="1693420" y="67342"/>
                  </a:cubicBezTo>
                  <a:lnTo>
                    <a:pt x="1693420" y="606075"/>
                  </a:lnTo>
                  <a:cubicBezTo>
                    <a:pt x="1693420" y="643267"/>
                    <a:pt x="1663270" y="673417"/>
                    <a:pt x="1626078" y="673417"/>
                  </a:cubicBezTo>
                  <a:lnTo>
                    <a:pt x="67342" y="673417"/>
                  </a:lnTo>
                  <a:cubicBezTo>
                    <a:pt x="30150" y="673417"/>
                    <a:pt x="0" y="643267"/>
                    <a:pt x="0" y="606075"/>
                  </a:cubicBezTo>
                  <a:lnTo>
                    <a:pt x="0" y="67342"/>
                  </a:lnTo>
                  <a:close/>
                </a:path>
              </a:pathLst>
            </a:custGeom>
            <a:solidFill>
              <a:schemeClr val="accent6"/>
            </a:solidFill>
            <a:ln w="25400">
              <a:solidFill>
                <a:schemeClr val="bg1"/>
              </a:solidFill>
            </a:ln>
            <a:effectLst>
              <a:outerShdw blurRad="635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0015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zh-CN" altLang="en-US" sz="1200" dirty="0"/>
                <a:t>添加标题文字</a:t>
              </a:r>
            </a:p>
          </p:txBody>
        </p:sp>
        <p:sp>
          <p:nvSpPr>
            <p:cNvPr id="31763" name="矩形 27"/>
            <p:cNvSpPr>
              <a:spLocks noChangeArrowheads="1"/>
            </p:cNvSpPr>
            <p:nvPr/>
          </p:nvSpPr>
          <p:spPr bwMode="auto">
            <a:xfrm>
              <a:off x="6472623" y="2081157"/>
              <a:ext cx="1533218" cy="7848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42900" indent="-3429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 defTabSz="1066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1066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marL="0" lvl="1" indent="0" eaLnBrk="1" hangingPunct="1">
                <a:lnSpc>
                  <a:spcPct val="150000"/>
                </a:lnSpc>
                <a:spcAft>
                  <a:spcPct val="15000"/>
                </a:spcAft>
              </a:pPr>
              <a:r>
                <a:rPr lang="zh-CN" altLang="en-US" sz="1000">
                  <a:latin typeface="微软雅黑" panose="020B0503020204020204" pitchFamily="34" charset="-122"/>
                </a:rPr>
                <a:t>您的内容打在这里，或者通过复制您的文本后，在此框中选择粘贴</a:t>
              </a:r>
              <a:endParaRPr lang="en-US" altLang="zh-CN" sz="900"/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782638" y="280988"/>
            <a:ext cx="172243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+mn-lt"/>
                <a:ea typeface="+mn-ea"/>
              </a:rPr>
              <a:t>研究方法</a:t>
            </a:r>
          </a:p>
        </p:txBody>
      </p:sp>
      <p:grpSp>
        <p:nvGrpSpPr>
          <p:cNvPr id="31758" name="组合 40"/>
          <p:cNvGrpSpPr>
            <a:grpSpLocks noChangeAspect="1"/>
          </p:cNvGrpSpPr>
          <p:nvPr/>
        </p:nvGrpSpPr>
        <p:grpSpPr bwMode="auto">
          <a:xfrm>
            <a:off x="314325" y="290513"/>
            <a:ext cx="468313" cy="468312"/>
            <a:chOff x="1928879" y="1944350"/>
            <a:chExt cx="1129689" cy="1129689"/>
          </a:xfrm>
        </p:grpSpPr>
        <p:sp>
          <p:nvSpPr>
            <p:cNvPr id="42" name="椭圆 41"/>
            <p:cNvSpPr/>
            <p:nvPr/>
          </p:nvSpPr>
          <p:spPr>
            <a:xfrm>
              <a:off x="1928879" y="1944350"/>
              <a:ext cx="1129689" cy="112968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ysClr val="windowText" lastClr="000000"/>
                </a:solidFill>
              </a:endParaRPr>
            </a:p>
          </p:txBody>
        </p:sp>
        <p:sp>
          <p:nvSpPr>
            <p:cNvPr id="43" name="Freeform 7"/>
            <p:cNvSpPr>
              <a:spLocks noEditPoints="1"/>
            </p:cNvSpPr>
            <p:nvPr/>
          </p:nvSpPr>
          <p:spPr bwMode="auto">
            <a:xfrm>
              <a:off x="2108864" y="2227730"/>
              <a:ext cx="750572" cy="616542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 advTm="0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41" presetID="2" presetClass="entr" presetSubtype="4" decel="6666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decel="66667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decel="6666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3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66667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3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1289</TotalTime>
  <Words>2978</Words>
  <Application>Microsoft Office PowerPoint</Application>
  <PresentationFormat>全屏显示(16:9)</PresentationFormat>
  <Paragraphs>198</Paragraphs>
  <Slides>22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Meiryo</vt:lpstr>
      <vt:lpstr>Nexa Light</vt:lpstr>
      <vt:lpstr>华文楷体</vt:lpstr>
      <vt:lpstr>宋体</vt:lpstr>
      <vt:lpstr>微软雅黑</vt:lpstr>
      <vt:lpstr>Arial</vt:lpstr>
      <vt:lpstr>Calibri</vt:lpstr>
      <vt:lpstr>Calibri Light</vt:lpstr>
      <vt:lpstr>FontAwesome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iTianKong.com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ypppt</cp:lastModifiedBy>
  <cp:revision>137</cp:revision>
  <dcterms:created xsi:type="dcterms:W3CDTF">2015-04-27T05:53:22Z</dcterms:created>
  <dcterms:modified xsi:type="dcterms:W3CDTF">2016-11-10T02:37:05Z</dcterms:modified>
</cp:coreProperties>
</file>