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00B0F0"/>
    <a:srgbClr val="008080"/>
    <a:srgbClr val="F2F2F2"/>
    <a:srgbClr val="7F7F7F"/>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16" d="100"/>
          <a:sy n="116" d="100"/>
        </p:scale>
        <p:origin x="390"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barChart>
        <c:barDir val="col"/>
        <c:grouping val="percentStacked"/>
        <c:varyColors val="0"/>
        <c:ser>
          <c:idx val="0"/>
          <c:order val="0"/>
          <c:tx>
            <c:strRef>
              <c:f>Sheet1!$B$1</c:f>
              <c:strCache>
                <c:ptCount val="1"/>
                <c:pt idx="0">
                  <c:v>Series 1</c:v>
                </c:pt>
              </c:strCache>
            </c:strRef>
          </c:tx>
          <c:spPr>
            <a:solidFill>
              <a:srgbClr val="2EC4B6"/>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F64-4C8C-99EA-AB71FD11B841}"/>
            </c:ext>
          </c:extLst>
        </c:ser>
        <c:ser>
          <c:idx val="1"/>
          <c:order val="1"/>
          <c:tx>
            <c:strRef>
              <c:f>Sheet1!$C$1</c:f>
              <c:strCache>
                <c:ptCount val="1"/>
                <c:pt idx="0">
                  <c:v>Series 2</c:v>
                </c:pt>
              </c:strCache>
            </c:strRef>
          </c:tx>
          <c:spPr>
            <a:solidFill>
              <a:schemeClr val="tx1">
                <a:lumMod val="65000"/>
                <a:lumOff val="3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extLst xmlns:c16r2="http://schemas.microsoft.com/office/drawing/2015/06/chart">
            <c:ext xmlns:c16="http://schemas.microsoft.com/office/drawing/2014/chart" uri="{C3380CC4-5D6E-409C-BE32-E72D297353CC}">
              <c16:uniqueId val="{00000001-5F64-4C8C-99EA-AB71FD11B841}"/>
            </c:ext>
          </c:extLst>
        </c:ser>
        <c:ser>
          <c:idx val="2"/>
          <c:order val="2"/>
          <c:tx>
            <c:strRef>
              <c:f>Sheet1!$D$1</c:f>
              <c:strCache>
                <c:ptCount val="1"/>
                <c:pt idx="0">
                  <c:v>Series 3</c:v>
                </c:pt>
              </c:strCache>
            </c:strRef>
          </c:tx>
          <c:spPr>
            <a:solidFill>
              <a:schemeClr val="bg1">
                <a:lumMod val="6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F64-4C8C-99EA-AB71FD11B841}"/>
            </c:ext>
          </c:extLst>
        </c:ser>
        <c:ser>
          <c:idx val="3"/>
          <c:order val="3"/>
          <c:tx>
            <c:strRef>
              <c:f>Sheet1!$E$1</c:f>
              <c:strCache>
                <c:ptCount val="1"/>
                <c:pt idx="0">
                  <c:v>series 4</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3-5F64-4C8C-99EA-AB71FD11B841}"/>
            </c:ext>
          </c:extLst>
        </c:ser>
        <c:dLbls>
          <c:showLegendKey val="0"/>
          <c:showVal val="0"/>
          <c:showCatName val="0"/>
          <c:showSerName val="0"/>
          <c:showPercent val="0"/>
          <c:showBubbleSize val="0"/>
        </c:dLbls>
        <c:gapWidth val="150"/>
        <c:overlap val="100"/>
        <c:axId val="184540480"/>
        <c:axId val="189947168"/>
      </c:barChart>
      <c:catAx>
        <c:axId val="184540480"/>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89947168"/>
        <c:crosses val="autoZero"/>
        <c:auto val="1"/>
        <c:lblAlgn val="ctr"/>
        <c:lblOffset val="100"/>
        <c:noMultiLvlLbl val="0"/>
      </c:catAx>
      <c:valAx>
        <c:axId val="189947168"/>
        <c:scaling>
          <c:orientation val="minMax"/>
        </c:scaling>
        <c:delete val="0"/>
        <c:axPos val="l"/>
        <c:majorGridlines>
          <c:spPr>
            <a:ln w="9525" cap="flat" cmpd="sng" algn="ctr">
              <a:solidFill>
                <a:schemeClr val="bg1">
                  <a:lumMod val="95000"/>
                </a:schemeClr>
              </a:solidFill>
              <a:round/>
            </a:ln>
            <a:effectLst/>
          </c:spPr>
        </c:majorGridlines>
        <c:numFmt formatCode="0%"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84540480"/>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75A52E-2067-4ACB-86C8-2E651C92E028}" type="datetimeFigureOut">
              <a:rPr lang="zh-CN" altLang="en-US" smtClean="0"/>
              <a:t>2016/11/12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732C3F-6CB7-4F0F-9943-DC09B6BF53B6}" type="slidenum">
              <a:rPr lang="zh-CN" altLang="en-US" smtClean="0"/>
              <a:t>‹#›</a:t>
            </a:fld>
            <a:endParaRPr lang="zh-CN" altLang="en-US"/>
          </a:p>
        </p:txBody>
      </p:sp>
    </p:spTree>
    <p:extLst>
      <p:ext uri="{BB962C8B-B14F-4D97-AF65-F5344CB8AC3E}">
        <p14:creationId xmlns:p14="http://schemas.microsoft.com/office/powerpoint/2010/main" val="2385833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32551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r>
              <a:rPr lang="zh-CN" altLang="en-US"/>
              <a:t>单击图标添加图片</a:t>
            </a:r>
            <a:endParaRPr lang="zh-CN" altLang="en-US" dirty="0"/>
          </a:p>
        </p:txBody>
      </p:sp>
    </p:spTree>
    <p:extLst>
      <p:ext uri="{BB962C8B-B14F-4D97-AF65-F5344CB8AC3E}">
        <p14:creationId xmlns:p14="http://schemas.microsoft.com/office/powerpoint/2010/main" val="155061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图文04">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6096000" cy="6858000"/>
          </a:xfrm>
        </p:spPr>
        <p:txBody>
          <a:bodyPr/>
          <a:lstStyle/>
          <a:p>
            <a:r>
              <a:rPr lang="zh-CN" altLang="en-US"/>
              <a:t>单击图标添加图片</a:t>
            </a:r>
          </a:p>
        </p:txBody>
      </p:sp>
    </p:spTree>
    <p:extLst>
      <p:ext uri="{BB962C8B-B14F-4D97-AF65-F5344CB8AC3E}">
        <p14:creationId xmlns:p14="http://schemas.microsoft.com/office/powerpoint/2010/main" val="1818390616"/>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页-图文05">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3429000"/>
          </a:xfrm>
        </p:spPr>
        <p:txBody>
          <a:bodyPr/>
          <a:lstStyle/>
          <a:p>
            <a:r>
              <a:rPr lang="zh-CN" altLang="en-US"/>
              <a:t>单击图标添加图片</a:t>
            </a:r>
          </a:p>
        </p:txBody>
      </p:sp>
    </p:spTree>
    <p:extLst>
      <p:ext uri="{BB962C8B-B14F-4D97-AF65-F5344CB8AC3E}">
        <p14:creationId xmlns:p14="http://schemas.microsoft.com/office/powerpoint/2010/main" val="48544045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图文06">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28600" y="228600"/>
            <a:ext cx="11747500" cy="6413500"/>
          </a:xfrm>
        </p:spPr>
        <p:txBody>
          <a:bodyPr/>
          <a:lstStyle/>
          <a:p>
            <a:r>
              <a:rPr lang="zh-CN" altLang="en-US"/>
              <a:t>单击图标添加图片</a:t>
            </a:r>
          </a:p>
        </p:txBody>
      </p:sp>
      <p:sp>
        <p:nvSpPr>
          <p:cNvPr id="8" name="矩形 7"/>
          <p:cNvSpPr/>
          <p:nvPr userDrawn="1"/>
        </p:nvSpPr>
        <p:spPr>
          <a:xfrm>
            <a:off x="0" y="0"/>
            <a:ext cx="6096000"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5267591"/>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页-图文07">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Tree>
    <p:extLst>
      <p:ext uri="{BB962C8B-B14F-4D97-AF65-F5344CB8AC3E}">
        <p14:creationId xmlns:p14="http://schemas.microsoft.com/office/powerpoint/2010/main" val="2644988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页-图文08">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306059" y="0"/>
            <a:ext cx="3309258" cy="1379538"/>
          </a:xfrm>
        </p:spPr>
        <p:txBody>
          <a:bodyPr/>
          <a:lstStyle/>
          <a:p>
            <a:r>
              <a:rPr lang="zh-CN" altLang="en-US"/>
              <a:t>单击图标添加图片</a:t>
            </a:r>
          </a:p>
        </p:txBody>
      </p:sp>
      <p:sp>
        <p:nvSpPr>
          <p:cNvPr id="9" name="图片占位符 6"/>
          <p:cNvSpPr>
            <a:spLocks noGrp="1"/>
          </p:cNvSpPr>
          <p:nvPr>
            <p:ph type="pic" sz="quarter" idx="11"/>
          </p:nvPr>
        </p:nvSpPr>
        <p:spPr>
          <a:xfrm>
            <a:off x="1306059" y="5478462"/>
            <a:ext cx="3309258" cy="1379538"/>
          </a:xfrm>
        </p:spPr>
        <p:txBody>
          <a:bodyPr/>
          <a:lstStyle/>
          <a:p>
            <a:r>
              <a:rPr lang="zh-CN" altLang="en-US"/>
              <a:t>单击图标添加图片</a:t>
            </a:r>
          </a:p>
        </p:txBody>
      </p:sp>
    </p:spTree>
    <p:extLst>
      <p:ext uri="{BB962C8B-B14F-4D97-AF65-F5344CB8AC3E}">
        <p14:creationId xmlns:p14="http://schemas.microsoft.com/office/powerpoint/2010/main" val="265569605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图文-09">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
        <p:nvSpPr>
          <p:cNvPr id="9" name="图片占位符 8"/>
          <p:cNvSpPr>
            <a:spLocks noGrp="1"/>
          </p:cNvSpPr>
          <p:nvPr>
            <p:ph type="pic" sz="quarter" idx="11"/>
          </p:nvPr>
        </p:nvSpPr>
        <p:spPr>
          <a:xfrm>
            <a:off x="1689100" y="1041400"/>
            <a:ext cx="3098800" cy="3530600"/>
          </a:xfrm>
        </p:spPr>
        <p:txBody>
          <a:bodyPr/>
          <a:lstStyle/>
          <a:p>
            <a:r>
              <a:rPr lang="zh-CN" altLang="en-US"/>
              <a:t>单击图标添加图片</a:t>
            </a:r>
          </a:p>
        </p:txBody>
      </p:sp>
      <p:sp>
        <p:nvSpPr>
          <p:cNvPr id="11" name="图片占位符 8"/>
          <p:cNvSpPr>
            <a:spLocks noGrp="1"/>
          </p:cNvSpPr>
          <p:nvPr>
            <p:ph type="pic" sz="quarter" idx="12"/>
          </p:nvPr>
        </p:nvSpPr>
        <p:spPr>
          <a:xfrm>
            <a:off x="7429500" y="1041400"/>
            <a:ext cx="3098800" cy="3530600"/>
          </a:xfrm>
        </p:spPr>
        <p:txBody>
          <a:bodyPr/>
          <a:lstStyle/>
          <a:p>
            <a:r>
              <a:rPr lang="zh-CN" altLang="en-US"/>
              <a:t>单击图标添加图片</a:t>
            </a:r>
          </a:p>
        </p:txBody>
      </p:sp>
    </p:spTree>
    <p:extLst>
      <p:ext uri="{BB962C8B-B14F-4D97-AF65-F5344CB8AC3E}">
        <p14:creationId xmlns:p14="http://schemas.microsoft.com/office/powerpoint/2010/main" val="78674394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图文10">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685800"/>
            <a:ext cx="8166100" cy="6172200"/>
          </a:xfrm>
        </p:spPr>
        <p:txBody>
          <a:bodyPr/>
          <a:lstStyle/>
          <a:p>
            <a:r>
              <a:rPr lang="zh-CN" altLang="en-US"/>
              <a:t>单击图标添加图片</a:t>
            </a:r>
          </a:p>
        </p:txBody>
      </p:sp>
      <p:sp>
        <p:nvSpPr>
          <p:cNvPr id="10" name="图片占位符 9"/>
          <p:cNvSpPr>
            <a:spLocks noGrp="1"/>
          </p:cNvSpPr>
          <p:nvPr>
            <p:ph type="pic" sz="quarter" idx="11"/>
          </p:nvPr>
        </p:nvSpPr>
        <p:spPr>
          <a:xfrm>
            <a:off x="8166100" y="3492500"/>
            <a:ext cx="3365500" cy="3365500"/>
          </a:xfrm>
        </p:spPr>
        <p:txBody>
          <a:bodyPr/>
          <a:lstStyle/>
          <a:p>
            <a:r>
              <a:rPr lang="zh-CN" altLang="en-US"/>
              <a:t>单击图标添加图片</a:t>
            </a:r>
          </a:p>
        </p:txBody>
      </p:sp>
    </p:spTree>
    <p:extLst>
      <p:ext uri="{BB962C8B-B14F-4D97-AF65-F5344CB8AC3E}">
        <p14:creationId xmlns:p14="http://schemas.microsoft.com/office/powerpoint/2010/main" val="2136786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页-图文11">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800600" y="0"/>
            <a:ext cx="6731000" cy="2184400"/>
          </a:xfrm>
        </p:spPr>
        <p:txBody>
          <a:bodyPr/>
          <a:lstStyle/>
          <a:p>
            <a:r>
              <a:rPr lang="zh-CN" altLang="en-US"/>
              <a:t>单击图标添加图片</a:t>
            </a:r>
          </a:p>
        </p:txBody>
      </p:sp>
      <p:sp>
        <p:nvSpPr>
          <p:cNvPr id="12" name="图片占位符 11"/>
          <p:cNvSpPr>
            <a:spLocks noGrp="1"/>
          </p:cNvSpPr>
          <p:nvPr>
            <p:ph type="pic" sz="quarter" idx="11"/>
          </p:nvPr>
        </p:nvSpPr>
        <p:spPr>
          <a:xfrm>
            <a:off x="660400" y="2184400"/>
            <a:ext cx="7683500" cy="4013200"/>
          </a:xfrm>
        </p:spPr>
        <p:txBody>
          <a:bodyPr/>
          <a:lstStyle/>
          <a:p>
            <a:r>
              <a:rPr lang="zh-CN" altLang="en-US"/>
              <a:t>单击图标添加图片</a:t>
            </a:r>
          </a:p>
        </p:txBody>
      </p:sp>
    </p:spTree>
    <p:extLst>
      <p:ext uri="{BB962C8B-B14F-4D97-AF65-F5344CB8AC3E}">
        <p14:creationId xmlns:p14="http://schemas.microsoft.com/office/powerpoint/2010/main" val="2325620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页-图文1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552700"/>
            <a:ext cx="6096000" cy="3911600"/>
          </a:xfrm>
        </p:spPr>
        <p:txBody>
          <a:bodyPr/>
          <a:lstStyle/>
          <a:p>
            <a:r>
              <a:rPr lang="zh-CN" altLang="en-US"/>
              <a:t>单击图标添加图片</a:t>
            </a:r>
          </a:p>
        </p:txBody>
      </p:sp>
      <p:sp>
        <p:nvSpPr>
          <p:cNvPr id="8" name="图片占位符 6"/>
          <p:cNvSpPr>
            <a:spLocks noGrp="1"/>
          </p:cNvSpPr>
          <p:nvPr>
            <p:ph type="pic" sz="quarter" idx="11"/>
          </p:nvPr>
        </p:nvSpPr>
        <p:spPr>
          <a:xfrm>
            <a:off x="6096000" y="393700"/>
            <a:ext cx="6096000" cy="3911600"/>
          </a:xfrm>
        </p:spPr>
        <p:txBody>
          <a:bodyPr/>
          <a:lstStyle/>
          <a:p>
            <a:r>
              <a:rPr lang="zh-CN" altLang="en-US"/>
              <a:t>单击图标添加图片</a:t>
            </a:r>
          </a:p>
        </p:txBody>
      </p:sp>
    </p:spTree>
    <p:extLst>
      <p:ext uri="{BB962C8B-B14F-4D97-AF65-F5344CB8AC3E}">
        <p14:creationId xmlns:p14="http://schemas.microsoft.com/office/powerpoint/2010/main" val="284923745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页-图文1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188369"/>
            <a:ext cx="12192000" cy="2481262"/>
          </a:xfrm>
        </p:spPr>
        <p:txBody>
          <a:bodyPr/>
          <a:lstStyle/>
          <a:p>
            <a:r>
              <a:rPr lang="zh-CN" altLang="en-US"/>
              <a:t>单击图标添加图片</a:t>
            </a:r>
          </a:p>
        </p:txBody>
      </p:sp>
      <p:sp>
        <p:nvSpPr>
          <p:cNvPr id="9" name="图片占位符 8"/>
          <p:cNvSpPr>
            <a:spLocks noGrp="1"/>
          </p:cNvSpPr>
          <p:nvPr>
            <p:ph type="pic" sz="quarter" idx="11"/>
          </p:nvPr>
        </p:nvSpPr>
        <p:spPr>
          <a:xfrm>
            <a:off x="1043717" y="4669631"/>
            <a:ext cx="4049713" cy="2188369"/>
          </a:xfrm>
        </p:spPr>
        <p:txBody>
          <a:bodyPr/>
          <a:lstStyle/>
          <a:p>
            <a:r>
              <a:rPr lang="zh-CN" altLang="en-US"/>
              <a:t>单击图标添加图片</a:t>
            </a:r>
          </a:p>
        </p:txBody>
      </p:sp>
    </p:spTree>
    <p:extLst>
      <p:ext uri="{BB962C8B-B14F-4D97-AF65-F5344CB8AC3E}">
        <p14:creationId xmlns:p14="http://schemas.microsoft.com/office/powerpoint/2010/main" val="373442286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前言摘要页">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066971" y="662769"/>
            <a:ext cx="4122056" cy="4119553"/>
          </a:xfrm>
          <a:prstGeom prst="diamond">
            <a:avLst/>
          </a:prstGeom>
        </p:spPr>
        <p:txBody>
          <a:bodyPr/>
          <a:lstStyle/>
          <a:p>
            <a:r>
              <a:rPr lang="zh-CN" altLang="en-US"/>
              <a:t>单击图标添加图片</a:t>
            </a:r>
          </a:p>
        </p:txBody>
      </p:sp>
      <p:sp>
        <p:nvSpPr>
          <p:cNvPr id="9" name="图片占位符 7"/>
          <p:cNvSpPr>
            <a:spLocks noGrp="1"/>
          </p:cNvSpPr>
          <p:nvPr>
            <p:ph type="pic" sz="quarter" idx="11"/>
          </p:nvPr>
        </p:nvSpPr>
        <p:spPr>
          <a:xfrm>
            <a:off x="8418286" y="3006826"/>
            <a:ext cx="4122056" cy="4119553"/>
          </a:xfrm>
          <a:prstGeom prst="diamond">
            <a:avLst/>
          </a:prstGeom>
        </p:spPr>
        <p:txBody>
          <a:bodyPr/>
          <a:lstStyle/>
          <a:p>
            <a:r>
              <a:rPr lang="zh-CN" altLang="en-US"/>
              <a:t>单击图标添加图片</a:t>
            </a:r>
          </a:p>
        </p:txBody>
      </p:sp>
      <p:sp>
        <p:nvSpPr>
          <p:cNvPr id="10" name="图片占位符 7"/>
          <p:cNvSpPr>
            <a:spLocks noGrp="1"/>
          </p:cNvSpPr>
          <p:nvPr>
            <p:ph type="pic" sz="quarter" idx="12"/>
          </p:nvPr>
        </p:nvSpPr>
        <p:spPr>
          <a:xfrm>
            <a:off x="8418286" y="-1681287"/>
            <a:ext cx="4122056" cy="4119553"/>
          </a:xfrm>
          <a:prstGeom prst="diamond">
            <a:avLst/>
          </a:prstGeom>
        </p:spPr>
        <p:txBody>
          <a:bodyPr/>
          <a:lstStyle/>
          <a:p>
            <a:r>
              <a:rPr lang="zh-CN" altLang="en-US"/>
              <a:t>单击图标添加图片</a:t>
            </a:r>
          </a:p>
        </p:txBody>
      </p:sp>
      <p:sp>
        <p:nvSpPr>
          <p:cNvPr id="11" name="图片占位符 7"/>
          <p:cNvSpPr>
            <a:spLocks noGrp="1"/>
          </p:cNvSpPr>
          <p:nvPr>
            <p:ph type="pic" sz="quarter" idx="13"/>
          </p:nvPr>
        </p:nvSpPr>
        <p:spPr>
          <a:xfrm>
            <a:off x="3715656" y="-1681287"/>
            <a:ext cx="4122056" cy="4119553"/>
          </a:xfrm>
          <a:prstGeom prst="diamond">
            <a:avLst/>
          </a:prstGeom>
        </p:spPr>
        <p:txBody>
          <a:bodyPr/>
          <a:lstStyle/>
          <a:p>
            <a:r>
              <a:rPr lang="zh-CN" altLang="en-US"/>
              <a:t>单击图标添加图片</a:t>
            </a:r>
          </a:p>
        </p:txBody>
      </p:sp>
      <p:sp>
        <p:nvSpPr>
          <p:cNvPr id="12" name="图片占位符 7"/>
          <p:cNvSpPr>
            <a:spLocks noGrp="1"/>
          </p:cNvSpPr>
          <p:nvPr>
            <p:ph type="pic" sz="quarter" idx="14"/>
          </p:nvPr>
        </p:nvSpPr>
        <p:spPr>
          <a:xfrm>
            <a:off x="10769601" y="662770"/>
            <a:ext cx="4122056" cy="4119553"/>
          </a:xfrm>
          <a:prstGeom prst="diamond">
            <a:avLst/>
          </a:prstGeom>
        </p:spPr>
        <p:txBody>
          <a:bodyPr/>
          <a:lstStyle/>
          <a:p>
            <a:r>
              <a:rPr lang="zh-CN" altLang="en-US"/>
              <a:t>单击图标添加图片</a:t>
            </a:r>
          </a:p>
        </p:txBody>
      </p:sp>
    </p:spTree>
    <p:extLst>
      <p:ext uri="{BB962C8B-B14F-4D97-AF65-F5344CB8AC3E}">
        <p14:creationId xmlns:p14="http://schemas.microsoft.com/office/powerpoint/2010/main" val="1115134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图文14">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460626" y="2521121"/>
            <a:ext cx="1817687" cy="1816100"/>
          </a:xfrm>
        </p:spPr>
        <p:txBody>
          <a:bodyPr/>
          <a:lstStyle/>
          <a:p>
            <a:r>
              <a:rPr lang="zh-CN" altLang="en-US"/>
              <a:t>单击图标添加图片</a:t>
            </a:r>
          </a:p>
        </p:txBody>
      </p:sp>
      <p:sp>
        <p:nvSpPr>
          <p:cNvPr id="9" name="图片占位符 7"/>
          <p:cNvSpPr>
            <a:spLocks noGrp="1"/>
          </p:cNvSpPr>
          <p:nvPr>
            <p:ph type="pic" sz="quarter" idx="11"/>
          </p:nvPr>
        </p:nvSpPr>
        <p:spPr>
          <a:xfrm>
            <a:off x="4278313" y="2521121"/>
            <a:ext cx="1817687" cy="1816100"/>
          </a:xfrm>
        </p:spPr>
        <p:txBody>
          <a:bodyPr/>
          <a:lstStyle/>
          <a:p>
            <a:r>
              <a:rPr lang="zh-CN" altLang="en-US"/>
              <a:t>单击图标添加图片</a:t>
            </a:r>
          </a:p>
        </p:txBody>
      </p:sp>
      <p:sp>
        <p:nvSpPr>
          <p:cNvPr id="10" name="图片占位符 7"/>
          <p:cNvSpPr>
            <a:spLocks noGrp="1"/>
          </p:cNvSpPr>
          <p:nvPr>
            <p:ph type="pic" sz="quarter" idx="12"/>
          </p:nvPr>
        </p:nvSpPr>
        <p:spPr>
          <a:xfrm>
            <a:off x="6096000" y="2521121"/>
            <a:ext cx="1817687" cy="1816100"/>
          </a:xfrm>
        </p:spPr>
        <p:txBody>
          <a:bodyPr/>
          <a:lstStyle/>
          <a:p>
            <a:r>
              <a:rPr lang="zh-CN" altLang="en-US"/>
              <a:t>单击图标添加图片</a:t>
            </a:r>
          </a:p>
        </p:txBody>
      </p:sp>
      <p:sp>
        <p:nvSpPr>
          <p:cNvPr id="11" name="图片占位符 7"/>
          <p:cNvSpPr>
            <a:spLocks noGrp="1"/>
          </p:cNvSpPr>
          <p:nvPr>
            <p:ph type="pic" sz="quarter" idx="13"/>
          </p:nvPr>
        </p:nvSpPr>
        <p:spPr>
          <a:xfrm>
            <a:off x="7913687" y="2521121"/>
            <a:ext cx="1817687" cy="1816100"/>
          </a:xfrm>
        </p:spPr>
        <p:txBody>
          <a:bodyPr/>
          <a:lstStyle/>
          <a:p>
            <a:r>
              <a:rPr lang="zh-CN" altLang="en-US"/>
              <a:t>单击图标添加图片</a:t>
            </a:r>
          </a:p>
        </p:txBody>
      </p:sp>
    </p:spTree>
    <p:extLst>
      <p:ext uri="{BB962C8B-B14F-4D97-AF65-F5344CB8AC3E}">
        <p14:creationId xmlns:p14="http://schemas.microsoft.com/office/powerpoint/2010/main" val="14151399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670629" y="2166143"/>
            <a:ext cx="9521371" cy="2525713"/>
          </a:xfrm>
        </p:spPr>
        <p:txBody>
          <a:bodyPr/>
          <a:lstStyle/>
          <a:p>
            <a:r>
              <a:rPr lang="zh-CN" altLang="en-US"/>
              <a:t>单击图标添加图片</a:t>
            </a:r>
          </a:p>
        </p:txBody>
      </p:sp>
    </p:spTree>
    <p:extLst>
      <p:ext uri="{BB962C8B-B14F-4D97-AF65-F5344CB8AC3E}">
        <p14:creationId xmlns:p14="http://schemas.microsoft.com/office/powerpoint/2010/main" val="155087968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5639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514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7093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46839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666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69008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85827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6615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3005364" cy="6858000"/>
          </a:xfrm>
        </p:spPr>
        <p:txBody>
          <a:bodyPr/>
          <a:lstStyle/>
          <a:p>
            <a:r>
              <a:rPr lang="zh-CN" altLang="en-US"/>
              <a:t>单击图标添加图片</a:t>
            </a:r>
          </a:p>
        </p:txBody>
      </p:sp>
      <p:sp>
        <p:nvSpPr>
          <p:cNvPr id="9" name="图片占位符 7"/>
          <p:cNvSpPr>
            <a:spLocks noGrp="1"/>
          </p:cNvSpPr>
          <p:nvPr>
            <p:ph type="pic" sz="quarter" idx="11"/>
          </p:nvPr>
        </p:nvSpPr>
        <p:spPr>
          <a:xfrm>
            <a:off x="3062212" y="0"/>
            <a:ext cx="3005364" cy="6858000"/>
          </a:xfrm>
        </p:spPr>
        <p:txBody>
          <a:bodyPr/>
          <a:lstStyle/>
          <a:p>
            <a:r>
              <a:rPr lang="zh-CN" altLang="en-US"/>
              <a:t>单击图标添加图片</a:t>
            </a:r>
          </a:p>
        </p:txBody>
      </p:sp>
      <p:sp>
        <p:nvSpPr>
          <p:cNvPr id="10" name="图片占位符 7"/>
          <p:cNvSpPr>
            <a:spLocks noGrp="1"/>
          </p:cNvSpPr>
          <p:nvPr>
            <p:ph type="pic" sz="quarter" idx="12"/>
          </p:nvPr>
        </p:nvSpPr>
        <p:spPr>
          <a:xfrm>
            <a:off x="6124424" y="0"/>
            <a:ext cx="3005364" cy="6858000"/>
          </a:xfrm>
        </p:spPr>
        <p:txBody>
          <a:bodyPr/>
          <a:lstStyle/>
          <a:p>
            <a:r>
              <a:rPr lang="zh-CN" altLang="en-US"/>
              <a:t>单击图标添加图片</a:t>
            </a:r>
          </a:p>
        </p:txBody>
      </p:sp>
      <p:sp>
        <p:nvSpPr>
          <p:cNvPr id="11" name="图片占位符 7"/>
          <p:cNvSpPr>
            <a:spLocks noGrp="1"/>
          </p:cNvSpPr>
          <p:nvPr>
            <p:ph type="pic" sz="quarter" idx="13"/>
          </p:nvPr>
        </p:nvSpPr>
        <p:spPr>
          <a:xfrm>
            <a:off x="9186636" y="0"/>
            <a:ext cx="3005364" cy="6858000"/>
          </a:xfrm>
        </p:spPr>
        <p:txBody>
          <a:bodyPr/>
          <a:lstStyle/>
          <a:p>
            <a:r>
              <a:rPr lang="zh-CN" altLang="en-US"/>
              <a:t>单击图标添加图片</a:t>
            </a:r>
          </a:p>
        </p:txBody>
      </p:sp>
    </p:spTree>
    <p:extLst>
      <p:ext uri="{BB962C8B-B14F-4D97-AF65-F5344CB8AC3E}">
        <p14:creationId xmlns:p14="http://schemas.microsoft.com/office/powerpoint/2010/main" val="2739691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478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19175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6443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02">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419958" y="259556"/>
            <a:ext cx="3409950" cy="6338887"/>
          </a:xfrm>
        </p:spPr>
        <p:txBody>
          <a:bodyPr/>
          <a:lstStyle/>
          <a:p>
            <a:r>
              <a:rPr lang="zh-CN" altLang="en-US"/>
              <a:t>单击图标添加图片</a:t>
            </a:r>
          </a:p>
        </p:txBody>
      </p:sp>
    </p:spTree>
    <p:extLst>
      <p:ext uri="{BB962C8B-B14F-4D97-AF65-F5344CB8AC3E}">
        <p14:creationId xmlns:p14="http://schemas.microsoft.com/office/powerpoint/2010/main" val="4194197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01">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2112963"/>
            <a:ext cx="12192000" cy="2632075"/>
          </a:xfrm>
        </p:spPr>
        <p:txBody>
          <a:bodyPr/>
          <a:lstStyle/>
          <a:p>
            <a:r>
              <a:rPr lang="zh-CN" altLang="en-US"/>
              <a:t>单击图标添加图片</a:t>
            </a:r>
          </a:p>
        </p:txBody>
      </p:sp>
    </p:spTree>
    <p:extLst>
      <p:ext uri="{BB962C8B-B14F-4D97-AF65-F5344CB8AC3E}">
        <p14:creationId xmlns:p14="http://schemas.microsoft.com/office/powerpoint/2010/main" val="9774285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433513" y="0"/>
            <a:ext cx="2286000" cy="4140200"/>
          </a:xfrm>
        </p:spPr>
        <p:txBody>
          <a:bodyPr/>
          <a:lstStyle/>
          <a:p>
            <a:r>
              <a:rPr lang="zh-CN" altLang="en-US"/>
              <a:t>单击图标添加图片</a:t>
            </a:r>
          </a:p>
        </p:txBody>
      </p:sp>
    </p:spTree>
    <p:extLst>
      <p:ext uri="{BB962C8B-B14F-4D97-AF65-F5344CB8AC3E}">
        <p14:creationId xmlns:p14="http://schemas.microsoft.com/office/powerpoint/2010/main" val="631469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图文01">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3402000" cy="3402000"/>
          </a:xfrm>
        </p:spPr>
        <p:txBody>
          <a:bodyPr/>
          <a:lstStyle/>
          <a:p>
            <a:r>
              <a:rPr lang="zh-CN" altLang="en-US"/>
              <a:t>单击图标添加图片</a:t>
            </a:r>
          </a:p>
        </p:txBody>
      </p:sp>
      <p:sp>
        <p:nvSpPr>
          <p:cNvPr id="8" name="图片占位符 6"/>
          <p:cNvSpPr>
            <a:spLocks noGrp="1"/>
          </p:cNvSpPr>
          <p:nvPr>
            <p:ph type="pic" sz="quarter" idx="11"/>
          </p:nvPr>
        </p:nvSpPr>
        <p:spPr>
          <a:xfrm>
            <a:off x="3420000" y="3444714"/>
            <a:ext cx="3402000" cy="3402000"/>
          </a:xfrm>
        </p:spPr>
        <p:txBody>
          <a:bodyPr/>
          <a:lstStyle/>
          <a:p>
            <a:r>
              <a:rPr lang="zh-CN" altLang="en-US"/>
              <a:t>单击图标添加图片</a:t>
            </a:r>
          </a:p>
        </p:txBody>
      </p:sp>
      <p:sp>
        <p:nvSpPr>
          <p:cNvPr id="3" name="图片占位符 2"/>
          <p:cNvSpPr>
            <a:spLocks noGrp="1"/>
          </p:cNvSpPr>
          <p:nvPr>
            <p:ph type="pic" sz="quarter" idx="12"/>
          </p:nvPr>
        </p:nvSpPr>
        <p:spPr>
          <a:xfrm>
            <a:off x="6822000" y="0"/>
            <a:ext cx="5370000" cy="6846888"/>
          </a:xfrm>
        </p:spPr>
        <p:txBody>
          <a:bodyPr/>
          <a:lstStyle/>
          <a:p>
            <a:endParaRPr lang="zh-CN" altLang="en-US"/>
          </a:p>
        </p:txBody>
      </p:sp>
    </p:spTree>
    <p:extLst>
      <p:ext uri="{BB962C8B-B14F-4D97-AF65-F5344CB8AC3E}">
        <p14:creationId xmlns:p14="http://schemas.microsoft.com/office/powerpoint/2010/main" val="324176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图文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103313" y="1944686"/>
            <a:ext cx="1944687" cy="1944687"/>
          </a:xfrm>
        </p:spPr>
        <p:txBody>
          <a:bodyPr/>
          <a:lstStyle/>
          <a:p>
            <a:r>
              <a:rPr lang="zh-CN" altLang="en-US"/>
              <a:t>单击图标添加图片</a:t>
            </a:r>
          </a:p>
        </p:txBody>
      </p:sp>
      <p:sp>
        <p:nvSpPr>
          <p:cNvPr id="8" name="图片占位符 6"/>
          <p:cNvSpPr>
            <a:spLocks noGrp="1"/>
          </p:cNvSpPr>
          <p:nvPr>
            <p:ph type="pic" sz="quarter" idx="11"/>
          </p:nvPr>
        </p:nvSpPr>
        <p:spPr>
          <a:xfrm>
            <a:off x="3788455" y="1944686"/>
            <a:ext cx="1944687" cy="1944687"/>
          </a:xfrm>
        </p:spPr>
        <p:txBody>
          <a:bodyPr/>
          <a:lstStyle/>
          <a:p>
            <a:r>
              <a:rPr lang="zh-CN" altLang="en-US"/>
              <a:t>单击图标添加图片</a:t>
            </a:r>
          </a:p>
        </p:txBody>
      </p:sp>
      <p:sp>
        <p:nvSpPr>
          <p:cNvPr id="9" name="图片占位符 6"/>
          <p:cNvSpPr>
            <a:spLocks noGrp="1"/>
          </p:cNvSpPr>
          <p:nvPr>
            <p:ph type="pic" sz="quarter" idx="12"/>
          </p:nvPr>
        </p:nvSpPr>
        <p:spPr>
          <a:xfrm>
            <a:off x="6473597" y="1944686"/>
            <a:ext cx="1944687" cy="1944687"/>
          </a:xfrm>
        </p:spPr>
        <p:txBody>
          <a:bodyPr/>
          <a:lstStyle/>
          <a:p>
            <a:r>
              <a:rPr lang="zh-CN" altLang="en-US"/>
              <a:t>单击图标添加图片</a:t>
            </a:r>
          </a:p>
        </p:txBody>
      </p:sp>
      <p:sp>
        <p:nvSpPr>
          <p:cNvPr id="10" name="图片占位符 6"/>
          <p:cNvSpPr>
            <a:spLocks noGrp="1"/>
          </p:cNvSpPr>
          <p:nvPr>
            <p:ph type="pic" sz="quarter" idx="13"/>
          </p:nvPr>
        </p:nvSpPr>
        <p:spPr>
          <a:xfrm>
            <a:off x="9158739" y="1944686"/>
            <a:ext cx="1944687" cy="1944687"/>
          </a:xfrm>
        </p:spPr>
        <p:txBody>
          <a:bodyPr/>
          <a:lstStyle/>
          <a:p>
            <a:r>
              <a:rPr lang="zh-CN" altLang="en-US"/>
              <a:t>单击图标添加图片</a:t>
            </a:r>
          </a:p>
        </p:txBody>
      </p:sp>
    </p:spTree>
    <p:extLst>
      <p:ext uri="{BB962C8B-B14F-4D97-AF65-F5344CB8AC3E}">
        <p14:creationId xmlns:p14="http://schemas.microsoft.com/office/powerpoint/2010/main" val="297877354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图文0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90513" y="319088"/>
            <a:ext cx="7693025" cy="6242050"/>
          </a:xfrm>
        </p:spPr>
        <p:txBody>
          <a:bodyPr/>
          <a:lstStyle/>
          <a:p>
            <a:r>
              <a:rPr lang="zh-CN" altLang="en-US"/>
              <a:t>单击图标添加图片</a:t>
            </a:r>
          </a:p>
        </p:txBody>
      </p:sp>
    </p:spTree>
    <p:extLst>
      <p:ext uri="{BB962C8B-B14F-4D97-AF65-F5344CB8AC3E}">
        <p14:creationId xmlns:p14="http://schemas.microsoft.com/office/powerpoint/2010/main" val="526016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51EC7-48A3-4FA6-9C33-987C5B495435}" type="datetimeFigureOut">
              <a:rPr lang="zh-CN" altLang="en-US" smtClean="0"/>
              <a:t>2016/11/12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E8AE4-E50B-4317-A0D1-0461D53AA4D9}" type="slidenum">
              <a:rPr lang="zh-CN" altLang="en-US" smtClean="0"/>
              <a:t>‹#›</a:t>
            </a:fld>
            <a:endParaRPr lang="zh-CN" altLang="en-US"/>
          </a:p>
        </p:txBody>
      </p:sp>
    </p:spTree>
    <p:extLst>
      <p:ext uri="{BB962C8B-B14F-4D97-AF65-F5344CB8AC3E}">
        <p14:creationId xmlns:p14="http://schemas.microsoft.com/office/powerpoint/2010/main" val="119866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2016/11/12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387884498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5.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0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自由: 形状 6"/>
          <p:cNvSpPr/>
          <p:nvPr/>
        </p:nvSpPr>
        <p:spPr>
          <a:xfrm rot="13500000" flipV="1">
            <a:off x="4201301" y="-2161399"/>
            <a:ext cx="3789396" cy="3789397"/>
          </a:xfrm>
          <a:custGeom>
            <a:avLst/>
            <a:gdLst>
              <a:gd name="connsiteX0" fmla="*/ 3789396 w 3789396"/>
              <a:gd name="connsiteY0" fmla="*/ 3789397 h 3789397"/>
              <a:gd name="connsiteX1" fmla="*/ 0 w 3789396"/>
              <a:gd name="connsiteY1" fmla="*/ 0 h 3789397"/>
              <a:gd name="connsiteX2" fmla="*/ 0 w 3789396"/>
              <a:gd name="connsiteY2" fmla="*/ 3789397 h 3789397"/>
            </a:gdLst>
            <a:ahLst/>
            <a:cxnLst>
              <a:cxn ang="0">
                <a:pos x="connsiteX0" y="connsiteY0"/>
              </a:cxn>
              <a:cxn ang="0">
                <a:pos x="connsiteX1" y="connsiteY1"/>
              </a:cxn>
              <a:cxn ang="0">
                <a:pos x="connsiteX2" y="connsiteY2"/>
              </a:cxn>
            </a:cxnLst>
            <a:rect l="l" t="t" r="r" b="b"/>
            <a:pathLst>
              <a:path w="3789396" h="3789397">
                <a:moveTo>
                  <a:pt x="3789396" y="3789397"/>
                </a:moveTo>
                <a:lnTo>
                  <a:pt x="0" y="0"/>
                </a:lnTo>
                <a:lnTo>
                  <a:pt x="0" y="3789397"/>
                </a:lnTo>
                <a:close/>
              </a:path>
            </a:pathLst>
          </a:custGeom>
          <a:noFill/>
          <a:ln w="1270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03085"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898742"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L 形 9"/>
          <p:cNvSpPr/>
          <p:nvPr/>
        </p:nvSpPr>
        <p:spPr>
          <a:xfrm rot="18900000">
            <a:off x="5682048" y="762709"/>
            <a:ext cx="827902" cy="827902"/>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 形 10"/>
          <p:cNvSpPr/>
          <p:nvPr/>
        </p:nvSpPr>
        <p:spPr>
          <a:xfrm rot="18900000">
            <a:off x="5887705" y="5920460"/>
            <a:ext cx="416586" cy="416586"/>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11815" y="2969333"/>
            <a:ext cx="8568372" cy="923330"/>
          </a:xfrm>
          <a:prstGeom prst="rect">
            <a:avLst/>
          </a:prstGeom>
          <a:noFill/>
        </p:spPr>
        <p:txBody>
          <a:bodyPr wrap="none" rtlCol="0">
            <a:spAutoFit/>
          </a:bodyPr>
          <a:lstStyle/>
          <a:p>
            <a:pPr algn="ctr"/>
            <a:r>
              <a:rPr lang="zh-CN" altLang="en-US" sz="5400" b="1" spc="300" dirty="0">
                <a:solidFill>
                  <a:schemeClr val="bg1"/>
                </a:solidFill>
                <a:latin typeface="微软雅黑" panose="020B0503020204020204" pitchFamily="34" charset="-122"/>
                <a:ea typeface="微软雅黑" panose="020B0503020204020204" pitchFamily="34" charset="-122"/>
              </a:rPr>
              <a:t>简约几何系列模板</a:t>
            </a:r>
            <a:r>
              <a:rPr lang="en-US" altLang="zh-CN" sz="5400" b="1" spc="300" dirty="0">
                <a:solidFill>
                  <a:schemeClr val="bg1"/>
                </a:solidFill>
                <a:latin typeface="微软雅黑" panose="020B0503020204020204" pitchFamily="34" charset="-122"/>
                <a:ea typeface="微软雅黑" panose="020B0503020204020204" pitchFamily="34" charset="-122"/>
              </a:rPr>
              <a:t>·</a:t>
            </a:r>
            <a:r>
              <a:rPr lang="zh-CN" altLang="en-US" sz="5400" b="1" spc="300" dirty="0">
                <a:solidFill>
                  <a:schemeClr val="bg1"/>
                </a:solidFill>
                <a:latin typeface="微软雅黑" panose="020B0503020204020204" pitchFamily="34" charset="-122"/>
                <a:ea typeface="微软雅黑" panose="020B0503020204020204" pitchFamily="34" charset="-122"/>
              </a:rPr>
              <a:t>矩形篇</a:t>
            </a:r>
          </a:p>
        </p:txBody>
      </p:sp>
      <p:sp>
        <p:nvSpPr>
          <p:cNvPr id="13" name="矩形 12"/>
          <p:cNvSpPr/>
          <p:nvPr/>
        </p:nvSpPr>
        <p:spPr>
          <a:xfrm>
            <a:off x="1103085" y="3314701"/>
            <a:ext cx="9985829" cy="792842"/>
          </a:xfrm>
          <a:custGeom>
            <a:avLst/>
            <a:gdLst>
              <a:gd name="connsiteX0" fmla="*/ 0 w 9985829"/>
              <a:gd name="connsiteY0" fmla="*/ 0 h 783772"/>
              <a:gd name="connsiteX1" fmla="*/ 9985829 w 9985829"/>
              <a:gd name="connsiteY1" fmla="*/ 0 h 783772"/>
              <a:gd name="connsiteX2" fmla="*/ 9985829 w 9985829"/>
              <a:gd name="connsiteY2" fmla="*/ 783772 h 783772"/>
              <a:gd name="connsiteX3" fmla="*/ 0 w 9985829"/>
              <a:gd name="connsiteY3" fmla="*/ 783772 h 783772"/>
              <a:gd name="connsiteX4" fmla="*/ 0 w 9985829"/>
              <a:gd name="connsiteY4" fmla="*/ 0 h 783772"/>
              <a:gd name="connsiteX0" fmla="*/ 0 w 9985829"/>
              <a:gd name="connsiteY0" fmla="*/ 9071 h 792843"/>
              <a:gd name="connsiteX1" fmla="*/ 678090 w 9985829"/>
              <a:gd name="connsiteY1" fmla="*/ 0 h 792843"/>
              <a:gd name="connsiteX2" fmla="*/ 9985829 w 9985829"/>
              <a:gd name="connsiteY2" fmla="*/ 9071 h 792843"/>
              <a:gd name="connsiteX3" fmla="*/ 9985829 w 9985829"/>
              <a:gd name="connsiteY3" fmla="*/ 792843 h 792843"/>
              <a:gd name="connsiteX4" fmla="*/ 0 w 9985829"/>
              <a:gd name="connsiteY4" fmla="*/ 792843 h 792843"/>
              <a:gd name="connsiteX5" fmla="*/ 0 w 9985829"/>
              <a:gd name="connsiteY5" fmla="*/ 9071 h 792843"/>
              <a:gd name="connsiteX0" fmla="*/ 0 w 9985829"/>
              <a:gd name="connsiteY0" fmla="*/ 9071 h 792843"/>
              <a:gd name="connsiteX1" fmla="*/ 678090 w 9985829"/>
              <a:gd name="connsiteY1" fmla="*/ 0 h 792843"/>
              <a:gd name="connsiteX2" fmla="*/ 9279165 w 9985829"/>
              <a:gd name="connsiteY2" fmla="*/ 1 h 792843"/>
              <a:gd name="connsiteX3" fmla="*/ 9985829 w 9985829"/>
              <a:gd name="connsiteY3" fmla="*/ 9071 h 792843"/>
              <a:gd name="connsiteX4" fmla="*/ 9985829 w 9985829"/>
              <a:gd name="connsiteY4" fmla="*/ 792843 h 792843"/>
              <a:gd name="connsiteX5" fmla="*/ 0 w 9985829"/>
              <a:gd name="connsiteY5" fmla="*/ 792843 h 792843"/>
              <a:gd name="connsiteX6" fmla="*/ 0 w 9985829"/>
              <a:gd name="connsiteY6" fmla="*/ 9071 h 792843"/>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91439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0476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5238 h 792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85829" h="792842">
                <a:moveTo>
                  <a:pt x="9279165" y="0"/>
                </a:moveTo>
                <a:lnTo>
                  <a:pt x="9985829" y="9070"/>
                </a:lnTo>
                <a:lnTo>
                  <a:pt x="9985829" y="792842"/>
                </a:lnTo>
                <a:lnTo>
                  <a:pt x="0" y="792842"/>
                </a:lnTo>
                <a:lnTo>
                  <a:pt x="0" y="9070"/>
                </a:lnTo>
                <a:lnTo>
                  <a:pt x="769530" y="15238"/>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8715" y="2969333"/>
            <a:ext cx="678735" cy="67873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088914" y="4113543"/>
            <a:ext cx="472971" cy="472971"/>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800914" y="4586514"/>
            <a:ext cx="288000" cy="28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8108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2" name="矩形 11"/>
          <p:cNvSpPr/>
          <p:nvPr/>
        </p:nvSpPr>
        <p:spPr>
          <a:xfrm>
            <a:off x="7327900" y="4000500"/>
            <a:ext cx="2641600" cy="2616200"/>
          </a:xfrm>
          <a:prstGeom prst="rect">
            <a:avLst/>
          </a:prstGeom>
          <a:noFill/>
          <a:ln w="9525">
            <a:solidFill>
              <a:srgbClr val="00B0F0">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0"/>
            <a:ext cx="6106472" cy="6858000"/>
          </a:xfrm>
          <a:prstGeom prst="rect">
            <a:avLst/>
          </a:prstGeom>
          <a:solidFill>
            <a:srgbClr val="00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4"/>
          <p:cNvSpPr/>
          <p:nvPr/>
        </p:nvSpPr>
        <p:spPr>
          <a:xfrm>
            <a:off x="4258819" y="876694"/>
            <a:ext cx="3695307" cy="3695307"/>
          </a:xfrm>
          <a:prstGeom prst="rect">
            <a:avLst/>
          </a:prstGeom>
          <a:noFill/>
          <a:ln w="1016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6"/>
          <p:cNvCxnSpPr/>
          <p:nvPr/>
        </p:nvCxnSpPr>
        <p:spPr>
          <a:xfrm>
            <a:off x="6577149" y="2724347"/>
            <a:ext cx="564545"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425502" y="2863344"/>
            <a:ext cx="3365024" cy="523220"/>
          </a:xfrm>
          <a:prstGeom prst="rect">
            <a:avLst/>
          </a:prstGeom>
          <a:solidFill>
            <a:schemeClr val="bg1"/>
          </a:solidFill>
        </p:spPr>
        <p:txBody>
          <a:bodyPr wrap="none" rtlCol="0">
            <a:spAutoFit/>
          </a:bodyPr>
          <a:lstStyle/>
          <a:p>
            <a:r>
              <a:rPr lang="zh-CN" altLang="en-US" sz="2800" b="1" spc="300" dirty="0">
                <a:latin typeface="微软雅黑" panose="020B0503020204020204" pitchFamily="34" charset="-122"/>
                <a:ea typeface="微软雅黑" panose="020B0503020204020204" pitchFamily="34" charset="-122"/>
              </a:rPr>
              <a:t>做总结性页面不错</a:t>
            </a:r>
          </a:p>
        </p:txBody>
      </p:sp>
      <p:sp>
        <p:nvSpPr>
          <p:cNvPr id="11" name="文本框 10"/>
          <p:cNvSpPr txBox="1"/>
          <p:nvPr/>
        </p:nvSpPr>
        <p:spPr>
          <a:xfrm>
            <a:off x="8267701" y="3651139"/>
            <a:ext cx="3390900" cy="1841723"/>
          </a:xfrm>
          <a:prstGeom prst="rect">
            <a:avLst/>
          </a:prstGeom>
          <a:solidFill>
            <a:schemeClr val="bg1"/>
          </a:solidFill>
        </p:spPr>
        <p:txBody>
          <a:bodyPr wrap="square" rtlCol="0">
            <a:spAutoFit/>
          </a:bodyPr>
          <a:lstStyle/>
          <a:p>
            <a:pPr>
              <a:lnSpc>
                <a:spcPct val="130000"/>
              </a:lnSpc>
            </a:pPr>
            <a:r>
              <a:rPr lang="zh-CN" altLang="en-US" dirty="0">
                <a:latin typeface="幼圆" panose="02010509060101010101" pitchFamily="49" charset="-122"/>
                <a:ea typeface="幼圆" panose="02010509060101010101" pitchFamily="49" charset="-122"/>
              </a:rPr>
              <a:t>幻灯片的内容（特别是一些图案及图片元素）多种多样，但无论如何，我们都要使它们看起来协调统一，可以利用颜色重复、字体及版式统一起来。</a:t>
            </a:r>
          </a:p>
        </p:txBody>
      </p:sp>
      <p:sp>
        <p:nvSpPr>
          <p:cNvPr id="13" name="矩形 12"/>
          <p:cNvSpPr/>
          <p:nvPr/>
        </p:nvSpPr>
        <p:spPr>
          <a:xfrm>
            <a:off x="11099801" y="317894"/>
            <a:ext cx="558800" cy="558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679526" y="1057613"/>
            <a:ext cx="144000" cy="144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2731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2" name="矩形 31"/>
          <p:cNvSpPr/>
          <p:nvPr/>
        </p:nvSpPr>
        <p:spPr>
          <a:xfrm>
            <a:off x="0" y="0"/>
            <a:ext cx="12192000" cy="3429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88387"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01</a:t>
            </a:r>
          </a:p>
        </p:txBody>
      </p:sp>
      <p:sp>
        <p:nvSpPr>
          <p:cNvPr id="12" name="文本框 11"/>
          <p:cNvSpPr txBox="1"/>
          <p:nvPr/>
        </p:nvSpPr>
        <p:spPr>
          <a:xfrm>
            <a:off x="4303107"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02</a:t>
            </a:r>
          </a:p>
        </p:txBody>
      </p:sp>
      <p:sp>
        <p:nvSpPr>
          <p:cNvPr id="15" name="文本框 14"/>
          <p:cNvSpPr txBox="1"/>
          <p:nvPr/>
        </p:nvSpPr>
        <p:spPr>
          <a:xfrm>
            <a:off x="7273050"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03</a:t>
            </a:r>
          </a:p>
        </p:txBody>
      </p:sp>
      <p:sp>
        <p:nvSpPr>
          <p:cNvPr id="18" name="文本框 17"/>
          <p:cNvSpPr txBox="1"/>
          <p:nvPr/>
        </p:nvSpPr>
        <p:spPr>
          <a:xfrm>
            <a:off x="10190591"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04</a:t>
            </a:r>
          </a:p>
        </p:txBody>
      </p:sp>
      <p:sp>
        <p:nvSpPr>
          <p:cNvPr id="37" name="矩形 36"/>
          <p:cNvSpPr/>
          <p:nvPr/>
        </p:nvSpPr>
        <p:spPr>
          <a:xfrm>
            <a:off x="508133" y="2641600"/>
            <a:ext cx="238760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29410"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399353"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316892"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29590"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4" name="文本框 33"/>
          <p:cNvSpPr txBox="1"/>
          <p:nvPr/>
        </p:nvSpPr>
        <p:spPr>
          <a:xfrm>
            <a:off x="3663658"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5" name="文本框 34"/>
          <p:cNvSpPr txBox="1"/>
          <p:nvPr/>
        </p:nvSpPr>
        <p:spPr>
          <a:xfrm>
            <a:off x="6597726"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6" name="文本框 35"/>
          <p:cNvSpPr txBox="1"/>
          <p:nvPr/>
        </p:nvSpPr>
        <p:spPr>
          <a:xfrm>
            <a:off x="9531794"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41" name="文本框 40"/>
          <p:cNvSpPr txBox="1"/>
          <p:nvPr/>
        </p:nvSpPr>
        <p:spPr>
          <a:xfrm>
            <a:off x="4703115" y="911880"/>
            <a:ext cx="2800768" cy="523220"/>
          </a:xfrm>
          <a:prstGeom prst="rect">
            <a:avLst/>
          </a:prstGeom>
          <a:noFill/>
        </p:spPr>
        <p:txBody>
          <a:bodyPr wrap="none" rtlCol="0">
            <a:spAutoFit/>
          </a:bodyPr>
          <a:lstStyle/>
          <a:p>
            <a:pPr algn="ctr"/>
            <a:r>
              <a:rPr lang="zh-CN" altLang="en-US" sz="2800" b="1" spc="600" dirty="0">
                <a:solidFill>
                  <a:schemeClr val="bg1"/>
                </a:solidFill>
                <a:latin typeface="微软雅黑" panose="020B0503020204020204" pitchFamily="34" charset="-122"/>
                <a:ea typeface="微软雅黑" panose="020B0503020204020204" pitchFamily="34" charset="-122"/>
              </a:rPr>
              <a:t>并列关系论述</a:t>
            </a:r>
          </a:p>
        </p:txBody>
      </p:sp>
      <p:cxnSp>
        <p:nvCxnSpPr>
          <p:cNvPr id="19" name="直接连接符 18"/>
          <p:cNvCxnSpPr/>
          <p:nvPr/>
        </p:nvCxnSpPr>
        <p:spPr>
          <a:xfrm>
            <a:off x="5566230" y="1629973"/>
            <a:ext cx="10595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7432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10" name="组合 9"/>
          <p:cNvGrpSpPr/>
          <p:nvPr/>
        </p:nvGrpSpPr>
        <p:grpSpPr>
          <a:xfrm>
            <a:off x="228600" y="228600"/>
            <a:ext cx="11734800" cy="6413500"/>
            <a:chOff x="228600" y="228600"/>
            <a:chExt cx="11734800" cy="6413500"/>
          </a:xfrm>
        </p:grpSpPr>
        <p:sp>
          <p:nvSpPr>
            <p:cNvPr id="8" name="矩形 7"/>
            <p:cNvSpPr/>
            <p:nvPr/>
          </p:nvSpPr>
          <p:spPr>
            <a:xfrm>
              <a:off x="228600" y="228600"/>
              <a:ext cx="5867400" cy="6413500"/>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228600"/>
              <a:ext cx="5867400" cy="64135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Chart 1"/>
          <p:cNvGraphicFramePr/>
          <p:nvPr>
            <p:extLst>
              <p:ext uri="{D42A27DB-BD31-4B8C-83A1-F6EECF244321}">
                <p14:modId xmlns:p14="http://schemas.microsoft.com/office/powerpoint/2010/main" val="3094602297"/>
              </p:ext>
            </p:extLst>
          </p:nvPr>
        </p:nvGraphicFramePr>
        <p:xfrm>
          <a:off x="6997962" y="550748"/>
          <a:ext cx="4271026" cy="5769204"/>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2436294" y="1663051"/>
            <a:ext cx="1223412" cy="461665"/>
          </a:xfrm>
          <a:prstGeom prst="rect">
            <a:avLst/>
          </a:prstGeom>
          <a:noFill/>
        </p:spPr>
        <p:txBody>
          <a:bodyPr wrap="none" rtlCol="0">
            <a:spAutoFit/>
          </a:bodyPr>
          <a:lstStyle/>
          <a:p>
            <a:pPr algn="ctr"/>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2508000" y="24492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17600" y="2796244"/>
            <a:ext cx="3860800" cy="1327286"/>
          </a:xfrm>
          <a:prstGeom prst="rect">
            <a:avLst/>
          </a:prstGeom>
          <a:noFill/>
        </p:spPr>
        <p:txBody>
          <a:bodyPr wrap="square" rtlCol="0">
            <a:spAutoFit/>
          </a:bodyPr>
          <a:lstStyle/>
          <a:p>
            <a:pPr algn="ct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2" name="矩形 11"/>
          <p:cNvSpPr/>
          <p:nvPr/>
        </p:nvSpPr>
        <p:spPr>
          <a:xfrm>
            <a:off x="2910624" y="5362063"/>
            <a:ext cx="276737" cy="276737"/>
          </a:xfrm>
          <a:prstGeom prst="rect">
            <a:avLst/>
          </a:prstGeom>
          <a:noFill/>
          <a:ln w="6350">
            <a:solidFill>
              <a:srgbClr val="7F7F7F">
                <a:alpha val="8509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933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矩形 2"/>
          <p:cNvSpPr/>
          <p:nvPr/>
        </p:nvSpPr>
        <p:spPr>
          <a:xfrm>
            <a:off x="6096000" y="539750"/>
            <a:ext cx="5537200" cy="5778500"/>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451600" y="20574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451600" y="34290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451600" y="48006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51600" y="888713"/>
            <a:ext cx="3493264" cy="933738"/>
            <a:chOff x="6451600" y="888713"/>
            <a:chExt cx="3493264" cy="933738"/>
          </a:xfrm>
        </p:grpSpPr>
        <p:sp>
          <p:nvSpPr>
            <p:cNvPr id="11" name="文本框 10"/>
            <p:cNvSpPr txBox="1"/>
            <p:nvPr/>
          </p:nvSpPr>
          <p:spPr>
            <a:xfrm>
              <a:off x="6451600" y="888713"/>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2" name="文本框 11"/>
            <p:cNvSpPr txBox="1"/>
            <p:nvPr/>
          </p:nvSpPr>
          <p:spPr>
            <a:xfrm>
              <a:off x="6451600" y="1453119"/>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21" name="组合 20"/>
          <p:cNvGrpSpPr/>
          <p:nvPr/>
        </p:nvGrpSpPr>
        <p:grpSpPr>
          <a:xfrm>
            <a:off x="6451600" y="2267026"/>
            <a:ext cx="3493264" cy="933738"/>
            <a:chOff x="6451600" y="2279363"/>
            <a:chExt cx="3493264" cy="933738"/>
          </a:xfrm>
        </p:grpSpPr>
        <p:sp>
          <p:nvSpPr>
            <p:cNvPr id="13" name="文本框 12"/>
            <p:cNvSpPr txBox="1"/>
            <p:nvPr/>
          </p:nvSpPr>
          <p:spPr>
            <a:xfrm>
              <a:off x="6451600" y="2279363"/>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4" name="文本框 13"/>
            <p:cNvSpPr txBox="1"/>
            <p:nvPr/>
          </p:nvSpPr>
          <p:spPr>
            <a:xfrm>
              <a:off x="6451600" y="2843769"/>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20" name="组合 19"/>
          <p:cNvGrpSpPr/>
          <p:nvPr/>
        </p:nvGrpSpPr>
        <p:grpSpPr>
          <a:xfrm>
            <a:off x="6451600" y="3645339"/>
            <a:ext cx="3493264" cy="933738"/>
            <a:chOff x="6451600" y="3638778"/>
            <a:chExt cx="3493264" cy="933738"/>
          </a:xfrm>
        </p:grpSpPr>
        <p:sp>
          <p:nvSpPr>
            <p:cNvPr id="15" name="文本框 14"/>
            <p:cNvSpPr txBox="1"/>
            <p:nvPr/>
          </p:nvSpPr>
          <p:spPr>
            <a:xfrm>
              <a:off x="6451600" y="3638778"/>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6" name="文本框 15"/>
            <p:cNvSpPr txBox="1"/>
            <p:nvPr/>
          </p:nvSpPr>
          <p:spPr>
            <a:xfrm>
              <a:off x="6451600" y="4203184"/>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19" name="组合 18"/>
          <p:cNvGrpSpPr/>
          <p:nvPr/>
        </p:nvGrpSpPr>
        <p:grpSpPr>
          <a:xfrm>
            <a:off x="6451600" y="5023652"/>
            <a:ext cx="3493264" cy="933738"/>
            <a:chOff x="6451600" y="5023652"/>
            <a:chExt cx="3493264" cy="933738"/>
          </a:xfrm>
        </p:grpSpPr>
        <p:sp>
          <p:nvSpPr>
            <p:cNvPr id="17" name="文本框 16"/>
            <p:cNvSpPr txBox="1"/>
            <p:nvPr/>
          </p:nvSpPr>
          <p:spPr>
            <a:xfrm>
              <a:off x="6451600" y="5023652"/>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8" name="文本框 17"/>
            <p:cNvSpPr txBox="1"/>
            <p:nvPr/>
          </p:nvSpPr>
          <p:spPr>
            <a:xfrm>
              <a:off x="6451600" y="5588058"/>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sp>
        <p:nvSpPr>
          <p:cNvPr id="23" name="文本框 22"/>
          <p:cNvSpPr txBox="1"/>
          <p:nvPr/>
        </p:nvSpPr>
        <p:spPr>
          <a:xfrm>
            <a:off x="1003300" y="88974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小标题</a:t>
            </a:r>
          </a:p>
        </p:txBody>
      </p:sp>
      <p:sp>
        <p:nvSpPr>
          <p:cNvPr id="24" name="文本框 23"/>
          <p:cNvSpPr txBox="1"/>
          <p:nvPr/>
        </p:nvSpPr>
        <p:spPr>
          <a:xfrm>
            <a:off x="1003300" y="1281745"/>
            <a:ext cx="3365024" cy="523220"/>
          </a:xfrm>
          <a:prstGeom prst="rect">
            <a:avLst/>
          </a:prstGeom>
          <a:noFill/>
        </p:spPr>
        <p:txBody>
          <a:bodyPr wrap="none" rtlCol="0">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列数据综述性页面</a:t>
            </a:r>
          </a:p>
        </p:txBody>
      </p:sp>
      <p:cxnSp>
        <p:nvCxnSpPr>
          <p:cNvPr id="26" name="直接连接符 25"/>
          <p:cNvCxnSpPr/>
          <p:nvPr/>
        </p:nvCxnSpPr>
        <p:spPr>
          <a:xfrm>
            <a:off x="2582798" y="1932140"/>
            <a:ext cx="15936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42900" y="539750"/>
            <a:ext cx="1323340" cy="2889250"/>
          </a:xfrm>
          <a:custGeom>
            <a:avLst/>
            <a:gdLst>
              <a:gd name="connsiteX0" fmla="*/ 0 w 1320800"/>
              <a:gd name="connsiteY0" fmla="*/ 0 h 2889250"/>
              <a:gd name="connsiteX1" fmla="*/ 1320800 w 1320800"/>
              <a:gd name="connsiteY1" fmla="*/ 0 h 2889250"/>
              <a:gd name="connsiteX2" fmla="*/ 1320800 w 1320800"/>
              <a:gd name="connsiteY2" fmla="*/ 2889250 h 2889250"/>
              <a:gd name="connsiteX3" fmla="*/ 0 w 1320800"/>
              <a:gd name="connsiteY3" fmla="*/ 2889250 h 2889250"/>
              <a:gd name="connsiteX4" fmla="*/ 0 w 1320800"/>
              <a:gd name="connsiteY4"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14450 w 1320800"/>
              <a:gd name="connsiteY3" fmla="*/ 1314450 h 2889250"/>
              <a:gd name="connsiteX4" fmla="*/ 1320800 w 1320800"/>
              <a:gd name="connsiteY4" fmla="*/ 2889250 h 2889250"/>
              <a:gd name="connsiteX5" fmla="*/ 0 w 1320800"/>
              <a:gd name="connsiteY5" fmla="*/ 2889250 h 2889250"/>
              <a:gd name="connsiteX6" fmla="*/ 0 w 1320800"/>
              <a:gd name="connsiteY6" fmla="*/ 0 h 2889250"/>
              <a:gd name="connsiteX0" fmla="*/ 1314450 w 1412240"/>
              <a:gd name="connsiteY0" fmla="*/ 1314450 h 2889250"/>
              <a:gd name="connsiteX1" fmla="*/ 1320800 w 1412240"/>
              <a:gd name="connsiteY1" fmla="*/ 2889250 h 2889250"/>
              <a:gd name="connsiteX2" fmla="*/ 0 w 1412240"/>
              <a:gd name="connsiteY2" fmla="*/ 2889250 h 2889250"/>
              <a:gd name="connsiteX3" fmla="*/ 0 w 1412240"/>
              <a:gd name="connsiteY3" fmla="*/ 0 h 2889250"/>
              <a:gd name="connsiteX4" fmla="*/ 1320800 w 1412240"/>
              <a:gd name="connsiteY4" fmla="*/ 0 h 2889250"/>
              <a:gd name="connsiteX5" fmla="*/ 1412240 w 1412240"/>
              <a:gd name="connsiteY5" fmla="*/ 377190 h 2889250"/>
              <a:gd name="connsiteX0" fmla="*/ 1314450 w 1323340"/>
              <a:gd name="connsiteY0" fmla="*/ 1314450 h 2889250"/>
              <a:gd name="connsiteX1" fmla="*/ 1320800 w 1323340"/>
              <a:gd name="connsiteY1" fmla="*/ 2889250 h 2889250"/>
              <a:gd name="connsiteX2" fmla="*/ 0 w 1323340"/>
              <a:gd name="connsiteY2" fmla="*/ 2889250 h 2889250"/>
              <a:gd name="connsiteX3" fmla="*/ 0 w 1323340"/>
              <a:gd name="connsiteY3" fmla="*/ 0 h 2889250"/>
              <a:gd name="connsiteX4" fmla="*/ 1320800 w 1323340"/>
              <a:gd name="connsiteY4" fmla="*/ 0 h 2889250"/>
              <a:gd name="connsiteX5" fmla="*/ 1323340 w 1323340"/>
              <a:gd name="connsiteY5" fmla="*/ 351790 h 28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40" h="2889250">
                <a:moveTo>
                  <a:pt x="1314450" y="1314450"/>
                </a:moveTo>
                <a:cubicBezTo>
                  <a:pt x="1316567" y="1839383"/>
                  <a:pt x="1318683" y="2364317"/>
                  <a:pt x="1320800" y="2889250"/>
                </a:cubicBezTo>
                <a:lnTo>
                  <a:pt x="0" y="2889250"/>
                </a:lnTo>
                <a:lnTo>
                  <a:pt x="0" y="0"/>
                </a:lnTo>
                <a:lnTo>
                  <a:pt x="1320800" y="0"/>
                </a:lnTo>
                <a:cubicBezTo>
                  <a:pt x="1320800" y="95250"/>
                  <a:pt x="1323340" y="351790"/>
                  <a:pt x="1323340" y="351790"/>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7094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1306059" y="1774371"/>
            <a:ext cx="3309258" cy="330925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77559" y="2787905"/>
            <a:ext cx="1223412" cy="461665"/>
          </a:xfrm>
          <a:prstGeom prst="rect">
            <a:avLst/>
          </a:prstGeom>
          <a:noFill/>
        </p:spPr>
        <p:txBody>
          <a:bodyPr wrap="none" rtlCol="0">
            <a:spAutoFit/>
          </a:bodyPr>
          <a:lstStyle/>
          <a:p>
            <a:r>
              <a:rPr lang="zh-CN" altLang="en-US" sz="2400" b="1" spc="300" dirty="0">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1779157" y="3429000"/>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677558" y="3621802"/>
            <a:ext cx="2602341"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这儿写几个字当副标题</a:t>
            </a:r>
          </a:p>
        </p:txBody>
      </p:sp>
      <p:grpSp>
        <p:nvGrpSpPr>
          <p:cNvPr id="32" name="组合 31"/>
          <p:cNvGrpSpPr/>
          <p:nvPr/>
        </p:nvGrpSpPr>
        <p:grpSpPr>
          <a:xfrm>
            <a:off x="5268748" y="1774371"/>
            <a:ext cx="776451" cy="482599"/>
            <a:chOff x="5268748" y="1774371"/>
            <a:chExt cx="776451" cy="482599"/>
          </a:xfrm>
        </p:grpSpPr>
        <p:sp>
          <p:nvSpPr>
            <p:cNvPr id="9" name="矩形 8"/>
            <p:cNvSpPr/>
            <p:nvPr/>
          </p:nvSpPr>
          <p:spPr>
            <a:xfrm>
              <a:off x="5268748" y="177437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57495" y="187279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87493" y="178483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31" name="组合 30"/>
          <p:cNvGrpSpPr/>
          <p:nvPr/>
        </p:nvGrpSpPr>
        <p:grpSpPr>
          <a:xfrm>
            <a:off x="5268748" y="2481036"/>
            <a:ext cx="776451" cy="482599"/>
            <a:chOff x="5268748" y="2481036"/>
            <a:chExt cx="776451" cy="482599"/>
          </a:xfrm>
        </p:grpSpPr>
        <p:sp>
          <p:nvSpPr>
            <p:cNvPr id="13" name="矩形 12"/>
            <p:cNvSpPr/>
            <p:nvPr/>
          </p:nvSpPr>
          <p:spPr>
            <a:xfrm>
              <a:off x="5268748" y="248103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57495" y="257946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7493" y="249150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30" name="组合 29"/>
          <p:cNvGrpSpPr/>
          <p:nvPr/>
        </p:nvGrpSpPr>
        <p:grpSpPr>
          <a:xfrm>
            <a:off x="5268748" y="3187701"/>
            <a:ext cx="776451" cy="482599"/>
            <a:chOff x="5268748" y="3187701"/>
            <a:chExt cx="776451" cy="482599"/>
          </a:xfrm>
        </p:grpSpPr>
        <p:sp>
          <p:nvSpPr>
            <p:cNvPr id="17" name="矩形 16"/>
            <p:cNvSpPr/>
            <p:nvPr/>
          </p:nvSpPr>
          <p:spPr>
            <a:xfrm>
              <a:off x="5268748" y="318770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57495" y="328612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487493" y="319816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grpSp>
        <p:nvGrpSpPr>
          <p:cNvPr id="29" name="组合 28"/>
          <p:cNvGrpSpPr/>
          <p:nvPr/>
        </p:nvGrpSpPr>
        <p:grpSpPr>
          <a:xfrm>
            <a:off x="5268748" y="3894366"/>
            <a:ext cx="776451" cy="482599"/>
            <a:chOff x="5268748" y="3894366"/>
            <a:chExt cx="776451" cy="482599"/>
          </a:xfrm>
        </p:grpSpPr>
        <p:sp>
          <p:nvSpPr>
            <p:cNvPr id="21" name="矩形 20"/>
            <p:cNvSpPr/>
            <p:nvPr/>
          </p:nvSpPr>
          <p:spPr>
            <a:xfrm>
              <a:off x="5268748" y="389436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457495" y="399279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487493" y="390483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28" name="组合 27"/>
          <p:cNvGrpSpPr/>
          <p:nvPr/>
        </p:nvGrpSpPr>
        <p:grpSpPr>
          <a:xfrm>
            <a:off x="5268748" y="4601030"/>
            <a:ext cx="776451" cy="482599"/>
            <a:chOff x="5268748" y="4601030"/>
            <a:chExt cx="776451" cy="482599"/>
          </a:xfrm>
        </p:grpSpPr>
        <p:sp>
          <p:nvSpPr>
            <p:cNvPr id="25" name="矩形 24"/>
            <p:cNvSpPr/>
            <p:nvPr/>
          </p:nvSpPr>
          <p:spPr>
            <a:xfrm>
              <a:off x="5268748" y="4601030"/>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7495" y="4699454"/>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487493" y="4611497"/>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sp>
        <p:nvSpPr>
          <p:cNvPr id="33" name="文本框 32"/>
          <p:cNvSpPr txBox="1"/>
          <p:nvPr/>
        </p:nvSpPr>
        <p:spPr>
          <a:xfrm>
            <a:off x="6233946" y="1843704"/>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4" name="文本框 33"/>
          <p:cNvSpPr txBox="1"/>
          <p:nvPr/>
        </p:nvSpPr>
        <p:spPr>
          <a:xfrm>
            <a:off x="6233946" y="2550701"/>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5" name="文本框 34"/>
          <p:cNvSpPr txBox="1"/>
          <p:nvPr/>
        </p:nvSpPr>
        <p:spPr>
          <a:xfrm>
            <a:off x="6233946" y="3257698"/>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6" name="文本框 35"/>
          <p:cNvSpPr txBox="1"/>
          <p:nvPr/>
        </p:nvSpPr>
        <p:spPr>
          <a:xfrm>
            <a:off x="6233946" y="3964695"/>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7" name="文本框 36"/>
          <p:cNvSpPr txBox="1"/>
          <p:nvPr/>
        </p:nvSpPr>
        <p:spPr>
          <a:xfrm>
            <a:off x="6233946" y="4671692"/>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Tree>
    <p:extLst>
      <p:ext uri="{BB962C8B-B14F-4D97-AF65-F5344CB8AC3E}">
        <p14:creationId xmlns:p14="http://schemas.microsoft.com/office/powerpoint/2010/main" val="2272631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0" y="0"/>
            <a:ext cx="12192000"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93800"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700407"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682750" y="1041400"/>
            <a:ext cx="3098800" cy="3530600"/>
          </a:xfrm>
        </p:spPr>
      </p:pic>
      <p:pic>
        <p:nvPicPr>
          <p:cNvPr id="18" name="图片占位符 1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7423150" y="1041400"/>
            <a:ext cx="3098800" cy="3530600"/>
          </a:xfrm>
        </p:spPr>
      </p:pic>
      <p:sp>
        <p:nvSpPr>
          <p:cNvPr id="5" name="矩形 4"/>
          <p:cNvSpPr/>
          <p:nvPr/>
        </p:nvSpPr>
        <p:spPr>
          <a:xfrm>
            <a:off x="16764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168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82788" y="4631034"/>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小标题</a:t>
            </a:r>
          </a:p>
        </p:txBody>
      </p:sp>
      <p:cxnSp>
        <p:nvCxnSpPr>
          <p:cNvPr id="9" name="直接连接符 8"/>
          <p:cNvCxnSpPr/>
          <p:nvPr/>
        </p:nvCxnSpPr>
        <p:spPr>
          <a:xfrm>
            <a:off x="18716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782788" y="5013978"/>
            <a:ext cx="2827312" cy="412421"/>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几句话简单介绍版块内容</a:t>
            </a:r>
            <a:endParaRPr lang="en-US" altLang="zh-CN" sz="1600" dirty="0">
              <a:latin typeface="幼圆" panose="02010509060101010101" pitchFamily="49" charset="-122"/>
              <a:ea typeface="幼圆" panose="02010509060101010101" pitchFamily="49" charset="-122"/>
            </a:endParaRPr>
          </a:p>
        </p:txBody>
      </p:sp>
      <p:sp>
        <p:nvSpPr>
          <p:cNvPr id="11" name="文本框 10"/>
          <p:cNvSpPr txBox="1"/>
          <p:nvPr/>
        </p:nvSpPr>
        <p:spPr>
          <a:xfrm>
            <a:off x="7599388" y="4631034"/>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小标题</a:t>
            </a:r>
          </a:p>
        </p:txBody>
      </p:sp>
      <p:cxnSp>
        <p:nvCxnSpPr>
          <p:cNvPr id="12" name="直接连接符 11"/>
          <p:cNvCxnSpPr/>
          <p:nvPr/>
        </p:nvCxnSpPr>
        <p:spPr>
          <a:xfrm>
            <a:off x="76882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599388" y="5013978"/>
            <a:ext cx="2763812" cy="412421"/>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几句话简单介绍版块内容</a:t>
            </a:r>
            <a:endParaRPr lang="en-US" altLang="zh-CN" sz="16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18153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8" name="自由: 形状 7"/>
          <p:cNvSpPr/>
          <p:nvPr/>
        </p:nvSpPr>
        <p:spPr>
          <a:xfrm rot="5400000">
            <a:off x="4897437" y="3395662"/>
            <a:ext cx="3365500" cy="3559175"/>
          </a:xfrm>
          <a:custGeom>
            <a:avLst/>
            <a:gdLst>
              <a:gd name="connsiteX0" fmla="*/ 0 w 3365500"/>
              <a:gd name="connsiteY0" fmla="*/ 3559175 h 3559175"/>
              <a:gd name="connsiteX1" fmla="*/ 0 w 3365500"/>
              <a:gd name="connsiteY1" fmla="*/ 193675 h 3559175"/>
              <a:gd name="connsiteX2" fmla="*/ 435229 w 3365500"/>
              <a:gd name="connsiteY2" fmla="*/ 193675 h 3559175"/>
              <a:gd name="connsiteX3" fmla="*/ 617538 w 3365500"/>
              <a:gd name="connsiteY3" fmla="*/ 0 h 3559175"/>
              <a:gd name="connsiteX4" fmla="*/ 799846 w 3365500"/>
              <a:gd name="connsiteY4" fmla="*/ 193675 h 3559175"/>
              <a:gd name="connsiteX5" fmla="*/ 3365500 w 3365500"/>
              <a:gd name="connsiteY5" fmla="*/ 193675 h 3559175"/>
              <a:gd name="connsiteX6" fmla="*/ 3365500 w 3365500"/>
              <a:gd name="connsiteY6" fmla="*/ 3559175 h 355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5500" h="3559175">
                <a:moveTo>
                  <a:pt x="0" y="3559175"/>
                </a:moveTo>
                <a:lnTo>
                  <a:pt x="0" y="193675"/>
                </a:lnTo>
                <a:lnTo>
                  <a:pt x="435229" y="193675"/>
                </a:lnTo>
                <a:lnTo>
                  <a:pt x="617538" y="0"/>
                </a:lnTo>
                <a:lnTo>
                  <a:pt x="799846" y="193675"/>
                </a:lnTo>
                <a:lnTo>
                  <a:pt x="3365500" y="193675"/>
                </a:lnTo>
                <a:lnTo>
                  <a:pt x="3365500" y="3559175"/>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359775" y="1213105"/>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标题一</a:t>
            </a:r>
          </a:p>
        </p:txBody>
      </p:sp>
      <p:sp>
        <p:nvSpPr>
          <p:cNvPr id="11" name="文本框 10"/>
          <p:cNvSpPr txBox="1"/>
          <p:nvPr/>
        </p:nvSpPr>
        <p:spPr>
          <a:xfrm>
            <a:off x="8359775" y="1754902"/>
            <a:ext cx="3171825" cy="1327286"/>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2" name="文本框 11"/>
          <p:cNvSpPr txBox="1"/>
          <p:nvPr/>
        </p:nvSpPr>
        <p:spPr>
          <a:xfrm>
            <a:off x="5090318" y="404520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13" name="文本框 12"/>
          <p:cNvSpPr txBox="1"/>
          <p:nvPr/>
        </p:nvSpPr>
        <p:spPr>
          <a:xfrm>
            <a:off x="5090318" y="4587002"/>
            <a:ext cx="2786063" cy="1692771"/>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2913807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7" name="自由: 形状 6"/>
          <p:cNvSpPr/>
          <p:nvPr/>
        </p:nvSpPr>
        <p:spPr>
          <a:xfrm flipV="1">
            <a:off x="660400" y="0"/>
            <a:ext cx="4140200" cy="2438400"/>
          </a:xfrm>
          <a:custGeom>
            <a:avLst/>
            <a:gdLst>
              <a:gd name="connsiteX0" fmla="*/ 0 w 4140200"/>
              <a:gd name="connsiteY0" fmla="*/ 2438400 h 2438400"/>
              <a:gd name="connsiteX1" fmla="*/ 4140200 w 4140200"/>
              <a:gd name="connsiteY1" fmla="*/ 2438400 h 2438400"/>
              <a:gd name="connsiteX2" fmla="*/ 4140200 w 4140200"/>
              <a:gd name="connsiteY2" fmla="*/ 254000 h 2438400"/>
              <a:gd name="connsiteX3" fmla="*/ 3745992 w 4140200"/>
              <a:gd name="connsiteY3" fmla="*/ 254000 h 2438400"/>
              <a:gd name="connsiteX4" fmla="*/ 3517646 w 4140200"/>
              <a:gd name="connsiteY4" fmla="*/ 0 h 2438400"/>
              <a:gd name="connsiteX5" fmla="*/ 3289300 w 4140200"/>
              <a:gd name="connsiteY5" fmla="*/ 254000 h 2438400"/>
              <a:gd name="connsiteX6" fmla="*/ 0 w 4140200"/>
              <a:gd name="connsiteY6" fmla="*/ 254000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0200" h="2438400">
                <a:moveTo>
                  <a:pt x="0" y="2438400"/>
                </a:moveTo>
                <a:lnTo>
                  <a:pt x="4140200" y="2438400"/>
                </a:lnTo>
                <a:lnTo>
                  <a:pt x="4140200" y="254000"/>
                </a:lnTo>
                <a:lnTo>
                  <a:pt x="3745992" y="254000"/>
                </a:lnTo>
                <a:lnTo>
                  <a:pt x="3517646" y="0"/>
                </a:lnTo>
                <a:lnTo>
                  <a:pt x="3289300" y="254000"/>
                </a:lnTo>
                <a:lnTo>
                  <a:pt x="0" y="254000"/>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92175" y="157659"/>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9" name="文本框 8"/>
          <p:cNvSpPr txBox="1"/>
          <p:nvPr/>
        </p:nvSpPr>
        <p:spPr>
          <a:xfrm>
            <a:off x="892175" y="559756"/>
            <a:ext cx="3679825" cy="1372683"/>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3" name="自由: 形状 12"/>
          <p:cNvSpPr/>
          <p:nvPr/>
        </p:nvSpPr>
        <p:spPr>
          <a:xfrm>
            <a:off x="8343900" y="1932439"/>
            <a:ext cx="3187700" cy="2271261"/>
          </a:xfrm>
          <a:custGeom>
            <a:avLst/>
            <a:gdLst>
              <a:gd name="connsiteX0" fmla="*/ 558800 w 3187700"/>
              <a:gd name="connsiteY0" fmla="*/ 0 h 2271261"/>
              <a:gd name="connsiteX1" fmla="*/ 819150 w 3187700"/>
              <a:gd name="connsiteY1" fmla="*/ 251961 h 2271261"/>
              <a:gd name="connsiteX2" fmla="*/ 3187700 w 3187700"/>
              <a:gd name="connsiteY2" fmla="*/ 251961 h 2271261"/>
              <a:gd name="connsiteX3" fmla="*/ 3187700 w 3187700"/>
              <a:gd name="connsiteY3" fmla="*/ 2271261 h 2271261"/>
              <a:gd name="connsiteX4" fmla="*/ 0 w 3187700"/>
              <a:gd name="connsiteY4" fmla="*/ 2271261 h 2271261"/>
              <a:gd name="connsiteX5" fmla="*/ 0 w 3187700"/>
              <a:gd name="connsiteY5" fmla="*/ 251961 h 2271261"/>
              <a:gd name="connsiteX6" fmla="*/ 298450 w 3187700"/>
              <a:gd name="connsiteY6" fmla="*/ 251961 h 227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2271261">
                <a:moveTo>
                  <a:pt x="558800" y="0"/>
                </a:moveTo>
                <a:lnTo>
                  <a:pt x="819150" y="251961"/>
                </a:lnTo>
                <a:lnTo>
                  <a:pt x="3187700" y="251961"/>
                </a:lnTo>
                <a:lnTo>
                  <a:pt x="3187700" y="2271261"/>
                </a:lnTo>
                <a:lnTo>
                  <a:pt x="0" y="2271261"/>
                </a:lnTo>
                <a:lnTo>
                  <a:pt x="0" y="251961"/>
                </a:lnTo>
                <a:lnTo>
                  <a:pt x="298450" y="251961"/>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44718" y="227990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15" name="文本框 14"/>
          <p:cNvSpPr txBox="1"/>
          <p:nvPr/>
        </p:nvSpPr>
        <p:spPr>
          <a:xfrm>
            <a:off x="8544718" y="2694702"/>
            <a:ext cx="2786063" cy="1372683"/>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
        <p:nvSpPr>
          <p:cNvPr id="16" name="文本框 15"/>
          <p:cNvSpPr txBox="1"/>
          <p:nvPr/>
        </p:nvSpPr>
        <p:spPr>
          <a:xfrm>
            <a:off x="8544718" y="4426898"/>
            <a:ext cx="1659429"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结论性语句</a:t>
            </a:r>
          </a:p>
        </p:txBody>
      </p:sp>
      <p:sp>
        <p:nvSpPr>
          <p:cNvPr id="17" name="文本框 16"/>
          <p:cNvSpPr txBox="1"/>
          <p:nvPr/>
        </p:nvSpPr>
        <p:spPr>
          <a:xfrm>
            <a:off x="8544718" y="4841695"/>
            <a:ext cx="2786063" cy="1372683"/>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Tree>
    <p:extLst>
      <p:ext uri="{BB962C8B-B14F-4D97-AF65-F5344CB8AC3E}">
        <p14:creationId xmlns:p14="http://schemas.microsoft.com/office/powerpoint/2010/main" val="648273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550400" y="490855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00" y="39370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1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4768850" y="2101850"/>
            <a:ext cx="2654300" cy="265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58406" y="2772049"/>
            <a:ext cx="1223412" cy="461665"/>
          </a:xfrm>
          <a:prstGeom prst="rect">
            <a:avLst/>
          </a:prstGeom>
          <a:noFill/>
        </p:spPr>
        <p:txBody>
          <a:bodyPr wrap="none" rtlCol="0">
            <a:spAutoFit/>
          </a:bodyPr>
          <a:lstStyle/>
          <a:p>
            <a:r>
              <a:rPr lang="zh-CN" altLang="en-US" sz="2400" b="1" spc="300" dirty="0">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5560004" y="3413144"/>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978166" y="3576816"/>
            <a:ext cx="2235668" cy="338554"/>
          </a:xfrm>
          <a:prstGeom prst="rect">
            <a:avLst/>
          </a:prstGeom>
          <a:noFill/>
        </p:spPr>
        <p:txBody>
          <a:bodyPr wrap="square" rtlCol="0">
            <a:spAutoFit/>
          </a:bodyPr>
          <a:lstStyle/>
          <a:p>
            <a:pPr algn="ctr"/>
            <a:r>
              <a:rPr lang="zh-CN" altLang="en-US" sz="1600" dirty="0">
                <a:latin typeface="幼圆" panose="02010509060101010101" pitchFamily="49" charset="-122"/>
                <a:ea typeface="幼圆" panose="02010509060101010101" pitchFamily="49" charset="-122"/>
              </a:rPr>
              <a:t>这儿写几个字当副标题</a:t>
            </a:r>
          </a:p>
        </p:txBody>
      </p:sp>
      <p:sp>
        <p:nvSpPr>
          <p:cNvPr id="8" name="文本框 7"/>
          <p:cNvSpPr txBox="1"/>
          <p:nvPr/>
        </p:nvSpPr>
        <p:spPr>
          <a:xfrm>
            <a:off x="6681818" y="5243971"/>
            <a:ext cx="4376707" cy="732508"/>
          </a:xfrm>
          <a:prstGeom prst="rect">
            <a:avLst/>
          </a:prstGeom>
          <a:solidFill>
            <a:schemeClr val="bg1"/>
          </a:solidFill>
        </p:spPr>
        <p:txBody>
          <a:bodyPr wrap="square" rtlCol="0">
            <a:spAutoFit/>
          </a:bodyPr>
          <a:lstStyle/>
          <a:p>
            <a:pPr algn="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
        <p:nvSpPr>
          <p:cNvPr id="9" name="文本框 8"/>
          <p:cNvSpPr txBox="1"/>
          <p:nvPr/>
        </p:nvSpPr>
        <p:spPr>
          <a:xfrm>
            <a:off x="1133474" y="823829"/>
            <a:ext cx="4324931" cy="732508"/>
          </a:xfrm>
          <a:prstGeom prst="rect">
            <a:avLst/>
          </a:prstGeom>
          <a:solidFill>
            <a:schemeClr val="bg1"/>
          </a:solid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Tree>
    <p:extLst>
      <p:ext uri="{BB962C8B-B14F-4D97-AF65-F5344CB8AC3E}">
        <p14:creationId xmlns:p14="http://schemas.microsoft.com/office/powerpoint/2010/main" val="397479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211263" y="4668838"/>
            <a:ext cx="3881437" cy="2189162"/>
          </a:xfrm>
        </p:spPr>
      </p:pic>
      <p:sp>
        <p:nvSpPr>
          <p:cNvPr id="4" name="文本框 3"/>
          <p:cNvSpPr txBox="1"/>
          <p:nvPr/>
        </p:nvSpPr>
        <p:spPr>
          <a:xfrm>
            <a:off x="5328477" y="4942008"/>
            <a:ext cx="774571"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小结</a:t>
            </a:r>
          </a:p>
        </p:txBody>
      </p:sp>
      <p:sp>
        <p:nvSpPr>
          <p:cNvPr id="5" name="文本框 4"/>
          <p:cNvSpPr txBox="1"/>
          <p:nvPr/>
        </p:nvSpPr>
        <p:spPr>
          <a:xfrm>
            <a:off x="5328477" y="5371071"/>
            <a:ext cx="4304038" cy="1052596"/>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6" name="Rectangle 4"/>
          <p:cNvSpPr/>
          <p:nvPr/>
        </p:nvSpPr>
        <p:spPr>
          <a:xfrm>
            <a:off x="726480" y="340716"/>
            <a:ext cx="1440523" cy="3567406"/>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210971" y="877152"/>
            <a:ext cx="3365024" cy="523220"/>
          </a:xfrm>
          <a:prstGeom prst="rect">
            <a:avLst/>
          </a:prstGeom>
          <a:solidFill>
            <a:schemeClr val="bg1"/>
          </a:solidFill>
        </p:spPr>
        <p:txBody>
          <a:bodyPr wrap="none" rtlCol="0">
            <a:spAutoFit/>
          </a:bodyPr>
          <a:lstStyle/>
          <a:p>
            <a:r>
              <a:rPr lang="zh-CN" altLang="en-US" sz="2800" b="1" spc="300" dirty="0">
                <a:latin typeface="微软雅黑" panose="020B0503020204020204" pitchFamily="34" charset="-122"/>
                <a:ea typeface="微软雅黑" panose="020B0503020204020204" pitchFamily="34" charset="-122"/>
              </a:rPr>
              <a:t>做总结性页面不错</a:t>
            </a:r>
          </a:p>
        </p:txBody>
      </p:sp>
      <p:sp>
        <p:nvSpPr>
          <p:cNvPr id="8" name="文本框 7"/>
          <p:cNvSpPr txBox="1"/>
          <p:nvPr/>
        </p:nvSpPr>
        <p:spPr>
          <a:xfrm>
            <a:off x="2411450" y="1459334"/>
            <a:ext cx="9350490" cy="612796"/>
          </a:xfrm>
          <a:prstGeom prst="rect">
            <a:avLst/>
          </a:prstGeom>
          <a:noFill/>
        </p:spPr>
        <p:txBody>
          <a:bodyPr wrap="square" rtlCol="0">
            <a:spAutoFit/>
          </a:bodyPr>
          <a:lstStyle/>
          <a:p>
            <a:pPr>
              <a:lnSpc>
                <a:spcPct val="130000"/>
              </a:lnSpc>
            </a:pPr>
            <a:r>
              <a:rPr lang="zh-CN" altLang="en-US" sz="14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0" name="矩形 9"/>
          <p:cNvSpPr/>
          <p:nvPr/>
        </p:nvSpPr>
        <p:spPr>
          <a:xfrm>
            <a:off x="10847540" y="479427"/>
            <a:ext cx="792000" cy="79200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73940" y="340716"/>
            <a:ext cx="288000" cy="28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480" y="5126080"/>
            <a:ext cx="1440523" cy="127547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821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
        <p:nvSpPr>
          <p:cNvPr id="7" name="文本框 6"/>
          <p:cNvSpPr txBox="1"/>
          <p:nvPr/>
        </p:nvSpPr>
        <p:spPr>
          <a:xfrm>
            <a:off x="769258" y="1896900"/>
            <a:ext cx="2199641" cy="584775"/>
          </a:xfrm>
          <a:prstGeom prst="rect">
            <a:avLst/>
          </a:prstGeom>
          <a:noFill/>
        </p:spPr>
        <p:txBody>
          <a:bodyPr wrap="none" rtlCol="0">
            <a:spAutoFit/>
          </a:bodyPr>
          <a:lstStyle/>
          <a:p>
            <a:r>
              <a:rPr lang="zh-CN" altLang="en-US" sz="3200" b="1" spc="300" dirty="0">
                <a:latin typeface="微软雅黑" panose="020B0503020204020204" pitchFamily="34" charset="-122"/>
                <a:ea typeface="微软雅黑" panose="020B0503020204020204" pitchFamily="34" charset="-122"/>
              </a:rPr>
              <a:t>前言</a:t>
            </a:r>
            <a:r>
              <a:rPr lang="en-US" altLang="zh-CN" sz="3200" b="1" spc="300" dirty="0">
                <a:latin typeface="微软雅黑" panose="020B0503020204020204" pitchFamily="34" charset="-122"/>
                <a:ea typeface="微软雅黑" panose="020B0503020204020204" pitchFamily="34" charset="-122"/>
              </a:rPr>
              <a:t>·</a:t>
            </a:r>
            <a:r>
              <a:rPr lang="zh-CN" altLang="en-US" sz="3200" b="1" spc="300" dirty="0">
                <a:latin typeface="微软雅黑" panose="020B0503020204020204" pitchFamily="34" charset="-122"/>
                <a:ea typeface="微软雅黑" panose="020B0503020204020204" pitchFamily="34" charset="-122"/>
              </a:rPr>
              <a:t>综述</a:t>
            </a:r>
          </a:p>
        </p:txBody>
      </p:sp>
      <p:sp>
        <p:nvSpPr>
          <p:cNvPr id="8" name="矩形 7"/>
          <p:cNvSpPr/>
          <p:nvPr/>
        </p:nvSpPr>
        <p:spPr>
          <a:xfrm>
            <a:off x="522514" y="1161143"/>
            <a:ext cx="986971" cy="4978400"/>
          </a:xfrm>
          <a:custGeom>
            <a:avLst/>
            <a:gdLst>
              <a:gd name="connsiteX0" fmla="*/ 0 w 1161143"/>
              <a:gd name="connsiteY0" fmla="*/ 0 h 4978400"/>
              <a:gd name="connsiteX1" fmla="*/ 1161143 w 1161143"/>
              <a:gd name="connsiteY1" fmla="*/ 0 h 4978400"/>
              <a:gd name="connsiteX2" fmla="*/ 1161143 w 1161143"/>
              <a:gd name="connsiteY2" fmla="*/ 4978400 h 4978400"/>
              <a:gd name="connsiteX3" fmla="*/ 0 w 1161143"/>
              <a:gd name="connsiteY3" fmla="*/ 4978400 h 4978400"/>
              <a:gd name="connsiteX4" fmla="*/ 0 w 1161143"/>
              <a:gd name="connsiteY4"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4978400 h 4978400"/>
              <a:gd name="connsiteX4" fmla="*/ 0 w 1161143"/>
              <a:gd name="connsiteY4" fmla="*/ 4978400 h 4978400"/>
              <a:gd name="connsiteX5" fmla="*/ 0 w 1161143"/>
              <a:gd name="connsiteY5"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1364343 h 4978400"/>
              <a:gd name="connsiteX4" fmla="*/ 1161143 w 1161143"/>
              <a:gd name="connsiteY4" fmla="*/ 4978400 h 4978400"/>
              <a:gd name="connsiteX5" fmla="*/ 0 w 1161143"/>
              <a:gd name="connsiteY5" fmla="*/ 4978400 h 4978400"/>
              <a:gd name="connsiteX6" fmla="*/ 0 w 1161143"/>
              <a:gd name="connsiteY6" fmla="*/ 0 h 4978400"/>
              <a:gd name="connsiteX0" fmla="*/ 1161143 w 1252583"/>
              <a:gd name="connsiteY0" fmla="*/ 1364343 h 4978400"/>
              <a:gd name="connsiteX1" fmla="*/ 1161143 w 1252583"/>
              <a:gd name="connsiteY1" fmla="*/ 4978400 h 4978400"/>
              <a:gd name="connsiteX2" fmla="*/ 0 w 1252583"/>
              <a:gd name="connsiteY2" fmla="*/ 4978400 h 4978400"/>
              <a:gd name="connsiteX3" fmla="*/ 0 w 1252583"/>
              <a:gd name="connsiteY3" fmla="*/ 0 h 4978400"/>
              <a:gd name="connsiteX4" fmla="*/ 1161143 w 1252583"/>
              <a:gd name="connsiteY4" fmla="*/ 0 h 4978400"/>
              <a:gd name="connsiteX5" fmla="*/ 1252583 w 1252583"/>
              <a:gd name="connsiteY5" fmla="*/ 75909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5274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49572 h 4978400"/>
              <a:gd name="connsiteX0" fmla="*/ 1161143 w 1163683"/>
              <a:gd name="connsiteY0" fmla="*/ 1364343 h 4978400"/>
              <a:gd name="connsiteX1" fmla="*/ 1161143 w 1163683"/>
              <a:gd name="connsiteY1" fmla="*/ 4978400 h 4978400"/>
              <a:gd name="connsiteX2" fmla="*/ 0 w 1163683"/>
              <a:gd name="connsiteY2" fmla="*/ 4978400 h 4978400"/>
              <a:gd name="connsiteX3" fmla="*/ 0 w 1163683"/>
              <a:gd name="connsiteY3" fmla="*/ 0 h 4978400"/>
              <a:gd name="connsiteX4" fmla="*/ 1161143 w 1163683"/>
              <a:gd name="connsiteY4" fmla="*/ 0 h 4978400"/>
              <a:gd name="connsiteX5" fmla="*/ 1163683 w 1163683"/>
              <a:gd name="connsiteY5" fmla="*/ 749572 h 4978400"/>
              <a:gd name="connsiteX0" fmla="*/ 1161143 w 1161143"/>
              <a:gd name="connsiteY0" fmla="*/ 1364343 h 4978400"/>
              <a:gd name="connsiteX1" fmla="*/ 1161143 w 1161143"/>
              <a:gd name="connsiteY1" fmla="*/ 4978400 h 4978400"/>
              <a:gd name="connsiteX2" fmla="*/ 0 w 1161143"/>
              <a:gd name="connsiteY2" fmla="*/ 4978400 h 4978400"/>
              <a:gd name="connsiteX3" fmla="*/ 0 w 1161143"/>
              <a:gd name="connsiteY3" fmla="*/ 0 h 4978400"/>
              <a:gd name="connsiteX4" fmla="*/ 1161143 w 1161143"/>
              <a:gd name="connsiteY4" fmla="*/ 0 h 4978400"/>
              <a:gd name="connsiteX5" fmla="*/ 1160508 w 1161143"/>
              <a:gd name="connsiteY5" fmla="*/ 749572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43" h="4978400">
                <a:moveTo>
                  <a:pt x="1161143" y="1364343"/>
                </a:moveTo>
                <a:lnTo>
                  <a:pt x="1161143" y="4978400"/>
                </a:lnTo>
                <a:lnTo>
                  <a:pt x="0" y="4978400"/>
                </a:lnTo>
                <a:lnTo>
                  <a:pt x="0" y="0"/>
                </a:lnTo>
                <a:lnTo>
                  <a:pt x="1161143" y="0"/>
                </a:lnTo>
                <a:cubicBezTo>
                  <a:pt x="1161143" y="222552"/>
                  <a:pt x="1160508" y="749572"/>
                  <a:pt x="1160508" y="749572"/>
                </a:cubicBez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54629" y="3933371"/>
            <a:ext cx="4934857" cy="2308324"/>
          </a:xfrm>
          <a:prstGeom prst="rect">
            <a:avLst/>
          </a:prstGeom>
          <a:noFill/>
        </p:spPr>
        <p:txBody>
          <a:bodyPr wrap="square" rtlCol="0">
            <a:spAutoFit/>
          </a:bodyPr>
          <a:lstStyle/>
          <a:p>
            <a:pPr indent="457200">
              <a:lnSpc>
                <a:spcPct val="150000"/>
              </a:lnSpc>
            </a:pPr>
            <a:r>
              <a:rPr lang="zh-CN" altLang="en-US" sz="1600" dirty="0">
                <a:latin typeface="幼圆" panose="02010509060101010101" pitchFamily="49" charset="-122"/>
                <a:ea typeface="幼圆" panose="02010509060101010101" pitchFamily="49" charset="-122"/>
              </a:rPr>
              <a:t>几何元素越来越凸显它在设计中的地位和作用，有限的几何可以拼出多种造型，给人无限遐想的空间，而在简单线条的拼接下也往往会给人带来意想不到的视觉冲击力。没有繁复的装饰和精巧的雕纹，人们的视线回归到设计本身，原来单一的几何造型通过组合竟能产生千变万化的效果。</a:t>
            </a:r>
          </a:p>
        </p:txBody>
      </p:sp>
      <p:sp>
        <p:nvSpPr>
          <p:cNvPr id="10" name="矩形 9"/>
          <p:cNvSpPr/>
          <p:nvPr/>
        </p:nvSpPr>
        <p:spPr>
          <a:xfrm>
            <a:off x="1770743" y="3690258"/>
            <a:ext cx="420913" cy="420913"/>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91656" y="3474258"/>
            <a:ext cx="216000" cy="216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1844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37" name="图片占位符 36"/>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5" name="图片占位符 34"/>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8" name="矩形 7"/>
          <p:cNvSpPr/>
          <p:nvPr/>
        </p:nvSpPr>
        <p:spPr>
          <a:xfrm>
            <a:off x="2460626" y="2520778"/>
            <a:ext cx="7270748" cy="1816443"/>
          </a:xfrm>
          <a:prstGeom prst="rect">
            <a:avLst/>
          </a:pr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520778"/>
            <a:ext cx="2460626" cy="1816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31374" y="2520778"/>
            <a:ext cx="2460626" cy="1816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3225420"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062571"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6899722"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8736873"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92415" y="1954675"/>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4" name="文本框 13"/>
          <p:cNvSpPr txBox="1"/>
          <p:nvPr/>
        </p:nvSpPr>
        <p:spPr>
          <a:xfrm>
            <a:off x="4710102"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标题二</a:t>
            </a:r>
          </a:p>
        </p:txBody>
      </p:sp>
      <p:sp>
        <p:nvSpPr>
          <p:cNvPr id="15" name="文本框 14"/>
          <p:cNvSpPr txBox="1"/>
          <p:nvPr/>
        </p:nvSpPr>
        <p:spPr>
          <a:xfrm>
            <a:off x="6566717"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标题三</a:t>
            </a:r>
          </a:p>
        </p:txBody>
      </p:sp>
      <p:sp>
        <p:nvSpPr>
          <p:cNvPr id="16" name="文本框 15"/>
          <p:cNvSpPr txBox="1"/>
          <p:nvPr/>
        </p:nvSpPr>
        <p:spPr>
          <a:xfrm>
            <a:off x="8403868"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标题四</a:t>
            </a:r>
          </a:p>
        </p:txBody>
      </p:sp>
      <p:sp>
        <p:nvSpPr>
          <p:cNvPr id="17" name="文本框 16"/>
          <p:cNvSpPr txBox="1"/>
          <p:nvPr/>
        </p:nvSpPr>
        <p:spPr>
          <a:xfrm>
            <a:off x="2672187"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18" name="文本框 17"/>
          <p:cNvSpPr txBox="1"/>
          <p:nvPr/>
        </p:nvSpPr>
        <p:spPr>
          <a:xfrm>
            <a:off x="4509338"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19" name="文本框 18"/>
          <p:cNvSpPr txBox="1"/>
          <p:nvPr/>
        </p:nvSpPr>
        <p:spPr>
          <a:xfrm>
            <a:off x="6346489"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20" name="文本框 19"/>
          <p:cNvSpPr txBox="1"/>
          <p:nvPr/>
        </p:nvSpPr>
        <p:spPr>
          <a:xfrm>
            <a:off x="8183640"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grpSp>
        <p:nvGrpSpPr>
          <p:cNvPr id="29" name="组合 28"/>
          <p:cNvGrpSpPr/>
          <p:nvPr/>
        </p:nvGrpSpPr>
        <p:grpSpPr>
          <a:xfrm>
            <a:off x="2505469" y="1564474"/>
            <a:ext cx="1728000" cy="797107"/>
            <a:chOff x="2505469" y="1564474"/>
            <a:chExt cx="1728000" cy="797107"/>
          </a:xfrm>
        </p:grpSpPr>
        <p:sp>
          <p:nvSpPr>
            <p:cNvPr id="21" name="矩形 20"/>
            <p:cNvSpPr/>
            <p:nvPr/>
          </p:nvSpPr>
          <p:spPr>
            <a:xfrm>
              <a:off x="2505469"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124851"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01</a:t>
              </a:r>
              <a:endParaRPr lang="zh-CN" altLang="en-US" sz="2400" spc="-150" dirty="0">
                <a:latin typeface="Arial" panose="020B0604020202020204" pitchFamily="34" charset="0"/>
                <a:cs typeface="Arial" panose="020B0604020202020204" pitchFamily="34" charset="0"/>
              </a:endParaRPr>
            </a:p>
          </p:txBody>
        </p:sp>
      </p:grpSp>
      <p:grpSp>
        <p:nvGrpSpPr>
          <p:cNvPr id="30" name="组合 29"/>
          <p:cNvGrpSpPr/>
          <p:nvPr/>
        </p:nvGrpSpPr>
        <p:grpSpPr>
          <a:xfrm>
            <a:off x="4323156" y="1564474"/>
            <a:ext cx="1728000" cy="797107"/>
            <a:chOff x="4346050" y="1564474"/>
            <a:chExt cx="1728000" cy="797107"/>
          </a:xfrm>
        </p:grpSpPr>
        <p:sp>
          <p:nvSpPr>
            <p:cNvPr id="23" name="矩形 22"/>
            <p:cNvSpPr/>
            <p:nvPr/>
          </p:nvSpPr>
          <p:spPr>
            <a:xfrm>
              <a:off x="4346050"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65432"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02</a:t>
              </a:r>
              <a:endParaRPr lang="zh-CN" altLang="en-US" sz="2400" spc="-150" dirty="0">
                <a:latin typeface="Arial" panose="020B0604020202020204" pitchFamily="34" charset="0"/>
                <a:cs typeface="Arial" panose="020B0604020202020204" pitchFamily="34" charset="0"/>
              </a:endParaRPr>
            </a:p>
          </p:txBody>
        </p:sp>
      </p:grpSp>
      <p:grpSp>
        <p:nvGrpSpPr>
          <p:cNvPr id="31" name="组合 30"/>
          <p:cNvGrpSpPr/>
          <p:nvPr/>
        </p:nvGrpSpPr>
        <p:grpSpPr>
          <a:xfrm>
            <a:off x="6140843" y="1564474"/>
            <a:ext cx="1728000" cy="797107"/>
            <a:chOff x="6146741" y="1564474"/>
            <a:chExt cx="1728000" cy="797107"/>
          </a:xfrm>
        </p:grpSpPr>
        <p:sp>
          <p:nvSpPr>
            <p:cNvPr id="25" name="矩形 24"/>
            <p:cNvSpPr/>
            <p:nvPr/>
          </p:nvSpPr>
          <p:spPr>
            <a:xfrm>
              <a:off x="6146741"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766123"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03</a:t>
              </a:r>
              <a:endParaRPr lang="zh-CN" altLang="en-US" sz="2400" spc="-150" dirty="0">
                <a:latin typeface="Arial" panose="020B0604020202020204" pitchFamily="34" charset="0"/>
                <a:cs typeface="Arial" panose="020B0604020202020204" pitchFamily="34" charset="0"/>
              </a:endParaRPr>
            </a:p>
          </p:txBody>
        </p:sp>
      </p:grpSp>
      <p:grpSp>
        <p:nvGrpSpPr>
          <p:cNvPr id="32" name="组合 31"/>
          <p:cNvGrpSpPr/>
          <p:nvPr/>
        </p:nvGrpSpPr>
        <p:grpSpPr>
          <a:xfrm>
            <a:off x="7958530" y="1564474"/>
            <a:ext cx="1728000" cy="797107"/>
            <a:chOff x="7968280" y="1564474"/>
            <a:chExt cx="1728000" cy="797107"/>
          </a:xfrm>
        </p:grpSpPr>
        <p:sp>
          <p:nvSpPr>
            <p:cNvPr id="27" name="矩形 26"/>
            <p:cNvSpPr/>
            <p:nvPr/>
          </p:nvSpPr>
          <p:spPr>
            <a:xfrm>
              <a:off x="7968280"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587662"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04</a:t>
              </a:r>
              <a:endParaRPr lang="zh-CN" altLang="en-US" sz="2400" spc="-150" dirty="0">
                <a:latin typeface="Arial" panose="020B0604020202020204" pitchFamily="34" charset="0"/>
                <a:cs typeface="Arial" panose="020B0604020202020204" pitchFamily="34" charset="0"/>
              </a:endParaRPr>
            </a:p>
          </p:txBody>
        </p:sp>
      </p:grpSp>
      <p:sp>
        <p:nvSpPr>
          <p:cNvPr id="33" name="文本框 32"/>
          <p:cNvSpPr txBox="1"/>
          <p:nvPr/>
        </p:nvSpPr>
        <p:spPr>
          <a:xfrm>
            <a:off x="5009806" y="434519"/>
            <a:ext cx="2172390" cy="523220"/>
          </a:xfrm>
          <a:prstGeom prst="rect">
            <a:avLst/>
          </a:prstGeom>
          <a:noFill/>
        </p:spPr>
        <p:txBody>
          <a:bodyPr wrap="none" rtlCol="0">
            <a:spAutoFit/>
          </a:bodyPr>
          <a:lstStyle/>
          <a:p>
            <a:pPr algn="ctr"/>
            <a:r>
              <a:rPr lang="zh-CN" altLang="en-US" sz="2800" b="1" spc="300" dirty="0">
                <a:latin typeface="微软雅黑" panose="020B0503020204020204" pitchFamily="34" charset="-122"/>
                <a:ea typeface="微软雅黑" panose="020B0503020204020204" pitchFamily="34" charset="-122"/>
              </a:rPr>
              <a:t>列举型页面</a:t>
            </a:r>
          </a:p>
        </p:txBody>
      </p:sp>
      <p:cxnSp>
        <p:nvCxnSpPr>
          <p:cNvPr id="34" name="直接连接符 33"/>
          <p:cNvCxnSpPr/>
          <p:nvPr/>
        </p:nvCxnSpPr>
        <p:spPr>
          <a:xfrm>
            <a:off x="5566230" y="1101271"/>
            <a:ext cx="1059543" cy="0"/>
          </a:xfrm>
          <a:prstGeom prst="line">
            <a:avLst/>
          </a:prstGeom>
          <a:ln w="38100">
            <a:solidFill>
              <a:srgbClr val="0080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98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矩形 10"/>
          <p:cNvSpPr/>
          <p:nvPr/>
        </p:nvSpPr>
        <p:spPr>
          <a:xfrm>
            <a:off x="2670628" y="2166143"/>
            <a:ext cx="9521372" cy="2525713"/>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778000" y="3918857"/>
            <a:ext cx="1785257" cy="1785257"/>
            <a:chOff x="1778000" y="3918857"/>
            <a:chExt cx="1785257" cy="1785257"/>
          </a:xfrm>
        </p:grpSpPr>
        <p:sp>
          <p:nvSpPr>
            <p:cNvPr id="3" name="矩形 2"/>
            <p:cNvSpPr/>
            <p:nvPr/>
          </p:nvSpPr>
          <p:spPr>
            <a:xfrm>
              <a:off x="1778000" y="3918857"/>
              <a:ext cx="1785257" cy="1785257"/>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70629" y="3918857"/>
              <a:ext cx="892627" cy="77299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685142" y="1228913"/>
            <a:ext cx="5546711" cy="1569660"/>
          </a:xfrm>
          <a:prstGeom prst="rect">
            <a:avLst/>
          </a:prstGeom>
          <a:noFill/>
        </p:spPr>
        <p:txBody>
          <a:bodyPr wrap="none" rtlCol="0">
            <a:spAutoFit/>
          </a:bodyPr>
          <a:lstStyle/>
          <a:p>
            <a:r>
              <a:rPr lang="en-US" altLang="zh-CN" sz="9600" b="1" spc="300" dirty="0">
                <a:solidFill>
                  <a:srgbClr val="00B0F0"/>
                </a:solidFill>
                <a:latin typeface="Arial" panose="020B0604020202020204" pitchFamily="34" charset="0"/>
                <a:cs typeface="Arial" panose="020B0604020202020204" pitchFamily="34" charset="0"/>
              </a:rPr>
              <a:t>THANKS</a:t>
            </a:r>
            <a:endParaRPr lang="zh-CN" altLang="en-US" sz="9600" b="1" spc="300" dirty="0">
              <a:solidFill>
                <a:srgbClr val="00B0F0"/>
              </a:solidFill>
              <a:latin typeface="Arial" panose="020B0604020202020204" pitchFamily="34" charset="0"/>
              <a:cs typeface="Arial" panose="020B0604020202020204" pitchFamily="34" charset="0"/>
            </a:endParaRPr>
          </a:p>
        </p:txBody>
      </p:sp>
      <p:sp>
        <p:nvSpPr>
          <p:cNvPr id="7" name="文本框 6"/>
          <p:cNvSpPr txBox="1"/>
          <p:nvPr/>
        </p:nvSpPr>
        <p:spPr>
          <a:xfrm>
            <a:off x="2752260" y="1228913"/>
            <a:ext cx="5546711" cy="1569660"/>
          </a:xfrm>
          <a:prstGeom prst="rect">
            <a:avLst/>
          </a:prstGeom>
          <a:noFill/>
        </p:spPr>
        <p:txBody>
          <a:bodyPr wrap="none" rtlCol="0">
            <a:spAutoFit/>
          </a:bodyPr>
          <a:lstStyle/>
          <a:p>
            <a:r>
              <a:rPr lang="en-US" altLang="zh-CN" sz="9600" b="1" spc="300" dirty="0">
                <a:latin typeface="Arial" panose="020B0604020202020204" pitchFamily="34" charset="0"/>
                <a:cs typeface="Arial" panose="020B0604020202020204" pitchFamily="34" charset="0"/>
              </a:rPr>
              <a:t>THANKS</a:t>
            </a:r>
            <a:endParaRPr lang="zh-CN" altLang="en-US" sz="9600" b="1" spc="300" dirty="0">
              <a:latin typeface="Arial" panose="020B0604020202020204" pitchFamily="34" charset="0"/>
              <a:cs typeface="Arial" panose="020B0604020202020204" pitchFamily="34" charset="0"/>
            </a:endParaRPr>
          </a:p>
        </p:txBody>
      </p:sp>
      <p:sp>
        <p:nvSpPr>
          <p:cNvPr id="8" name="矩形 7"/>
          <p:cNvSpPr/>
          <p:nvPr/>
        </p:nvSpPr>
        <p:spPr>
          <a:xfrm>
            <a:off x="1104900" y="3276600"/>
            <a:ext cx="508000" cy="5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9992" y="3918857"/>
            <a:ext cx="145143" cy="1451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02600" y="2912873"/>
            <a:ext cx="3683000" cy="871727"/>
          </a:xfrm>
          <a:prstGeom prst="rect">
            <a:avLst/>
          </a:prstGeom>
          <a:noFill/>
          <a:ln w="6350">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32821" y="2620773"/>
            <a:ext cx="584200" cy="5842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76549" y="5476686"/>
            <a:ext cx="480786" cy="48078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281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87093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33" name="图片占位符 32"/>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22" name="矩形 21"/>
          <p:cNvSpPr/>
          <p:nvPr/>
        </p:nvSpPr>
        <p:spPr>
          <a:xfrm>
            <a:off x="0" y="0"/>
            <a:ext cx="12192000"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12501" y="1777353"/>
            <a:ext cx="2580362" cy="878165"/>
            <a:chOff x="3306871" y="1338942"/>
            <a:chExt cx="2580362" cy="878165"/>
          </a:xfrm>
        </p:grpSpPr>
        <p:sp>
          <p:nvSpPr>
            <p:cNvPr id="6" name="文本框 5"/>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01</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7"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添加标题一</a:t>
              </a:r>
            </a:p>
          </p:txBody>
        </p:sp>
      </p:grpSp>
      <p:grpSp>
        <p:nvGrpSpPr>
          <p:cNvPr id="10" name="组合 9"/>
          <p:cNvGrpSpPr/>
          <p:nvPr/>
        </p:nvGrpSpPr>
        <p:grpSpPr>
          <a:xfrm>
            <a:off x="3274713" y="1777353"/>
            <a:ext cx="2580362" cy="878165"/>
            <a:chOff x="3306871" y="1338942"/>
            <a:chExt cx="2580362" cy="878165"/>
          </a:xfrm>
        </p:grpSpPr>
        <p:sp>
          <p:nvSpPr>
            <p:cNvPr id="11" name="文本框 10"/>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02</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12"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添加标题二</a:t>
              </a:r>
            </a:p>
          </p:txBody>
        </p:sp>
      </p:grpSp>
      <p:grpSp>
        <p:nvGrpSpPr>
          <p:cNvPr id="14" name="组合 13"/>
          <p:cNvGrpSpPr/>
          <p:nvPr/>
        </p:nvGrpSpPr>
        <p:grpSpPr>
          <a:xfrm>
            <a:off x="6336925" y="1777353"/>
            <a:ext cx="2580362" cy="878165"/>
            <a:chOff x="3306871" y="1338942"/>
            <a:chExt cx="2580362" cy="878165"/>
          </a:xfrm>
        </p:grpSpPr>
        <p:sp>
          <p:nvSpPr>
            <p:cNvPr id="15" name="文本框 14"/>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03</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16"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添加标题三</a:t>
              </a:r>
            </a:p>
          </p:txBody>
        </p:sp>
      </p:grpSp>
      <p:grpSp>
        <p:nvGrpSpPr>
          <p:cNvPr id="18" name="组合 17"/>
          <p:cNvGrpSpPr/>
          <p:nvPr/>
        </p:nvGrpSpPr>
        <p:grpSpPr>
          <a:xfrm>
            <a:off x="9399137" y="1777353"/>
            <a:ext cx="2580362" cy="878165"/>
            <a:chOff x="3306871" y="1338942"/>
            <a:chExt cx="2580362" cy="878165"/>
          </a:xfrm>
        </p:grpSpPr>
        <p:sp>
          <p:nvSpPr>
            <p:cNvPr id="19" name="文本框 18"/>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04</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20"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添加标题四</a:t>
              </a:r>
            </a:p>
          </p:txBody>
        </p:sp>
      </p:grpSp>
      <p:cxnSp>
        <p:nvCxnSpPr>
          <p:cNvPr id="23" name="直接连接符 22"/>
          <p:cNvCxnSpPr/>
          <p:nvPr/>
        </p:nvCxnSpPr>
        <p:spPr>
          <a:xfrm>
            <a:off x="212501"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274713"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336925"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399137"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12501"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28" name="文本框 27"/>
          <p:cNvSpPr txBox="1"/>
          <p:nvPr/>
        </p:nvSpPr>
        <p:spPr>
          <a:xfrm>
            <a:off x="3274713"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29" name="文本框 28"/>
          <p:cNvSpPr txBox="1"/>
          <p:nvPr/>
        </p:nvSpPr>
        <p:spPr>
          <a:xfrm>
            <a:off x="6336925"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0" name="文本框 29"/>
          <p:cNvSpPr txBox="1"/>
          <p:nvPr/>
        </p:nvSpPr>
        <p:spPr>
          <a:xfrm>
            <a:off x="9399137"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Tree>
    <p:extLst>
      <p:ext uri="{BB962C8B-B14F-4D97-AF65-F5344CB8AC3E}">
        <p14:creationId xmlns:p14="http://schemas.microsoft.com/office/powerpoint/2010/main" val="767503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233305"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42" name="组合 41"/>
          <p:cNvGrpSpPr/>
          <p:nvPr/>
        </p:nvGrpSpPr>
        <p:grpSpPr>
          <a:xfrm>
            <a:off x="3957940" y="358559"/>
            <a:ext cx="2887903" cy="759394"/>
            <a:chOff x="3870258" y="358559"/>
            <a:chExt cx="2887903" cy="759394"/>
          </a:xfrm>
        </p:grpSpPr>
        <p:sp>
          <p:nvSpPr>
            <p:cNvPr id="3" name="文本框 2"/>
            <p:cNvSpPr txBox="1"/>
            <p:nvPr/>
          </p:nvSpPr>
          <p:spPr>
            <a:xfrm>
              <a:off x="3870258" y="358559"/>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01</a:t>
              </a:r>
              <a:endParaRPr lang="zh-CN" altLang="en-US" sz="3200" spc="0" dirty="0">
                <a:latin typeface="Microsoft YaHei UI" panose="020B0503020204020204" pitchFamily="34" charset="-122"/>
                <a:ea typeface="Microsoft YaHei UI" panose="020B0503020204020204" pitchFamily="34" charset="-122"/>
              </a:endParaRPr>
            </a:p>
          </p:txBody>
        </p:sp>
        <p:sp>
          <p:nvSpPr>
            <p:cNvPr id="4" name="矩形 11"/>
            <p:cNvSpPr/>
            <p:nvPr/>
          </p:nvSpPr>
          <p:spPr>
            <a:xfrm>
              <a:off x="4266309" y="707809"/>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778132" y="717843"/>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添加一个标题一</a:t>
              </a:r>
            </a:p>
          </p:txBody>
        </p:sp>
      </p:grpSp>
      <p:grpSp>
        <p:nvGrpSpPr>
          <p:cNvPr id="43" name="组合 42"/>
          <p:cNvGrpSpPr/>
          <p:nvPr/>
        </p:nvGrpSpPr>
        <p:grpSpPr>
          <a:xfrm>
            <a:off x="3957940" y="1916785"/>
            <a:ext cx="2887903" cy="759394"/>
            <a:chOff x="3870258" y="1916785"/>
            <a:chExt cx="2887903" cy="759394"/>
          </a:xfrm>
        </p:grpSpPr>
        <p:sp>
          <p:nvSpPr>
            <p:cNvPr id="22" name="文本框 21"/>
            <p:cNvSpPr txBox="1"/>
            <p:nvPr/>
          </p:nvSpPr>
          <p:spPr>
            <a:xfrm>
              <a:off x="3870258" y="1916785"/>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02</a:t>
              </a:r>
              <a:endParaRPr lang="zh-CN" altLang="en-US" sz="3200" spc="0" dirty="0">
                <a:latin typeface="Microsoft YaHei UI" panose="020B0503020204020204" pitchFamily="34" charset="-122"/>
                <a:ea typeface="Microsoft YaHei UI" panose="020B0503020204020204" pitchFamily="34" charset="-122"/>
              </a:endParaRPr>
            </a:p>
          </p:txBody>
        </p:sp>
        <p:sp>
          <p:nvSpPr>
            <p:cNvPr id="23" name="矩形 11"/>
            <p:cNvSpPr/>
            <p:nvPr/>
          </p:nvSpPr>
          <p:spPr>
            <a:xfrm>
              <a:off x="4266309" y="2266035"/>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778132" y="2276069"/>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添加一个标题二</a:t>
              </a:r>
            </a:p>
          </p:txBody>
        </p:sp>
      </p:grpSp>
      <p:grpSp>
        <p:nvGrpSpPr>
          <p:cNvPr id="44" name="组合 43"/>
          <p:cNvGrpSpPr/>
          <p:nvPr/>
        </p:nvGrpSpPr>
        <p:grpSpPr>
          <a:xfrm>
            <a:off x="3957940" y="3475011"/>
            <a:ext cx="2887903" cy="759394"/>
            <a:chOff x="3870258" y="3475011"/>
            <a:chExt cx="2887903" cy="759394"/>
          </a:xfrm>
        </p:grpSpPr>
        <p:sp>
          <p:nvSpPr>
            <p:cNvPr id="26" name="文本框 25"/>
            <p:cNvSpPr txBox="1"/>
            <p:nvPr/>
          </p:nvSpPr>
          <p:spPr>
            <a:xfrm>
              <a:off x="3870258" y="3475011"/>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03</a:t>
              </a:r>
              <a:endParaRPr lang="zh-CN" altLang="en-US" sz="3200" spc="0" dirty="0">
                <a:latin typeface="Microsoft YaHei UI" panose="020B0503020204020204" pitchFamily="34" charset="-122"/>
                <a:ea typeface="Microsoft YaHei UI" panose="020B0503020204020204" pitchFamily="34" charset="-122"/>
              </a:endParaRPr>
            </a:p>
          </p:txBody>
        </p:sp>
        <p:sp>
          <p:nvSpPr>
            <p:cNvPr id="27" name="矩形 11"/>
            <p:cNvSpPr/>
            <p:nvPr/>
          </p:nvSpPr>
          <p:spPr>
            <a:xfrm>
              <a:off x="4266309" y="3824261"/>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778132" y="3834295"/>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添加一个标题三</a:t>
              </a:r>
            </a:p>
          </p:txBody>
        </p:sp>
      </p:grpSp>
      <p:grpSp>
        <p:nvGrpSpPr>
          <p:cNvPr id="45" name="组合 44"/>
          <p:cNvGrpSpPr/>
          <p:nvPr/>
        </p:nvGrpSpPr>
        <p:grpSpPr>
          <a:xfrm>
            <a:off x="3957940" y="5033236"/>
            <a:ext cx="2887903" cy="759394"/>
            <a:chOff x="3870258" y="5033236"/>
            <a:chExt cx="2887903" cy="759394"/>
          </a:xfrm>
        </p:grpSpPr>
        <p:sp>
          <p:nvSpPr>
            <p:cNvPr id="30" name="文本框 29"/>
            <p:cNvSpPr txBox="1"/>
            <p:nvPr/>
          </p:nvSpPr>
          <p:spPr>
            <a:xfrm>
              <a:off x="3870258" y="5033236"/>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04</a:t>
              </a:r>
              <a:endParaRPr lang="zh-CN" altLang="en-US" sz="3200" spc="0" dirty="0">
                <a:latin typeface="Microsoft YaHei UI" panose="020B0503020204020204" pitchFamily="34" charset="-122"/>
                <a:ea typeface="Microsoft YaHei UI" panose="020B0503020204020204" pitchFamily="34" charset="-122"/>
              </a:endParaRPr>
            </a:p>
          </p:txBody>
        </p:sp>
        <p:sp>
          <p:nvSpPr>
            <p:cNvPr id="31" name="矩形 11"/>
            <p:cNvSpPr/>
            <p:nvPr/>
          </p:nvSpPr>
          <p:spPr>
            <a:xfrm>
              <a:off x="4266309" y="5382486"/>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778132" y="5392520"/>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添加一个标题四</a:t>
              </a:r>
            </a:p>
          </p:txBody>
        </p:sp>
      </p:grpSp>
      <p:sp>
        <p:nvSpPr>
          <p:cNvPr id="33" name="文本框 32"/>
          <p:cNvSpPr txBox="1"/>
          <p:nvPr/>
        </p:nvSpPr>
        <p:spPr>
          <a:xfrm>
            <a:off x="5370260" y="1154456"/>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4" name="文本框 33"/>
          <p:cNvSpPr txBox="1"/>
          <p:nvPr/>
        </p:nvSpPr>
        <p:spPr>
          <a:xfrm>
            <a:off x="5370260" y="2712682"/>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5" name="文本框 34"/>
          <p:cNvSpPr txBox="1"/>
          <p:nvPr/>
        </p:nvSpPr>
        <p:spPr>
          <a:xfrm>
            <a:off x="5370260" y="4270908"/>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6" name="文本框 35"/>
          <p:cNvSpPr txBox="1"/>
          <p:nvPr/>
        </p:nvSpPr>
        <p:spPr>
          <a:xfrm>
            <a:off x="5370260" y="5829133"/>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6" name="文本框 5"/>
          <p:cNvSpPr txBox="1"/>
          <p:nvPr/>
        </p:nvSpPr>
        <p:spPr>
          <a:xfrm>
            <a:off x="464277" y="1250375"/>
            <a:ext cx="2769028" cy="646331"/>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CONTENTS</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2416012" y="2078144"/>
            <a:ext cx="475989" cy="475989"/>
          </a:xfrm>
          <a:prstGeom prst="rect">
            <a:avLst/>
          </a:prstGeom>
          <a:noFill/>
          <a:ln>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605413" y="1916785"/>
            <a:ext cx="475989" cy="475989"/>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0300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954066" y="1506254"/>
            <a:ext cx="10283868" cy="384549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112963"/>
            <a:ext cx="12192000" cy="2632075"/>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237934" y="5351745"/>
            <a:ext cx="686844" cy="686844"/>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0798652" y="6190989"/>
            <a:ext cx="299581" cy="299581"/>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302794" y="491972"/>
            <a:ext cx="686844" cy="686844"/>
          </a:xfrm>
          <a:prstGeom prst="rect">
            <a:avLst/>
          </a:prstGeom>
          <a:noFill/>
          <a:ln>
            <a:solidFill>
              <a:schemeClr val="bg1">
                <a:lumMod val="50000"/>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989638" y="1264050"/>
            <a:ext cx="160099" cy="160099"/>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59288" y="1011476"/>
            <a:ext cx="989556" cy="98955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1638009" y="2025910"/>
            <a:ext cx="2109873" cy="3554819"/>
          </a:xfrm>
          <a:prstGeom prst="rect">
            <a:avLst/>
          </a:prstGeom>
          <a:noFill/>
        </p:spPr>
        <p:txBody>
          <a:bodyPr wrap="none" rtlCol="0">
            <a:spAutoFit/>
          </a:bodyPr>
          <a:lstStyle/>
          <a:p>
            <a:r>
              <a:rPr lang="en-US" altLang="zh-CN" sz="22500" b="1" dirty="0">
                <a:solidFill>
                  <a:schemeClr val="bg1"/>
                </a:solidFill>
                <a:latin typeface="Arial Black" panose="020B0A04020102020204" pitchFamily="34" charset="0"/>
                <a:ea typeface="Microsoft YaHei UI Light" panose="020B0502040204020203" pitchFamily="34" charset="-122"/>
              </a:rPr>
              <a:t>1</a:t>
            </a:r>
            <a:endParaRPr lang="zh-CN" altLang="en-US" sz="22500" b="1" dirty="0">
              <a:solidFill>
                <a:schemeClr val="bg1"/>
              </a:solidFill>
              <a:latin typeface="Arial Black" panose="020B0A04020102020204" pitchFamily="34" charset="0"/>
              <a:ea typeface="Microsoft YaHei UI Light" panose="020B0502040204020203" pitchFamily="34" charset="-122"/>
            </a:endParaRPr>
          </a:p>
        </p:txBody>
      </p:sp>
      <p:sp>
        <p:nvSpPr>
          <p:cNvPr id="13" name="文本框 12"/>
          <p:cNvSpPr txBox="1"/>
          <p:nvPr/>
        </p:nvSpPr>
        <p:spPr>
          <a:xfrm>
            <a:off x="3230484" y="3437176"/>
            <a:ext cx="2590966" cy="584775"/>
          </a:xfrm>
          <a:prstGeom prst="rect">
            <a:avLst/>
          </a:prstGeom>
          <a:noFill/>
        </p:spPr>
        <p:txBody>
          <a:bodyPr wrap="none" rtlCol="0">
            <a:spAutoFit/>
          </a:bodyPr>
          <a:lstStyle/>
          <a:p>
            <a:r>
              <a:rPr lang="en-US" altLang="zh-CN" sz="3200" dirty="0">
                <a:solidFill>
                  <a:schemeClr val="bg1"/>
                </a:solidFill>
                <a:latin typeface="Microsoft YaHei UI Light" panose="020B0502040204020203" pitchFamily="34" charset="-122"/>
                <a:ea typeface="Microsoft YaHei UI Light" panose="020B0502040204020203" pitchFamily="34" charset="-122"/>
              </a:rPr>
              <a:t>the part one</a:t>
            </a:r>
            <a:endParaRPr lang="zh-CN" altLang="en-US" sz="3200" dirty="0">
              <a:solidFill>
                <a:schemeClr val="bg1"/>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3230484" y="3978934"/>
            <a:ext cx="5686172" cy="646331"/>
          </a:xfrm>
          <a:prstGeom prst="rect">
            <a:avLst/>
          </a:prstGeom>
          <a:noFill/>
        </p:spPr>
        <p:txBody>
          <a:bodyPr wrap="none" rtlCol="0">
            <a:spAutoFit/>
          </a:bodyPr>
          <a:lstStyle/>
          <a:p>
            <a:r>
              <a:rPr lang="zh-CN" altLang="en-US" sz="3600" b="1" spc="300" dirty="0">
                <a:solidFill>
                  <a:schemeClr val="bg1"/>
                </a:solidFill>
                <a:latin typeface="微软雅黑" panose="020B0503020204020204" pitchFamily="34" charset="-122"/>
                <a:ea typeface="微软雅黑" panose="020B0503020204020204" pitchFamily="34" charset="-122"/>
              </a:rPr>
              <a:t>在这里添加第一小节标题</a:t>
            </a:r>
          </a:p>
        </p:txBody>
      </p:sp>
    </p:spTree>
    <p:extLst>
      <p:ext uri="{BB962C8B-B14F-4D97-AF65-F5344CB8AC3E}">
        <p14:creationId xmlns:p14="http://schemas.microsoft.com/office/powerpoint/2010/main" val="51045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4953000" y="2022952"/>
            <a:ext cx="2286000" cy="4860000"/>
          </a:xfrm>
          <a:prstGeom prst="rect">
            <a:avLst/>
          </a:prstGeom>
          <a:no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33513" y="0"/>
            <a:ext cx="2286000" cy="41402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33513" y="4296427"/>
            <a:ext cx="2286000" cy="53862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i="1" spc="300" dirty="0">
                <a:latin typeface="Microsoft YaHei UI Light" panose="020B0502040204020203" pitchFamily="34" charset="-122"/>
                <a:ea typeface="Microsoft YaHei UI Light" panose="020B0502040204020203" pitchFamily="34" charset="-122"/>
              </a:rPr>
              <a:t>part one</a:t>
            </a:r>
            <a:endParaRPr lang="zh-CN" altLang="en-US" sz="2400" i="1" spc="300" dirty="0">
              <a:latin typeface="Microsoft YaHei UI Light" panose="020B0502040204020203" pitchFamily="34" charset="-122"/>
              <a:ea typeface="Microsoft YaHei UI Light" panose="020B0502040204020203" pitchFamily="34" charset="-122"/>
            </a:endParaRPr>
          </a:p>
        </p:txBody>
      </p:sp>
      <p:sp>
        <p:nvSpPr>
          <p:cNvPr id="5" name="文本框 4"/>
          <p:cNvSpPr txBox="1"/>
          <p:nvPr/>
        </p:nvSpPr>
        <p:spPr>
          <a:xfrm>
            <a:off x="1701916" y="2726396"/>
            <a:ext cx="1749198" cy="1569660"/>
          </a:xfrm>
          <a:prstGeom prst="rect">
            <a:avLst/>
          </a:prstGeom>
          <a:noFill/>
        </p:spPr>
        <p:txBody>
          <a:bodyPr wrap="none" rtlCol="0">
            <a:spAutoFit/>
          </a:bodyPr>
          <a:lstStyle/>
          <a:p>
            <a:pPr algn="ctr"/>
            <a:r>
              <a:rPr lang="en-US" altLang="zh-CN" sz="9600" spc="-300" dirty="0">
                <a:solidFill>
                  <a:schemeClr val="bg1"/>
                </a:solidFill>
                <a:latin typeface="Arial Black" panose="020B0A04020102020204" pitchFamily="34" charset="0"/>
              </a:rPr>
              <a:t>01</a:t>
            </a:r>
            <a:endParaRPr lang="zh-CN" altLang="en-US" sz="9600" spc="-300" dirty="0">
              <a:solidFill>
                <a:schemeClr val="bg1"/>
              </a:solidFill>
              <a:latin typeface="Arial Black" panose="020B0A04020102020204" pitchFamily="34" charset="0"/>
            </a:endParaRPr>
          </a:p>
        </p:txBody>
      </p:sp>
      <p:sp useBgFill="1">
        <p:nvSpPr>
          <p:cNvPr id="6" name="文本框 5"/>
          <p:cNvSpPr txBox="1"/>
          <p:nvPr/>
        </p:nvSpPr>
        <p:spPr>
          <a:xfrm>
            <a:off x="3882351" y="4242571"/>
            <a:ext cx="5686172" cy="646331"/>
          </a:xfrm>
          <a:prstGeom prst="rect">
            <a:avLst/>
          </a:prstGeom>
        </p:spPr>
        <p:txBody>
          <a:bodyPr wrap="none" rtlCol="0">
            <a:spAutoFit/>
          </a:bodyPr>
          <a:lstStyle/>
          <a:p>
            <a:r>
              <a:rPr lang="zh-CN" altLang="en-US" sz="3600" b="1" spc="300" dirty="0">
                <a:latin typeface="微软雅黑" panose="020B0503020204020204" pitchFamily="34" charset="-122"/>
                <a:ea typeface="微软雅黑" panose="020B0503020204020204" pitchFamily="34" charset="-122"/>
              </a:rPr>
              <a:t>在这里添加第一小节标题</a:t>
            </a:r>
          </a:p>
        </p:txBody>
      </p:sp>
    </p:spTree>
    <p:extLst>
      <p:ext uri="{BB962C8B-B14F-4D97-AF65-F5344CB8AC3E}">
        <p14:creationId xmlns:p14="http://schemas.microsoft.com/office/powerpoint/2010/main" val="4078375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xfrm>
            <a:off x="6919913" y="0"/>
            <a:ext cx="5272087" cy="6846888"/>
          </a:xfrm>
        </p:spPr>
      </p:pic>
      <p:sp>
        <p:nvSpPr>
          <p:cNvPr id="13" name="矩形 12"/>
          <p:cNvSpPr/>
          <p:nvPr/>
        </p:nvSpPr>
        <p:spPr>
          <a:xfrm flipH="1">
            <a:off x="6902450" y="0"/>
            <a:ext cx="5289549"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占位符 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3419999" y="3444714"/>
            <a:ext cx="3482449" cy="3402000"/>
          </a:xfrm>
        </p:spPr>
      </p:pic>
      <p:grpSp>
        <p:nvGrpSpPr>
          <p:cNvPr id="10" name="组合 9"/>
          <p:cNvGrpSpPr/>
          <p:nvPr/>
        </p:nvGrpSpPr>
        <p:grpSpPr>
          <a:xfrm>
            <a:off x="3194926" y="1490541"/>
            <a:ext cx="432483" cy="3865632"/>
            <a:chOff x="3057140" y="1490541"/>
            <a:chExt cx="707720" cy="3865632"/>
          </a:xfrm>
        </p:grpSpPr>
        <p:sp>
          <p:nvSpPr>
            <p:cNvPr id="8" name="等腰三角形 7"/>
            <p:cNvSpPr/>
            <p:nvPr/>
          </p:nvSpPr>
          <p:spPr>
            <a:xfrm rot="16200000" flipH="1">
              <a:off x="3028111" y="1519570"/>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372971" y="4964284"/>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924764" y="1174701"/>
            <a:ext cx="2392472"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要点一</a:t>
            </a:r>
            <a:endParaRPr lang="en-US" altLang="zh-CN" sz="1600" dirty="0">
              <a:latin typeface="微软雅黑" panose="020B0503020204020204" pitchFamily="34" charset="-122"/>
              <a:ea typeface="微软雅黑" panose="020B0503020204020204" pitchFamily="34" charset="-122"/>
            </a:endParaRPr>
          </a:p>
          <a:p>
            <a:pPr>
              <a:lnSpc>
                <a:spcPct val="130000"/>
              </a:lnSpc>
            </a:pPr>
            <a:r>
              <a:rPr lang="en-US" altLang="zh-CN" sz="1600" dirty="0" err="1">
                <a:latin typeface="微软雅黑" panose="020B0503020204020204" pitchFamily="34" charset="-122"/>
                <a:ea typeface="微软雅黑" panose="020B0503020204020204" pitchFamily="34" charset="-122"/>
              </a:rPr>
              <a:t>ppt</a:t>
            </a:r>
            <a:r>
              <a:rPr lang="zh-CN" altLang="en-US" sz="1600" dirty="0">
                <a:latin typeface="微软雅黑" panose="020B0503020204020204" pitchFamily="34" charset="-122"/>
                <a:ea typeface="微软雅黑" panose="020B0503020204020204" pitchFamily="34" charset="-122"/>
              </a:rPr>
              <a:t>若没有逻辑，版面再精美也只是空有其表</a:t>
            </a:r>
          </a:p>
        </p:txBody>
      </p:sp>
      <p:sp>
        <p:nvSpPr>
          <p:cNvPr id="12" name="文本框 11"/>
          <p:cNvSpPr txBox="1"/>
          <p:nvPr/>
        </p:nvSpPr>
        <p:spPr>
          <a:xfrm>
            <a:off x="504764" y="4459372"/>
            <a:ext cx="2392472" cy="137268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要点二</a:t>
            </a:r>
            <a:endParaRPr lang="en-US" altLang="zh-CN" sz="1600" dirty="0">
              <a:latin typeface="微软雅黑" panose="020B0503020204020204" pitchFamily="34" charset="-122"/>
              <a:ea typeface="微软雅黑" panose="020B0503020204020204" pitchFamily="34" charset="-122"/>
            </a:endParaRPr>
          </a:p>
          <a:p>
            <a:pPr>
              <a:lnSpc>
                <a:spcPct val="130000"/>
              </a:lnSpc>
            </a:pPr>
            <a:r>
              <a:rPr lang="zh-CN" altLang="en-US" sz="1600" dirty="0">
                <a:latin typeface="微软雅黑" panose="020B0503020204020204" pitchFamily="34" charset="-122"/>
                <a:ea typeface="微软雅黑" panose="020B0503020204020204" pitchFamily="34" charset="-122"/>
              </a:rPr>
              <a:t>逻辑可以简单理解成一种顺序，受众可以理解的顺序</a:t>
            </a:r>
          </a:p>
        </p:txBody>
      </p:sp>
      <p:sp>
        <p:nvSpPr>
          <p:cNvPr id="16" name="文本框 15"/>
          <p:cNvSpPr txBox="1"/>
          <p:nvPr/>
        </p:nvSpPr>
        <p:spPr>
          <a:xfrm>
            <a:off x="7425216" y="1492508"/>
            <a:ext cx="1223412" cy="461665"/>
          </a:xfrm>
          <a:prstGeom prst="rect">
            <a:avLst/>
          </a:prstGeom>
          <a:noFill/>
        </p:spPr>
        <p:txBody>
          <a:bodyPr wrap="none" rtlCol="0">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18" name="直接连接符 17"/>
          <p:cNvCxnSpPr/>
          <p:nvPr/>
        </p:nvCxnSpPr>
        <p:spPr>
          <a:xfrm>
            <a:off x="7468758" y="2070285"/>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406337" y="2349932"/>
            <a:ext cx="2284842" cy="2653034"/>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在演示中，真正的主角是你自己，而不是幻灯片。我们使用幻灯片的目的并不纯粹只是在上面写上一些东西代替我们的演讲，而是它能够补充你的演讲，使你演讲的内容更容易被记住。</a:t>
            </a:r>
          </a:p>
        </p:txBody>
      </p:sp>
      <p:sp>
        <p:nvSpPr>
          <p:cNvPr id="20" name="矩形 19"/>
          <p:cNvSpPr/>
          <p:nvPr/>
        </p:nvSpPr>
        <p:spPr>
          <a:xfrm>
            <a:off x="7512300" y="5145713"/>
            <a:ext cx="180000" cy="18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12300" y="5471886"/>
            <a:ext cx="856343" cy="856343"/>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748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48343" y="3429000"/>
            <a:ext cx="11509828" cy="3492000"/>
          </a:xfrm>
          <a:prstGeom prst="rect">
            <a:avLst/>
          </a:prstGeom>
          <a:noFill/>
          <a:ln w="9525">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103313" y="1944688"/>
            <a:ext cx="1944687" cy="1944687"/>
          </a:xfrm>
        </p:spPr>
      </p:pic>
      <p:pic>
        <p:nvPicPr>
          <p:cNvPr id="24" name="图片占位符 2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
        <p:nvSpPr>
          <p:cNvPr id="6" name="文本框 5"/>
          <p:cNvSpPr txBox="1"/>
          <p:nvPr/>
        </p:nvSpPr>
        <p:spPr>
          <a:xfrm>
            <a:off x="5138046" y="682169"/>
            <a:ext cx="1915910" cy="461665"/>
          </a:xfrm>
          <a:prstGeom prst="rect">
            <a:avLst/>
          </a:prstGeom>
          <a:noFill/>
        </p:spPr>
        <p:txBody>
          <a:bodyPr wrap="none" rtlCol="0">
            <a:spAutoFit/>
          </a:bodyPr>
          <a:lstStyle/>
          <a:p>
            <a:pPr algn="ctr"/>
            <a:r>
              <a:rPr lang="zh-CN" altLang="en-US" sz="2400" b="1" spc="300" dirty="0">
                <a:latin typeface="微软雅黑" panose="020B0503020204020204" pitchFamily="34" charset="-122"/>
                <a:ea typeface="微软雅黑" panose="020B0503020204020204" pitchFamily="34" charset="-122"/>
              </a:rPr>
              <a:t>列举型页面</a:t>
            </a:r>
          </a:p>
        </p:txBody>
      </p:sp>
      <p:cxnSp>
        <p:nvCxnSpPr>
          <p:cNvPr id="8" name="直接连接符 7"/>
          <p:cNvCxnSpPr/>
          <p:nvPr/>
        </p:nvCxnSpPr>
        <p:spPr>
          <a:xfrm>
            <a:off x="5566230" y="1291771"/>
            <a:ext cx="1059543" cy="0"/>
          </a:xfrm>
          <a:prstGeom prst="line">
            <a:avLst/>
          </a:prstGeom>
          <a:ln w="38100">
            <a:solidFill>
              <a:srgbClr val="00808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98602"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0" name="文本框 9"/>
          <p:cNvSpPr txBox="1"/>
          <p:nvPr/>
        </p:nvSpPr>
        <p:spPr>
          <a:xfrm>
            <a:off x="4283744"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1" name="文本框 10"/>
          <p:cNvSpPr txBox="1"/>
          <p:nvPr/>
        </p:nvSpPr>
        <p:spPr>
          <a:xfrm>
            <a:off x="6968886"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2" name="文本框 11"/>
          <p:cNvSpPr txBox="1"/>
          <p:nvPr/>
        </p:nvSpPr>
        <p:spPr>
          <a:xfrm>
            <a:off x="9654028"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3" name="文本框 12"/>
          <p:cNvSpPr txBox="1"/>
          <p:nvPr/>
        </p:nvSpPr>
        <p:spPr>
          <a:xfrm>
            <a:off x="1103313"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4" name="矩形 13"/>
          <p:cNvSpPr/>
          <p:nvPr/>
        </p:nvSpPr>
        <p:spPr>
          <a:xfrm>
            <a:off x="2018170"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88455"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6" name="矩形 15"/>
          <p:cNvSpPr/>
          <p:nvPr/>
        </p:nvSpPr>
        <p:spPr>
          <a:xfrm>
            <a:off x="4703312"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473597"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8" name="矩形 17"/>
          <p:cNvSpPr/>
          <p:nvPr/>
        </p:nvSpPr>
        <p:spPr>
          <a:xfrm>
            <a:off x="7388454"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58739"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20" name="矩形 19"/>
          <p:cNvSpPr/>
          <p:nvPr/>
        </p:nvSpPr>
        <p:spPr>
          <a:xfrm>
            <a:off x="10073596"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2524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矩形 4"/>
          <p:cNvSpPr/>
          <p:nvPr/>
        </p:nvSpPr>
        <p:spPr>
          <a:xfrm>
            <a:off x="10247086" y="319088"/>
            <a:ext cx="1291771" cy="1291771"/>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
          <p:cNvSpPr/>
          <p:nvPr/>
        </p:nvSpPr>
        <p:spPr>
          <a:xfrm>
            <a:off x="7315200" y="938567"/>
            <a:ext cx="3526971" cy="4980865"/>
          </a:xfrm>
          <a:custGeom>
            <a:avLst/>
            <a:gdLst>
              <a:gd name="connsiteX0" fmla="*/ 0 w 4062953"/>
              <a:gd name="connsiteY0" fmla="*/ 0 h 4958499"/>
              <a:gd name="connsiteX1" fmla="*/ 4062953 w 4062953"/>
              <a:gd name="connsiteY1" fmla="*/ 0 h 4958499"/>
              <a:gd name="connsiteX2" fmla="*/ 4062953 w 4062953"/>
              <a:gd name="connsiteY2" fmla="*/ 4958499 h 4958499"/>
              <a:gd name="connsiteX3" fmla="*/ 0 w 4062953"/>
              <a:gd name="connsiteY3" fmla="*/ 4958499 h 4958499"/>
              <a:gd name="connsiteX4" fmla="*/ 0 w 4062953"/>
              <a:gd name="connsiteY4" fmla="*/ 923526 h 4958499"/>
              <a:gd name="connsiteX5" fmla="*/ 235669 w 4062953"/>
              <a:gd name="connsiteY5" fmla="*/ 699943 h 4958499"/>
              <a:gd name="connsiteX6" fmla="*/ 0 w 4062953"/>
              <a:gd name="connsiteY6" fmla="*/ 476360 h 495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2953" h="4958499">
                <a:moveTo>
                  <a:pt x="0" y="0"/>
                </a:moveTo>
                <a:lnTo>
                  <a:pt x="4062953" y="0"/>
                </a:lnTo>
                <a:lnTo>
                  <a:pt x="4062953" y="4958499"/>
                </a:lnTo>
                <a:lnTo>
                  <a:pt x="0" y="4958499"/>
                </a:lnTo>
                <a:lnTo>
                  <a:pt x="0" y="923526"/>
                </a:lnTo>
                <a:lnTo>
                  <a:pt x="235669" y="699943"/>
                </a:lnTo>
                <a:lnTo>
                  <a:pt x="0" y="476360"/>
                </a:lnTo>
                <a:close/>
              </a:path>
            </a:pathLst>
          </a:custGeom>
          <a:solidFill>
            <a:srgbClr val="26262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5"/>
          <p:cNvSpPr/>
          <p:nvPr/>
        </p:nvSpPr>
        <p:spPr>
          <a:xfrm>
            <a:off x="11538857" y="1799772"/>
            <a:ext cx="420914" cy="4209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700988" y="1434451"/>
            <a:ext cx="1223412" cy="461665"/>
          </a:xfrm>
          <a:prstGeom prst="rect">
            <a:avLst/>
          </a:prstGeom>
          <a:noFill/>
        </p:spPr>
        <p:txBody>
          <a:bodyPr wrap="none" rtlCol="0">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8" name="直接连接符 7"/>
          <p:cNvCxnSpPr/>
          <p:nvPr/>
        </p:nvCxnSpPr>
        <p:spPr>
          <a:xfrm>
            <a:off x="7802586" y="22206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740165" y="2567644"/>
            <a:ext cx="2284842" cy="2012859"/>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34545598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1矩形篇" id="{23447A94-DF2D-4023-92EA-BB55B2DA62BF}" vid="{B41BD573-0ED6-488D-963A-6F528AFB77A0}"/>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01矩形篇模板</Template>
  <TotalTime>26</TotalTime>
  <Words>1893</Words>
  <Application>Microsoft Office PowerPoint</Application>
  <PresentationFormat>宽屏</PresentationFormat>
  <Paragraphs>130</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Meiryo</vt:lpstr>
      <vt:lpstr>Microsoft YaHei UI</vt:lpstr>
      <vt:lpstr>Microsoft YaHei UI Light</vt:lpstr>
      <vt:lpstr>等线</vt:lpstr>
      <vt:lpstr>等线 Light</vt:lpstr>
      <vt:lpstr>宋体</vt:lpstr>
      <vt:lpstr>微软雅黑</vt:lpstr>
      <vt:lpstr>幼圆</vt:lpstr>
      <vt:lpstr>Arial</vt:lpstr>
      <vt:lpstr>Arial Black</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陈立</dc:creator>
  <cp:lastModifiedBy>Administrator</cp:lastModifiedBy>
  <cp:revision>6</cp:revision>
  <dcterms:created xsi:type="dcterms:W3CDTF">2016-08-15T07:36:59Z</dcterms:created>
  <dcterms:modified xsi:type="dcterms:W3CDTF">2016-11-12T10:28:28Z</dcterms:modified>
</cp:coreProperties>
</file>