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5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8" r:id="rId3"/>
    <p:sldId id="259" r:id="rId4"/>
    <p:sldId id="262" r:id="rId5"/>
    <p:sldId id="260" r:id="rId6"/>
    <p:sldId id="263" r:id="rId7"/>
    <p:sldId id="261" r:id="rId8"/>
    <p:sldId id="264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063" userDrawn="1">
          <p15:clr>
            <a:srgbClr val="A4A3A4"/>
          </p15:clr>
        </p15:guide>
        <p15:guide id="4" orient="horz" pos="4110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4760"/>
    <a:srgbClr val="006C92"/>
    <a:srgbClr val="660066"/>
    <a:srgbClr val="99CC00"/>
    <a:srgbClr val="E1420A"/>
    <a:srgbClr val="EACF28"/>
    <a:srgbClr val="009900"/>
    <a:srgbClr val="CCFF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43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204" y="84"/>
      </p:cViewPr>
      <p:guideLst>
        <p:guide orient="horz" pos="1071"/>
        <p:guide pos="211"/>
        <p:guide pos="6063"/>
        <p:guide orient="horz" pos="4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0121F-3062-4C0E-9CC2-6DD726E36FBF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63A76-556D-4C14-A2E1-459FF4BCCE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658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20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74"/>
          <a:stretch/>
        </p:blipFill>
        <p:spPr>
          <a:xfrm>
            <a:off x="0" y="-16800"/>
            <a:ext cx="12192000" cy="29738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3328"/>
            <a:ext cx="12192000" cy="560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730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30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00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20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50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973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592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0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91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20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5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2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3672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74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90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48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0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040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8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0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17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319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B05B3-2344-451D-924D-E255F85C3AB1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F526-8CB9-4FAD-B156-A361D04762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6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1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35274" y="822540"/>
            <a:ext cx="1816870" cy="3802119"/>
          </a:xfrm>
          <a:custGeom>
            <a:avLst/>
            <a:gdLst>
              <a:gd name="connsiteX0" fmla="*/ 0 w 1579001"/>
              <a:gd name="connsiteY0" fmla="*/ 2511892 h 3164098"/>
              <a:gd name="connsiteX1" fmla="*/ 1579001 w 1579001"/>
              <a:gd name="connsiteY1" fmla="*/ 2511892 h 3164098"/>
              <a:gd name="connsiteX2" fmla="*/ 1579001 w 1579001"/>
              <a:gd name="connsiteY2" fmla="*/ 3164098 h 3164098"/>
              <a:gd name="connsiteX3" fmla="*/ 0 w 1579001"/>
              <a:gd name="connsiteY3" fmla="*/ 3164098 h 3164098"/>
              <a:gd name="connsiteX4" fmla="*/ 0 w 1579001"/>
              <a:gd name="connsiteY4" fmla="*/ 0 h 3164098"/>
              <a:gd name="connsiteX5" fmla="*/ 1579001 w 1579001"/>
              <a:gd name="connsiteY5" fmla="*/ 0 h 3164098"/>
              <a:gd name="connsiteX6" fmla="*/ 1579001 w 1579001"/>
              <a:gd name="connsiteY6" fmla="*/ 661525 h 3164098"/>
              <a:gd name="connsiteX7" fmla="*/ 0 w 1579001"/>
              <a:gd name="connsiteY7" fmla="*/ 661525 h 316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9001" h="3164098">
                <a:moveTo>
                  <a:pt x="0" y="2511892"/>
                </a:moveTo>
                <a:lnTo>
                  <a:pt x="1579001" y="2511892"/>
                </a:lnTo>
                <a:lnTo>
                  <a:pt x="1579001" y="3164098"/>
                </a:lnTo>
                <a:lnTo>
                  <a:pt x="0" y="3164098"/>
                </a:lnTo>
                <a:close/>
                <a:moveTo>
                  <a:pt x="0" y="0"/>
                </a:moveTo>
                <a:lnTo>
                  <a:pt x="1579001" y="0"/>
                </a:lnTo>
                <a:lnTo>
                  <a:pt x="1579001" y="661525"/>
                </a:lnTo>
                <a:lnTo>
                  <a:pt x="0" y="661525"/>
                </a:lnTo>
                <a:close/>
              </a:path>
            </a:pathLst>
          </a:custGeom>
        </p:spPr>
      </p:pic>
      <p:sp>
        <p:nvSpPr>
          <p:cNvPr id="17" name="直角三角形 16"/>
          <p:cNvSpPr/>
          <p:nvPr/>
        </p:nvSpPr>
        <p:spPr>
          <a:xfrm rot="10800000" flipH="1">
            <a:off x="4988530" y="876125"/>
            <a:ext cx="443753" cy="66119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三角形 34"/>
          <p:cNvSpPr/>
          <p:nvPr/>
        </p:nvSpPr>
        <p:spPr>
          <a:xfrm flipH="1">
            <a:off x="6248358" y="3909673"/>
            <a:ext cx="443753" cy="661198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4502885" y="880757"/>
            <a:ext cx="1010581" cy="143776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5635333" y="2404590"/>
            <a:ext cx="2018453" cy="287168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7497050" y="4183004"/>
            <a:ext cx="1569660" cy="1167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团队成员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980646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85572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876028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155726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424667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693608" y="4193761"/>
            <a:ext cx="0" cy="9687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932256" y="1850592"/>
            <a:ext cx="461665" cy="3586294"/>
            <a:chOff x="8079909" y="1936376"/>
            <a:chExt cx="461665" cy="3586294"/>
          </a:xfrm>
        </p:grpSpPr>
        <p:sp>
          <p:nvSpPr>
            <p:cNvPr id="10" name="矩形 9"/>
            <p:cNvSpPr/>
            <p:nvPr/>
          </p:nvSpPr>
          <p:spPr>
            <a:xfrm>
              <a:off x="8154296" y="1936376"/>
              <a:ext cx="322730" cy="338865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079909" y="1990166"/>
              <a:ext cx="461665" cy="353250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zh-CN" kern="100" dirty="0">
                  <a:solidFill>
                    <a:schemeClr val="bg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pitchFamily="34" charset="-122"/>
                </a:rPr>
                <a:t>邂逅酸与甜，见证味蕾上的爱情</a:t>
              </a:r>
              <a:endParaRPr lang="zh-CN" altLang="zh-CN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642" y="684310"/>
            <a:ext cx="3145809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4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6915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SO_Shape"/>
          <p:cNvSpPr>
            <a:spLocks/>
          </p:cNvSpPr>
          <p:nvPr/>
        </p:nvSpPr>
        <p:spPr bwMode="auto">
          <a:xfrm rot="16200000" flipH="1">
            <a:off x="2382050" y="-1193108"/>
            <a:ext cx="560041" cy="4417221"/>
          </a:xfrm>
          <a:custGeom>
            <a:avLst/>
            <a:gdLst>
              <a:gd name="T0" fmla="*/ 18785 w 60"/>
              <a:gd name="T1" fmla="*/ 75180 h 473"/>
              <a:gd name="T2" fmla="*/ 15028 w 60"/>
              <a:gd name="T3" fmla="*/ 199226 h 473"/>
              <a:gd name="T4" fmla="*/ 15028 w 60"/>
              <a:gd name="T5" fmla="*/ 360863 h 473"/>
              <a:gd name="T6" fmla="*/ 22543 w 60"/>
              <a:gd name="T7" fmla="*/ 586402 h 473"/>
              <a:gd name="T8" fmla="*/ 26300 w 60"/>
              <a:gd name="T9" fmla="*/ 755556 h 473"/>
              <a:gd name="T10" fmla="*/ 45085 w 60"/>
              <a:gd name="T11" fmla="*/ 815700 h 473"/>
              <a:gd name="T12" fmla="*/ 45085 w 60"/>
              <a:gd name="T13" fmla="*/ 898397 h 473"/>
              <a:gd name="T14" fmla="*/ 60113 w 60"/>
              <a:gd name="T15" fmla="*/ 999890 h 473"/>
              <a:gd name="T16" fmla="*/ 67628 w 60"/>
              <a:gd name="T17" fmla="*/ 1165285 h 473"/>
              <a:gd name="T18" fmla="*/ 78899 w 60"/>
              <a:gd name="T19" fmla="*/ 1447209 h 473"/>
              <a:gd name="T20" fmla="*/ 127741 w 60"/>
              <a:gd name="T21" fmla="*/ 1529907 h 473"/>
              <a:gd name="T22" fmla="*/ 150283 w 60"/>
              <a:gd name="T23" fmla="*/ 1481040 h 473"/>
              <a:gd name="T24" fmla="*/ 157798 w 60"/>
              <a:gd name="T25" fmla="*/ 1751687 h 473"/>
              <a:gd name="T26" fmla="*/ 165312 w 60"/>
              <a:gd name="T27" fmla="*/ 1627641 h 473"/>
              <a:gd name="T28" fmla="*/ 187854 w 60"/>
              <a:gd name="T29" fmla="*/ 1481040 h 473"/>
              <a:gd name="T30" fmla="*/ 195368 w 60"/>
              <a:gd name="T31" fmla="*/ 1432173 h 473"/>
              <a:gd name="T32" fmla="*/ 176583 w 60"/>
              <a:gd name="T33" fmla="*/ 1289332 h 473"/>
              <a:gd name="T34" fmla="*/ 142769 w 60"/>
              <a:gd name="T35" fmla="*/ 1356994 h 473"/>
              <a:gd name="T36" fmla="*/ 127741 w 60"/>
              <a:gd name="T37" fmla="*/ 1390825 h 473"/>
              <a:gd name="T38" fmla="*/ 116470 w 60"/>
              <a:gd name="T39" fmla="*/ 1338199 h 473"/>
              <a:gd name="T40" fmla="*/ 123984 w 60"/>
              <a:gd name="T41" fmla="*/ 1202875 h 473"/>
              <a:gd name="T42" fmla="*/ 123984 w 60"/>
              <a:gd name="T43" fmla="*/ 1221670 h 473"/>
              <a:gd name="T44" fmla="*/ 142769 w 60"/>
              <a:gd name="T45" fmla="*/ 1296850 h 473"/>
              <a:gd name="T46" fmla="*/ 161555 w 60"/>
              <a:gd name="T47" fmla="*/ 1263019 h 473"/>
              <a:gd name="T48" fmla="*/ 206640 w 60"/>
              <a:gd name="T49" fmla="*/ 1154008 h 473"/>
              <a:gd name="T50" fmla="*/ 206640 w 60"/>
              <a:gd name="T51" fmla="*/ 1029962 h 473"/>
              <a:gd name="T52" fmla="*/ 214154 w 60"/>
              <a:gd name="T53" fmla="*/ 853290 h 473"/>
              <a:gd name="T54" fmla="*/ 221668 w 60"/>
              <a:gd name="T55" fmla="*/ 612715 h 473"/>
              <a:gd name="T56" fmla="*/ 221668 w 60"/>
              <a:gd name="T57" fmla="*/ 285683 h 473"/>
              <a:gd name="T58" fmla="*/ 184097 w 60"/>
              <a:gd name="T59" fmla="*/ 60144 h 473"/>
              <a:gd name="T60" fmla="*/ 120227 w 60"/>
              <a:gd name="T61" fmla="*/ 30072 h 473"/>
              <a:gd name="T62" fmla="*/ 82656 w 60"/>
              <a:gd name="T63" fmla="*/ 18795 h 473"/>
              <a:gd name="T64" fmla="*/ 45085 w 60"/>
              <a:gd name="T65" fmla="*/ 63903 h 473"/>
              <a:gd name="T66" fmla="*/ 33814 w 60"/>
              <a:gd name="T67" fmla="*/ 82698 h 473"/>
              <a:gd name="T68" fmla="*/ 63870 w 60"/>
              <a:gd name="T69" fmla="*/ 229298 h 473"/>
              <a:gd name="T70" fmla="*/ 33814 w 60"/>
              <a:gd name="T71" fmla="*/ 270647 h 473"/>
              <a:gd name="T72" fmla="*/ 30057 w 60"/>
              <a:gd name="T73" fmla="*/ 571366 h 473"/>
              <a:gd name="T74" fmla="*/ 37571 w 60"/>
              <a:gd name="T75" fmla="*/ 721725 h 473"/>
              <a:gd name="T76" fmla="*/ 45085 w 60"/>
              <a:gd name="T77" fmla="*/ 875844 h 473"/>
              <a:gd name="T78" fmla="*/ 195368 w 60"/>
              <a:gd name="T79" fmla="*/ 1044998 h 473"/>
              <a:gd name="T80" fmla="*/ 195368 w 60"/>
              <a:gd name="T81" fmla="*/ 1067552 h 473"/>
              <a:gd name="T82" fmla="*/ 157798 w 60"/>
              <a:gd name="T83" fmla="*/ 1090106 h 473"/>
              <a:gd name="T84" fmla="*/ 165312 w 60"/>
              <a:gd name="T85" fmla="*/ 1131455 h 473"/>
              <a:gd name="T86" fmla="*/ 127741 w 60"/>
              <a:gd name="T87" fmla="*/ 1120178 h 473"/>
              <a:gd name="T88" fmla="*/ 184097 w 60"/>
              <a:gd name="T89" fmla="*/ 1146490 h 473"/>
              <a:gd name="T90" fmla="*/ 75142 w 60"/>
              <a:gd name="T91" fmla="*/ 1176562 h 473"/>
              <a:gd name="T92" fmla="*/ 169069 w 60"/>
              <a:gd name="T93" fmla="*/ 1180321 h 473"/>
              <a:gd name="T94" fmla="*/ 172826 w 60"/>
              <a:gd name="T95" fmla="*/ 1229188 h 473"/>
              <a:gd name="T96" fmla="*/ 116470 w 60"/>
              <a:gd name="T97" fmla="*/ 1229188 h 473"/>
              <a:gd name="T98" fmla="*/ 154040 w 60"/>
              <a:gd name="T99" fmla="*/ 1259260 h 473"/>
              <a:gd name="T100" fmla="*/ 86413 w 60"/>
              <a:gd name="T101" fmla="*/ 1311886 h 473"/>
              <a:gd name="T102" fmla="*/ 93927 w 60"/>
              <a:gd name="T103" fmla="*/ 1356994 h 473"/>
              <a:gd name="T104" fmla="*/ 97684 w 60"/>
              <a:gd name="T105" fmla="*/ 1379548 h 473"/>
              <a:gd name="T106" fmla="*/ 154040 w 60"/>
              <a:gd name="T107" fmla="*/ 1405860 h 473"/>
              <a:gd name="T108" fmla="*/ 120227 w 60"/>
              <a:gd name="T109" fmla="*/ 1447209 h 473"/>
              <a:gd name="T110" fmla="*/ 157798 w 60"/>
              <a:gd name="T111" fmla="*/ 1428414 h 473"/>
              <a:gd name="T112" fmla="*/ 172826 w 60"/>
              <a:gd name="T113" fmla="*/ 1443450 h 473"/>
              <a:gd name="T114" fmla="*/ 108955 w 60"/>
              <a:gd name="T115" fmla="*/ 1447209 h 473"/>
              <a:gd name="T116" fmla="*/ 93927 w 60"/>
              <a:gd name="T117" fmla="*/ 1462245 h 473"/>
              <a:gd name="T118" fmla="*/ 165312 w 60"/>
              <a:gd name="T119" fmla="*/ 1499835 h 473"/>
              <a:gd name="T120" fmla="*/ 157798 w 60"/>
              <a:gd name="T121" fmla="*/ 1496076 h 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rgbClr val="99CC00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1285" y="895413"/>
            <a:ext cx="1521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first sight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3933" y="1701982"/>
            <a:ext cx="9296955" cy="48175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7" r="5229"/>
          <a:stretch/>
        </p:blipFill>
        <p:spPr>
          <a:xfrm>
            <a:off x="8700651" y="4059084"/>
            <a:ext cx="3477491" cy="2787041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8122721" y="366889"/>
            <a:ext cx="3277590" cy="3277590"/>
          </a:xfrm>
          <a:prstGeom prst="ellipse">
            <a:avLst/>
          </a:prstGeom>
          <a:solidFill>
            <a:srgbClr val="99C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5225" y="1220854"/>
            <a:ext cx="33369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菜名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24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初见（柠檬蔬菜沙拉）</a:t>
            </a:r>
            <a:endParaRPr lang="zh-CN" altLang="zh-CN" sz="2400" kern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24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头盘菜</a:t>
            </a:r>
            <a:r>
              <a:rPr lang="en-US" altLang="zh-CN" sz="24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清淡</a:t>
            </a:r>
            <a:endParaRPr lang="zh-CN" altLang="zh-CN" sz="2400" kern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63" y="91676"/>
            <a:ext cx="2731245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" b="193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平行四边形 11"/>
          <p:cNvSpPr/>
          <p:nvPr/>
        </p:nvSpPr>
        <p:spPr>
          <a:xfrm>
            <a:off x="2743200" y="0"/>
            <a:ext cx="6555346" cy="6858000"/>
          </a:xfrm>
          <a:prstGeom prst="parallelogram">
            <a:avLst/>
          </a:prstGeom>
          <a:solidFill>
            <a:srgbClr val="9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640428" y="1149436"/>
            <a:ext cx="2206581" cy="631152"/>
            <a:chOff x="3576033" y="1394137"/>
            <a:chExt cx="2206581" cy="631152"/>
          </a:xfrm>
        </p:grpSpPr>
        <p:sp>
          <p:nvSpPr>
            <p:cNvPr id="14" name="平行四边形 13"/>
            <p:cNvSpPr/>
            <p:nvPr/>
          </p:nvSpPr>
          <p:spPr>
            <a:xfrm>
              <a:off x="3576033" y="1394137"/>
              <a:ext cx="2206581" cy="370269"/>
            </a:xfrm>
            <a:prstGeom prst="parallelogram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flipH="1" flipV="1">
              <a:off x="3604676" y="1738648"/>
              <a:ext cx="399246" cy="286641"/>
            </a:xfrm>
            <a:custGeom>
              <a:avLst/>
              <a:gdLst>
                <a:gd name="connsiteX0" fmla="*/ 0 w 476518"/>
                <a:gd name="connsiteY0" fmla="*/ 360609 h 360609"/>
                <a:gd name="connsiteX1" fmla="*/ 0 w 476518"/>
                <a:gd name="connsiteY1" fmla="*/ 0 h 360609"/>
                <a:gd name="connsiteX2" fmla="*/ 476518 w 476518"/>
                <a:gd name="connsiteY2" fmla="*/ 360609 h 360609"/>
                <a:gd name="connsiteX3" fmla="*/ 0 w 476518"/>
                <a:gd name="connsiteY3" fmla="*/ 360609 h 360609"/>
                <a:gd name="connsiteX0" fmla="*/ 0 w 579549"/>
                <a:gd name="connsiteY0" fmla="*/ 321973 h 360609"/>
                <a:gd name="connsiteX1" fmla="*/ 103031 w 579549"/>
                <a:gd name="connsiteY1" fmla="*/ 0 h 360609"/>
                <a:gd name="connsiteX2" fmla="*/ 579549 w 579549"/>
                <a:gd name="connsiteY2" fmla="*/ 360609 h 360609"/>
                <a:gd name="connsiteX3" fmla="*/ 0 w 579549"/>
                <a:gd name="connsiteY3" fmla="*/ 321973 h 360609"/>
                <a:gd name="connsiteX0" fmla="*/ 0 w 618186"/>
                <a:gd name="connsiteY0" fmla="*/ 360610 h 360610"/>
                <a:gd name="connsiteX1" fmla="*/ 141668 w 618186"/>
                <a:gd name="connsiteY1" fmla="*/ 0 h 360610"/>
                <a:gd name="connsiteX2" fmla="*/ 618186 w 618186"/>
                <a:gd name="connsiteY2" fmla="*/ 360609 h 360610"/>
                <a:gd name="connsiteX3" fmla="*/ 0 w 618186"/>
                <a:gd name="connsiteY3" fmla="*/ 360610 h 360610"/>
                <a:gd name="connsiteX0" fmla="*/ 0 w 425003"/>
                <a:gd name="connsiteY0" fmla="*/ 360610 h 360610"/>
                <a:gd name="connsiteX1" fmla="*/ 141668 w 425003"/>
                <a:gd name="connsiteY1" fmla="*/ 0 h 360610"/>
                <a:gd name="connsiteX2" fmla="*/ 425003 w 425003"/>
                <a:gd name="connsiteY2" fmla="*/ 360609 h 360610"/>
                <a:gd name="connsiteX3" fmla="*/ 0 w 425003"/>
                <a:gd name="connsiteY3" fmla="*/ 360610 h 360610"/>
                <a:gd name="connsiteX0" fmla="*/ 0 w 373488"/>
                <a:gd name="connsiteY0" fmla="*/ 342808 h 360609"/>
                <a:gd name="connsiteX1" fmla="*/ 90153 w 373488"/>
                <a:gd name="connsiteY1" fmla="*/ 0 h 360609"/>
                <a:gd name="connsiteX2" fmla="*/ 373488 w 373488"/>
                <a:gd name="connsiteY2" fmla="*/ 360609 h 360609"/>
                <a:gd name="connsiteX3" fmla="*/ 0 w 373488"/>
                <a:gd name="connsiteY3" fmla="*/ 342808 h 360609"/>
                <a:gd name="connsiteX0" fmla="*/ 0 w 450761"/>
                <a:gd name="connsiteY0" fmla="*/ 360609 h 360609"/>
                <a:gd name="connsiteX1" fmla="*/ 167426 w 450761"/>
                <a:gd name="connsiteY1" fmla="*/ 0 h 360609"/>
                <a:gd name="connsiteX2" fmla="*/ 450761 w 450761"/>
                <a:gd name="connsiteY2" fmla="*/ 360609 h 360609"/>
                <a:gd name="connsiteX3" fmla="*/ 0 w 450761"/>
                <a:gd name="connsiteY3" fmla="*/ 360609 h 360609"/>
                <a:gd name="connsiteX0" fmla="*/ 0 w 399246"/>
                <a:gd name="connsiteY0" fmla="*/ 396213 h 396213"/>
                <a:gd name="connsiteX1" fmla="*/ 115911 w 399246"/>
                <a:gd name="connsiteY1" fmla="*/ 0 h 396213"/>
                <a:gd name="connsiteX2" fmla="*/ 399246 w 399246"/>
                <a:gd name="connsiteY2" fmla="*/ 360609 h 396213"/>
                <a:gd name="connsiteX3" fmla="*/ 0 w 399246"/>
                <a:gd name="connsiteY3" fmla="*/ 396213 h 39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246" h="396213">
                  <a:moveTo>
                    <a:pt x="0" y="396213"/>
                  </a:moveTo>
                  <a:lnTo>
                    <a:pt x="115911" y="0"/>
                  </a:lnTo>
                  <a:lnTo>
                    <a:pt x="399246" y="360609"/>
                  </a:lnTo>
                  <a:lnTo>
                    <a:pt x="0" y="396213"/>
                  </a:lnTo>
                  <a:close/>
                </a:path>
              </a:pathLst>
            </a:custGeom>
            <a:solidFill>
              <a:srgbClr val="0047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18062" y="1110799"/>
            <a:ext cx="4252844" cy="1608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  <a:spcAft>
                <a:spcPts val="0"/>
              </a:spcAft>
            </a:pP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选材的寓意：</a:t>
            </a:r>
            <a:endParaRPr lang="en-US" altLang="zh-CN" sz="2400" kern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000"/>
              </a:lnSpc>
              <a:spcAft>
                <a:spcPts val="0"/>
              </a:spcAft>
            </a:pPr>
            <a:r>
              <a:rPr lang="en-US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柠檬汁，酸甜，初见的感觉，青涩而美好。蔬菜，自然纯粹的味道，纯洁无暇</a:t>
            </a:r>
            <a:r>
              <a:rPr lang="zh-CN" altLang="en-US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kern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189666" y="3084489"/>
            <a:ext cx="2206581" cy="682667"/>
            <a:chOff x="3215424" y="3058731"/>
            <a:chExt cx="2206581" cy="682667"/>
          </a:xfrm>
        </p:grpSpPr>
        <p:sp>
          <p:nvSpPr>
            <p:cNvPr id="15" name="平行四边形 14"/>
            <p:cNvSpPr/>
            <p:nvPr/>
          </p:nvSpPr>
          <p:spPr>
            <a:xfrm>
              <a:off x="3215424" y="3058731"/>
              <a:ext cx="2206581" cy="370269"/>
            </a:xfrm>
            <a:prstGeom prst="parallelogram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5"/>
            <p:cNvSpPr/>
            <p:nvPr/>
          </p:nvSpPr>
          <p:spPr>
            <a:xfrm flipH="1" flipV="1">
              <a:off x="3215424" y="3429000"/>
              <a:ext cx="412124" cy="312398"/>
            </a:xfrm>
            <a:custGeom>
              <a:avLst/>
              <a:gdLst>
                <a:gd name="connsiteX0" fmla="*/ 0 w 476518"/>
                <a:gd name="connsiteY0" fmla="*/ 360609 h 360609"/>
                <a:gd name="connsiteX1" fmla="*/ 0 w 476518"/>
                <a:gd name="connsiteY1" fmla="*/ 0 h 360609"/>
                <a:gd name="connsiteX2" fmla="*/ 476518 w 476518"/>
                <a:gd name="connsiteY2" fmla="*/ 360609 h 360609"/>
                <a:gd name="connsiteX3" fmla="*/ 0 w 476518"/>
                <a:gd name="connsiteY3" fmla="*/ 360609 h 360609"/>
                <a:gd name="connsiteX0" fmla="*/ 0 w 579549"/>
                <a:gd name="connsiteY0" fmla="*/ 321973 h 360609"/>
                <a:gd name="connsiteX1" fmla="*/ 103031 w 579549"/>
                <a:gd name="connsiteY1" fmla="*/ 0 h 360609"/>
                <a:gd name="connsiteX2" fmla="*/ 579549 w 579549"/>
                <a:gd name="connsiteY2" fmla="*/ 360609 h 360609"/>
                <a:gd name="connsiteX3" fmla="*/ 0 w 579549"/>
                <a:gd name="connsiteY3" fmla="*/ 321973 h 360609"/>
                <a:gd name="connsiteX0" fmla="*/ 0 w 618186"/>
                <a:gd name="connsiteY0" fmla="*/ 360610 h 360610"/>
                <a:gd name="connsiteX1" fmla="*/ 141668 w 618186"/>
                <a:gd name="connsiteY1" fmla="*/ 0 h 360610"/>
                <a:gd name="connsiteX2" fmla="*/ 618186 w 618186"/>
                <a:gd name="connsiteY2" fmla="*/ 360609 h 360610"/>
                <a:gd name="connsiteX3" fmla="*/ 0 w 618186"/>
                <a:gd name="connsiteY3" fmla="*/ 360610 h 360610"/>
                <a:gd name="connsiteX0" fmla="*/ 0 w 425003"/>
                <a:gd name="connsiteY0" fmla="*/ 360610 h 360610"/>
                <a:gd name="connsiteX1" fmla="*/ 141668 w 425003"/>
                <a:gd name="connsiteY1" fmla="*/ 0 h 360610"/>
                <a:gd name="connsiteX2" fmla="*/ 425003 w 425003"/>
                <a:gd name="connsiteY2" fmla="*/ 360609 h 360610"/>
                <a:gd name="connsiteX3" fmla="*/ 0 w 425003"/>
                <a:gd name="connsiteY3" fmla="*/ 360610 h 360610"/>
                <a:gd name="connsiteX0" fmla="*/ 0 w 373488"/>
                <a:gd name="connsiteY0" fmla="*/ 342808 h 360609"/>
                <a:gd name="connsiteX1" fmla="*/ 90153 w 373488"/>
                <a:gd name="connsiteY1" fmla="*/ 0 h 360609"/>
                <a:gd name="connsiteX2" fmla="*/ 373488 w 373488"/>
                <a:gd name="connsiteY2" fmla="*/ 360609 h 360609"/>
                <a:gd name="connsiteX3" fmla="*/ 0 w 373488"/>
                <a:gd name="connsiteY3" fmla="*/ 342808 h 360609"/>
                <a:gd name="connsiteX0" fmla="*/ 0 w 450761"/>
                <a:gd name="connsiteY0" fmla="*/ 360609 h 360609"/>
                <a:gd name="connsiteX1" fmla="*/ 167426 w 450761"/>
                <a:gd name="connsiteY1" fmla="*/ 0 h 360609"/>
                <a:gd name="connsiteX2" fmla="*/ 450761 w 450761"/>
                <a:gd name="connsiteY2" fmla="*/ 360609 h 360609"/>
                <a:gd name="connsiteX3" fmla="*/ 0 w 450761"/>
                <a:gd name="connsiteY3" fmla="*/ 360609 h 360609"/>
                <a:gd name="connsiteX0" fmla="*/ 0 w 450761"/>
                <a:gd name="connsiteY0" fmla="*/ 449618 h 449618"/>
                <a:gd name="connsiteX1" fmla="*/ 154547 w 450761"/>
                <a:gd name="connsiteY1" fmla="*/ 0 h 449618"/>
                <a:gd name="connsiteX2" fmla="*/ 450761 w 450761"/>
                <a:gd name="connsiteY2" fmla="*/ 449618 h 449618"/>
                <a:gd name="connsiteX3" fmla="*/ 0 w 450761"/>
                <a:gd name="connsiteY3" fmla="*/ 449618 h 449618"/>
                <a:gd name="connsiteX0" fmla="*/ 0 w 412124"/>
                <a:gd name="connsiteY0" fmla="*/ 449618 h 449618"/>
                <a:gd name="connsiteX1" fmla="*/ 115910 w 412124"/>
                <a:gd name="connsiteY1" fmla="*/ 0 h 449618"/>
                <a:gd name="connsiteX2" fmla="*/ 412124 w 412124"/>
                <a:gd name="connsiteY2" fmla="*/ 449618 h 449618"/>
                <a:gd name="connsiteX3" fmla="*/ 0 w 412124"/>
                <a:gd name="connsiteY3" fmla="*/ 449618 h 449618"/>
                <a:gd name="connsiteX0" fmla="*/ 0 w 412124"/>
                <a:gd name="connsiteY0" fmla="*/ 431816 h 431816"/>
                <a:gd name="connsiteX1" fmla="*/ 128789 w 412124"/>
                <a:gd name="connsiteY1" fmla="*/ 0 h 431816"/>
                <a:gd name="connsiteX2" fmla="*/ 412124 w 412124"/>
                <a:gd name="connsiteY2" fmla="*/ 431816 h 431816"/>
                <a:gd name="connsiteX3" fmla="*/ 0 w 412124"/>
                <a:gd name="connsiteY3" fmla="*/ 431816 h 43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124" h="431816">
                  <a:moveTo>
                    <a:pt x="0" y="431816"/>
                  </a:moveTo>
                  <a:lnTo>
                    <a:pt x="128789" y="0"/>
                  </a:lnTo>
                  <a:lnTo>
                    <a:pt x="412124" y="431816"/>
                  </a:lnTo>
                  <a:lnTo>
                    <a:pt x="0" y="431816"/>
                  </a:lnTo>
                  <a:close/>
                </a:path>
              </a:pathLst>
            </a:custGeom>
            <a:solidFill>
              <a:srgbClr val="0047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3576033" y="3029755"/>
            <a:ext cx="4473263" cy="314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菜品寓意：</a:t>
            </a:r>
            <a:endParaRPr lang="en-US" altLang="zh-CN" sz="2400" kern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遇见那个姑娘，清新淡雅，如沐春风以至于迷失自己；遇见那个男孩，自信诙谐、谈笑风生以至于羞涩期许。在紧张与青涩举止之间，彰显青春成长的酸甜与纯真。以前车马很远，书信很慢，一生只够爱一个人。</a:t>
            </a:r>
          </a:p>
        </p:txBody>
      </p:sp>
    </p:spTree>
    <p:extLst>
      <p:ext uri="{BB962C8B-B14F-4D97-AF65-F5344CB8AC3E}">
        <p14:creationId xmlns:p14="http://schemas.microsoft.com/office/powerpoint/2010/main" val="78197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>
            <a:spLocks/>
          </p:cNvSpPr>
          <p:nvPr/>
        </p:nvSpPr>
        <p:spPr bwMode="auto">
          <a:xfrm rot="16200000" flipH="1">
            <a:off x="2382050" y="-1193108"/>
            <a:ext cx="560041" cy="4417221"/>
          </a:xfrm>
          <a:custGeom>
            <a:avLst/>
            <a:gdLst>
              <a:gd name="T0" fmla="*/ 18785 w 60"/>
              <a:gd name="T1" fmla="*/ 75180 h 473"/>
              <a:gd name="T2" fmla="*/ 15028 w 60"/>
              <a:gd name="T3" fmla="*/ 199226 h 473"/>
              <a:gd name="T4" fmla="*/ 15028 w 60"/>
              <a:gd name="T5" fmla="*/ 360863 h 473"/>
              <a:gd name="T6" fmla="*/ 22543 w 60"/>
              <a:gd name="T7" fmla="*/ 586402 h 473"/>
              <a:gd name="T8" fmla="*/ 26300 w 60"/>
              <a:gd name="T9" fmla="*/ 755556 h 473"/>
              <a:gd name="T10" fmla="*/ 45085 w 60"/>
              <a:gd name="T11" fmla="*/ 815700 h 473"/>
              <a:gd name="T12" fmla="*/ 45085 w 60"/>
              <a:gd name="T13" fmla="*/ 898397 h 473"/>
              <a:gd name="T14" fmla="*/ 60113 w 60"/>
              <a:gd name="T15" fmla="*/ 999890 h 473"/>
              <a:gd name="T16" fmla="*/ 67628 w 60"/>
              <a:gd name="T17" fmla="*/ 1165285 h 473"/>
              <a:gd name="T18" fmla="*/ 78899 w 60"/>
              <a:gd name="T19" fmla="*/ 1447209 h 473"/>
              <a:gd name="T20" fmla="*/ 127741 w 60"/>
              <a:gd name="T21" fmla="*/ 1529907 h 473"/>
              <a:gd name="T22" fmla="*/ 150283 w 60"/>
              <a:gd name="T23" fmla="*/ 1481040 h 473"/>
              <a:gd name="T24" fmla="*/ 157798 w 60"/>
              <a:gd name="T25" fmla="*/ 1751687 h 473"/>
              <a:gd name="T26" fmla="*/ 165312 w 60"/>
              <a:gd name="T27" fmla="*/ 1627641 h 473"/>
              <a:gd name="T28" fmla="*/ 187854 w 60"/>
              <a:gd name="T29" fmla="*/ 1481040 h 473"/>
              <a:gd name="T30" fmla="*/ 195368 w 60"/>
              <a:gd name="T31" fmla="*/ 1432173 h 473"/>
              <a:gd name="T32" fmla="*/ 176583 w 60"/>
              <a:gd name="T33" fmla="*/ 1289332 h 473"/>
              <a:gd name="T34" fmla="*/ 142769 w 60"/>
              <a:gd name="T35" fmla="*/ 1356994 h 473"/>
              <a:gd name="T36" fmla="*/ 127741 w 60"/>
              <a:gd name="T37" fmla="*/ 1390825 h 473"/>
              <a:gd name="T38" fmla="*/ 116470 w 60"/>
              <a:gd name="T39" fmla="*/ 1338199 h 473"/>
              <a:gd name="T40" fmla="*/ 123984 w 60"/>
              <a:gd name="T41" fmla="*/ 1202875 h 473"/>
              <a:gd name="T42" fmla="*/ 123984 w 60"/>
              <a:gd name="T43" fmla="*/ 1221670 h 473"/>
              <a:gd name="T44" fmla="*/ 142769 w 60"/>
              <a:gd name="T45" fmla="*/ 1296850 h 473"/>
              <a:gd name="T46" fmla="*/ 161555 w 60"/>
              <a:gd name="T47" fmla="*/ 1263019 h 473"/>
              <a:gd name="T48" fmla="*/ 206640 w 60"/>
              <a:gd name="T49" fmla="*/ 1154008 h 473"/>
              <a:gd name="T50" fmla="*/ 206640 w 60"/>
              <a:gd name="T51" fmla="*/ 1029962 h 473"/>
              <a:gd name="T52" fmla="*/ 214154 w 60"/>
              <a:gd name="T53" fmla="*/ 853290 h 473"/>
              <a:gd name="T54" fmla="*/ 221668 w 60"/>
              <a:gd name="T55" fmla="*/ 612715 h 473"/>
              <a:gd name="T56" fmla="*/ 221668 w 60"/>
              <a:gd name="T57" fmla="*/ 285683 h 473"/>
              <a:gd name="T58" fmla="*/ 184097 w 60"/>
              <a:gd name="T59" fmla="*/ 60144 h 473"/>
              <a:gd name="T60" fmla="*/ 120227 w 60"/>
              <a:gd name="T61" fmla="*/ 30072 h 473"/>
              <a:gd name="T62" fmla="*/ 82656 w 60"/>
              <a:gd name="T63" fmla="*/ 18795 h 473"/>
              <a:gd name="T64" fmla="*/ 45085 w 60"/>
              <a:gd name="T65" fmla="*/ 63903 h 473"/>
              <a:gd name="T66" fmla="*/ 33814 w 60"/>
              <a:gd name="T67" fmla="*/ 82698 h 473"/>
              <a:gd name="T68" fmla="*/ 63870 w 60"/>
              <a:gd name="T69" fmla="*/ 229298 h 473"/>
              <a:gd name="T70" fmla="*/ 33814 w 60"/>
              <a:gd name="T71" fmla="*/ 270647 h 473"/>
              <a:gd name="T72" fmla="*/ 30057 w 60"/>
              <a:gd name="T73" fmla="*/ 571366 h 473"/>
              <a:gd name="T74" fmla="*/ 37571 w 60"/>
              <a:gd name="T75" fmla="*/ 721725 h 473"/>
              <a:gd name="T76" fmla="*/ 45085 w 60"/>
              <a:gd name="T77" fmla="*/ 875844 h 473"/>
              <a:gd name="T78" fmla="*/ 195368 w 60"/>
              <a:gd name="T79" fmla="*/ 1044998 h 473"/>
              <a:gd name="T80" fmla="*/ 195368 w 60"/>
              <a:gd name="T81" fmla="*/ 1067552 h 473"/>
              <a:gd name="T82" fmla="*/ 157798 w 60"/>
              <a:gd name="T83" fmla="*/ 1090106 h 473"/>
              <a:gd name="T84" fmla="*/ 165312 w 60"/>
              <a:gd name="T85" fmla="*/ 1131455 h 473"/>
              <a:gd name="T86" fmla="*/ 127741 w 60"/>
              <a:gd name="T87" fmla="*/ 1120178 h 473"/>
              <a:gd name="T88" fmla="*/ 184097 w 60"/>
              <a:gd name="T89" fmla="*/ 1146490 h 473"/>
              <a:gd name="T90" fmla="*/ 75142 w 60"/>
              <a:gd name="T91" fmla="*/ 1176562 h 473"/>
              <a:gd name="T92" fmla="*/ 169069 w 60"/>
              <a:gd name="T93" fmla="*/ 1180321 h 473"/>
              <a:gd name="T94" fmla="*/ 172826 w 60"/>
              <a:gd name="T95" fmla="*/ 1229188 h 473"/>
              <a:gd name="T96" fmla="*/ 116470 w 60"/>
              <a:gd name="T97" fmla="*/ 1229188 h 473"/>
              <a:gd name="T98" fmla="*/ 154040 w 60"/>
              <a:gd name="T99" fmla="*/ 1259260 h 473"/>
              <a:gd name="T100" fmla="*/ 86413 w 60"/>
              <a:gd name="T101" fmla="*/ 1311886 h 473"/>
              <a:gd name="T102" fmla="*/ 93927 w 60"/>
              <a:gd name="T103" fmla="*/ 1356994 h 473"/>
              <a:gd name="T104" fmla="*/ 97684 w 60"/>
              <a:gd name="T105" fmla="*/ 1379548 h 473"/>
              <a:gd name="T106" fmla="*/ 154040 w 60"/>
              <a:gd name="T107" fmla="*/ 1405860 h 473"/>
              <a:gd name="T108" fmla="*/ 120227 w 60"/>
              <a:gd name="T109" fmla="*/ 1447209 h 473"/>
              <a:gd name="T110" fmla="*/ 157798 w 60"/>
              <a:gd name="T111" fmla="*/ 1428414 h 473"/>
              <a:gd name="T112" fmla="*/ 172826 w 60"/>
              <a:gd name="T113" fmla="*/ 1443450 h 473"/>
              <a:gd name="T114" fmla="*/ 108955 w 60"/>
              <a:gd name="T115" fmla="*/ 1447209 h 473"/>
              <a:gd name="T116" fmla="*/ 93927 w 60"/>
              <a:gd name="T117" fmla="*/ 1462245 h 473"/>
              <a:gd name="T118" fmla="*/ 165312 w 60"/>
              <a:gd name="T119" fmla="*/ 1499835 h 473"/>
              <a:gd name="T120" fmla="*/ 157798 w 60"/>
              <a:gd name="T121" fmla="*/ 1496076 h 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1285" y="895413"/>
            <a:ext cx="170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Fell in love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13"/>
          <a:stretch/>
        </p:blipFill>
        <p:spPr>
          <a:xfrm>
            <a:off x="334963" y="1700214"/>
            <a:ext cx="9290049" cy="482441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8122721" y="366889"/>
            <a:ext cx="3277590" cy="3277590"/>
          </a:xfrm>
          <a:prstGeom prst="ellipse">
            <a:avLst/>
          </a:prstGeom>
          <a:solidFill>
            <a:srgbClr val="FF00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5225" y="1220854"/>
            <a:ext cx="33369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菜名：</a:t>
            </a:r>
            <a:endParaRPr lang="en-US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相恋（本帮糖醋小排）</a:t>
            </a: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Top</a:t>
            </a:r>
            <a:r>
              <a:rPr lang="zh-CN" altLang="en-US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主菜</a:t>
            </a:r>
            <a:r>
              <a:rPr lang="en-US" altLang="zh-CN" sz="24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油香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0"/>
          <a:stretch/>
        </p:blipFill>
        <p:spPr>
          <a:xfrm>
            <a:off x="8265189" y="4977805"/>
            <a:ext cx="3926812" cy="20261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0"/>
          <a:stretch/>
        </p:blipFill>
        <p:spPr>
          <a:xfrm>
            <a:off x="9133128" y="4315398"/>
            <a:ext cx="2759068" cy="14236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781" y="134973"/>
            <a:ext cx="2731245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4" b="93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962" y="3387144"/>
            <a:ext cx="11857037" cy="2939924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3541690"/>
            <a:ext cx="2343955" cy="631152"/>
            <a:chOff x="3576033" y="1394137"/>
            <a:chExt cx="2343955" cy="631152"/>
          </a:xfrm>
        </p:grpSpPr>
        <p:sp>
          <p:nvSpPr>
            <p:cNvPr id="6" name="平行四边形 5"/>
            <p:cNvSpPr/>
            <p:nvPr/>
          </p:nvSpPr>
          <p:spPr>
            <a:xfrm>
              <a:off x="3576033" y="1394137"/>
              <a:ext cx="2343955" cy="383147"/>
            </a:xfrm>
            <a:custGeom>
              <a:avLst/>
              <a:gdLst>
                <a:gd name="connsiteX0" fmla="*/ 0 w 2206581"/>
                <a:gd name="connsiteY0" fmla="*/ 370269 h 370269"/>
                <a:gd name="connsiteX1" fmla="*/ 92567 w 2206581"/>
                <a:gd name="connsiteY1" fmla="*/ 0 h 370269"/>
                <a:gd name="connsiteX2" fmla="*/ 2206581 w 2206581"/>
                <a:gd name="connsiteY2" fmla="*/ 0 h 370269"/>
                <a:gd name="connsiteX3" fmla="*/ 2114014 w 2206581"/>
                <a:gd name="connsiteY3" fmla="*/ 370269 h 370269"/>
                <a:gd name="connsiteX4" fmla="*/ 0 w 2206581"/>
                <a:gd name="connsiteY4" fmla="*/ 370269 h 370269"/>
                <a:gd name="connsiteX0" fmla="*/ 0 w 2206581"/>
                <a:gd name="connsiteY0" fmla="*/ 370269 h 383147"/>
                <a:gd name="connsiteX1" fmla="*/ 92567 w 2206581"/>
                <a:gd name="connsiteY1" fmla="*/ 0 h 383147"/>
                <a:gd name="connsiteX2" fmla="*/ 2206581 w 2206581"/>
                <a:gd name="connsiteY2" fmla="*/ 0 h 383147"/>
                <a:gd name="connsiteX3" fmla="*/ 2204166 w 2206581"/>
                <a:gd name="connsiteY3" fmla="*/ 383147 h 383147"/>
                <a:gd name="connsiteX4" fmla="*/ 0 w 2206581"/>
                <a:gd name="connsiteY4" fmla="*/ 370269 h 38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6581" h="383147">
                  <a:moveTo>
                    <a:pt x="0" y="370269"/>
                  </a:moveTo>
                  <a:lnTo>
                    <a:pt x="92567" y="0"/>
                  </a:lnTo>
                  <a:lnTo>
                    <a:pt x="2206581" y="0"/>
                  </a:lnTo>
                  <a:lnTo>
                    <a:pt x="2204166" y="383147"/>
                  </a:lnTo>
                  <a:lnTo>
                    <a:pt x="0" y="37026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15"/>
            <p:cNvSpPr/>
            <p:nvPr/>
          </p:nvSpPr>
          <p:spPr>
            <a:xfrm flipH="1" flipV="1">
              <a:off x="3591797" y="1764405"/>
              <a:ext cx="360609" cy="260884"/>
            </a:xfrm>
            <a:custGeom>
              <a:avLst/>
              <a:gdLst>
                <a:gd name="connsiteX0" fmla="*/ 0 w 476518"/>
                <a:gd name="connsiteY0" fmla="*/ 360609 h 360609"/>
                <a:gd name="connsiteX1" fmla="*/ 0 w 476518"/>
                <a:gd name="connsiteY1" fmla="*/ 0 h 360609"/>
                <a:gd name="connsiteX2" fmla="*/ 476518 w 476518"/>
                <a:gd name="connsiteY2" fmla="*/ 360609 h 360609"/>
                <a:gd name="connsiteX3" fmla="*/ 0 w 476518"/>
                <a:gd name="connsiteY3" fmla="*/ 360609 h 360609"/>
                <a:gd name="connsiteX0" fmla="*/ 0 w 579549"/>
                <a:gd name="connsiteY0" fmla="*/ 321973 h 360609"/>
                <a:gd name="connsiteX1" fmla="*/ 103031 w 579549"/>
                <a:gd name="connsiteY1" fmla="*/ 0 h 360609"/>
                <a:gd name="connsiteX2" fmla="*/ 579549 w 579549"/>
                <a:gd name="connsiteY2" fmla="*/ 360609 h 360609"/>
                <a:gd name="connsiteX3" fmla="*/ 0 w 579549"/>
                <a:gd name="connsiteY3" fmla="*/ 321973 h 360609"/>
                <a:gd name="connsiteX0" fmla="*/ 0 w 618186"/>
                <a:gd name="connsiteY0" fmla="*/ 360610 h 360610"/>
                <a:gd name="connsiteX1" fmla="*/ 141668 w 618186"/>
                <a:gd name="connsiteY1" fmla="*/ 0 h 360610"/>
                <a:gd name="connsiteX2" fmla="*/ 618186 w 618186"/>
                <a:gd name="connsiteY2" fmla="*/ 360609 h 360610"/>
                <a:gd name="connsiteX3" fmla="*/ 0 w 618186"/>
                <a:gd name="connsiteY3" fmla="*/ 360610 h 360610"/>
                <a:gd name="connsiteX0" fmla="*/ 0 w 425003"/>
                <a:gd name="connsiteY0" fmla="*/ 360610 h 360610"/>
                <a:gd name="connsiteX1" fmla="*/ 141668 w 425003"/>
                <a:gd name="connsiteY1" fmla="*/ 0 h 360610"/>
                <a:gd name="connsiteX2" fmla="*/ 425003 w 425003"/>
                <a:gd name="connsiteY2" fmla="*/ 360609 h 360610"/>
                <a:gd name="connsiteX3" fmla="*/ 0 w 425003"/>
                <a:gd name="connsiteY3" fmla="*/ 360610 h 360610"/>
                <a:gd name="connsiteX0" fmla="*/ 0 w 373488"/>
                <a:gd name="connsiteY0" fmla="*/ 342808 h 360609"/>
                <a:gd name="connsiteX1" fmla="*/ 90153 w 373488"/>
                <a:gd name="connsiteY1" fmla="*/ 0 h 360609"/>
                <a:gd name="connsiteX2" fmla="*/ 373488 w 373488"/>
                <a:gd name="connsiteY2" fmla="*/ 360609 h 360609"/>
                <a:gd name="connsiteX3" fmla="*/ 0 w 373488"/>
                <a:gd name="connsiteY3" fmla="*/ 342808 h 360609"/>
                <a:gd name="connsiteX0" fmla="*/ 0 w 450761"/>
                <a:gd name="connsiteY0" fmla="*/ 360609 h 360609"/>
                <a:gd name="connsiteX1" fmla="*/ 167426 w 450761"/>
                <a:gd name="connsiteY1" fmla="*/ 0 h 360609"/>
                <a:gd name="connsiteX2" fmla="*/ 450761 w 450761"/>
                <a:gd name="connsiteY2" fmla="*/ 360609 h 360609"/>
                <a:gd name="connsiteX3" fmla="*/ 0 w 450761"/>
                <a:gd name="connsiteY3" fmla="*/ 360609 h 360609"/>
                <a:gd name="connsiteX0" fmla="*/ 0 w 399246"/>
                <a:gd name="connsiteY0" fmla="*/ 396213 h 396213"/>
                <a:gd name="connsiteX1" fmla="*/ 115911 w 399246"/>
                <a:gd name="connsiteY1" fmla="*/ 0 h 396213"/>
                <a:gd name="connsiteX2" fmla="*/ 399246 w 399246"/>
                <a:gd name="connsiteY2" fmla="*/ 360609 h 396213"/>
                <a:gd name="connsiteX3" fmla="*/ 0 w 399246"/>
                <a:gd name="connsiteY3" fmla="*/ 396213 h 396213"/>
                <a:gd name="connsiteX0" fmla="*/ 0 w 399246"/>
                <a:gd name="connsiteY0" fmla="*/ 396213 h 396213"/>
                <a:gd name="connsiteX1" fmla="*/ 77274 w 399246"/>
                <a:gd name="connsiteY1" fmla="*/ 0 h 396213"/>
                <a:gd name="connsiteX2" fmla="*/ 399246 w 399246"/>
                <a:gd name="connsiteY2" fmla="*/ 360609 h 396213"/>
                <a:gd name="connsiteX3" fmla="*/ 0 w 399246"/>
                <a:gd name="connsiteY3" fmla="*/ 396213 h 396213"/>
                <a:gd name="connsiteX0" fmla="*/ 0 w 347730"/>
                <a:gd name="connsiteY0" fmla="*/ 396213 h 396213"/>
                <a:gd name="connsiteX1" fmla="*/ 25758 w 347730"/>
                <a:gd name="connsiteY1" fmla="*/ 0 h 396213"/>
                <a:gd name="connsiteX2" fmla="*/ 347730 w 347730"/>
                <a:gd name="connsiteY2" fmla="*/ 360609 h 396213"/>
                <a:gd name="connsiteX3" fmla="*/ 0 w 347730"/>
                <a:gd name="connsiteY3" fmla="*/ 396213 h 396213"/>
                <a:gd name="connsiteX0" fmla="*/ 0 w 347730"/>
                <a:gd name="connsiteY0" fmla="*/ 342808 h 360609"/>
                <a:gd name="connsiteX1" fmla="*/ 25758 w 347730"/>
                <a:gd name="connsiteY1" fmla="*/ 0 h 360609"/>
                <a:gd name="connsiteX2" fmla="*/ 347730 w 347730"/>
                <a:gd name="connsiteY2" fmla="*/ 360609 h 360609"/>
                <a:gd name="connsiteX3" fmla="*/ 0 w 347730"/>
                <a:gd name="connsiteY3" fmla="*/ 342808 h 360609"/>
                <a:gd name="connsiteX0" fmla="*/ 0 w 360609"/>
                <a:gd name="connsiteY0" fmla="*/ 360610 h 360610"/>
                <a:gd name="connsiteX1" fmla="*/ 38637 w 360609"/>
                <a:gd name="connsiteY1" fmla="*/ 0 h 360610"/>
                <a:gd name="connsiteX2" fmla="*/ 360609 w 360609"/>
                <a:gd name="connsiteY2" fmla="*/ 360609 h 360610"/>
                <a:gd name="connsiteX3" fmla="*/ 0 w 360609"/>
                <a:gd name="connsiteY3" fmla="*/ 360610 h 360610"/>
                <a:gd name="connsiteX0" fmla="*/ 0 w 360609"/>
                <a:gd name="connsiteY0" fmla="*/ 360610 h 360610"/>
                <a:gd name="connsiteX1" fmla="*/ 38637 w 360609"/>
                <a:gd name="connsiteY1" fmla="*/ 0 h 360610"/>
                <a:gd name="connsiteX2" fmla="*/ 360609 w 360609"/>
                <a:gd name="connsiteY2" fmla="*/ 360609 h 360610"/>
                <a:gd name="connsiteX3" fmla="*/ 0 w 360609"/>
                <a:gd name="connsiteY3" fmla="*/ 360610 h 36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609" h="360610">
                  <a:moveTo>
                    <a:pt x="0" y="360610"/>
                  </a:moveTo>
                  <a:lnTo>
                    <a:pt x="38637" y="0"/>
                  </a:lnTo>
                  <a:lnTo>
                    <a:pt x="360609" y="360609"/>
                  </a:lnTo>
                  <a:lnTo>
                    <a:pt x="0" y="360610"/>
                  </a:lnTo>
                  <a:close/>
                </a:path>
              </a:pathLst>
            </a:custGeom>
            <a:solidFill>
              <a:srgbClr val="0047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9995" y="5095163"/>
            <a:ext cx="2363392" cy="656908"/>
            <a:chOff x="3215423" y="3058732"/>
            <a:chExt cx="2363392" cy="656908"/>
          </a:xfrm>
        </p:grpSpPr>
        <p:sp>
          <p:nvSpPr>
            <p:cNvPr id="9" name="平行四边形 8"/>
            <p:cNvSpPr/>
            <p:nvPr/>
          </p:nvSpPr>
          <p:spPr>
            <a:xfrm>
              <a:off x="3215425" y="3058732"/>
              <a:ext cx="2363390" cy="383147"/>
            </a:xfrm>
            <a:custGeom>
              <a:avLst/>
              <a:gdLst>
                <a:gd name="connsiteX0" fmla="*/ 0 w 2206581"/>
                <a:gd name="connsiteY0" fmla="*/ 370269 h 370269"/>
                <a:gd name="connsiteX1" fmla="*/ 92567 w 2206581"/>
                <a:gd name="connsiteY1" fmla="*/ 0 h 370269"/>
                <a:gd name="connsiteX2" fmla="*/ 2206581 w 2206581"/>
                <a:gd name="connsiteY2" fmla="*/ 0 h 370269"/>
                <a:gd name="connsiteX3" fmla="*/ 2114014 w 2206581"/>
                <a:gd name="connsiteY3" fmla="*/ 370269 h 370269"/>
                <a:gd name="connsiteX4" fmla="*/ 0 w 2206581"/>
                <a:gd name="connsiteY4" fmla="*/ 370269 h 370269"/>
                <a:gd name="connsiteX0" fmla="*/ 0 w 2206581"/>
                <a:gd name="connsiteY0" fmla="*/ 370269 h 370269"/>
                <a:gd name="connsiteX1" fmla="*/ 92567 w 2206581"/>
                <a:gd name="connsiteY1" fmla="*/ 0 h 370269"/>
                <a:gd name="connsiteX2" fmla="*/ 2206581 w 2206581"/>
                <a:gd name="connsiteY2" fmla="*/ 0 h 370269"/>
                <a:gd name="connsiteX3" fmla="*/ 2191287 w 2206581"/>
                <a:gd name="connsiteY3" fmla="*/ 370269 h 370269"/>
                <a:gd name="connsiteX4" fmla="*/ 0 w 2206581"/>
                <a:gd name="connsiteY4" fmla="*/ 370269 h 370269"/>
                <a:gd name="connsiteX0" fmla="*/ 0 w 2268560"/>
                <a:gd name="connsiteY0" fmla="*/ 370269 h 383148"/>
                <a:gd name="connsiteX1" fmla="*/ 92567 w 2268560"/>
                <a:gd name="connsiteY1" fmla="*/ 0 h 383148"/>
                <a:gd name="connsiteX2" fmla="*/ 2206581 w 2268560"/>
                <a:gd name="connsiteY2" fmla="*/ 0 h 383148"/>
                <a:gd name="connsiteX3" fmla="*/ 2268560 w 2268560"/>
                <a:gd name="connsiteY3" fmla="*/ 383148 h 383148"/>
                <a:gd name="connsiteX4" fmla="*/ 0 w 2268560"/>
                <a:gd name="connsiteY4" fmla="*/ 370269 h 383148"/>
                <a:gd name="connsiteX0" fmla="*/ 0 w 2206581"/>
                <a:gd name="connsiteY0" fmla="*/ 370269 h 383148"/>
                <a:gd name="connsiteX1" fmla="*/ 92567 w 2206581"/>
                <a:gd name="connsiteY1" fmla="*/ 0 h 383148"/>
                <a:gd name="connsiteX2" fmla="*/ 2206581 w 2206581"/>
                <a:gd name="connsiteY2" fmla="*/ 0 h 383148"/>
                <a:gd name="connsiteX3" fmla="*/ 2191286 w 2206581"/>
                <a:gd name="connsiteY3" fmla="*/ 383148 h 383148"/>
                <a:gd name="connsiteX4" fmla="*/ 0 w 2206581"/>
                <a:gd name="connsiteY4" fmla="*/ 370269 h 383148"/>
                <a:gd name="connsiteX0" fmla="*/ 0 w 2206581"/>
                <a:gd name="connsiteY0" fmla="*/ 370269 h 434663"/>
                <a:gd name="connsiteX1" fmla="*/ 92567 w 2206581"/>
                <a:gd name="connsiteY1" fmla="*/ 0 h 434663"/>
                <a:gd name="connsiteX2" fmla="*/ 2206581 w 2206581"/>
                <a:gd name="connsiteY2" fmla="*/ 0 h 434663"/>
                <a:gd name="connsiteX3" fmla="*/ 2179214 w 2206581"/>
                <a:gd name="connsiteY3" fmla="*/ 434663 h 434663"/>
                <a:gd name="connsiteX4" fmla="*/ 0 w 2206581"/>
                <a:gd name="connsiteY4" fmla="*/ 370269 h 434663"/>
                <a:gd name="connsiteX0" fmla="*/ 0 w 2215432"/>
                <a:gd name="connsiteY0" fmla="*/ 370269 h 396026"/>
                <a:gd name="connsiteX1" fmla="*/ 92567 w 2215432"/>
                <a:gd name="connsiteY1" fmla="*/ 0 h 396026"/>
                <a:gd name="connsiteX2" fmla="*/ 2206581 w 2215432"/>
                <a:gd name="connsiteY2" fmla="*/ 0 h 396026"/>
                <a:gd name="connsiteX3" fmla="*/ 2215432 w 2215432"/>
                <a:gd name="connsiteY3" fmla="*/ 396026 h 396026"/>
                <a:gd name="connsiteX4" fmla="*/ 0 w 2215432"/>
                <a:gd name="connsiteY4" fmla="*/ 370269 h 396026"/>
                <a:gd name="connsiteX0" fmla="*/ 0 w 2206581"/>
                <a:gd name="connsiteY0" fmla="*/ 370269 h 408905"/>
                <a:gd name="connsiteX1" fmla="*/ 92567 w 2206581"/>
                <a:gd name="connsiteY1" fmla="*/ 0 h 408905"/>
                <a:gd name="connsiteX2" fmla="*/ 2206581 w 2206581"/>
                <a:gd name="connsiteY2" fmla="*/ 0 h 408905"/>
                <a:gd name="connsiteX3" fmla="*/ 2179214 w 2206581"/>
                <a:gd name="connsiteY3" fmla="*/ 408905 h 408905"/>
                <a:gd name="connsiteX4" fmla="*/ 0 w 2206581"/>
                <a:gd name="connsiteY4" fmla="*/ 370269 h 408905"/>
                <a:gd name="connsiteX0" fmla="*/ 0 w 2215431"/>
                <a:gd name="connsiteY0" fmla="*/ 370269 h 383147"/>
                <a:gd name="connsiteX1" fmla="*/ 92567 w 2215431"/>
                <a:gd name="connsiteY1" fmla="*/ 0 h 383147"/>
                <a:gd name="connsiteX2" fmla="*/ 2206581 w 2215431"/>
                <a:gd name="connsiteY2" fmla="*/ 0 h 383147"/>
                <a:gd name="connsiteX3" fmla="*/ 2215431 w 2215431"/>
                <a:gd name="connsiteY3" fmla="*/ 383147 h 383147"/>
                <a:gd name="connsiteX4" fmla="*/ 0 w 2215431"/>
                <a:gd name="connsiteY4" fmla="*/ 370269 h 38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5431" h="383147">
                  <a:moveTo>
                    <a:pt x="0" y="370269"/>
                  </a:moveTo>
                  <a:lnTo>
                    <a:pt x="92567" y="0"/>
                  </a:lnTo>
                  <a:lnTo>
                    <a:pt x="2206581" y="0"/>
                  </a:lnTo>
                  <a:lnTo>
                    <a:pt x="2215431" y="383147"/>
                  </a:lnTo>
                  <a:lnTo>
                    <a:pt x="0" y="37026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15"/>
            <p:cNvSpPr/>
            <p:nvPr/>
          </p:nvSpPr>
          <p:spPr>
            <a:xfrm flipH="1" flipV="1">
              <a:off x="3215423" y="3429000"/>
              <a:ext cx="360608" cy="286640"/>
            </a:xfrm>
            <a:custGeom>
              <a:avLst/>
              <a:gdLst>
                <a:gd name="connsiteX0" fmla="*/ 0 w 476518"/>
                <a:gd name="connsiteY0" fmla="*/ 360609 h 360609"/>
                <a:gd name="connsiteX1" fmla="*/ 0 w 476518"/>
                <a:gd name="connsiteY1" fmla="*/ 0 h 360609"/>
                <a:gd name="connsiteX2" fmla="*/ 476518 w 476518"/>
                <a:gd name="connsiteY2" fmla="*/ 360609 h 360609"/>
                <a:gd name="connsiteX3" fmla="*/ 0 w 476518"/>
                <a:gd name="connsiteY3" fmla="*/ 360609 h 360609"/>
                <a:gd name="connsiteX0" fmla="*/ 0 w 579549"/>
                <a:gd name="connsiteY0" fmla="*/ 321973 h 360609"/>
                <a:gd name="connsiteX1" fmla="*/ 103031 w 579549"/>
                <a:gd name="connsiteY1" fmla="*/ 0 h 360609"/>
                <a:gd name="connsiteX2" fmla="*/ 579549 w 579549"/>
                <a:gd name="connsiteY2" fmla="*/ 360609 h 360609"/>
                <a:gd name="connsiteX3" fmla="*/ 0 w 579549"/>
                <a:gd name="connsiteY3" fmla="*/ 321973 h 360609"/>
                <a:gd name="connsiteX0" fmla="*/ 0 w 618186"/>
                <a:gd name="connsiteY0" fmla="*/ 360610 h 360610"/>
                <a:gd name="connsiteX1" fmla="*/ 141668 w 618186"/>
                <a:gd name="connsiteY1" fmla="*/ 0 h 360610"/>
                <a:gd name="connsiteX2" fmla="*/ 618186 w 618186"/>
                <a:gd name="connsiteY2" fmla="*/ 360609 h 360610"/>
                <a:gd name="connsiteX3" fmla="*/ 0 w 618186"/>
                <a:gd name="connsiteY3" fmla="*/ 360610 h 360610"/>
                <a:gd name="connsiteX0" fmla="*/ 0 w 425003"/>
                <a:gd name="connsiteY0" fmla="*/ 360610 h 360610"/>
                <a:gd name="connsiteX1" fmla="*/ 141668 w 425003"/>
                <a:gd name="connsiteY1" fmla="*/ 0 h 360610"/>
                <a:gd name="connsiteX2" fmla="*/ 425003 w 425003"/>
                <a:gd name="connsiteY2" fmla="*/ 360609 h 360610"/>
                <a:gd name="connsiteX3" fmla="*/ 0 w 425003"/>
                <a:gd name="connsiteY3" fmla="*/ 360610 h 360610"/>
                <a:gd name="connsiteX0" fmla="*/ 0 w 373488"/>
                <a:gd name="connsiteY0" fmla="*/ 342808 h 360609"/>
                <a:gd name="connsiteX1" fmla="*/ 90153 w 373488"/>
                <a:gd name="connsiteY1" fmla="*/ 0 h 360609"/>
                <a:gd name="connsiteX2" fmla="*/ 373488 w 373488"/>
                <a:gd name="connsiteY2" fmla="*/ 360609 h 360609"/>
                <a:gd name="connsiteX3" fmla="*/ 0 w 373488"/>
                <a:gd name="connsiteY3" fmla="*/ 342808 h 360609"/>
                <a:gd name="connsiteX0" fmla="*/ 0 w 450761"/>
                <a:gd name="connsiteY0" fmla="*/ 360609 h 360609"/>
                <a:gd name="connsiteX1" fmla="*/ 167426 w 450761"/>
                <a:gd name="connsiteY1" fmla="*/ 0 h 360609"/>
                <a:gd name="connsiteX2" fmla="*/ 450761 w 450761"/>
                <a:gd name="connsiteY2" fmla="*/ 360609 h 360609"/>
                <a:gd name="connsiteX3" fmla="*/ 0 w 450761"/>
                <a:gd name="connsiteY3" fmla="*/ 360609 h 360609"/>
                <a:gd name="connsiteX0" fmla="*/ 0 w 450761"/>
                <a:gd name="connsiteY0" fmla="*/ 449618 h 449618"/>
                <a:gd name="connsiteX1" fmla="*/ 154547 w 450761"/>
                <a:gd name="connsiteY1" fmla="*/ 0 h 449618"/>
                <a:gd name="connsiteX2" fmla="*/ 450761 w 450761"/>
                <a:gd name="connsiteY2" fmla="*/ 449618 h 449618"/>
                <a:gd name="connsiteX3" fmla="*/ 0 w 450761"/>
                <a:gd name="connsiteY3" fmla="*/ 449618 h 449618"/>
                <a:gd name="connsiteX0" fmla="*/ 0 w 412124"/>
                <a:gd name="connsiteY0" fmla="*/ 449618 h 449618"/>
                <a:gd name="connsiteX1" fmla="*/ 115910 w 412124"/>
                <a:gd name="connsiteY1" fmla="*/ 0 h 449618"/>
                <a:gd name="connsiteX2" fmla="*/ 412124 w 412124"/>
                <a:gd name="connsiteY2" fmla="*/ 449618 h 449618"/>
                <a:gd name="connsiteX3" fmla="*/ 0 w 412124"/>
                <a:gd name="connsiteY3" fmla="*/ 449618 h 449618"/>
                <a:gd name="connsiteX0" fmla="*/ 0 w 412124"/>
                <a:gd name="connsiteY0" fmla="*/ 431816 h 431816"/>
                <a:gd name="connsiteX1" fmla="*/ 128789 w 412124"/>
                <a:gd name="connsiteY1" fmla="*/ 0 h 431816"/>
                <a:gd name="connsiteX2" fmla="*/ 412124 w 412124"/>
                <a:gd name="connsiteY2" fmla="*/ 431816 h 431816"/>
                <a:gd name="connsiteX3" fmla="*/ 0 w 412124"/>
                <a:gd name="connsiteY3" fmla="*/ 431816 h 431816"/>
                <a:gd name="connsiteX0" fmla="*/ 0 w 412124"/>
                <a:gd name="connsiteY0" fmla="*/ 467420 h 467420"/>
                <a:gd name="connsiteX1" fmla="*/ 51515 w 412124"/>
                <a:gd name="connsiteY1" fmla="*/ 0 h 467420"/>
                <a:gd name="connsiteX2" fmla="*/ 412124 w 412124"/>
                <a:gd name="connsiteY2" fmla="*/ 467420 h 467420"/>
                <a:gd name="connsiteX3" fmla="*/ 0 w 412124"/>
                <a:gd name="connsiteY3" fmla="*/ 467420 h 467420"/>
                <a:gd name="connsiteX0" fmla="*/ 38637 w 360609"/>
                <a:gd name="connsiteY0" fmla="*/ 467420 h 467420"/>
                <a:gd name="connsiteX1" fmla="*/ 0 w 360609"/>
                <a:gd name="connsiteY1" fmla="*/ 0 h 467420"/>
                <a:gd name="connsiteX2" fmla="*/ 360609 w 360609"/>
                <a:gd name="connsiteY2" fmla="*/ 467420 h 467420"/>
                <a:gd name="connsiteX3" fmla="*/ 38637 w 360609"/>
                <a:gd name="connsiteY3" fmla="*/ 467420 h 467420"/>
                <a:gd name="connsiteX0" fmla="*/ 1 w 360609"/>
                <a:gd name="connsiteY0" fmla="*/ 467420 h 467420"/>
                <a:gd name="connsiteX1" fmla="*/ 0 w 360609"/>
                <a:gd name="connsiteY1" fmla="*/ 0 h 467420"/>
                <a:gd name="connsiteX2" fmla="*/ 360609 w 360609"/>
                <a:gd name="connsiteY2" fmla="*/ 467420 h 467420"/>
                <a:gd name="connsiteX3" fmla="*/ 1 w 360609"/>
                <a:gd name="connsiteY3" fmla="*/ 467420 h 467420"/>
                <a:gd name="connsiteX0" fmla="*/ 0 w 360608"/>
                <a:gd name="connsiteY0" fmla="*/ 467420 h 467420"/>
                <a:gd name="connsiteX1" fmla="*/ 51514 w 360608"/>
                <a:gd name="connsiteY1" fmla="*/ 0 h 467420"/>
                <a:gd name="connsiteX2" fmla="*/ 360608 w 360608"/>
                <a:gd name="connsiteY2" fmla="*/ 467420 h 467420"/>
                <a:gd name="connsiteX3" fmla="*/ 0 w 360608"/>
                <a:gd name="connsiteY3" fmla="*/ 467420 h 467420"/>
                <a:gd name="connsiteX0" fmla="*/ 0 w 360608"/>
                <a:gd name="connsiteY0" fmla="*/ 467420 h 467420"/>
                <a:gd name="connsiteX1" fmla="*/ 25756 w 360608"/>
                <a:gd name="connsiteY1" fmla="*/ 0 h 467420"/>
                <a:gd name="connsiteX2" fmla="*/ 360608 w 360608"/>
                <a:gd name="connsiteY2" fmla="*/ 467420 h 467420"/>
                <a:gd name="connsiteX3" fmla="*/ 0 w 360608"/>
                <a:gd name="connsiteY3" fmla="*/ 467420 h 467420"/>
                <a:gd name="connsiteX0" fmla="*/ 0 w 360608"/>
                <a:gd name="connsiteY0" fmla="*/ 396211 h 396211"/>
                <a:gd name="connsiteX1" fmla="*/ 12877 w 360608"/>
                <a:gd name="connsiteY1" fmla="*/ 0 h 396211"/>
                <a:gd name="connsiteX2" fmla="*/ 360608 w 360608"/>
                <a:gd name="connsiteY2" fmla="*/ 396211 h 396211"/>
                <a:gd name="connsiteX3" fmla="*/ 0 w 360608"/>
                <a:gd name="connsiteY3" fmla="*/ 396211 h 39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608" h="396211">
                  <a:moveTo>
                    <a:pt x="0" y="396211"/>
                  </a:moveTo>
                  <a:cubicBezTo>
                    <a:pt x="0" y="240404"/>
                    <a:pt x="12877" y="155807"/>
                    <a:pt x="12877" y="0"/>
                  </a:cubicBezTo>
                  <a:lnTo>
                    <a:pt x="360608" y="396211"/>
                  </a:lnTo>
                  <a:lnTo>
                    <a:pt x="0" y="396211"/>
                  </a:lnTo>
                  <a:close/>
                </a:path>
              </a:pathLst>
            </a:custGeom>
            <a:solidFill>
              <a:srgbClr val="0047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76373" y="3515932"/>
            <a:ext cx="1139921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选材的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寓意：</a:t>
            </a:r>
            <a:endParaRPr lang="en-US" altLang="zh-CN" sz="2400" kern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排骨</a:t>
            </a: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，据传女娲造人一开始只造了男人，后来发现无法自然延续后代，于是把男人的一根肋骨取下造了女人，排骨象征恋人，密不可分。糖醋味，甜腻中带些酸甜，象征热恋中的小别扭，小甜蜜。</a:t>
            </a:r>
          </a:p>
          <a:p>
            <a:pPr algn="just">
              <a:lnSpc>
                <a:spcPts val="3000"/>
              </a:lnSpc>
            </a:pP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菜品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寓意：</a:t>
            </a:r>
            <a:endParaRPr lang="en-US" altLang="zh-CN" sz="2400" kern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400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如同</a:t>
            </a: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掉入蜜罐中的两只老鼠，在甜蜜中偶尔争吵，在甜蜜中互相分享。生活在这里谁也离不开谁，爱情在这里有酸有甜，在注定的因缘际遇里，我们别无他法。</a:t>
            </a:r>
          </a:p>
        </p:txBody>
      </p:sp>
    </p:spTree>
    <p:extLst>
      <p:ext uri="{BB962C8B-B14F-4D97-AF65-F5344CB8AC3E}">
        <p14:creationId xmlns:p14="http://schemas.microsoft.com/office/powerpoint/2010/main" val="18416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>
            <a:spLocks/>
          </p:cNvSpPr>
          <p:nvPr/>
        </p:nvSpPr>
        <p:spPr bwMode="auto">
          <a:xfrm rot="16200000" flipH="1">
            <a:off x="2382050" y="-1193108"/>
            <a:ext cx="560041" cy="4417221"/>
          </a:xfrm>
          <a:custGeom>
            <a:avLst/>
            <a:gdLst>
              <a:gd name="T0" fmla="*/ 18785 w 60"/>
              <a:gd name="T1" fmla="*/ 75180 h 473"/>
              <a:gd name="T2" fmla="*/ 15028 w 60"/>
              <a:gd name="T3" fmla="*/ 199226 h 473"/>
              <a:gd name="T4" fmla="*/ 15028 w 60"/>
              <a:gd name="T5" fmla="*/ 360863 h 473"/>
              <a:gd name="T6" fmla="*/ 22543 w 60"/>
              <a:gd name="T7" fmla="*/ 586402 h 473"/>
              <a:gd name="T8" fmla="*/ 26300 w 60"/>
              <a:gd name="T9" fmla="*/ 755556 h 473"/>
              <a:gd name="T10" fmla="*/ 45085 w 60"/>
              <a:gd name="T11" fmla="*/ 815700 h 473"/>
              <a:gd name="T12" fmla="*/ 45085 w 60"/>
              <a:gd name="T13" fmla="*/ 898397 h 473"/>
              <a:gd name="T14" fmla="*/ 60113 w 60"/>
              <a:gd name="T15" fmla="*/ 999890 h 473"/>
              <a:gd name="T16" fmla="*/ 67628 w 60"/>
              <a:gd name="T17" fmla="*/ 1165285 h 473"/>
              <a:gd name="T18" fmla="*/ 78899 w 60"/>
              <a:gd name="T19" fmla="*/ 1447209 h 473"/>
              <a:gd name="T20" fmla="*/ 127741 w 60"/>
              <a:gd name="T21" fmla="*/ 1529907 h 473"/>
              <a:gd name="T22" fmla="*/ 150283 w 60"/>
              <a:gd name="T23" fmla="*/ 1481040 h 473"/>
              <a:gd name="T24" fmla="*/ 157798 w 60"/>
              <a:gd name="T25" fmla="*/ 1751687 h 473"/>
              <a:gd name="T26" fmla="*/ 165312 w 60"/>
              <a:gd name="T27" fmla="*/ 1627641 h 473"/>
              <a:gd name="T28" fmla="*/ 187854 w 60"/>
              <a:gd name="T29" fmla="*/ 1481040 h 473"/>
              <a:gd name="T30" fmla="*/ 195368 w 60"/>
              <a:gd name="T31" fmla="*/ 1432173 h 473"/>
              <a:gd name="T32" fmla="*/ 176583 w 60"/>
              <a:gd name="T33" fmla="*/ 1289332 h 473"/>
              <a:gd name="T34" fmla="*/ 142769 w 60"/>
              <a:gd name="T35" fmla="*/ 1356994 h 473"/>
              <a:gd name="T36" fmla="*/ 127741 w 60"/>
              <a:gd name="T37" fmla="*/ 1390825 h 473"/>
              <a:gd name="T38" fmla="*/ 116470 w 60"/>
              <a:gd name="T39" fmla="*/ 1338199 h 473"/>
              <a:gd name="T40" fmla="*/ 123984 w 60"/>
              <a:gd name="T41" fmla="*/ 1202875 h 473"/>
              <a:gd name="T42" fmla="*/ 123984 w 60"/>
              <a:gd name="T43" fmla="*/ 1221670 h 473"/>
              <a:gd name="T44" fmla="*/ 142769 w 60"/>
              <a:gd name="T45" fmla="*/ 1296850 h 473"/>
              <a:gd name="T46" fmla="*/ 161555 w 60"/>
              <a:gd name="T47" fmla="*/ 1263019 h 473"/>
              <a:gd name="T48" fmla="*/ 206640 w 60"/>
              <a:gd name="T49" fmla="*/ 1154008 h 473"/>
              <a:gd name="T50" fmla="*/ 206640 w 60"/>
              <a:gd name="T51" fmla="*/ 1029962 h 473"/>
              <a:gd name="T52" fmla="*/ 214154 w 60"/>
              <a:gd name="T53" fmla="*/ 853290 h 473"/>
              <a:gd name="T54" fmla="*/ 221668 w 60"/>
              <a:gd name="T55" fmla="*/ 612715 h 473"/>
              <a:gd name="T56" fmla="*/ 221668 w 60"/>
              <a:gd name="T57" fmla="*/ 285683 h 473"/>
              <a:gd name="T58" fmla="*/ 184097 w 60"/>
              <a:gd name="T59" fmla="*/ 60144 h 473"/>
              <a:gd name="T60" fmla="*/ 120227 w 60"/>
              <a:gd name="T61" fmla="*/ 30072 h 473"/>
              <a:gd name="T62" fmla="*/ 82656 w 60"/>
              <a:gd name="T63" fmla="*/ 18795 h 473"/>
              <a:gd name="T64" fmla="*/ 45085 w 60"/>
              <a:gd name="T65" fmla="*/ 63903 h 473"/>
              <a:gd name="T66" fmla="*/ 33814 w 60"/>
              <a:gd name="T67" fmla="*/ 82698 h 473"/>
              <a:gd name="T68" fmla="*/ 63870 w 60"/>
              <a:gd name="T69" fmla="*/ 229298 h 473"/>
              <a:gd name="T70" fmla="*/ 33814 w 60"/>
              <a:gd name="T71" fmla="*/ 270647 h 473"/>
              <a:gd name="T72" fmla="*/ 30057 w 60"/>
              <a:gd name="T73" fmla="*/ 571366 h 473"/>
              <a:gd name="T74" fmla="*/ 37571 w 60"/>
              <a:gd name="T75" fmla="*/ 721725 h 473"/>
              <a:gd name="T76" fmla="*/ 45085 w 60"/>
              <a:gd name="T77" fmla="*/ 875844 h 473"/>
              <a:gd name="T78" fmla="*/ 195368 w 60"/>
              <a:gd name="T79" fmla="*/ 1044998 h 473"/>
              <a:gd name="T80" fmla="*/ 195368 w 60"/>
              <a:gd name="T81" fmla="*/ 1067552 h 473"/>
              <a:gd name="T82" fmla="*/ 157798 w 60"/>
              <a:gd name="T83" fmla="*/ 1090106 h 473"/>
              <a:gd name="T84" fmla="*/ 165312 w 60"/>
              <a:gd name="T85" fmla="*/ 1131455 h 473"/>
              <a:gd name="T86" fmla="*/ 127741 w 60"/>
              <a:gd name="T87" fmla="*/ 1120178 h 473"/>
              <a:gd name="T88" fmla="*/ 184097 w 60"/>
              <a:gd name="T89" fmla="*/ 1146490 h 473"/>
              <a:gd name="T90" fmla="*/ 75142 w 60"/>
              <a:gd name="T91" fmla="*/ 1176562 h 473"/>
              <a:gd name="T92" fmla="*/ 169069 w 60"/>
              <a:gd name="T93" fmla="*/ 1180321 h 473"/>
              <a:gd name="T94" fmla="*/ 172826 w 60"/>
              <a:gd name="T95" fmla="*/ 1229188 h 473"/>
              <a:gd name="T96" fmla="*/ 116470 w 60"/>
              <a:gd name="T97" fmla="*/ 1229188 h 473"/>
              <a:gd name="T98" fmla="*/ 154040 w 60"/>
              <a:gd name="T99" fmla="*/ 1259260 h 473"/>
              <a:gd name="T100" fmla="*/ 86413 w 60"/>
              <a:gd name="T101" fmla="*/ 1311886 h 473"/>
              <a:gd name="T102" fmla="*/ 93927 w 60"/>
              <a:gd name="T103" fmla="*/ 1356994 h 473"/>
              <a:gd name="T104" fmla="*/ 97684 w 60"/>
              <a:gd name="T105" fmla="*/ 1379548 h 473"/>
              <a:gd name="T106" fmla="*/ 154040 w 60"/>
              <a:gd name="T107" fmla="*/ 1405860 h 473"/>
              <a:gd name="T108" fmla="*/ 120227 w 60"/>
              <a:gd name="T109" fmla="*/ 1447209 h 473"/>
              <a:gd name="T110" fmla="*/ 157798 w 60"/>
              <a:gd name="T111" fmla="*/ 1428414 h 473"/>
              <a:gd name="T112" fmla="*/ 172826 w 60"/>
              <a:gd name="T113" fmla="*/ 1443450 h 473"/>
              <a:gd name="T114" fmla="*/ 108955 w 60"/>
              <a:gd name="T115" fmla="*/ 1447209 h 473"/>
              <a:gd name="T116" fmla="*/ 93927 w 60"/>
              <a:gd name="T117" fmla="*/ 1462245 h 473"/>
              <a:gd name="T118" fmla="*/ 165312 w 60"/>
              <a:gd name="T119" fmla="*/ 1499835 h 473"/>
              <a:gd name="T120" fmla="*/ 157798 w 60"/>
              <a:gd name="T121" fmla="*/ 1496076 h 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rgbClr val="E1420A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1285" y="895413"/>
            <a:ext cx="8691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Adore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1" b="9270"/>
          <a:stretch/>
        </p:blipFill>
        <p:spPr>
          <a:xfrm>
            <a:off x="334963" y="1698171"/>
            <a:ext cx="9290050" cy="4839924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122721" y="366889"/>
            <a:ext cx="3277590" cy="3277590"/>
          </a:xfrm>
          <a:prstGeom prst="ellipse">
            <a:avLst/>
          </a:prstGeom>
          <a:solidFill>
            <a:srgbClr val="E1420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81743" y="1095468"/>
            <a:ext cx="33369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菜名：</a:t>
            </a:r>
            <a:endParaRPr lang="en-US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爱慕</a:t>
            </a:r>
            <a:endParaRPr lang="en-US" altLang="zh-CN" sz="24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（南洋木瓜椰奶冻）</a:t>
            </a: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Top</a:t>
            </a:r>
            <a:r>
              <a:rPr lang="zh-CN" altLang="en-US" sz="24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2400" b="1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甜点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腻人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623" y="4215802"/>
            <a:ext cx="2642198" cy="2642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63" y="134973"/>
            <a:ext cx="2731245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79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8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4963" y="1101461"/>
            <a:ext cx="736660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选材的寓意：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椰奶和木瓜的融合，象征着情意正浓，而由外到里越来越甜，也象征着感情需要耐心和磨练，会越来越好。</a:t>
            </a:r>
            <a:endParaRPr lang="zh-CN" altLang="zh-CN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菜品寓意：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爱情是一个不断剥洋葱的过程，生活不离柴米油盐，既然走到一起，花点时光，跨过艰辛，方得甘甜，互相体谅与包容，这才是一段感情的美好结局，而这不也正是所有人努力的方向吗？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1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3500000">
            <a:off x="532171" y="537957"/>
            <a:ext cx="5234857" cy="5234857"/>
            <a:chOff x="-281475" y="603287"/>
            <a:chExt cx="3960000" cy="3960000"/>
          </a:xfrm>
        </p:grpSpPr>
        <p:sp>
          <p:nvSpPr>
            <p:cNvPr id="8" name="矩形 7"/>
            <p:cNvSpPr/>
            <p:nvPr/>
          </p:nvSpPr>
          <p:spPr>
            <a:xfrm>
              <a:off x="-281475" y="603287"/>
              <a:ext cx="3960000" cy="39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00" r="8900"/>
            <a:stretch/>
          </p:blipFill>
          <p:spPr>
            <a:xfrm>
              <a:off x="1698525" y="603287"/>
              <a:ext cx="1980000" cy="1980000"/>
            </a:xfrm>
            <a:prstGeom prst="ellipse">
              <a:avLst/>
            </a:prstGeom>
            <a:ln w="12700">
              <a:solidFill>
                <a:schemeClr val="bg1"/>
              </a:solidFill>
            </a:ln>
          </p:spPr>
        </p:pic>
      </p:grpSp>
      <p:grpSp>
        <p:nvGrpSpPr>
          <p:cNvPr id="12" name="组合 11"/>
          <p:cNvGrpSpPr/>
          <p:nvPr/>
        </p:nvGrpSpPr>
        <p:grpSpPr>
          <a:xfrm rot="18900000">
            <a:off x="532171" y="538968"/>
            <a:ext cx="5234857" cy="5234857"/>
            <a:chOff x="3904159" y="603287"/>
            <a:chExt cx="3960000" cy="3960000"/>
          </a:xfrm>
        </p:grpSpPr>
        <p:sp>
          <p:nvSpPr>
            <p:cNvPr id="9" name="矩形 8"/>
            <p:cNvSpPr/>
            <p:nvPr/>
          </p:nvSpPr>
          <p:spPr>
            <a:xfrm>
              <a:off x="3904159" y="603287"/>
              <a:ext cx="3960000" cy="39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38" t="17413" r="2130"/>
            <a:stretch/>
          </p:blipFill>
          <p:spPr>
            <a:xfrm>
              <a:off x="5884159" y="603287"/>
              <a:ext cx="1980000" cy="1980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rot="2700000">
            <a:off x="532171" y="526089"/>
            <a:ext cx="5234857" cy="5234857"/>
            <a:chOff x="8232000" y="1852538"/>
            <a:chExt cx="3960000" cy="3960000"/>
          </a:xfrm>
        </p:grpSpPr>
        <p:sp>
          <p:nvSpPr>
            <p:cNvPr id="10" name="矩形 9"/>
            <p:cNvSpPr/>
            <p:nvPr/>
          </p:nvSpPr>
          <p:spPr>
            <a:xfrm>
              <a:off x="8232000" y="1852538"/>
              <a:ext cx="3960000" cy="39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51" t="12621" r="23951" b="9270"/>
            <a:stretch/>
          </p:blipFill>
          <p:spPr>
            <a:xfrm>
              <a:off x="10212000" y="1852538"/>
              <a:ext cx="1980000" cy="1980000"/>
            </a:xfrm>
            <a:prstGeom prst="ellipse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5125792" y="4258940"/>
            <a:ext cx="6645497" cy="186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  <a:spcAft>
                <a:spcPts val="0"/>
              </a:spcAft>
            </a:pPr>
            <a:r>
              <a:rPr lang="en-US" altLang="zh-CN" sz="2800" b="1" kern="100">
                <a:solidFill>
                  <a:srgbClr val="FF00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800" b="1" kern="100">
                <a:solidFill>
                  <a:srgbClr val="FF00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zh-CN" sz="2800" b="1" kern="100" dirty="0">
                <a:solidFill>
                  <a:srgbClr val="FF00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道菜，融合在一起，讲述一个找到另一个人的故事经历，有酸有甜。如果大家吃后都觉得好的话，可能会有续集产生第三个人，这就是爱情的魅力吧。</a:t>
            </a:r>
            <a:endParaRPr lang="zh-CN" altLang="zh-CN" sz="2800" b="1" kern="100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" r="3042"/>
          <a:stretch/>
        </p:blipFill>
        <p:spPr>
          <a:xfrm>
            <a:off x="2011638" y="4012821"/>
            <a:ext cx="2275921" cy="227592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395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xit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7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7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2" presetClass="exit" presetSubtype="2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84716" y="3469589"/>
            <a:ext cx="4446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100" dirty="0">
                <a:solidFill>
                  <a:schemeClr val="tx1">
                    <a:lumMod val="95000"/>
                    <a:lumOff val="5000"/>
                  </a:schemeClr>
                </a:solidFill>
                <a:latin typeface="David" panose="020E0502060401010101" pitchFamily="34" charset="-79"/>
                <a:ea typeface="方正清刻本悦宋简体" panose="02000000000000000000" pitchFamily="2" charset="-122"/>
                <a:cs typeface="David" panose="020E0502060401010101" pitchFamily="34" charset="-79"/>
              </a:rPr>
              <a:t>Thanks for watching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327" y="2399342"/>
            <a:ext cx="5011346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689</Words>
  <Application>Microsoft Office PowerPoint</Application>
  <PresentationFormat>宽屏</PresentationFormat>
  <Paragraphs>41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Times New Roman</vt:lpstr>
      <vt:lpstr>David</vt:lpstr>
      <vt:lpstr>Arial</vt:lpstr>
      <vt:lpstr>微软雅黑</vt:lpstr>
      <vt:lpstr>Calibri Light</vt:lpstr>
      <vt:lpstr>宋体</vt:lpstr>
      <vt:lpstr>楷体</vt:lpstr>
      <vt:lpstr>Meiryo</vt:lpstr>
      <vt:lpstr>Calibri</vt:lpstr>
      <vt:lpstr>方正清刻本悦宋简体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34</cp:revision>
  <dcterms:created xsi:type="dcterms:W3CDTF">2015-09-18T06:42:14Z</dcterms:created>
  <dcterms:modified xsi:type="dcterms:W3CDTF">2016-11-21T06:37:03Z</dcterms:modified>
</cp:coreProperties>
</file>