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19"/>
  </p:notesMasterIdLst>
  <p:sldIdLst>
    <p:sldId id="256" r:id="rId2"/>
    <p:sldId id="258" r:id="rId3"/>
    <p:sldId id="274" r:id="rId4"/>
    <p:sldId id="266" r:id="rId5"/>
    <p:sldId id="264" r:id="rId6"/>
    <p:sldId id="265" r:id="rId7"/>
    <p:sldId id="279" r:id="rId8"/>
    <p:sldId id="263" r:id="rId9"/>
    <p:sldId id="273" r:id="rId10"/>
    <p:sldId id="261" r:id="rId11"/>
    <p:sldId id="280" r:id="rId12"/>
    <p:sldId id="268" r:id="rId13"/>
    <p:sldId id="259" r:id="rId14"/>
    <p:sldId id="271" r:id="rId15"/>
    <p:sldId id="262" r:id="rId16"/>
    <p:sldId id="272" r:id="rId17"/>
    <p:sldId id="257" r:id="rId18"/>
  </p:sldIdLst>
  <p:sldSz cx="12192000" cy="6858000"/>
  <p:notesSz cx="6858000" cy="9144000"/>
  <p:embeddedFontLst>
    <p:embeddedFont>
      <p:font typeface="华康海报体W12(P)" panose="040B0C00000000000000" pitchFamily="82" charset="-122"/>
      <p:regular r:id="rId20"/>
    </p:embeddedFont>
    <p:embeddedFont>
      <p:font typeface="等线" panose="02010600030101010101" pitchFamily="2" charset="-122"/>
      <p:regular r:id="rId21"/>
      <p:bold r:id="rId22"/>
    </p:embeddedFont>
    <p:embeddedFont>
      <p:font typeface="方正喵呜体" panose="02010600010101010101" pitchFamily="2" charset="-122"/>
      <p:regular r:id="rId23"/>
    </p:embeddedFont>
    <p:embeddedFont>
      <p:font typeface="等线 Light" panose="02010600030101010101" pitchFamily="2" charset="-122"/>
      <p:regular r:id="rId24"/>
    </p:embeddedFont>
  </p:embeddedFontLst>
  <p:custDataLst>
    <p:tags r:id="rId2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15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87087"/>
    <a:srgbClr val="AC8E7C"/>
    <a:srgbClr val="F0EAD8"/>
    <a:srgbClr val="E0CCA3"/>
    <a:srgbClr val="BECCB6"/>
    <a:srgbClr val="ACA4A6"/>
    <a:srgbClr val="74676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065" autoAdjust="0"/>
    <p:restoredTop sz="94660"/>
  </p:normalViewPr>
  <p:slideViewPr>
    <p:cSldViewPr snapToGrid="0" showGuides="1">
      <p:cViewPr varScale="1">
        <p:scale>
          <a:sx n="113" d="100"/>
          <a:sy n="113" d="100"/>
        </p:scale>
        <p:origin x="336" y="96"/>
      </p:cViewPr>
      <p:guideLst>
        <p:guide orient="horz" pos="2115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font" Target="fonts/font2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1.fntdata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5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4.fntdata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3.fntdata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1A51094-F3BE-40D2-81E5-BC3E54FBC409}" type="datetimeFigureOut">
              <a:rPr lang="zh-CN" altLang="en-US" smtClean="0"/>
              <a:t>2018/6/1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B3ED99D-4B73-40C3-A1B0-8368B2FB35A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25062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3ED99D-4B73-40C3-A1B0-8368B2FB35AE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592664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3ED99D-4B73-40C3-A1B0-8368B2FB35AE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180081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3ED99D-4B73-40C3-A1B0-8368B2FB35AE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585325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3ED99D-4B73-40C3-A1B0-8368B2FB35AE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184421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3ED99D-4B73-40C3-A1B0-8368B2FB35AE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66976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3ED99D-4B73-40C3-A1B0-8368B2FB35AE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302444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3ED99D-4B73-40C3-A1B0-8368B2FB35AE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388439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3ED99D-4B73-40C3-A1B0-8368B2FB35AE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009987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3ED99D-4B73-40C3-A1B0-8368B2FB35AE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838240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3ED99D-4B73-40C3-A1B0-8368B2FB35AE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772954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3ED99D-4B73-40C3-A1B0-8368B2FB35AE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464846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3ED99D-4B73-40C3-A1B0-8368B2FB35AE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645638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3ED99D-4B73-40C3-A1B0-8368B2FB35AE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787059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3ED99D-4B73-40C3-A1B0-8368B2FB35AE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475685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3ED99D-4B73-40C3-A1B0-8368B2FB35AE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325739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3ED99D-4B73-40C3-A1B0-8368B2FB35AE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70647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3ED99D-4B73-40C3-A1B0-8368B2FB35AE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647807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BD3221-A1E8-4754-8C20-17D84978878D}" type="datetimeFigureOut">
              <a:rPr lang="zh-CN" altLang="en-US" smtClean="0"/>
              <a:t>2018/6/1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235B6E-B133-4837-ACBF-E9446B539C0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84546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000">
        <p14:prism/>
      </p:transition>
    </mc:Choice>
    <mc:Fallback xmlns="">
      <p:transition spd="slow" advTm="600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BD3221-A1E8-4754-8C20-17D84978878D}" type="datetimeFigureOut">
              <a:rPr lang="zh-CN" altLang="en-US" smtClean="0"/>
              <a:t>2018/6/1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235B6E-B133-4837-ACBF-E9446B539C0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39320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000">
        <p14:prism/>
      </p:transition>
    </mc:Choice>
    <mc:Fallback xmlns="">
      <p:transition spd="slow" advTm="600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BD3221-A1E8-4754-8C20-17D84978878D}" type="datetimeFigureOut">
              <a:rPr lang="zh-CN" altLang="en-US" smtClean="0"/>
              <a:t>2018/6/1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235B6E-B133-4837-ACBF-E9446B539C0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56159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000">
        <p14:prism/>
      </p:transition>
    </mc:Choice>
    <mc:Fallback xmlns="">
      <p:transition spd="slow" advTm="600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BD3221-A1E8-4754-8C20-17D84978878D}" type="datetimeFigureOut">
              <a:rPr lang="zh-CN" altLang="en-US" smtClean="0"/>
              <a:t>2018/6/1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235B6E-B133-4837-ACBF-E9446B539C0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16577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000">
        <p14:prism/>
      </p:transition>
    </mc:Choice>
    <mc:Fallback xmlns="">
      <p:transition spd="slow" advTm="600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BD3221-A1E8-4754-8C20-17D84978878D}" type="datetimeFigureOut">
              <a:rPr lang="zh-CN" altLang="en-US" smtClean="0"/>
              <a:t>2018/6/1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235B6E-B133-4837-ACBF-E9446B539C0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19079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000">
        <p14:prism/>
      </p:transition>
    </mc:Choice>
    <mc:Fallback xmlns="">
      <p:transition spd="slow" advTm="600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BD3221-A1E8-4754-8C20-17D84978878D}" type="datetimeFigureOut">
              <a:rPr lang="zh-CN" altLang="en-US" smtClean="0"/>
              <a:t>2018/6/1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235B6E-B133-4837-ACBF-E9446B539C0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37311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000">
        <p14:prism/>
      </p:transition>
    </mc:Choice>
    <mc:Fallback xmlns="">
      <p:transition spd="slow" advTm="600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BD3221-A1E8-4754-8C20-17D84978878D}" type="datetimeFigureOut">
              <a:rPr lang="zh-CN" altLang="en-US" smtClean="0"/>
              <a:t>2018/6/1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235B6E-B133-4837-ACBF-E9446B539C0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68908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000">
        <p14:prism/>
      </p:transition>
    </mc:Choice>
    <mc:Fallback xmlns="">
      <p:transition spd="slow" advTm="600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BD3221-A1E8-4754-8C20-17D84978878D}" type="datetimeFigureOut">
              <a:rPr lang="zh-CN" altLang="en-US" smtClean="0"/>
              <a:t>2018/6/1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235B6E-B133-4837-ACBF-E9446B539C0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5499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000">
        <p14:prism/>
      </p:transition>
    </mc:Choice>
    <mc:Fallback xmlns="">
      <p:transition spd="slow" advTm="600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BD3221-A1E8-4754-8C20-17D84978878D}" type="datetimeFigureOut">
              <a:rPr lang="zh-CN" altLang="en-US" smtClean="0"/>
              <a:t>2018/6/1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235B6E-B133-4837-ACBF-E9446B539C0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90880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000">
        <p14:prism/>
      </p:transition>
    </mc:Choice>
    <mc:Fallback xmlns="">
      <p:transition spd="slow" advTm="600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BD3221-A1E8-4754-8C20-17D84978878D}" type="datetimeFigureOut">
              <a:rPr lang="zh-CN" altLang="en-US" smtClean="0"/>
              <a:t>2018/6/1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235B6E-B133-4837-ACBF-E9446B539C0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55521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000">
        <p14:prism/>
      </p:transition>
    </mc:Choice>
    <mc:Fallback xmlns="">
      <p:transition spd="slow" advTm="600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BD3221-A1E8-4754-8C20-17D84978878D}" type="datetimeFigureOut">
              <a:rPr lang="zh-CN" altLang="en-US" smtClean="0"/>
              <a:t>2018/6/1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235B6E-B133-4837-ACBF-E9446B539C0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41296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000">
        <p14:prism/>
      </p:transition>
    </mc:Choice>
    <mc:Fallback xmlns="">
      <p:transition spd="slow" advTm="600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BD3221-A1E8-4754-8C20-17D84978878D}" type="datetimeFigureOut">
              <a:rPr lang="zh-CN" altLang="en-US" smtClean="0"/>
              <a:t>2018/6/1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235B6E-B133-4837-ACBF-E9446B539C0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89757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2000" advTm="6000">
        <p14:prism/>
      </p:transition>
    </mc:Choice>
    <mc:Fallback xmlns="">
      <p:transition spd="slow" advTm="6000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em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e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emf"/><Relationship Id="rId5" Type="http://schemas.openxmlformats.org/officeDocument/2006/relationships/image" Target="../media/image15.emf"/><Relationship Id="rId4" Type="http://schemas.openxmlformats.org/officeDocument/2006/relationships/image" Target="../media/image14.e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emf"/><Relationship Id="rId4" Type="http://schemas.openxmlformats.org/officeDocument/2006/relationships/image" Target="../media/image12.e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emf"/><Relationship Id="rId3" Type="http://schemas.openxmlformats.org/officeDocument/2006/relationships/image" Target="../media/image1.png"/><Relationship Id="rId7" Type="http://schemas.openxmlformats.org/officeDocument/2006/relationships/image" Target="../media/image20.emf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emf"/><Relationship Id="rId11" Type="http://schemas.openxmlformats.org/officeDocument/2006/relationships/image" Target="../media/image24.emf"/><Relationship Id="rId5" Type="http://schemas.openxmlformats.org/officeDocument/2006/relationships/image" Target="../media/image18.emf"/><Relationship Id="rId10" Type="http://schemas.openxmlformats.org/officeDocument/2006/relationships/image" Target="../media/image23.emf"/><Relationship Id="rId4" Type="http://schemas.openxmlformats.org/officeDocument/2006/relationships/image" Target="../media/image17.emf"/><Relationship Id="rId9" Type="http://schemas.openxmlformats.org/officeDocument/2006/relationships/image" Target="../media/image22.e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5.emf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emf"/><Relationship Id="rId13" Type="http://schemas.openxmlformats.org/officeDocument/2006/relationships/image" Target="../media/image32.emf"/><Relationship Id="rId3" Type="http://schemas.openxmlformats.org/officeDocument/2006/relationships/image" Target="../media/image26.emf"/><Relationship Id="rId7" Type="http://schemas.openxmlformats.org/officeDocument/2006/relationships/image" Target="../media/image28.emf"/><Relationship Id="rId12" Type="http://schemas.openxmlformats.org/officeDocument/2006/relationships/image" Target="../media/image31.emf"/><Relationship Id="rId17" Type="http://schemas.openxmlformats.org/officeDocument/2006/relationships/image" Target="../media/image4.emf"/><Relationship Id="rId2" Type="http://schemas.openxmlformats.org/officeDocument/2006/relationships/notesSlide" Target="../notesSlides/notesSlide17.xml"/><Relationship Id="rId16" Type="http://schemas.openxmlformats.org/officeDocument/2006/relationships/image" Target="../media/image11.em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emf"/><Relationship Id="rId11" Type="http://schemas.openxmlformats.org/officeDocument/2006/relationships/image" Target="../media/image5.emf"/><Relationship Id="rId5" Type="http://schemas.openxmlformats.org/officeDocument/2006/relationships/image" Target="../media/image27.emf"/><Relationship Id="rId15" Type="http://schemas.openxmlformats.org/officeDocument/2006/relationships/image" Target="../media/image10.emf"/><Relationship Id="rId10" Type="http://schemas.openxmlformats.org/officeDocument/2006/relationships/image" Target="../media/image30.emf"/><Relationship Id="rId4" Type="http://schemas.openxmlformats.org/officeDocument/2006/relationships/image" Target="../media/image25.emf"/><Relationship Id="rId9" Type="http://schemas.openxmlformats.org/officeDocument/2006/relationships/image" Target="../media/image29.emf"/><Relationship Id="rId14" Type="http://schemas.openxmlformats.org/officeDocument/2006/relationships/image" Target="../media/image33.e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emf"/><Relationship Id="rId4" Type="http://schemas.openxmlformats.org/officeDocument/2006/relationships/image" Target="../media/image3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9.e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emf"/><Relationship Id="rId5" Type="http://schemas.openxmlformats.org/officeDocument/2006/relationships/image" Target="../media/image7.emf"/><Relationship Id="rId4" Type="http://schemas.openxmlformats.org/officeDocument/2006/relationships/image" Target="../media/image6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emf"/><Relationship Id="rId5" Type="http://schemas.openxmlformats.org/officeDocument/2006/relationships/image" Target="../media/image11.emf"/><Relationship Id="rId4" Type="http://schemas.openxmlformats.org/officeDocument/2006/relationships/image" Target="../media/image10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03449" y="398789"/>
            <a:ext cx="4072152" cy="4260510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4750880" y="5882267"/>
            <a:ext cx="26902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587087"/>
                </a:solidFill>
                <a:latin typeface="华康海报体W12(P)" panose="040B0C00000000000000" pitchFamily="82" charset="-122"/>
                <a:ea typeface="华康海报体W12(P)" panose="040B0C00000000000000" pitchFamily="82" charset="-122"/>
              </a:rPr>
              <a:t>—— </a:t>
            </a:r>
            <a:r>
              <a:rPr lang="zh-CN" altLang="en-US" sz="2000" dirty="0">
                <a:solidFill>
                  <a:srgbClr val="587087"/>
                </a:solidFill>
                <a:latin typeface="华康海报体W12(P)" panose="040B0C00000000000000" pitchFamily="82" charset="-122"/>
                <a:ea typeface="华康海报体W12(P)" panose="040B0C00000000000000" pitchFamily="82" charset="-122"/>
              </a:rPr>
              <a:t>广告集装箱 </a:t>
            </a:r>
            <a:r>
              <a:rPr lang="en-US" altLang="zh-CN" sz="2000" dirty="0">
                <a:solidFill>
                  <a:srgbClr val="587087"/>
                </a:solidFill>
                <a:latin typeface="华康海报体W12(P)" panose="040B0C00000000000000" pitchFamily="82" charset="-122"/>
                <a:ea typeface="华康海报体W12(P)" panose="040B0C00000000000000" pitchFamily="82" charset="-122"/>
              </a:rPr>
              <a:t>——</a:t>
            </a:r>
            <a:endParaRPr lang="zh-CN" altLang="en-US" sz="2000" dirty="0">
              <a:solidFill>
                <a:srgbClr val="587087"/>
              </a:solidFill>
              <a:latin typeface="华康海报体W12(P)" panose="040B0C00000000000000" pitchFamily="82" charset="-122"/>
              <a:ea typeface="华康海报体W12(P)" panose="040B0C00000000000000" pitchFamily="8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507628" y="4882244"/>
            <a:ext cx="534086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>
                <a:solidFill>
                  <a:srgbClr val="587087"/>
                </a:solidFill>
                <a:latin typeface="华康海报体W12(P)" panose="040B0C00000000000000" pitchFamily="82" charset="-122"/>
                <a:ea typeface="华康海报体W12(P)" panose="040B0C00000000000000" pitchFamily="82" charset="-122"/>
              </a:rPr>
              <a:t>单身</a:t>
            </a:r>
            <a:r>
              <a:rPr lang="en-US" altLang="zh-CN" sz="4000" dirty="0">
                <a:solidFill>
                  <a:srgbClr val="587087"/>
                </a:solidFill>
                <a:latin typeface="华康海报体W12(P)" panose="040B0C00000000000000" pitchFamily="82" charset="-122"/>
                <a:ea typeface="华康海报体W12(P)" panose="040B0C00000000000000" pitchFamily="82" charset="-122"/>
              </a:rPr>
              <a:t>·</a:t>
            </a:r>
            <a:r>
              <a:rPr lang="zh-CN" altLang="en-US" sz="4000" dirty="0">
                <a:solidFill>
                  <a:srgbClr val="587087"/>
                </a:solidFill>
                <a:latin typeface="华康海报体W12(P)" panose="040B0C00000000000000" pitchFamily="82" charset="-122"/>
                <a:ea typeface="华康海报体W12(P)" panose="040B0C00000000000000" pitchFamily="82" charset="-122"/>
              </a:rPr>
              <a:t>狗</a:t>
            </a:r>
            <a:r>
              <a:rPr lang="en-US" altLang="zh-CN" sz="4000" dirty="0">
                <a:solidFill>
                  <a:srgbClr val="587087"/>
                </a:solidFill>
                <a:latin typeface="华康海报体W12(P)" panose="040B0C00000000000000" pitchFamily="82" charset="-122"/>
                <a:ea typeface="华康海报体W12(P)" panose="040B0C00000000000000" pitchFamily="82" charset="-122"/>
              </a:rPr>
              <a:t>·</a:t>
            </a:r>
            <a:r>
              <a:rPr lang="zh-CN" altLang="en-US" sz="4000" dirty="0">
                <a:solidFill>
                  <a:srgbClr val="587087"/>
                </a:solidFill>
                <a:latin typeface="华康海报体W12(P)" panose="040B0C00000000000000" pitchFamily="82" charset="-122"/>
                <a:ea typeface="华康海报体W12(P)" panose="040B0C00000000000000" pitchFamily="82" charset="-122"/>
              </a:rPr>
              <a:t>旅游</a:t>
            </a:r>
            <a:r>
              <a:rPr lang="en-US" altLang="zh-CN" sz="4000" dirty="0">
                <a:solidFill>
                  <a:srgbClr val="587087"/>
                </a:solidFill>
                <a:latin typeface="华康海报体W12(P)" panose="040B0C00000000000000" pitchFamily="82" charset="-122"/>
                <a:ea typeface="华康海报体W12(P)" panose="040B0C00000000000000" pitchFamily="82" charset="-122"/>
              </a:rPr>
              <a:t>·</a:t>
            </a:r>
            <a:r>
              <a:rPr lang="zh-CN" altLang="en-US" sz="4000" dirty="0">
                <a:solidFill>
                  <a:srgbClr val="587087"/>
                </a:solidFill>
                <a:latin typeface="华康海报体W12(P)" panose="040B0C00000000000000" pitchFamily="82" charset="-122"/>
                <a:ea typeface="华康海报体W12(P)" panose="040B0C00000000000000" pitchFamily="82" charset="-122"/>
              </a:rPr>
              <a:t>日子</a:t>
            </a:r>
          </a:p>
        </p:txBody>
      </p:sp>
    </p:spTree>
    <p:extLst>
      <p:ext uri="{BB962C8B-B14F-4D97-AF65-F5344CB8AC3E}">
        <p14:creationId xmlns:p14="http://schemas.microsoft.com/office/powerpoint/2010/main" val="13972964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000">
        <p14:prism/>
      </p:transition>
    </mc:Choice>
    <mc:Fallback xmlns="">
      <p:transition spd="slow" advTm="6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45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950"/>
                            </p:stCondLst>
                            <p:childTnLst>
                              <p:par>
                                <p:cTn id="1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: 圆角 2"/>
          <p:cNvSpPr/>
          <p:nvPr/>
        </p:nvSpPr>
        <p:spPr>
          <a:xfrm>
            <a:off x="1172308" y="2860431"/>
            <a:ext cx="1664677" cy="1266092"/>
          </a:xfrm>
          <a:prstGeom prst="roundRect">
            <a:avLst/>
          </a:prstGeom>
          <a:noFill/>
          <a:ln w="25400">
            <a:solidFill>
              <a:srgbClr val="58708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: 圆角 3"/>
          <p:cNvSpPr/>
          <p:nvPr/>
        </p:nvSpPr>
        <p:spPr>
          <a:xfrm>
            <a:off x="3950677" y="2860431"/>
            <a:ext cx="1664677" cy="1266092"/>
          </a:xfrm>
          <a:prstGeom prst="roundRect">
            <a:avLst/>
          </a:prstGeom>
          <a:noFill/>
          <a:ln w="25400">
            <a:solidFill>
              <a:srgbClr val="58708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箭头: V 形 4"/>
          <p:cNvSpPr/>
          <p:nvPr/>
        </p:nvSpPr>
        <p:spPr>
          <a:xfrm>
            <a:off x="3130062" y="3111065"/>
            <a:ext cx="527538" cy="635869"/>
          </a:xfrm>
          <a:prstGeom prst="chevron">
            <a:avLst/>
          </a:prstGeom>
          <a:solidFill>
            <a:srgbClr val="58708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1278230" y="3293422"/>
            <a:ext cx="155875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rgbClr val="587087"/>
                </a:solidFill>
                <a:latin typeface="华康海报体W12(P)" panose="040B0C00000000000000" pitchFamily="82" charset="-122"/>
                <a:ea typeface="华康海报体W12(P)" panose="040B0C00000000000000" pitchFamily="82" charset="-122"/>
              </a:rPr>
              <a:t>广告集装箱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4021430" y="3293422"/>
            <a:ext cx="155875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rgbClr val="587087"/>
                </a:solidFill>
                <a:latin typeface="华康海报体W12(P)" panose="040B0C00000000000000" pitchFamily="82" charset="-122"/>
                <a:ea typeface="华康海报体W12(P)" panose="040B0C00000000000000" pitchFamily="82" charset="-122"/>
              </a:rPr>
              <a:t>广告集装箱</a:t>
            </a:r>
          </a:p>
        </p:txBody>
      </p:sp>
      <p:grpSp>
        <p:nvGrpSpPr>
          <p:cNvPr id="24" name="组合 23"/>
          <p:cNvGrpSpPr/>
          <p:nvPr/>
        </p:nvGrpSpPr>
        <p:grpSpPr>
          <a:xfrm>
            <a:off x="6529755" y="961291"/>
            <a:ext cx="3892060" cy="1242646"/>
            <a:chOff x="6529755" y="961291"/>
            <a:chExt cx="3892060" cy="1242646"/>
          </a:xfrm>
        </p:grpSpPr>
        <p:sp>
          <p:nvSpPr>
            <p:cNvPr id="10" name="椭圆 9"/>
            <p:cNvSpPr/>
            <p:nvPr/>
          </p:nvSpPr>
          <p:spPr>
            <a:xfrm>
              <a:off x="6529755" y="961291"/>
              <a:ext cx="1242646" cy="1242646"/>
            </a:xfrm>
            <a:prstGeom prst="ellipse">
              <a:avLst/>
            </a:prstGeom>
            <a:noFill/>
            <a:ln w="25400">
              <a:solidFill>
                <a:srgbClr val="58708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8009923" y="1259448"/>
              <a:ext cx="2411892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200">
                  <a:solidFill>
                    <a:srgbClr val="587087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</a:defRPr>
              </a:lvl1pPr>
            </a:lstStyle>
            <a:p>
              <a:r>
                <a:rPr lang="zh-CN" altLang="en-US" dirty="0"/>
                <a:t>单身狗，吃吃吃，逛逛逛，耍耍耍，欢迎微信公众号</a:t>
              </a:r>
              <a:r>
                <a:rPr lang="en-US" altLang="zh-CN" dirty="0"/>
                <a:t>——</a:t>
              </a:r>
              <a:r>
                <a:rPr lang="zh-CN" altLang="en-US" dirty="0"/>
                <a:t>关注广告集装箱，免费获得各种精美</a:t>
              </a:r>
              <a:r>
                <a:rPr lang="en-US" altLang="zh-CN" dirty="0"/>
                <a:t>ppt</a:t>
              </a:r>
              <a:r>
                <a:rPr lang="zh-CN" altLang="en-US" dirty="0"/>
                <a:t>模板！</a:t>
              </a: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6600301" y="1197893"/>
              <a:ext cx="1101554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rgbClr val="587087"/>
                  </a:solidFill>
                  <a:latin typeface="华康海报体W12(P)" panose="040B0C00000000000000" pitchFamily="82" charset="-122"/>
                  <a:ea typeface="华康海报体W12(P)" panose="040B0C00000000000000" pitchFamily="82" charset="-122"/>
                </a:rPr>
                <a:t>广告</a:t>
              </a:r>
              <a:endParaRPr lang="en-US" altLang="zh-CN" sz="2000" dirty="0">
                <a:solidFill>
                  <a:srgbClr val="587087"/>
                </a:solidFill>
                <a:latin typeface="华康海报体W12(P)" panose="040B0C00000000000000" pitchFamily="82" charset="-122"/>
                <a:ea typeface="华康海报体W12(P)" panose="040B0C00000000000000" pitchFamily="82" charset="-122"/>
              </a:endParaRPr>
            </a:p>
            <a:p>
              <a:pPr algn="ctr"/>
              <a:r>
                <a:rPr lang="zh-CN" altLang="en-US" sz="2000" dirty="0">
                  <a:solidFill>
                    <a:srgbClr val="587087"/>
                  </a:solidFill>
                  <a:latin typeface="华康海报体W12(P)" panose="040B0C00000000000000" pitchFamily="82" charset="-122"/>
                  <a:ea typeface="华康海报体W12(P)" panose="040B0C00000000000000" pitchFamily="82" charset="-122"/>
                </a:rPr>
                <a:t>集装箱</a:t>
              </a: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6529755" y="2813538"/>
            <a:ext cx="3997568" cy="1242646"/>
            <a:chOff x="6529755" y="2813538"/>
            <a:chExt cx="3997568" cy="1242646"/>
          </a:xfrm>
        </p:grpSpPr>
        <p:sp>
          <p:nvSpPr>
            <p:cNvPr id="11" name="椭圆 10"/>
            <p:cNvSpPr/>
            <p:nvPr/>
          </p:nvSpPr>
          <p:spPr>
            <a:xfrm>
              <a:off x="6529755" y="2813538"/>
              <a:ext cx="1242646" cy="1242646"/>
            </a:xfrm>
            <a:prstGeom prst="ellipse">
              <a:avLst/>
            </a:prstGeom>
            <a:noFill/>
            <a:ln w="25400">
              <a:solidFill>
                <a:srgbClr val="58708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8115431" y="3123417"/>
              <a:ext cx="2411892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200">
                  <a:solidFill>
                    <a:srgbClr val="587087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</a:defRPr>
              </a:lvl1pPr>
            </a:lstStyle>
            <a:p>
              <a:r>
                <a:rPr lang="zh-CN" altLang="en-US" dirty="0"/>
                <a:t>单身狗，吃吃吃，逛逛逛，耍耍耍，欢迎微信公众号</a:t>
              </a:r>
              <a:r>
                <a:rPr lang="en-US" altLang="zh-CN" dirty="0"/>
                <a:t>——</a:t>
              </a:r>
              <a:r>
                <a:rPr lang="zh-CN" altLang="en-US" dirty="0"/>
                <a:t>关注广告集装箱，免费获得各种精美</a:t>
              </a:r>
              <a:r>
                <a:rPr lang="en-US" altLang="zh-CN" dirty="0"/>
                <a:t>ppt</a:t>
              </a:r>
              <a:r>
                <a:rPr lang="zh-CN" altLang="en-US" dirty="0"/>
                <a:t>模板！</a:t>
              </a: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6600301" y="3073585"/>
              <a:ext cx="1101554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rgbClr val="587087"/>
                  </a:solidFill>
                  <a:latin typeface="华康海报体W12(P)" panose="040B0C00000000000000" pitchFamily="82" charset="-122"/>
                  <a:ea typeface="华康海报体W12(P)" panose="040B0C00000000000000" pitchFamily="82" charset="-122"/>
                </a:rPr>
                <a:t>广告</a:t>
              </a:r>
              <a:endParaRPr lang="en-US" altLang="zh-CN" sz="2000" dirty="0">
                <a:solidFill>
                  <a:srgbClr val="587087"/>
                </a:solidFill>
                <a:latin typeface="华康海报体W12(P)" panose="040B0C00000000000000" pitchFamily="82" charset="-122"/>
                <a:ea typeface="华康海报体W12(P)" panose="040B0C00000000000000" pitchFamily="82" charset="-122"/>
              </a:endParaRPr>
            </a:p>
            <a:p>
              <a:pPr algn="ctr"/>
              <a:r>
                <a:rPr lang="zh-CN" altLang="en-US" sz="2000" dirty="0">
                  <a:solidFill>
                    <a:srgbClr val="587087"/>
                  </a:solidFill>
                  <a:latin typeface="华康海报体W12(P)" panose="040B0C00000000000000" pitchFamily="82" charset="-122"/>
                  <a:ea typeface="华康海报体W12(P)" panose="040B0C00000000000000" pitchFamily="82" charset="-122"/>
                </a:rPr>
                <a:t>集装箱</a:t>
              </a: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6529755" y="4665785"/>
            <a:ext cx="3997568" cy="1242646"/>
            <a:chOff x="6529755" y="4665785"/>
            <a:chExt cx="3997568" cy="1242646"/>
          </a:xfrm>
        </p:grpSpPr>
        <p:sp>
          <p:nvSpPr>
            <p:cNvPr id="12" name="椭圆 11"/>
            <p:cNvSpPr/>
            <p:nvPr/>
          </p:nvSpPr>
          <p:spPr>
            <a:xfrm>
              <a:off x="6529755" y="4665785"/>
              <a:ext cx="1242646" cy="1242646"/>
            </a:xfrm>
            <a:prstGeom prst="ellipse">
              <a:avLst/>
            </a:prstGeom>
            <a:noFill/>
            <a:ln w="25400">
              <a:solidFill>
                <a:srgbClr val="58708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8115431" y="4987387"/>
              <a:ext cx="2411892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200">
                  <a:solidFill>
                    <a:srgbClr val="587087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</a:defRPr>
              </a:lvl1pPr>
            </a:lstStyle>
            <a:p>
              <a:r>
                <a:rPr lang="zh-CN" altLang="en-US" dirty="0"/>
                <a:t>单身狗，吃吃吃，逛逛逛，耍耍耍，欢迎微信公众号</a:t>
              </a:r>
              <a:r>
                <a:rPr lang="en-US" altLang="zh-CN" dirty="0"/>
                <a:t>——</a:t>
              </a:r>
              <a:r>
                <a:rPr lang="zh-CN" altLang="en-US" dirty="0"/>
                <a:t>关注广告集装箱，免费获得各种精美</a:t>
              </a:r>
              <a:r>
                <a:rPr lang="en-US" altLang="zh-CN" dirty="0"/>
                <a:t>ppt</a:t>
              </a:r>
              <a:r>
                <a:rPr lang="zh-CN" altLang="en-US" dirty="0"/>
                <a:t>模板！</a:t>
              </a: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6600301" y="4890662"/>
              <a:ext cx="1101554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rgbClr val="587087"/>
                  </a:solidFill>
                  <a:latin typeface="华康海报体W12(P)" panose="040B0C00000000000000" pitchFamily="82" charset="-122"/>
                  <a:ea typeface="华康海报体W12(P)" panose="040B0C00000000000000" pitchFamily="82" charset="-122"/>
                </a:rPr>
                <a:t>广告</a:t>
              </a:r>
              <a:endParaRPr lang="en-US" altLang="zh-CN" sz="2000" dirty="0">
                <a:solidFill>
                  <a:srgbClr val="587087"/>
                </a:solidFill>
                <a:latin typeface="华康海报体W12(P)" panose="040B0C00000000000000" pitchFamily="82" charset="-122"/>
                <a:ea typeface="华康海报体W12(P)" panose="040B0C00000000000000" pitchFamily="82" charset="-122"/>
              </a:endParaRPr>
            </a:p>
            <a:p>
              <a:pPr algn="ctr"/>
              <a:r>
                <a:rPr lang="zh-CN" altLang="en-US" sz="2000" dirty="0">
                  <a:solidFill>
                    <a:srgbClr val="587087"/>
                  </a:solidFill>
                  <a:latin typeface="华康海报体W12(P)" panose="040B0C00000000000000" pitchFamily="82" charset="-122"/>
                  <a:ea typeface="华康海报体W12(P)" panose="040B0C00000000000000" pitchFamily="82" charset="-122"/>
                </a:rPr>
                <a:t>集装箱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1082109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000">
        <p14:prism/>
      </p:transition>
    </mc:Choice>
    <mc:Fallback xmlns="">
      <p:transition spd="slow" advTm="6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500"/>
                            </p:stCondLst>
                            <p:childTnLst>
                              <p:par>
                                <p:cTn id="38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19" grpId="0"/>
      <p:bldP spid="2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1535723" y="1459807"/>
            <a:ext cx="7738357" cy="2999650"/>
            <a:chOff x="1535723" y="1459807"/>
            <a:chExt cx="7738357" cy="2999650"/>
          </a:xfrm>
        </p:grpSpPr>
        <p:grpSp>
          <p:nvGrpSpPr>
            <p:cNvPr id="8" name="组合 7"/>
            <p:cNvGrpSpPr/>
            <p:nvPr/>
          </p:nvGrpSpPr>
          <p:grpSpPr>
            <a:xfrm>
              <a:off x="1535723" y="2667000"/>
              <a:ext cx="6377354" cy="1511832"/>
              <a:chOff x="1535723" y="2667000"/>
              <a:chExt cx="6377354" cy="1511832"/>
            </a:xfrm>
          </p:grpSpPr>
          <p:grpSp>
            <p:nvGrpSpPr>
              <p:cNvPr id="7" name="组合 6"/>
              <p:cNvGrpSpPr/>
              <p:nvPr/>
            </p:nvGrpSpPr>
            <p:grpSpPr>
              <a:xfrm>
                <a:off x="1535723" y="2667000"/>
                <a:ext cx="6377354" cy="1511832"/>
                <a:chOff x="1535723" y="2667000"/>
                <a:chExt cx="6377354" cy="1511832"/>
              </a:xfrm>
            </p:grpSpPr>
            <p:sp>
              <p:nvSpPr>
                <p:cNvPr id="3" name="流程图: 资料带 2"/>
                <p:cNvSpPr/>
                <p:nvPr/>
              </p:nvSpPr>
              <p:spPr>
                <a:xfrm>
                  <a:off x="1535723" y="2667000"/>
                  <a:ext cx="6377354" cy="1511832"/>
                </a:xfrm>
                <a:prstGeom prst="flowChartPunchedTape">
                  <a:avLst/>
                </a:prstGeom>
                <a:solidFill>
                  <a:srgbClr val="587087">
                    <a:alpha val="61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" name="流程图: 资料带 3"/>
                <p:cNvSpPr/>
                <p:nvPr/>
              </p:nvSpPr>
              <p:spPr>
                <a:xfrm>
                  <a:off x="1746738" y="2875388"/>
                  <a:ext cx="5955323" cy="1162645"/>
                </a:xfrm>
                <a:prstGeom prst="flowChartPunchedTape">
                  <a:avLst/>
                </a:prstGeom>
                <a:noFill/>
                <a:ln>
                  <a:solidFill>
                    <a:schemeClr val="bg1"/>
                  </a:solidFill>
                  <a:prstDash val="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6" name="文本框 5"/>
              <p:cNvSpPr txBox="1"/>
              <p:nvPr/>
            </p:nvSpPr>
            <p:spPr>
              <a:xfrm>
                <a:off x="2413922" y="3068973"/>
                <a:ext cx="4800654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4000" dirty="0">
                    <a:solidFill>
                      <a:srgbClr val="F0EAD8"/>
                    </a:solidFill>
                    <a:latin typeface="华康海报体W12(P)" panose="040B0C00000000000000" pitchFamily="82" charset="-122"/>
                    <a:ea typeface="华康海报体W12(P)" panose="040B0C00000000000000" pitchFamily="82" charset="-122"/>
                  </a:rPr>
                  <a:t>单身</a:t>
                </a:r>
                <a:r>
                  <a:rPr lang="en-US" altLang="zh-CN" sz="4000" dirty="0">
                    <a:solidFill>
                      <a:srgbClr val="F0EAD8"/>
                    </a:solidFill>
                    <a:latin typeface="华康海报体W12(P)" panose="040B0C00000000000000" pitchFamily="82" charset="-122"/>
                    <a:ea typeface="华康海报体W12(P)" panose="040B0C00000000000000" pitchFamily="82" charset="-122"/>
                  </a:rPr>
                  <a:t>·</a:t>
                </a:r>
                <a:r>
                  <a:rPr lang="zh-CN" altLang="en-US" sz="4000" dirty="0">
                    <a:solidFill>
                      <a:srgbClr val="F0EAD8"/>
                    </a:solidFill>
                    <a:latin typeface="华康海报体W12(P)" panose="040B0C00000000000000" pitchFamily="82" charset="-122"/>
                    <a:ea typeface="华康海报体W12(P)" panose="040B0C00000000000000" pitchFamily="82" charset="-122"/>
                  </a:rPr>
                  <a:t>狗的旅游日子</a:t>
                </a:r>
              </a:p>
            </p:txBody>
          </p:sp>
        </p:grpSp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873971" y="1459807"/>
              <a:ext cx="2400109" cy="29996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5378262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000">
        <p14:prism/>
      </p:transition>
    </mc:Choice>
    <mc:Fallback xmlns="">
      <p:transition spd="slow" advTm="6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000"/>
                            </p:stCondLst>
                            <p:childTnLst>
                              <p:par>
                                <p:cTn id="10" presetID="2" presetClass="exit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" dur="3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3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51523" y="1486635"/>
            <a:ext cx="8640858" cy="424971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58699" y="1486634"/>
            <a:ext cx="8640858" cy="4249715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7976097" y="2653696"/>
            <a:ext cx="358416" cy="533058"/>
            <a:chOff x="2083995" y="2006435"/>
            <a:chExt cx="358416" cy="533058"/>
          </a:xfrm>
        </p:grpSpPr>
        <p:sp>
          <p:nvSpPr>
            <p:cNvPr id="7" name="椭圆 6"/>
            <p:cNvSpPr/>
            <p:nvPr/>
          </p:nvSpPr>
          <p:spPr>
            <a:xfrm>
              <a:off x="2099496" y="2366570"/>
              <a:ext cx="327414" cy="172923"/>
            </a:xfrm>
            <a:prstGeom prst="ellipse">
              <a:avLst/>
            </a:prstGeom>
            <a:solidFill>
              <a:srgbClr val="B5BEC3">
                <a:alpha val="6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任意多边形: 形状 7"/>
            <p:cNvSpPr/>
            <p:nvPr/>
          </p:nvSpPr>
          <p:spPr>
            <a:xfrm rot="10800000" flipV="1">
              <a:off x="2083995" y="2006435"/>
              <a:ext cx="358416" cy="432646"/>
            </a:xfrm>
            <a:custGeom>
              <a:avLst/>
              <a:gdLst>
                <a:gd name="connsiteX0" fmla="*/ 240605 w 481208"/>
                <a:gd name="connsiteY0" fmla="*/ 114255 h 580870"/>
                <a:gd name="connsiteX1" fmla="*/ 147195 w 481208"/>
                <a:gd name="connsiteY1" fmla="*/ 207665 h 580870"/>
                <a:gd name="connsiteX2" fmla="*/ 240605 w 481208"/>
                <a:gd name="connsiteY2" fmla="*/ 301075 h 580870"/>
                <a:gd name="connsiteX3" fmla="*/ 334015 w 481208"/>
                <a:gd name="connsiteY3" fmla="*/ 207665 h 580870"/>
                <a:gd name="connsiteX4" fmla="*/ 240605 w 481208"/>
                <a:gd name="connsiteY4" fmla="*/ 114255 h 580870"/>
                <a:gd name="connsiteX5" fmla="*/ 240604 w 481208"/>
                <a:gd name="connsiteY5" fmla="*/ 0 h 580870"/>
                <a:gd name="connsiteX6" fmla="*/ 410737 w 481208"/>
                <a:gd name="connsiteY6" fmla="*/ 70471 h 580870"/>
                <a:gd name="connsiteX7" fmla="*/ 410737 w 481208"/>
                <a:gd name="connsiteY7" fmla="*/ 410737 h 580870"/>
                <a:gd name="connsiteX8" fmla="*/ 240604 w 481208"/>
                <a:gd name="connsiteY8" fmla="*/ 580870 h 580870"/>
                <a:gd name="connsiteX9" fmla="*/ 70471 w 481208"/>
                <a:gd name="connsiteY9" fmla="*/ 410737 h 580870"/>
                <a:gd name="connsiteX10" fmla="*/ 70471 w 481208"/>
                <a:gd name="connsiteY10" fmla="*/ 70471 h 580870"/>
                <a:gd name="connsiteX11" fmla="*/ 240604 w 481208"/>
                <a:gd name="connsiteY11" fmla="*/ 0 h 580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81208" h="580870">
                  <a:moveTo>
                    <a:pt x="240605" y="114255"/>
                  </a:moveTo>
                  <a:cubicBezTo>
                    <a:pt x="189016" y="114255"/>
                    <a:pt x="147195" y="156076"/>
                    <a:pt x="147195" y="207665"/>
                  </a:cubicBezTo>
                  <a:cubicBezTo>
                    <a:pt x="147195" y="259254"/>
                    <a:pt x="189016" y="301075"/>
                    <a:pt x="240605" y="301075"/>
                  </a:cubicBezTo>
                  <a:cubicBezTo>
                    <a:pt x="292194" y="301075"/>
                    <a:pt x="334015" y="259254"/>
                    <a:pt x="334015" y="207665"/>
                  </a:cubicBezTo>
                  <a:cubicBezTo>
                    <a:pt x="334015" y="156076"/>
                    <a:pt x="292194" y="114255"/>
                    <a:pt x="240605" y="114255"/>
                  </a:cubicBezTo>
                  <a:close/>
                  <a:moveTo>
                    <a:pt x="240604" y="0"/>
                  </a:moveTo>
                  <a:cubicBezTo>
                    <a:pt x="302180" y="0"/>
                    <a:pt x="363756" y="23490"/>
                    <a:pt x="410737" y="70471"/>
                  </a:cubicBezTo>
                  <a:cubicBezTo>
                    <a:pt x="504699" y="164433"/>
                    <a:pt x="504699" y="316775"/>
                    <a:pt x="410737" y="410737"/>
                  </a:cubicBezTo>
                  <a:lnTo>
                    <a:pt x="240604" y="580870"/>
                  </a:lnTo>
                  <a:lnTo>
                    <a:pt x="70471" y="410737"/>
                  </a:lnTo>
                  <a:cubicBezTo>
                    <a:pt x="-23491" y="316775"/>
                    <a:pt x="-23491" y="164433"/>
                    <a:pt x="70471" y="70471"/>
                  </a:cubicBezTo>
                  <a:cubicBezTo>
                    <a:pt x="117452" y="23490"/>
                    <a:pt x="179028" y="0"/>
                    <a:pt x="240604" y="0"/>
                  </a:cubicBezTo>
                  <a:close/>
                </a:path>
              </a:pathLst>
            </a:custGeom>
            <a:solidFill>
              <a:srgbClr val="587087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5978855" y="2184465"/>
            <a:ext cx="358416" cy="533058"/>
            <a:chOff x="2083995" y="2006435"/>
            <a:chExt cx="358416" cy="533058"/>
          </a:xfrm>
        </p:grpSpPr>
        <p:sp>
          <p:nvSpPr>
            <p:cNvPr id="10" name="椭圆 9"/>
            <p:cNvSpPr/>
            <p:nvPr/>
          </p:nvSpPr>
          <p:spPr>
            <a:xfrm>
              <a:off x="2099496" y="2366570"/>
              <a:ext cx="327414" cy="172923"/>
            </a:xfrm>
            <a:prstGeom prst="ellipse">
              <a:avLst/>
            </a:prstGeom>
            <a:solidFill>
              <a:srgbClr val="B5BEC3">
                <a:alpha val="6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任意多边形: 形状 10"/>
            <p:cNvSpPr/>
            <p:nvPr/>
          </p:nvSpPr>
          <p:spPr>
            <a:xfrm rot="10800000" flipV="1">
              <a:off x="2083995" y="2006435"/>
              <a:ext cx="358416" cy="432646"/>
            </a:xfrm>
            <a:custGeom>
              <a:avLst/>
              <a:gdLst>
                <a:gd name="connsiteX0" fmla="*/ 240605 w 481208"/>
                <a:gd name="connsiteY0" fmla="*/ 114255 h 580870"/>
                <a:gd name="connsiteX1" fmla="*/ 147195 w 481208"/>
                <a:gd name="connsiteY1" fmla="*/ 207665 h 580870"/>
                <a:gd name="connsiteX2" fmla="*/ 240605 w 481208"/>
                <a:gd name="connsiteY2" fmla="*/ 301075 h 580870"/>
                <a:gd name="connsiteX3" fmla="*/ 334015 w 481208"/>
                <a:gd name="connsiteY3" fmla="*/ 207665 h 580870"/>
                <a:gd name="connsiteX4" fmla="*/ 240605 w 481208"/>
                <a:gd name="connsiteY4" fmla="*/ 114255 h 580870"/>
                <a:gd name="connsiteX5" fmla="*/ 240604 w 481208"/>
                <a:gd name="connsiteY5" fmla="*/ 0 h 580870"/>
                <a:gd name="connsiteX6" fmla="*/ 410737 w 481208"/>
                <a:gd name="connsiteY6" fmla="*/ 70471 h 580870"/>
                <a:gd name="connsiteX7" fmla="*/ 410737 w 481208"/>
                <a:gd name="connsiteY7" fmla="*/ 410737 h 580870"/>
                <a:gd name="connsiteX8" fmla="*/ 240604 w 481208"/>
                <a:gd name="connsiteY8" fmla="*/ 580870 h 580870"/>
                <a:gd name="connsiteX9" fmla="*/ 70471 w 481208"/>
                <a:gd name="connsiteY9" fmla="*/ 410737 h 580870"/>
                <a:gd name="connsiteX10" fmla="*/ 70471 w 481208"/>
                <a:gd name="connsiteY10" fmla="*/ 70471 h 580870"/>
                <a:gd name="connsiteX11" fmla="*/ 240604 w 481208"/>
                <a:gd name="connsiteY11" fmla="*/ 0 h 580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81208" h="580870">
                  <a:moveTo>
                    <a:pt x="240605" y="114255"/>
                  </a:moveTo>
                  <a:cubicBezTo>
                    <a:pt x="189016" y="114255"/>
                    <a:pt x="147195" y="156076"/>
                    <a:pt x="147195" y="207665"/>
                  </a:cubicBezTo>
                  <a:cubicBezTo>
                    <a:pt x="147195" y="259254"/>
                    <a:pt x="189016" y="301075"/>
                    <a:pt x="240605" y="301075"/>
                  </a:cubicBezTo>
                  <a:cubicBezTo>
                    <a:pt x="292194" y="301075"/>
                    <a:pt x="334015" y="259254"/>
                    <a:pt x="334015" y="207665"/>
                  </a:cubicBezTo>
                  <a:cubicBezTo>
                    <a:pt x="334015" y="156076"/>
                    <a:pt x="292194" y="114255"/>
                    <a:pt x="240605" y="114255"/>
                  </a:cubicBezTo>
                  <a:close/>
                  <a:moveTo>
                    <a:pt x="240604" y="0"/>
                  </a:moveTo>
                  <a:cubicBezTo>
                    <a:pt x="302180" y="0"/>
                    <a:pt x="363756" y="23490"/>
                    <a:pt x="410737" y="70471"/>
                  </a:cubicBezTo>
                  <a:cubicBezTo>
                    <a:pt x="504699" y="164433"/>
                    <a:pt x="504699" y="316775"/>
                    <a:pt x="410737" y="410737"/>
                  </a:cubicBezTo>
                  <a:lnTo>
                    <a:pt x="240604" y="580870"/>
                  </a:lnTo>
                  <a:lnTo>
                    <a:pt x="70471" y="410737"/>
                  </a:lnTo>
                  <a:cubicBezTo>
                    <a:pt x="-23491" y="316775"/>
                    <a:pt x="-23491" y="164433"/>
                    <a:pt x="70471" y="70471"/>
                  </a:cubicBezTo>
                  <a:cubicBezTo>
                    <a:pt x="117452" y="23490"/>
                    <a:pt x="179028" y="0"/>
                    <a:pt x="240604" y="0"/>
                  </a:cubicBezTo>
                  <a:close/>
                </a:path>
              </a:pathLst>
            </a:custGeom>
            <a:solidFill>
              <a:srgbClr val="587087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3488319" y="2425096"/>
            <a:ext cx="358416" cy="533058"/>
            <a:chOff x="2083995" y="2006435"/>
            <a:chExt cx="358416" cy="533058"/>
          </a:xfrm>
        </p:grpSpPr>
        <p:sp>
          <p:nvSpPr>
            <p:cNvPr id="13" name="椭圆 12"/>
            <p:cNvSpPr/>
            <p:nvPr/>
          </p:nvSpPr>
          <p:spPr>
            <a:xfrm>
              <a:off x="2099496" y="2366570"/>
              <a:ext cx="327414" cy="172923"/>
            </a:xfrm>
            <a:prstGeom prst="ellipse">
              <a:avLst/>
            </a:prstGeom>
            <a:solidFill>
              <a:srgbClr val="B5BEC3">
                <a:alpha val="6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任意多边形: 形状 13"/>
            <p:cNvSpPr/>
            <p:nvPr/>
          </p:nvSpPr>
          <p:spPr>
            <a:xfrm rot="10800000" flipV="1">
              <a:off x="2083995" y="2006435"/>
              <a:ext cx="358416" cy="432646"/>
            </a:xfrm>
            <a:custGeom>
              <a:avLst/>
              <a:gdLst>
                <a:gd name="connsiteX0" fmla="*/ 240605 w 481208"/>
                <a:gd name="connsiteY0" fmla="*/ 114255 h 580870"/>
                <a:gd name="connsiteX1" fmla="*/ 147195 w 481208"/>
                <a:gd name="connsiteY1" fmla="*/ 207665 h 580870"/>
                <a:gd name="connsiteX2" fmla="*/ 240605 w 481208"/>
                <a:gd name="connsiteY2" fmla="*/ 301075 h 580870"/>
                <a:gd name="connsiteX3" fmla="*/ 334015 w 481208"/>
                <a:gd name="connsiteY3" fmla="*/ 207665 h 580870"/>
                <a:gd name="connsiteX4" fmla="*/ 240605 w 481208"/>
                <a:gd name="connsiteY4" fmla="*/ 114255 h 580870"/>
                <a:gd name="connsiteX5" fmla="*/ 240604 w 481208"/>
                <a:gd name="connsiteY5" fmla="*/ 0 h 580870"/>
                <a:gd name="connsiteX6" fmla="*/ 410737 w 481208"/>
                <a:gd name="connsiteY6" fmla="*/ 70471 h 580870"/>
                <a:gd name="connsiteX7" fmla="*/ 410737 w 481208"/>
                <a:gd name="connsiteY7" fmla="*/ 410737 h 580870"/>
                <a:gd name="connsiteX8" fmla="*/ 240604 w 481208"/>
                <a:gd name="connsiteY8" fmla="*/ 580870 h 580870"/>
                <a:gd name="connsiteX9" fmla="*/ 70471 w 481208"/>
                <a:gd name="connsiteY9" fmla="*/ 410737 h 580870"/>
                <a:gd name="connsiteX10" fmla="*/ 70471 w 481208"/>
                <a:gd name="connsiteY10" fmla="*/ 70471 h 580870"/>
                <a:gd name="connsiteX11" fmla="*/ 240604 w 481208"/>
                <a:gd name="connsiteY11" fmla="*/ 0 h 580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81208" h="580870">
                  <a:moveTo>
                    <a:pt x="240605" y="114255"/>
                  </a:moveTo>
                  <a:cubicBezTo>
                    <a:pt x="189016" y="114255"/>
                    <a:pt x="147195" y="156076"/>
                    <a:pt x="147195" y="207665"/>
                  </a:cubicBezTo>
                  <a:cubicBezTo>
                    <a:pt x="147195" y="259254"/>
                    <a:pt x="189016" y="301075"/>
                    <a:pt x="240605" y="301075"/>
                  </a:cubicBezTo>
                  <a:cubicBezTo>
                    <a:pt x="292194" y="301075"/>
                    <a:pt x="334015" y="259254"/>
                    <a:pt x="334015" y="207665"/>
                  </a:cubicBezTo>
                  <a:cubicBezTo>
                    <a:pt x="334015" y="156076"/>
                    <a:pt x="292194" y="114255"/>
                    <a:pt x="240605" y="114255"/>
                  </a:cubicBezTo>
                  <a:close/>
                  <a:moveTo>
                    <a:pt x="240604" y="0"/>
                  </a:moveTo>
                  <a:cubicBezTo>
                    <a:pt x="302180" y="0"/>
                    <a:pt x="363756" y="23490"/>
                    <a:pt x="410737" y="70471"/>
                  </a:cubicBezTo>
                  <a:cubicBezTo>
                    <a:pt x="504699" y="164433"/>
                    <a:pt x="504699" y="316775"/>
                    <a:pt x="410737" y="410737"/>
                  </a:cubicBezTo>
                  <a:lnTo>
                    <a:pt x="240604" y="580870"/>
                  </a:lnTo>
                  <a:lnTo>
                    <a:pt x="70471" y="410737"/>
                  </a:lnTo>
                  <a:cubicBezTo>
                    <a:pt x="-23491" y="316775"/>
                    <a:pt x="-23491" y="164433"/>
                    <a:pt x="70471" y="70471"/>
                  </a:cubicBezTo>
                  <a:cubicBezTo>
                    <a:pt x="117452" y="23490"/>
                    <a:pt x="179028" y="0"/>
                    <a:pt x="240604" y="0"/>
                  </a:cubicBezTo>
                  <a:close/>
                </a:path>
              </a:pathLst>
            </a:custGeom>
            <a:solidFill>
              <a:srgbClr val="587087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4643350" y="1486633"/>
            <a:ext cx="358416" cy="533058"/>
            <a:chOff x="2083995" y="2006435"/>
            <a:chExt cx="358416" cy="533058"/>
          </a:xfrm>
        </p:grpSpPr>
        <p:sp>
          <p:nvSpPr>
            <p:cNvPr id="16" name="椭圆 15"/>
            <p:cNvSpPr/>
            <p:nvPr/>
          </p:nvSpPr>
          <p:spPr>
            <a:xfrm>
              <a:off x="2099496" y="2366570"/>
              <a:ext cx="327414" cy="172923"/>
            </a:xfrm>
            <a:prstGeom prst="ellipse">
              <a:avLst/>
            </a:prstGeom>
            <a:solidFill>
              <a:srgbClr val="B5BEC3">
                <a:alpha val="6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任意多边形: 形状 16"/>
            <p:cNvSpPr/>
            <p:nvPr/>
          </p:nvSpPr>
          <p:spPr>
            <a:xfrm rot="10800000" flipV="1">
              <a:off x="2083995" y="2006435"/>
              <a:ext cx="358416" cy="432646"/>
            </a:xfrm>
            <a:custGeom>
              <a:avLst/>
              <a:gdLst>
                <a:gd name="connsiteX0" fmla="*/ 240605 w 481208"/>
                <a:gd name="connsiteY0" fmla="*/ 114255 h 580870"/>
                <a:gd name="connsiteX1" fmla="*/ 147195 w 481208"/>
                <a:gd name="connsiteY1" fmla="*/ 207665 h 580870"/>
                <a:gd name="connsiteX2" fmla="*/ 240605 w 481208"/>
                <a:gd name="connsiteY2" fmla="*/ 301075 h 580870"/>
                <a:gd name="connsiteX3" fmla="*/ 334015 w 481208"/>
                <a:gd name="connsiteY3" fmla="*/ 207665 h 580870"/>
                <a:gd name="connsiteX4" fmla="*/ 240605 w 481208"/>
                <a:gd name="connsiteY4" fmla="*/ 114255 h 580870"/>
                <a:gd name="connsiteX5" fmla="*/ 240604 w 481208"/>
                <a:gd name="connsiteY5" fmla="*/ 0 h 580870"/>
                <a:gd name="connsiteX6" fmla="*/ 410737 w 481208"/>
                <a:gd name="connsiteY6" fmla="*/ 70471 h 580870"/>
                <a:gd name="connsiteX7" fmla="*/ 410737 w 481208"/>
                <a:gd name="connsiteY7" fmla="*/ 410737 h 580870"/>
                <a:gd name="connsiteX8" fmla="*/ 240604 w 481208"/>
                <a:gd name="connsiteY8" fmla="*/ 580870 h 580870"/>
                <a:gd name="connsiteX9" fmla="*/ 70471 w 481208"/>
                <a:gd name="connsiteY9" fmla="*/ 410737 h 580870"/>
                <a:gd name="connsiteX10" fmla="*/ 70471 w 481208"/>
                <a:gd name="connsiteY10" fmla="*/ 70471 h 580870"/>
                <a:gd name="connsiteX11" fmla="*/ 240604 w 481208"/>
                <a:gd name="connsiteY11" fmla="*/ 0 h 580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81208" h="580870">
                  <a:moveTo>
                    <a:pt x="240605" y="114255"/>
                  </a:moveTo>
                  <a:cubicBezTo>
                    <a:pt x="189016" y="114255"/>
                    <a:pt x="147195" y="156076"/>
                    <a:pt x="147195" y="207665"/>
                  </a:cubicBezTo>
                  <a:cubicBezTo>
                    <a:pt x="147195" y="259254"/>
                    <a:pt x="189016" y="301075"/>
                    <a:pt x="240605" y="301075"/>
                  </a:cubicBezTo>
                  <a:cubicBezTo>
                    <a:pt x="292194" y="301075"/>
                    <a:pt x="334015" y="259254"/>
                    <a:pt x="334015" y="207665"/>
                  </a:cubicBezTo>
                  <a:cubicBezTo>
                    <a:pt x="334015" y="156076"/>
                    <a:pt x="292194" y="114255"/>
                    <a:pt x="240605" y="114255"/>
                  </a:cubicBezTo>
                  <a:close/>
                  <a:moveTo>
                    <a:pt x="240604" y="0"/>
                  </a:moveTo>
                  <a:cubicBezTo>
                    <a:pt x="302180" y="0"/>
                    <a:pt x="363756" y="23490"/>
                    <a:pt x="410737" y="70471"/>
                  </a:cubicBezTo>
                  <a:cubicBezTo>
                    <a:pt x="504699" y="164433"/>
                    <a:pt x="504699" y="316775"/>
                    <a:pt x="410737" y="410737"/>
                  </a:cubicBezTo>
                  <a:lnTo>
                    <a:pt x="240604" y="580870"/>
                  </a:lnTo>
                  <a:lnTo>
                    <a:pt x="70471" y="410737"/>
                  </a:lnTo>
                  <a:cubicBezTo>
                    <a:pt x="-23491" y="316775"/>
                    <a:pt x="-23491" y="164433"/>
                    <a:pt x="70471" y="70471"/>
                  </a:cubicBezTo>
                  <a:cubicBezTo>
                    <a:pt x="117452" y="23490"/>
                    <a:pt x="179028" y="0"/>
                    <a:pt x="240604" y="0"/>
                  </a:cubicBezTo>
                  <a:close/>
                </a:path>
              </a:pathLst>
            </a:custGeom>
            <a:solidFill>
              <a:srgbClr val="587087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5822444" y="3748570"/>
            <a:ext cx="358416" cy="533058"/>
            <a:chOff x="2083995" y="2006435"/>
            <a:chExt cx="358416" cy="533058"/>
          </a:xfrm>
        </p:grpSpPr>
        <p:sp>
          <p:nvSpPr>
            <p:cNvPr id="19" name="椭圆 18"/>
            <p:cNvSpPr/>
            <p:nvPr/>
          </p:nvSpPr>
          <p:spPr>
            <a:xfrm>
              <a:off x="2099496" y="2366570"/>
              <a:ext cx="327414" cy="172923"/>
            </a:xfrm>
            <a:prstGeom prst="ellipse">
              <a:avLst/>
            </a:prstGeom>
            <a:solidFill>
              <a:srgbClr val="B5BEC3">
                <a:alpha val="6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任意多边形: 形状 19"/>
            <p:cNvSpPr/>
            <p:nvPr/>
          </p:nvSpPr>
          <p:spPr>
            <a:xfrm rot="10800000" flipV="1">
              <a:off x="2083995" y="2006435"/>
              <a:ext cx="358416" cy="432646"/>
            </a:xfrm>
            <a:custGeom>
              <a:avLst/>
              <a:gdLst>
                <a:gd name="connsiteX0" fmla="*/ 240605 w 481208"/>
                <a:gd name="connsiteY0" fmla="*/ 114255 h 580870"/>
                <a:gd name="connsiteX1" fmla="*/ 147195 w 481208"/>
                <a:gd name="connsiteY1" fmla="*/ 207665 h 580870"/>
                <a:gd name="connsiteX2" fmla="*/ 240605 w 481208"/>
                <a:gd name="connsiteY2" fmla="*/ 301075 h 580870"/>
                <a:gd name="connsiteX3" fmla="*/ 334015 w 481208"/>
                <a:gd name="connsiteY3" fmla="*/ 207665 h 580870"/>
                <a:gd name="connsiteX4" fmla="*/ 240605 w 481208"/>
                <a:gd name="connsiteY4" fmla="*/ 114255 h 580870"/>
                <a:gd name="connsiteX5" fmla="*/ 240604 w 481208"/>
                <a:gd name="connsiteY5" fmla="*/ 0 h 580870"/>
                <a:gd name="connsiteX6" fmla="*/ 410737 w 481208"/>
                <a:gd name="connsiteY6" fmla="*/ 70471 h 580870"/>
                <a:gd name="connsiteX7" fmla="*/ 410737 w 481208"/>
                <a:gd name="connsiteY7" fmla="*/ 410737 h 580870"/>
                <a:gd name="connsiteX8" fmla="*/ 240604 w 481208"/>
                <a:gd name="connsiteY8" fmla="*/ 580870 h 580870"/>
                <a:gd name="connsiteX9" fmla="*/ 70471 w 481208"/>
                <a:gd name="connsiteY9" fmla="*/ 410737 h 580870"/>
                <a:gd name="connsiteX10" fmla="*/ 70471 w 481208"/>
                <a:gd name="connsiteY10" fmla="*/ 70471 h 580870"/>
                <a:gd name="connsiteX11" fmla="*/ 240604 w 481208"/>
                <a:gd name="connsiteY11" fmla="*/ 0 h 580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81208" h="580870">
                  <a:moveTo>
                    <a:pt x="240605" y="114255"/>
                  </a:moveTo>
                  <a:cubicBezTo>
                    <a:pt x="189016" y="114255"/>
                    <a:pt x="147195" y="156076"/>
                    <a:pt x="147195" y="207665"/>
                  </a:cubicBezTo>
                  <a:cubicBezTo>
                    <a:pt x="147195" y="259254"/>
                    <a:pt x="189016" y="301075"/>
                    <a:pt x="240605" y="301075"/>
                  </a:cubicBezTo>
                  <a:cubicBezTo>
                    <a:pt x="292194" y="301075"/>
                    <a:pt x="334015" y="259254"/>
                    <a:pt x="334015" y="207665"/>
                  </a:cubicBezTo>
                  <a:cubicBezTo>
                    <a:pt x="334015" y="156076"/>
                    <a:pt x="292194" y="114255"/>
                    <a:pt x="240605" y="114255"/>
                  </a:cubicBezTo>
                  <a:close/>
                  <a:moveTo>
                    <a:pt x="240604" y="0"/>
                  </a:moveTo>
                  <a:cubicBezTo>
                    <a:pt x="302180" y="0"/>
                    <a:pt x="363756" y="23490"/>
                    <a:pt x="410737" y="70471"/>
                  </a:cubicBezTo>
                  <a:cubicBezTo>
                    <a:pt x="504699" y="164433"/>
                    <a:pt x="504699" y="316775"/>
                    <a:pt x="410737" y="410737"/>
                  </a:cubicBezTo>
                  <a:lnTo>
                    <a:pt x="240604" y="580870"/>
                  </a:lnTo>
                  <a:lnTo>
                    <a:pt x="70471" y="410737"/>
                  </a:lnTo>
                  <a:cubicBezTo>
                    <a:pt x="-23491" y="316775"/>
                    <a:pt x="-23491" y="164433"/>
                    <a:pt x="70471" y="70471"/>
                  </a:cubicBezTo>
                  <a:cubicBezTo>
                    <a:pt x="117452" y="23490"/>
                    <a:pt x="179028" y="0"/>
                    <a:pt x="240604" y="0"/>
                  </a:cubicBezTo>
                  <a:close/>
                </a:path>
              </a:pathLst>
            </a:custGeom>
            <a:solidFill>
              <a:srgbClr val="587087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3979856" y="4108705"/>
            <a:ext cx="358416" cy="533058"/>
            <a:chOff x="2083995" y="2006435"/>
            <a:chExt cx="358416" cy="533058"/>
          </a:xfrm>
        </p:grpSpPr>
        <p:sp>
          <p:nvSpPr>
            <p:cNvPr id="22" name="椭圆 21"/>
            <p:cNvSpPr/>
            <p:nvPr/>
          </p:nvSpPr>
          <p:spPr>
            <a:xfrm>
              <a:off x="2099496" y="2366570"/>
              <a:ext cx="327414" cy="172923"/>
            </a:xfrm>
            <a:prstGeom prst="ellipse">
              <a:avLst/>
            </a:prstGeom>
            <a:solidFill>
              <a:srgbClr val="B5BEC3">
                <a:alpha val="6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任意多边形: 形状 22"/>
            <p:cNvSpPr/>
            <p:nvPr/>
          </p:nvSpPr>
          <p:spPr>
            <a:xfrm rot="10800000" flipV="1">
              <a:off x="2083995" y="2006435"/>
              <a:ext cx="358416" cy="432646"/>
            </a:xfrm>
            <a:custGeom>
              <a:avLst/>
              <a:gdLst>
                <a:gd name="connsiteX0" fmla="*/ 240605 w 481208"/>
                <a:gd name="connsiteY0" fmla="*/ 114255 h 580870"/>
                <a:gd name="connsiteX1" fmla="*/ 147195 w 481208"/>
                <a:gd name="connsiteY1" fmla="*/ 207665 h 580870"/>
                <a:gd name="connsiteX2" fmla="*/ 240605 w 481208"/>
                <a:gd name="connsiteY2" fmla="*/ 301075 h 580870"/>
                <a:gd name="connsiteX3" fmla="*/ 334015 w 481208"/>
                <a:gd name="connsiteY3" fmla="*/ 207665 h 580870"/>
                <a:gd name="connsiteX4" fmla="*/ 240605 w 481208"/>
                <a:gd name="connsiteY4" fmla="*/ 114255 h 580870"/>
                <a:gd name="connsiteX5" fmla="*/ 240604 w 481208"/>
                <a:gd name="connsiteY5" fmla="*/ 0 h 580870"/>
                <a:gd name="connsiteX6" fmla="*/ 410737 w 481208"/>
                <a:gd name="connsiteY6" fmla="*/ 70471 h 580870"/>
                <a:gd name="connsiteX7" fmla="*/ 410737 w 481208"/>
                <a:gd name="connsiteY7" fmla="*/ 410737 h 580870"/>
                <a:gd name="connsiteX8" fmla="*/ 240604 w 481208"/>
                <a:gd name="connsiteY8" fmla="*/ 580870 h 580870"/>
                <a:gd name="connsiteX9" fmla="*/ 70471 w 481208"/>
                <a:gd name="connsiteY9" fmla="*/ 410737 h 580870"/>
                <a:gd name="connsiteX10" fmla="*/ 70471 w 481208"/>
                <a:gd name="connsiteY10" fmla="*/ 70471 h 580870"/>
                <a:gd name="connsiteX11" fmla="*/ 240604 w 481208"/>
                <a:gd name="connsiteY11" fmla="*/ 0 h 580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81208" h="580870">
                  <a:moveTo>
                    <a:pt x="240605" y="114255"/>
                  </a:moveTo>
                  <a:cubicBezTo>
                    <a:pt x="189016" y="114255"/>
                    <a:pt x="147195" y="156076"/>
                    <a:pt x="147195" y="207665"/>
                  </a:cubicBezTo>
                  <a:cubicBezTo>
                    <a:pt x="147195" y="259254"/>
                    <a:pt x="189016" y="301075"/>
                    <a:pt x="240605" y="301075"/>
                  </a:cubicBezTo>
                  <a:cubicBezTo>
                    <a:pt x="292194" y="301075"/>
                    <a:pt x="334015" y="259254"/>
                    <a:pt x="334015" y="207665"/>
                  </a:cubicBezTo>
                  <a:cubicBezTo>
                    <a:pt x="334015" y="156076"/>
                    <a:pt x="292194" y="114255"/>
                    <a:pt x="240605" y="114255"/>
                  </a:cubicBezTo>
                  <a:close/>
                  <a:moveTo>
                    <a:pt x="240604" y="0"/>
                  </a:moveTo>
                  <a:cubicBezTo>
                    <a:pt x="302180" y="0"/>
                    <a:pt x="363756" y="23490"/>
                    <a:pt x="410737" y="70471"/>
                  </a:cubicBezTo>
                  <a:cubicBezTo>
                    <a:pt x="504699" y="164433"/>
                    <a:pt x="504699" y="316775"/>
                    <a:pt x="410737" y="410737"/>
                  </a:cubicBezTo>
                  <a:lnTo>
                    <a:pt x="240604" y="580870"/>
                  </a:lnTo>
                  <a:lnTo>
                    <a:pt x="70471" y="410737"/>
                  </a:lnTo>
                  <a:cubicBezTo>
                    <a:pt x="-23491" y="316775"/>
                    <a:pt x="-23491" y="164433"/>
                    <a:pt x="70471" y="70471"/>
                  </a:cubicBezTo>
                  <a:cubicBezTo>
                    <a:pt x="117452" y="23490"/>
                    <a:pt x="179028" y="0"/>
                    <a:pt x="240604" y="0"/>
                  </a:cubicBezTo>
                  <a:close/>
                </a:path>
              </a:pathLst>
            </a:custGeom>
            <a:solidFill>
              <a:srgbClr val="587087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8538488" y="4288772"/>
            <a:ext cx="358416" cy="533058"/>
            <a:chOff x="2083995" y="2006435"/>
            <a:chExt cx="358416" cy="533058"/>
          </a:xfrm>
        </p:grpSpPr>
        <p:sp>
          <p:nvSpPr>
            <p:cNvPr id="25" name="椭圆 24"/>
            <p:cNvSpPr/>
            <p:nvPr/>
          </p:nvSpPr>
          <p:spPr>
            <a:xfrm>
              <a:off x="2099496" y="2366570"/>
              <a:ext cx="327414" cy="172923"/>
            </a:xfrm>
            <a:prstGeom prst="ellipse">
              <a:avLst/>
            </a:prstGeom>
            <a:solidFill>
              <a:srgbClr val="B5BEC3">
                <a:alpha val="6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任意多边形: 形状 25"/>
            <p:cNvSpPr/>
            <p:nvPr/>
          </p:nvSpPr>
          <p:spPr>
            <a:xfrm rot="10800000" flipV="1">
              <a:off x="2083995" y="2006435"/>
              <a:ext cx="358416" cy="432646"/>
            </a:xfrm>
            <a:custGeom>
              <a:avLst/>
              <a:gdLst>
                <a:gd name="connsiteX0" fmla="*/ 240605 w 481208"/>
                <a:gd name="connsiteY0" fmla="*/ 114255 h 580870"/>
                <a:gd name="connsiteX1" fmla="*/ 147195 w 481208"/>
                <a:gd name="connsiteY1" fmla="*/ 207665 h 580870"/>
                <a:gd name="connsiteX2" fmla="*/ 240605 w 481208"/>
                <a:gd name="connsiteY2" fmla="*/ 301075 h 580870"/>
                <a:gd name="connsiteX3" fmla="*/ 334015 w 481208"/>
                <a:gd name="connsiteY3" fmla="*/ 207665 h 580870"/>
                <a:gd name="connsiteX4" fmla="*/ 240605 w 481208"/>
                <a:gd name="connsiteY4" fmla="*/ 114255 h 580870"/>
                <a:gd name="connsiteX5" fmla="*/ 240604 w 481208"/>
                <a:gd name="connsiteY5" fmla="*/ 0 h 580870"/>
                <a:gd name="connsiteX6" fmla="*/ 410737 w 481208"/>
                <a:gd name="connsiteY6" fmla="*/ 70471 h 580870"/>
                <a:gd name="connsiteX7" fmla="*/ 410737 w 481208"/>
                <a:gd name="connsiteY7" fmla="*/ 410737 h 580870"/>
                <a:gd name="connsiteX8" fmla="*/ 240604 w 481208"/>
                <a:gd name="connsiteY8" fmla="*/ 580870 h 580870"/>
                <a:gd name="connsiteX9" fmla="*/ 70471 w 481208"/>
                <a:gd name="connsiteY9" fmla="*/ 410737 h 580870"/>
                <a:gd name="connsiteX10" fmla="*/ 70471 w 481208"/>
                <a:gd name="connsiteY10" fmla="*/ 70471 h 580870"/>
                <a:gd name="connsiteX11" fmla="*/ 240604 w 481208"/>
                <a:gd name="connsiteY11" fmla="*/ 0 h 580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81208" h="580870">
                  <a:moveTo>
                    <a:pt x="240605" y="114255"/>
                  </a:moveTo>
                  <a:cubicBezTo>
                    <a:pt x="189016" y="114255"/>
                    <a:pt x="147195" y="156076"/>
                    <a:pt x="147195" y="207665"/>
                  </a:cubicBezTo>
                  <a:cubicBezTo>
                    <a:pt x="147195" y="259254"/>
                    <a:pt x="189016" y="301075"/>
                    <a:pt x="240605" y="301075"/>
                  </a:cubicBezTo>
                  <a:cubicBezTo>
                    <a:pt x="292194" y="301075"/>
                    <a:pt x="334015" y="259254"/>
                    <a:pt x="334015" y="207665"/>
                  </a:cubicBezTo>
                  <a:cubicBezTo>
                    <a:pt x="334015" y="156076"/>
                    <a:pt x="292194" y="114255"/>
                    <a:pt x="240605" y="114255"/>
                  </a:cubicBezTo>
                  <a:close/>
                  <a:moveTo>
                    <a:pt x="240604" y="0"/>
                  </a:moveTo>
                  <a:cubicBezTo>
                    <a:pt x="302180" y="0"/>
                    <a:pt x="363756" y="23490"/>
                    <a:pt x="410737" y="70471"/>
                  </a:cubicBezTo>
                  <a:cubicBezTo>
                    <a:pt x="504699" y="164433"/>
                    <a:pt x="504699" y="316775"/>
                    <a:pt x="410737" y="410737"/>
                  </a:cubicBezTo>
                  <a:lnTo>
                    <a:pt x="240604" y="580870"/>
                  </a:lnTo>
                  <a:lnTo>
                    <a:pt x="70471" y="410737"/>
                  </a:lnTo>
                  <a:cubicBezTo>
                    <a:pt x="-23491" y="316775"/>
                    <a:pt x="-23491" y="164433"/>
                    <a:pt x="70471" y="70471"/>
                  </a:cubicBezTo>
                  <a:cubicBezTo>
                    <a:pt x="117452" y="23490"/>
                    <a:pt x="179028" y="0"/>
                    <a:pt x="240604" y="0"/>
                  </a:cubicBezTo>
                  <a:close/>
                </a:path>
              </a:pathLst>
            </a:custGeom>
            <a:solidFill>
              <a:srgbClr val="587087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9382035" y="1930989"/>
            <a:ext cx="358416" cy="533058"/>
            <a:chOff x="2083995" y="2006435"/>
            <a:chExt cx="358416" cy="533058"/>
          </a:xfrm>
        </p:grpSpPr>
        <p:sp>
          <p:nvSpPr>
            <p:cNvPr id="28" name="椭圆 27"/>
            <p:cNvSpPr/>
            <p:nvPr/>
          </p:nvSpPr>
          <p:spPr>
            <a:xfrm>
              <a:off x="2099496" y="2366570"/>
              <a:ext cx="327414" cy="172923"/>
            </a:xfrm>
            <a:prstGeom prst="ellipse">
              <a:avLst/>
            </a:prstGeom>
            <a:solidFill>
              <a:srgbClr val="B5BEC3">
                <a:alpha val="6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任意多边形: 形状 28"/>
            <p:cNvSpPr/>
            <p:nvPr/>
          </p:nvSpPr>
          <p:spPr>
            <a:xfrm rot="10800000" flipV="1">
              <a:off x="2083995" y="2006435"/>
              <a:ext cx="358416" cy="432646"/>
            </a:xfrm>
            <a:custGeom>
              <a:avLst/>
              <a:gdLst>
                <a:gd name="connsiteX0" fmla="*/ 240605 w 481208"/>
                <a:gd name="connsiteY0" fmla="*/ 114255 h 580870"/>
                <a:gd name="connsiteX1" fmla="*/ 147195 w 481208"/>
                <a:gd name="connsiteY1" fmla="*/ 207665 h 580870"/>
                <a:gd name="connsiteX2" fmla="*/ 240605 w 481208"/>
                <a:gd name="connsiteY2" fmla="*/ 301075 h 580870"/>
                <a:gd name="connsiteX3" fmla="*/ 334015 w 481208"/>
                <a:gd name="connsiteY3" fmla="*/ 207665 h 580870"/>
                <a:gd name="connsiteX4" fmla="*/ 240605 w 481208"/>
                <a:gd name="connsiteY4" fmla="*/ 114255 h 580870"/>
                <a:gd name="connsiteX5" fmla="*/ 240604 w 481208"/>
                <a:gd name="connsiteY5" fmla="*/ 0 h 580870"/>
                <a:gd name="connsiteX6" fmla="*/ 410737 w 481208"/>
                <a:gd name="connsiteY6" fmla="*/ 70471 h 580870"/>
                <a:gd name="connsiteX7" fmla="*/ 410737 w 481208"/>
                <a:gd name="connsiteY7" fmla="*/ 410737 h 580870"/>
                <a:gd name="connsiteX8" fmla="*/ 240604 w 481208"/>
                <a:gd name="connsiteY8" fmla="*/ 580870 h 580870"/>
                <a:gd name="connsiteX9" fmla="*/ 70471 w 481208"/>
                <a:gd name="connsiteY9" fmla="*/ 410737 h 580870"/>
                <a:gd name="connsiteX10" fmla="*/ 70471 w 481208"/>
                <a:gd name="connsiteY10" fmla="*/ 70471 h 580870"/>
                <a:gd name="connsiteX11" fmla="*/ 240604 w 481208"/>
                <a:gd name="connsiteY11" fmla="*/ 0 h 580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81208" h="580870">
                  <a:moveTo>
                    <a:pt x="240605" y="114255"/>
                  </a:moveTo>
                  <a:cubicBezTo>
                    <a:pt x="189016" y="114255"/>
                    <a:pt x="147195" y="156076"/>
                    <a:pt x="147195" y="207665"/>
                  </a:cubicBezTo>
                  <a:cubicBezTo>
                    <a:pt x="147195" y="259254"/>
                    <a:pt x="189016" y="301075"/>
                    <a:pt x="240605" y="301075"/>
                  </a:cubicBezTo>
                  <a:cubicBezTo>
                    <a:pt x="292194" y="301075"/>
                    <a:pt x="334015" y="259254"/>
                    <a:pt x="334015" y="207665"/>
                  </a:cubicBezTo>
                  <a:cubicBezTo>
                    <a:pt x="334015" y="156076"/>
                    <a:pt x="292194" y="114255"/>
                    <a:pt x="240605" y="114255"/>
                  </a:cubicBezTo>
                  <a:close/>
                  <a:moveTo>
                    <a:pt x="240604" y="0"/>
                  </a:moveTo>
                  <a:cubicBezTo>
                    <a:pt x="302180" y="0"/>
                    <a:pt x="363756" y="23490"/>
                    <a:pt x="410737" y="70471"/>
                  </a:cubicBezTo>
                  <a:cubicBezTo>
                    <a:pt x="504699" y="164433"/>
                    <a:pt x="504699" y="316775"/>
                    <a:pt x="410737" y="410737"/>
                  </a:cubicBezTo>
                  <a:lnTo>
                    <a:pt x="240604" y="580870"/>
                  </a:lnTo>
                  <a:lnTo>
                    <a:pt x="70471" y="410737"/>
                  </a:lnTo>
                  <a:cubicBezTo>
                    <a:pt x="-23491" y="316775"/>
                    <a:pt x="-23491" y="164433"/>
                    <a:pt x="70471" y="70471"/>
                  </a:cubicBezTo>
                  <a:cubicBezTo>
                    <a:pt x="117452" y="23490"/>
                    <a:pt x="179028" y="0"/>
                    <a:pt x="240604" y="0"/>
                  </a:cubicBezTo>
                  <a:close/>
                </a:path>
              </a:pathLst>
            </a:custGeom>
            <a:solidFill>
              <a:srgbClr val="587087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1970583" y="1967084"/>
            <a:ext cx="358416" cy="533058"/>
            <a:chOff x="2083995" y="2006435"/>
            <a:chExt cx="358416" cy="533058"/>
          </a:xfrm>
        </p:grpSpPr>
        <p:sp>
          <p:nvSpPr>
            <p:cNvPr id="31" name="椭圆 30"/>
            <p:cNvSpPr/>
            <p:nvPr/>
          </p:nvSpPr>
          <p:spPr>
            <a:xfrm>
              <a:off x="2099496" y="2366570"/>
              <a:ext cx="327414" cy="172923"/>
            </a:xfrm>
            <a:prstGeom prst="ellipse">
              <a:avLst/>
            </a:prstGeom>
            <a:solidFill>
              <a:srgbClr val="B5BEC3">
                <a:alpha val="6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任意多边形: 形状 31"/>
            <p:cNvSpPr/>
            <p:nvPr/>
          </p:nvSpPr>
          <p:spPr>
            <a:xfrm rot="10800000" flipV="1">
              <a:off x="2083995" y="2006435"/>
              <a:ext cx="358416" cy="432646"/>
            </a:xfrm>
            <a:custGeom>
              <a:avLst/>
              <a:gdLst>
                <a:gd name="connsiteX0" fmla="*/ 240605 w 481208"/>
                <a:gd name="connsiteY0" fmla="*/ 114255 h 580870"/>
                <a:gd name="connsiteX1" fmla="*/ 147195 w 481208"/>
                <a:gd name="connsiteY1" fmla="*/ 207665 h 580870"/>
                <a:gd name="connsiteX2" fmla="*/ 240605 w 481208"/>
                <a:gd name="connsiteY2" fmla="*/ 301075 h 580870"/>
                <a:gd name="connsiteX3" fmla="*/ 334015 w 481208"/>
                <a:gd name="connsiteY3" fmla="*/ 207665 h 580870"/>
                <a:gd name="connsiteX4" fmla="*/ 240605 w 481208"/>
                <a:gd name="connsiteY4" fmla="*/ 114255 h 580870"/>
                <a:gd name="connsiteX5" fmla="*/ 240604 w 481208"/>
                <a:gd name="connsiteY5" fmla="*/ 0 h 580870"/>
                <a:gd name="connsiteX6" fmla="*/ 410737 w 481208"/>
                <a:gd name="connsiteY6" fmla="*/ 70471 h 580870"/>
                <a:gd name="connsiteX7" fmla="*/ 410737 w 481208"/>
                <a:gd name="connsiteY7" fmla="*/ 410737 h 580870"/>
                <a:gd name="connsiteX8" fmla="*/ 240604 w 481208"/>
                <a:gd name="connsiteY8" fmla="*/ 580870 h 580870"/>
                <a:gd name="connsiteX9" fmla="*/ 70471 w 481208"/>
                <a:gd name="connsiteY9" fmla="*/ 410737 h 580870"/>
                <a:gd name="connsiteX10" fmla="*/ 70471 w 481208"/>
                <a:gd name="connsiteY10" fmla="*/ 70471 h 580870"/>
                <a:gd name="connsiteX11" fmla="*/ 240604 w 481208"/>
                <a:gd name="connsiteY11" fmla="*/ 0 h 580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81208" h="580870">
                  <a:moveTo>
                    <a:pt x="240605" y="114255"/>
                  </a:moveTo>
                  <a:cubicBezTo>
                    <a:pt x="189016" y="114255"/>
                    <a:pt x="147195" y="156076"/>
                    <a:pt x="147195" y="207665"/>
                  </a:cubicBezTo>
                  <a:cubicBezTo>
                    <a:pt x="147195" y="259254"/>
                    <a:pt x="189016" y="301075"/>
                    <a:pt x="240605" y="301075"/>
                  </a:cubicBezTo>
                  <a:cubicBezTo>
                    <a:pt x="292194" y="301075"/>
                    <a:pt x="334015" y="259254"/>
                    <a:pt x="334015" y="207665"/>
                  </a:cubicBezTo>
                  <a:cubicBezTo>
                    <a:pt x="334015" y="156076"/>
                    <a:pt x="292194" y="114255"/>
                    <a:pt x="240605" y="114255"/>
                  </a:cubicBezTo>
                  <a:close/>
                  <a:moveTo>
                    <a:pt x="240604" y="0"/>
                  </a:moveTo>
                  <a:cubicBezTo>
                    <a:pt x="302180" y="0"/>
                    <a:pt x="363756" y="23490"/>
                    <a:pt x="410737" y="70471"/>
                  </a:cubicBezTo>
                  <a:cubicBezTo>
                    <a:pt x="504699" y="164433"/>
                    <a:pt x="504699" y="316775"/>
                    <a:pt x="410737" y="410737"/>
                  </a:cubicBezTo>
                  <a:lnTo>
                    <a:pt x="240604" y="580870"/>
                  </a:lnTo>
                  <a:lnTo>
                    <a:pt x="70471" y="410737"/>
                  </a:lnTo>
                  <a:cubicBezTo>
                    <a:pt x="-23491" y="316775"/>
                    <a:pt x="-23491" y="164433"/>
                    <a:pt x="70471" y="70471"/>
                  </a:cubicBezTo>
                  <a:cubicBezTo>
                    <a:pt x="117452" y="23490"/>
                    <a:pt x="179028" y="0"/>
                    <a:pt x="240604" y="0"/>
                  </a:cubicBezTo>
                  <a:close/>
                </a:path>
              </a:pathLst>
            </a:custGeom>
            <a:solidFill>
              <a:srgbClr val="587087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33" name="图片 3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083441" y="7058192"/>
            <a:ext cx="1702757" cy="1040229"/>
          </a:xfrm>
          <a:prstGeom prst="rect">
            <a:avLst/>
          </a:prstGeom>
        </p:spPr>
      </p:pic>
      <p:sp>
        <p:nvSpPr>
          <p:cNvPr id="34" name="任意多边形: 形状 33"/>
          <p:cNvSpPr/>
          <p:nvPr/>
        </p:nvSpPr>
        <p:spPr>
          <a:xfrm>
            <a:off x="3269464" y="606802"/>
            <a:ext cx="9445034" cy="4067619"/>
          </a:xfrm>
          <a:custGeom>
            <a:avLst/>
            <a:gdLst>
              <a:gd name="connsiteX0" fmla="*/ 0 w 7690339"/>
              <a:gd name="connsiteY0" fmla="*/ 0 h 5732584"/>
              <a:gd name="connsiteX1" fmla="*/ 2028093 w 7690339"/>
              <a:gd name="connsiteY1" fmla="*/ 339969 h 5732584"/>
              <a:gd name="connsiteX2" fmla="*/ 3247293 w 7690339"/>
              <a:gd name="connsiteY2" fmla="*/ 1664677 h 5732584"/>
              <a:gd name="connsiteX3" fmla="*/ 2930770 w 7690339"/>
              <a:gd name="connsiteY3" fmla="*/ 1688123 h 5732584"/>
              <a:gd name="connsiteX4" fmla="*/ 3645877 w 7690339"/>
              <a:gd name="connsiteY4" fmla="*/ 1371600 h 5732584"/>
              <a:gd name="connsiteX5" fmla="*/ 6353908 w 7690339"/>
              <a:gd name="connsiteY5" fmla="*/ 3270738 h 5732584"/>
              <a:gd name="connsiteX6" fmla="*/ 7690339 w 7690339"/>
              <a:gd name="connsiteY6" fmla="*/ 5732584 h 5732584"/>
              <a:gd name="connsiteX0" fmla="*/ 0 w 7690339"/>
              <a:gd name="connsiteY0" fmla="*/ 0 h 5732584"/>
              <a:gd name="connsiteX1" fmla="*/ 2028093 w 7690339"/>
              <a:gd name="connsiteY1" fmla="*/ 339969 h 5732584"/>
              <a:gd name="connsiteX2" fmla="*/ 3247293 w 7690339"/>
              <a:gd name="connsiteY2" fmla="*/ 1664677 h 5732584"/>
              <a:gd name="connsiteX3" fmla="*/ 2930770 w 7690339"/>
              <a:gd name="connsiteY3" fmla="*/ 1688123 h 5732584"/>
              <a:gd name="connsiteX4" fmla="*/ 3645877 w 7690339"/>
              <a:gd name="connsiteY4" fmla="*/ 1371600 h 5732584"/>
              <a:gd name="connsiteX5" fmla="*/ 6353908 w 7690339"/>
              <a:gd name="connsiteY5" fmla="*/ 3270738 h 5732584"/>
              <a:gd name="connsiteX6" fmla="*/ 7690339 w 7690339"/>
              <a:gd name="connsiteY6" fmla="*/ 5732584 h 5732584"/>
              <a:gd name="connsiteX0" fmla="*/ 0 w 7690339"/>
              <a:gd name="connsiteY0" fmla="*/ 0 h 5732584"/>
              <a:gd name="connsiteX1" fmla="*/ 2028093 w 7690339"/>
              <a:gd name="connsiteY1" fmla="*/ 339969 h 5732584"/>
              <a:gd name="connsiteX2" fmla="*/ 3247293 w 7690339"/>
              <a:gd name="connsiteY2" fmla="*/ 1664677 h 5732584"/>
              <a:gd name="connsiteX3" fmla="*/ 2930770 w 7690339"/>
              <a:gd name="connsiteY3" fmla="*/ 1688123 h 5732584"/>
              <a:gd name="connsiteX4" fmla="*/ 3645877 w 7690339"/>
              <a:gd name="connsiteY4" fmla="*/ 1371600 h 5732584"/>
              <a:gd name="connsiteX5" fmla="*/ 6353908 w 7690339"/>
              <a:gd name="connsiteY5" fmla="*/ 3270738 h 5732584"/>
              <a:gd name="connsiteX6" fmla="*/ 7690339 w 7690339"/>
              <a:gd name="connsiteY6" fmla="*/ 5732584 h 5732584"/>
              <a:gd name="connsiteX0" fmla="*/ 0 w 7690339"/>
              <a:gd name="connsiteY0" fmla="*/ 0 h 5732584"/>
              <a:gd name="connsiteX1" fmla="*/ 2028093 w 7690339"/>
              <a:gd name="connsiteY1" fmla="*/ 339969 h 5732584"/>
              <a:gd name="connsiteX2" fmla="*/ 3247293 w 7690339"/>
              <a:gd name="connsiteY2" fmla="*/ 1664677 h 5732584"/>
              <a:gd name="connsiteX3" fmla="*/ 2930770 w 7690339"/>
              <a:gd name="connsiteY3" fmla="*/ 1688123 h 5732584"/>
              <a:gd name="connsiteX4" fmla="*/ 3645877 w 7690339"/>
              <a:gd name="connsiteY4" fmla="*/ 1371600 h 5732584"/>
              <a:gd name="connsiteX5" fmla="*/ 6201508 w 7690339"/>
              <a:gd name="connsiteY5" fmla="*/ 3341077 h 5732584"/>
              <a:gd name="connsiteX6" fmla="*/ 7690339 w 7690339"/>
              <a:gd name="connsiteY6" fmla="*/ 5732584 h 5732584"/>
              <a:gd name="connsiteX0" fmla="*/ 0 w 7690339"/>
              <a:gd name="connsiteY0" fmla="*/ 31943 h 5764527"/>
              <a:gd name="connsiteX1" fmla="*/ 2545451 w 7690339"/>
              <a:gd name="connsiteY1" fmla="*/ 155343 h 5764527"/>
              <a:gd name="connsiteX2" fmla="*/ 3247293 w 7690339"/>
              <a:gd name="connsiteY2" fmla="*/ 1696620 h 5764527"/>
              <a:gd name="connsiteX3" fmla="*/ 2930770 w 7690339"/>
              <a:gd name="connsiteY3" fmla="*/ 1720066 h 5764527"/>
              <a:gd name="connsiteX4" fmla="*/ 3645877 w 7690339"/>
              <a:gd name="connsiteY4" fmla="*/ 1403543 h 5764527"/>
              <a:gd name="connsiteX5" fmla="*/ 6201508 w 7690339"/>
              <a:gd name="connsiteY5" fmla="*/ 3373020 h 5764527"/>
              <a:gd name="connsiteX6" fmla="*/ 7690339 w 7690339"/>
              <a:gd name="connsiteY6" fmla="*/ 5764527 h 5764527"/>
              <a:gd name="connsiteX0" fmla="*/ 0 w 7690339"/>
              <a:gd name="connsiteY0" fmla="*/ 31120 h 5763704"/>
              <a:gd name="connsiteX1" fmla="*/ 2545451 w 7690339"/>
              <a:gd name="connsiteY1" fmla="*/ 154520 h 5763704"/>
              <a:gd name="connsiteX2" fmla="*/ 3259325 w 7690339"/>
              <a:gd name="connsiteY2" fmla="*/ 1683765 h 5763704"/>
              <a:gd name="connsiteX3" fmla="*/ 2930770 w 7690339"/>
              <a:gd name="connsiteY3" fmla="*/ 1719243 h 5763704"/>
              <a:gd name="connsiteX4" fmla="*/ 3645877 w 7690339"/>
              <a:gd name="connsiteY4" fmla="*/ 1402720 h 5763704"/>
              <a:gd name="connsiteX5" fmla="*/ 6201508 w 7690339"/>
              <a:gd name="connsiteY5" fmla="*/ 3372197 h 5763704"/>
              <a:gd name="connsiteX6" fmla="*/ 7690339 w 7690339"/>
              <a:gd name="connsiteY6" fmla="*/ 5763704 h 5763704"/>
              <a:gd name="connsiteX0" fmla="*/ 0 w 7690339"/>
              <a:gd name="connsiteY0" fmla="*/ 31120 h 5763704"/>
              <a:gd name="connsiteX1" fmla="*/ 2545451 w 7690339"/>
              <a:gd name="connsiteY1" fmla="*/ 154520 h 5763704"/>
              <a:gd name="connsiteX2" fmla="*/ 3259325 w 7690339"/>
              <a:gd name="connsiteY2" fmla="*/ 1683765 h 5763704"/>
              <a:gd name="connsiteX3" fmla="*/ 2930770 w 7690339"/>
              <a:gd name="connsiteY3" fmla="*/ 1719243 h 5763704"/>
              <a:gd name="connsiteX4" fmla="*/ 6004066 w 7690339"/>
              <a:gd name="connsiteY4" fmla="*/ 608636 h 5763704"/>
              <a:gd name="connsiteX5" fmla="*/ 6201508 w 7690339"/>
              <a:gd name="connsiteY5" fmla="*/ 3372197 h 5763704"/>
              <a:gd name="connsiteX6" fmla="*/ 7690339 w 7690339"/>
              <a:gd name="connsiteY6" fmla="*/ 5763704 h 5763704"/>
              <a:gd name="connsiteX0" fmla="*/ 0 w 7690339"/>
              <a:gd name="connsiteY0" fmla="*/ 31120 h 5763704"/>
              <a:gd name="connsiteX1" fmla="*/ 2545451 w 7690339"/>
              <a:gd name="connsiteY1" fmla="*/ 154520 h 5763704"/>
              <a:gd name="connsiteX2" fmla="*/ 3259325 w 7690339"/>
              <a:gd name="connsiteY2" fmla="*/ 1683765 h 5763704"/>
              <a:gd name="connsiteX3" fmla="*/ 2930770 w 7690339"/>
              <a:gd name="connsiteY3" fmla="*/ 1719243 h 5763704"/>
              <a:gd name="connsiteX4" fmla="*/ 6004066 w 7690339"/>
              <a:gd name="connsiteY4" fmla="*/ 608636 h 5763704"/>
              <a:gd name="connsiteX5" fmla="*/ 7296382 w 7690339"/>
              <a:gd name="connsiteY5" fmla="*/ 2421702 h 5763704"/>
              <a:gd name="connsiteX6" fmla="*/ 7690339 w 7690339"/>
              <a:gd name="connsiteY6" fmla="*/ 5763704 h 5763704"/>
              <a:gd name="connsiteX0" fmla="*/ 0 w 7690339"/>
              <a:gd name="connsiteY0" fmla="*/ 31120 h 5763704"/>
              <a:gd name="connsiteX1" fmla="*/ 2545451 w 7690339"/>
              <a:gd name="connsiteY1" fmla="*/ 154520 h 5763704"/>
              <a:gd name="connsiteX2" fmla="*/ 3259325 w 7690339"/>
              <a:gd name="connsiteY2" fmla="*/ 1683765 h 5763704"/>
              <a:gd name="connsiteX3" fmla="*/ 2930770 w 7690339"/>
              <a:gd name="connsiteY3" fmla="*/ 1719243 h 5763704"/>
              <a:gd name="connsiteX4" fmla="*/ 6004066 w 7690339"/>
              <a:gd name="connsiteY4" fmla="*/ 608636 h 5763704"/>
              <a:gd name="connsiteX5" fmla="*/ 7296382 w 7690339"/>
              <a:gd name="connsiteY5" fmla="*/ 2421702 h 5763704"/>
              <a:gd name="connsiteX6" fmla="*/ 7690339 w 7690339"/>
              <a:gd name="connsiteY6" fmla="*/ 5763704 h 5763704"/>
              <a:gd name="connsiteX0" fmla="*/ 0 w 7690339"/>
              <a:gd name="connsiteY0" fmla="*/ 31120 h 5763704"/>
              <a:gd name="connsiteX1" fmla="*/ 2545451 w 7690339"/>
              <a:gd name="connsiteY1" fmla="*/ 154520 h 5763704"/>
              <a:gd name="connsiteX2" fmla="*/ 3259325 w 7690339"/>
              <a:gd name="connsiteY2" fmla="*/ 1683765 h 5763704"/>
              <a:gd name="connsiteX3" fmla="*/ 2930770 w 7690339"/>
              <a:gd name="connsiteY3" fmla="*/ 1719243 h 5763704"/>
              <a:gd name="connsiteX4" fmla="*/ 6004066 w 7690339"/>
              <a:gd name="connsiteY4" fmla="*/ 608636 h 5763704"/>
              <a:gd name="connsiteX5" fmla="*/ 7296382 w 7690339"/>
              <a:gd name="connsiteY5" fmla="*/ 2421702 h 5763704"/>
              <a:gd name="connsiteX6" fmla="*/ 7690339 w 7690339"/>
              <a:gd name="connsiteY6" fmla="*/ 5763704 h 5763704"/>
              <a:gd name="connsiteX0" fmla="*/ 0 w 7690339"/>
              <a:gd name="connsiteY0" fmla="*/ 31120 h 5763704"/>
              <a:gd name="connsiteX1" fmla="*/ 2545451 w 7690339"/>
              <a:gd name="connsiteY1" fmla="*/ 154520 h 5763704"/>
              <a:gd name="connsiteX2" fmla="*/ 3259325 w 7690339"/>
              <a:gd name="connsiteY2" fmla="*/ 1683765 h 5763704"/>
              <a:gd name="connsiteX3" fmla="*/ 2930770 w 7690339"/>
              <a:gd name="connsiteY3" fmla="*/ 1719243 h 5763704"/>
              <a:gd name="connsiteX4" fmla="*/ 6004066 w 7690339"/>
              <a:gd name="connsiteY4" fmla="*/ 608636 h 5763704"/>
              <a:gd name="connsiteX5" fmla="*/ 7561077 w 7690339"/>
              <a:gd name="connsiteY5" fmla="*/ 3540638 h 5763704"/>
              <a:gd name="connsiteX6" fmla="*/ 7690339 w 7690339"/>
              <a:gd name="connsiteY6" fmla="*/ 5763704 h 5763704"/>
              <a:gd name="connsiteX0" fmla="*/ 0 w 7690339"/>
              <a:gd name="connsiteY0" fmla="*/ 31120 h 5763704"/>
              <a:gd name="connsiteX1" fmla="*/ 2545451 w 7690339"/>
              <a:gd name="connsiteY1" fmla="*/ 154520 h 5763704"/>
              <a:gd name="connsiteX2" fmla="*/ 3259325 w 7690339"/>
              <a:gd name="connsiteY2" fmla="*/ 1683765 h 5763704"/>
              <a:gd name="connsiteX3" fmla="*/ 3941423 w 7690339"/>
              <a:gd name="connsiteY3" fmla="*/ 191232 h 5763704"/>
              <a:gd name="connsiteX4" fmla="*/ 6004066 w 7690339"/>
              <a:gd name="connsiteY4" fmla="*/ 608636 h 5763704"/>
              <a:gd name="connsiteX5" fmla="*/ 7561077 w 7690339"/>
              <a:gd name="connsiteY5" fmla="*/ 3540638 h 5763704"/>
              <a:gd name="connsiteX6" fmla="*/ 7690339 w 7690339"/>
              <a:gd name="connsiteY6" fmla="*/ 5763704 h 5763704"/>
              <a:gd name="connsiteX0" fmla="*/ 0 w 7690339"/>
              <a:gd name="connsiteY0" fmla="*/ 0 h 5732584"/>
              <a:gd name="connsiteX1" fmla="*/ 2545451 w 7690339"/>
              <a:gd name="connsiteY1" fmla="*/ 123400 h 5732584"/>
              <a:gd name="connsiteX2" fmla="*/ 4582798 w 7690339"/>
              <a:gd name="connsiteY2" fmla="*/ 846529 h 5732584"/>
              <a:gd name="connsiteX3" fmla="*/ 3941423 w 7690339"/>
              <a:gd name="connsiteY3" fmla="*/ 160112 h 5732584"/>
              <a:gd name="connsiteX4" fmla="*/ 6004066 w 7690339"/>
              <a:gd name="connsiteY4" fmla="*/ 577516 h 5732584"/>
              <a:gd name="connsiteX5" fmla="*/ 7561077 w 7690339"/>
              <a:gd name="connsiteY5" fmla="*/ 3509518 h 5732584"/>
              <a:gd name="connsiteX6" fmla="*/ 7690339 w 7690339"/>
              <a:gd name="connsiteY6" fmla="*/ 5732584 h 5732584"/>
              <a:gd name="connsiteX0" fmla="*/ 0 w 7690339"/>
              <a:gd name="connsiteY0" fmla="*/ 0 h 5732584"/>
              <a:gd name="connsiteX1" fmla="*/ 2545451 w 7690339"/>
              <a:gd name="connsiteY1" fmla="*/ 123400 h 5732584"/>
              <a:gd name="connsiteX2" fmla="*/ 4582798 w 7690339"/>
              <a:gd name="connsiteY2" fmla="*/ 846529 h 5732584"/>
              <a:gd name="connsiteX3" fmla="*/ 3628602 w 7690339"/>
              <a:gd name="connsiteY3" fmla="*/ 990291 h 5732584"/>
              <a:gd name="connsiteX4" fmla="*/ 6004066 w 7690339"/>
              <a:gd name="connsiteY4" fmla="*/ 577516 h 5732584"/>
              <a:gd name="connsiteX5" fmla="*/ 7561077 w 7690339"/>
              <a:gd name="connsiteY5" fmla="*/ 3509518 h 5732584"/>
              <a:gd name="connsiteX6" fmla="*/ 7690339 w 7690339"/>
              <a:gd name="connsiteY6" fmla="*/ 5732584 h 5732584"/>
              <a:gd name="connsiteX0" fmla="*/ 0 w 7690339"/>
              <a:gd name="connsiteY0" fmla="*/ 0 h 5732584"/>
              <a:gd name="connsiteX1" fmla="*/ 2545451 w 7690339"/>
              <a:gd name="connsiteY1" fmla="*/ 123400 h 5732584"/>
              <a:gd name="connsiteX2" fmla="*/ 4751240 w 7690339"/>
              <a:gd name="connsiteY2" fmla="*/ 521676 h 5732584"/>
              <a:gd name="connsiteX3" fmla="*/ 3628602 w 7690339"/>
              <a:gd name="connsiteY3" fmla="*/ 990291 h 5732584"/>
              <a:gd name="connsiteX4" fmla="*/ 6004066 w 7690339"/>
              <a:gd name="connsiteY4" fmla="*/ 577516 h 5732584"/>
              <a:gd name="connsiteX5" fmla="*/ 7561077 w 7690339"/>
              <a:gd name="connsiteY5" fmla="*/ 3509518 h 5732584"/>
              <a:gd name="connsiteX6" fmla="*/ 7690339 w 7690339"/>
              <a:gd name="connsiteY6" fmla="*/ 5732584 h 5732584"/>
              <a:gd name="connsiteX0" fmla="*/ 0 w 7690339"/>
              <a:gd name="connsiteY0" fmla="*/ 0 h 5732584"/>
              <a:gd name="connsiteX1" fmla="*/ 2545451 w 7690339"/>
              <a:gd name="connsiteY1" fmla="*/ 123400 h 5732584"/>
              <a:gd name="connsiteX2" fmla="*/ 4751240 w 7690339"/>
              <a:gd name="connsiteY2" fmla="*/ 521676 h 5732584"/>
              <a:gd name="connsiteX3" fmla="*/ 3941423 w 7690339"/>
              <a:gd name="connsiteY3" fmla="*/ 509028 h 5732584"/>
              <a:gd name="connsiteX4" fmla="*/ 6004066 w 7690339"/>
              <a:gd name="connsiteY4" fmla="*/ 577516 h 5732584"/>
              <a:gd name="connsiteX5" fmla="*/ 7561077 w 7690339"/>
              <a:gd name="connsiteY5" fmla="*/ 3509518 h 5732584"/>
              <a:gd name="connsiteX6" fmla="*/ 7690339 w 7690339"/>
              <a:gd name="connsiteY6" fmla="*/ 5732584 h 5732584"/>
              <a:gd name="connsiteX0" fmla="*/ 0 w 7690339"/>
              <a:gd name="connsiteY0" fmla="*/ 0 h 5732584"/>
              <a:gd name="connsiteX1" fmla="*/ 2545451 w 7690339"/>
              <a:gd name="connsiteY1" fmla="*/ 123400 h 5732584"/>
              <a:gd name="connsiteX2" fmla="*/ 4594830 w 7690339"/>
              <a:gd name="connsiteY2" fmla="*/ 678087 h 5732584"/>
              <a:gd name="connsiteX3" fmla="*/ 3941423 w 7690339"/>
              <a:gd name="connsiteY3" fmla="*/ 509028 h 5732584"/>
              <a:gd name="connsiteX4" fmla="*/ 6004066 w 7690339"/>
              <a:gd name="connsiteY4" fmla="*/ 577516 h 5732584"/>
              <a:gd name="connsiteX5" fmla="*/ 7561077 w 7690339"/>
              <a:gd name="connsiteY5" fmla="*/ 3509518 h 5732584"/>
              <a:gd name="connsiteX6" fmla="*/ 7690339 w 7690339"/>
              <a:gd name="connsiteY6" fmla="*/ 5732584 h 5732584"/>
              <a:gd name="connsiteX0" fmla="*/ 0 w 7690339"/>
              <a:gd name="connsiteY0" fmla="*/ 201562 h 5934146"/>
              <a:gd name="connsiteX1" fmla="*/ 2545451 w 7690339"/>
              <a:gd name="connsiteY1" fmla="*/ 24173 h 5934146"/>
              <a:gd name="connsiteX2" fmla="*/ 4594830 w 7690339"/>
              <a:gd name="connsiteY2" fmla="*/ 879649 h 5934146"/>
              <a:gd name="connsiteX3" fmla="*/ 3941423 w 7690339"/>
              <a:gd name="connsiteY3" fmla="*/ 710590 h 5934146"/>
              <a:gd name="connsiteX4" fmla="*/ 6004066 w 7690339"/>
              <a:gd name="connsiteY4" fmla="*/ 779078 h 5934146"/>
              <a:gd name="connsiteX5" fmla="*/ 7561077 w 7690339"/>
              <a:gd name="connsiteY5" fmla="*/ 3711080 h 5934146"/>
              <a:gd name="connsiteX6" fmla="*/ 7690339 w 7690339"/>
              <a:gd name="connsiteY6" fmla="*/ 5934146 h 5934146"/>
              <a:gd name="connsiteX0" fmla="*/ 0 w 7690339"/>
              <a:gd name="connsiteY0" fmla="*/ 201562 h 5934146"/>
              <a:gd name="connsiteX1" fmla="*/ 2545451 w 7690339"/>
              <a:gd name="connsiteY1" fmla="*/ 24173 h 5934146"/>
              <a:gd name="connsiteX2" fmla="*/ 4594830 w 7690339"/>
              <a:gd name="connsiteY2" fmla="*/ 879649 h 5934146"/>
              <a:gd name="connsiteX3" fmla="*/ 3941423 w 7690339"/>
              <a:gd name="connsiteY3" fmla="*/ 710590 h 5934146"/>
              <a:gd name="connsiteX4" fmla="*/ 6004066 w 7690339"/>
              <a:gd name="connsiteY4" fmla="*/ 779078 h 5934146"/>
              <a:gd name="connsiteX5" fmla="*/ 7561077 w 7690339"/>
              <a:gd name="connsiteY5" fmla="*/ 3711080 h 5934146"/>
              <a:gd name="connsiteX6" fmla="*/ 7690339 w 7690339"/>
              <a:gd name="connsiteY6" fmla="*/ 5934146 h 5934146"/>
              <a:gd name="connsiteX0" fmla="*/ 0 w 7690339"/>
              <a:gd name="connsiteY0" fmla="*/ 201562 h 5934146"/>
              <a:gd name="connsiteX1" fmla="*/ 2545451 w 7690339"/>
              <a:gd name="connsiteY1" fmla="*/ 24173 h 5934146"/>
              <a:gd name="connsiteX2" fmla="*/ 4594830 w 7690339"/>
              <a:gd name="connsiteY2" fmla="*/ 879649 h 5934146"/>
              <a:gd name="connsiteX3" fmla="*/ 3941423 w 7690339"/>
              <a:gd name="connsiteY3" fmla="*/ 710590 h 5934146"/>
              <a:gd name="connsiteX4" fmla="*/ 6004066 w 7690339"/>
              <a:gd name="connsiteY4" fmla="*/ 779078 h 5934146"/>
              <a:gd name="connsiteX5" fmla="*/ 7561077 w 7690339"/>
              <a:gd name="connsiteY5" fmla="*/ 3711080 h 5934146"/>
              <a:gd name="connsiteX6" fmla="*/ 7690339 w 7690339"/>
              <a:gd name="connsiteY6" fmla="*/ 5934146 h 5934146"/>
              <a:gd name="connsiteX0" fmla="*/ 0 w 7690339"/>
              <a:gd name="connsiteY0" fmla="*/ 201562 h 5934146"/>
              <a:gd name="connsiteX1" fmla="*/ 2545451 w 7690339"/>
              <a:gd name="connsiteY1" fmla="*/ 24173 h 5934146"/>
              <a:gd name="connsiteX2" fmla="*/ 4594830 w 7690339"/>
              <a:gd name="connsiteY2" fmla="*/ 879649 h 5934146"/>
              <a:gd name="connsiteX3" fmla="*/ 3941423 w 7690339"/>
              <a:gd name="connsiteY3" fmla="*/ 710590 h 5934146"/>
              <a:gd name="connsiteX4" fmla="*/ 6004066 w 7690339"/>
              <a:gd name="connsiteY4" fmla="*/ 779078 h 5934146"/>
              <a:gd name="connsiteX5" fmla="*/ 7561077 w 7690339"/>
              <a:gd name="connsiteY5" fmla="*/ 3711080 h 5934146"/>
              <a:gd name="connsiteX6" fmla="*/ 7690339 w 7690339"/>
              <a:gd name="connsiteY6" fmla="*/ 5934146 h 5934146"/>
              <a:gd name="connsiteX0" fmla="*/ 0 w 7690339"/>
              <a:gd name="connsiteY0" fmla="*/ 201562 h 5934146"/>
              <a:gd name="connsiteX1" fmla="*/ 2545451 w 7690339"/>
              <a:gd name="connsiteY1" fmla="*/ 24173 h 5934146"/>
              <a:gd name="connsiteX2" fmla="*/ 4594830 w 7690339"/>
              <a:gd name="connsiteY2" fmla="*/ 879649 h 5934146"/>
              <a:gd name="connsiteX3" fmla="*/ 3941423 w 7690339"/>
              <a:gd name="connsiteY3" fmla="*/ 710590 h 5934146"/>
              <a:gd name="connsiteX4" fmla="*/ 6004066 w 7690339"/>
              <a:gd name="connsiteY4" fmla="*/ 779078 h 5934146"/>
              <a:gd name="connsiteX5" fmla="*/ 7561077 w 7690339"/>
              <a:gd name="connsiteY5" fmla="*/ 3711080 h 5934146"/>
              <a:gd name="connsiteX6" fmla="*/ 7690339 w 7690339"/>
              <a:gd name="connsiteY6" fmla="*/ 5934146 h 5934146"/>
              <a:gd name="connsiteX0" fmla="*/ 0 w 7690339"/>
              <a:gd name="connsiteY0" fmla="*/ 201562 h 5934146"/>
              <a:gd name="connsiteX1" fmla="*/ 2545451 w 7690339"/>
              <a:gd name="connsiteY1" fmla="*/ 24173 h 5934146"/>
              <a:gd name="connsiteX2" fmla="*/ 4594830 w 7690339"/>
              <a:gd name="connsiteY2" fmla="*/ 879649 h 5934146"/>
              <a:gd name="connsiteX3" fmla="*/ 3941423 w 7690339"/>
              <a:gd name="connsiteY3" fmla="*/ 710590 h 5934146"/>
              <a:gd name="connsiteX4" fmla="*/ 6040160 w 7690339"/>
              <a:gd name="connsiteY4" fmla="*/ 1067836 h 5934146"/>
              <a:gd name="connsiteX5" fmla="*/ 7561077 w 7690339"/>
              <a:gd name="connsiteY5" fmla="*/ 3711080 h 5934146"/>
              <a:gd name="connsiteX6" fmla="*/ 7690339 w 7690339"/>
              <a:gd name="connsiteY6" fmla="*/ 5934146 h 5934146"/>
              <a:gd name="connsiteX0" fmla="*/ 0 w 7690339"/>
              <a:gd name="connsiteY0" fmla="*/ 201562 h 5934146"/>
              <a:gd name="connsiteX1" fmla="*/ 2545451 w 7690339"/>
              <a:gd name="connsiteY1" fmla="*/ 24173 h 5934146"/>
              <a:gd name="connsiteX2" fmla="*/ 4594830 w 7690339"/>
              <a:gd name="connsiteY2" fmla="*/ 879649 h 5934146"/>
              <a:gd name="connsiteX3" fmla="*/ 3941423 w 7690339"/>
              <a:gd name="connsiteY3" fmla="*/ 710590 h 5934146"/>
              <a:gd name="connsiteX4" fmla="*/ 6040160 w 7690339"/>
              <a:gd name="connsiteY4" fmla="*/ 1067836 h 5934146"/>
              <a:gd name="connsiteX5" fmla="*/ 7561077 w 7690339"/>
              <a:gd name="connsiteY5" fmla="*/ 3711080 h 5934146"/>
              <a:gd name="connsiteX6" fmla="*/ 7690339 w 7690339"/>
              <a:gd name="connsiteY6" fmla="*/ 5934146 h 5934146"/>
              <a:gd name="connsiteX0" fmla="*/ 0 w 7690339"/>
              <a:gd name="connsiteY0" fmla="*/ 274346 h 6006930"/>
              <a:gd name="connsiteX1" fmla="*/ 2545451 w 7690339"/>
              <a:gd name="connsiteY1" fmla="*/ 96957 h 6006930"/>
              <a:gd name="connsiteX2" fmla="*/ 4594830 w 7690339"/>
              <a:gd name="connsiteY2" fmla="*/ 952433 h 6006930"/>
              <a:gd name="connsiteX3" fmla="*/ 3941423 w 7690339"/>
              <a:gd name="connsiteY3" fmla="*/ 783374 h 6006930"/>
              <a:gd name="connsiteX4" fmla="*/ 6040160 w 7690339"/>
              <a:gd name="connsiteY4" fmla="*/ 1140620 h 6006930"/>
              <a:gd name="connsiteX5" fmla="*/ 7561077 w 7690339"/>
              <a:gd name="connsiteY5" fmla="*/ 3783864 h 6006930"/>
              <a:gd name="connsiteX6" fmla="*/ 7690339 w 7690339"/>
              <a:gd name="connsiteY6" fmla="*/ 6006930 h 6006930"/>
              <a:gd name="connsiteX0" fmla="*/ 0 w 7690339"/>
              <a:gd name="connsiteY0" fmla="*/ 199636 h 5932220"/>
              <a:gd name="connsiteX1" fmla="*/ 2545451 w 7690339"/>
              <a:gd name="connsiteY1" fmla="*/ 22247 h 5932220"/>
              <a:gd name="connsiteX2" fmla="*/ 4594830 w 7690339"/>
              <a:gd name="connsiteY2" fmla="*/ 877723 h 5932220"/>
              <a:gd name="connsiteX3" fmla="*/ 3941423 w 7690339"/>
              <a:gd name="connsiteY3" fmla="*/ 708664 h 5932220"/>
              <a:gd name="connsiteX4" fmla="*/ 6040160 w 7690339"/>
              <a:gd name="connsiteY4" fmla="*/ 1065910 h 5932220"/>
              <a:gd name="connsiteX5" fmla="*/ 7561077 w 7690339"/>
              <a:gd name="connsiteY5" fmla="*/ 3709154 h 5932220"/>
              <a:gd name="connsiteX6" fmla="*/ 7690339 w 7690339"/>
              <a:gd name="connsiteY6" fmla="*/ 5932220 h 5932220"/>
              <a:gd name="connsiteX0" fmla="*/ 0 w 8183634"/>
              <a:gd name="connsiteY0" fmla="*/ 0 h 6129626"/>
              <a:gd name="connsiteX1" fmla="*/ 3038746 w 8183634"/>
              <a:gd name="connsiteY1" fmla="*/ 219653 h 6129626"/>
              <a:gd name="connsiteX2" fmla="*/ 5088125 w 8183634"/>
              <a:gd name="connsiteY2" fmla="*/ 1075129 h 6129626"/>
              <a:gd name="connsiteX3" fmla="*/ 4434718 w 8183634"/>
              <a:gd name="connsiteY3" fmla="*/ 906070 h 6129626"/>
              <a:gd name="connsiteX4" fmla="*/ 6533455 w 8183634"/>
              <a:gd name="connsiteY4" fmla="*/ 1263316 h 6129626"/>
              <a:gd name="connsiteX5" fmla="*/ 8054372 w 8183634"/>
              <a:gd name="connsiteY5" fmla="*/ 3906560 h 6129626"/>
              <a:gd name="connsiteX6" fmla="*/ 8183634 w 8183634"/>
              <a:gd name="connsiteY6" fmla="*/ 6129626 h 6129626"/>
              <a:gd name="connsiteX0" fmla="*/ 0 w 8183634"/>
              <a:gd name="connsiteY0" fmla="*/ 19317 h 6148943"/>
              <a:gd name="connsiteX1" fmla="*/ 3038746 w 8183634"/>
              <a:gd name="connsiteY1" fmla="*/ 238970 h 6148943"/>
              <a:gd name="connsiteX2" fmla="*/ 5088125 w 8183634"/>
              <a:gd name="connsiteY2" fmla="*/ 1094446 h 6148943"/>
              <a:gd name="connsiteX3" fmla="*/ 4434718 w 8183634"/>
              <a:gd name="connsiteY3" fmla="*/ 925387 h 6148943"/>
              <a:gd name="connsiteX4" fmla="*/ 6533455 w 8183634"/>
              <a:gd name="connsiteY4" fmla="*/ 1282633 h 6148943"/>
              <a:gd name="connsiteX5" fmla="*/ 8054372 w 8183634"/>
              <a:gd name="connsiteY5" fmla="*/ 3925877 h 6148943"/>
              <a:gd name="connsiteX6" fmla="*/ 8183634 w 8183634"/>
              <a:gd name="connsiteY6" fmla="*/ 6148943 h 6148943"/>
              <a:gd name="connsiteX0" fmla="*/ 0 w 8424266"/>
              <a:gd name="connsiteY0" fmla="*/ 55552 h 6016735"/>
              <a:gd name="connsiteX1" fmla="*/ 3279378 w 8424266"/>
              <a:gd name="connsiteY1" fmla="*/ 106762 h 6016735"/>
              <a:gd name="connsiteX2" fmla="*/ 5328757 w 8424266"/>
              <a:gd name="connsiteY2" fmla="*/ 962238 h 6016735"/>
              <a:gd name="connsiteX3" fmla="*/ 4675350 w 8424266"/>
              <a:gd name="connsiteY3" fmla="*/ 793179 h 6016735"/>
              <a:gd name="connsiteX4" fmla="*/ 6774087 w 8424266"/>
              <a:gd name="connsiteY4" fmla="*/ 1150425 h 6016735"/>
              <a:gd name="connsiteX5" fmla="*/ 8295004 w 8424266"/>
              <a:gd name="connsiteY5" fmla="*/ 3793669 h 6016735"/>
              <a:gd name="connsiteX6" fmla="*/ 8424266 w 8424266"/>
              <a:gd name="connsiteY6" fmla="*/ 6016735 h 6016735"/>
              <a:gd name="connsiteX0" fmla="*/ 0 w 8424266"/>
              <a:gd name="connsiteY0" fmla="*/ 55552 h 6016735"/>
              <a:gd name="connsiteX1" fmla="*/ 3279378 w 8424266"/>
              <a:gd name="connsiteY1" fmla="*/ 106762 h 6016735"/>
              <a:gd name="connsiteX2" fmla="*/ 5328757 w 8424266"/>
              <a:gd name="connsiteY2" fmla="*/ 962238 h 6016735"/>
              <a:gd name="connsiteX3" fmla="*/ 4675350 w 8424266"/>
              <a:gd name="connsiteY3" fmla="*/ 793179 h 6016735"/>
              <a:gd name="connsiteX4" fmla="*/ 6774087 w 8424266"/>
              <a:gd name="connsiteY4" fmla="*/ 1150425 h 6016735"/>
              <a:gd name="connsiteX5" fmla="*/ 8295004 w 8424266"/>
              <a:gd name="connsiteY5" fmla="*/ 3793669 h 6016735"/>
              <a:gd name="connsiteX6" fmla="*/ 8424266 w 8424266"/>
              <a:gd name="connsiteY6" fmla="*/ 6016735 h 6016735"/>
              <a:gd name="connsiteX0" fmla="*/ 0 w 8424266"/>
              <a:gd name="connsiteY0" fmla="*/ 55552 h 6016735"/>
              <a:gd name="connsiteX1" fmla="*/ 3279378 w 8424266"/>
              <a:gd name="connsiteY1" fmla="*/ 106762 h 6016735"/>
              <a:gd name="connsiteX2" fmla="*/ 5328757 w 8424266"/>
              <a:gd name="connsiteY2" fmla="*/ 962238 h 6016735"/>
              <a:gd name="connsiteX3" fmla="*/ 4675350 w 8424266"/>
              <a:gd name="connsiteY3" fmla="*/ 793179 h 6016735"/>
              <a:gd name="connsiteX4" fmla="*/ 6774087 w 8424266"/>
              <a:gd name="connsiteY4" fmla="*/ 1150425 h 6016735"/>
              <a:gd name="connsiteX5" fmla="*/ 8295004 w 8424266"/>
              <a:gd name="connsiteY5" fmla="*/ 3793669 h 6016735"/>
              <a:gd name="connsiteX6" fmla="*/ 8424266 w 8424266"/>
              <a:gd name="connsiteY6" fmla="*/ 6016735 h 6016735"/>
              <a:gd name="connsiteX0" fmla="*/ 0 w 8424266"/>
              <a:gd name="connsiteY0" fmla="*/ 55552 h 6016735"/>
              <a:gd name="connsiteX1" fmla="*/ 3279378 w 8424266"/>
              <a:gd name="connsiteY1" fmla="*/ 106762 h 6016735"/>
              <a:gd name="connsiteX2" fmla="*/ 5328757 w 8424266"/>
              <a:gd name="connsiteY2" fmla="*/ 962238 h 6016735"/>
              <a:gd name="connsiteX3" fmla="*/ 4675350 w 8424266"/>
              <a:gd name="connsiteY3" fmla="*/ 793179 h 6016735"/>
              <a:gd name="connsiteX4" fmla="*/ 6774087 w 8424266"/>
              <a:gd name="connsiteY4" fmla="*/ 1150425 h 6016735"/>
              <a:gd name="connsiteX5" fmla="*/ 8295004 w 8424266"/>
              <a:gd name="connsiteY5" fmla="*/ 3793669 h 6016735"/>
              <a:gd name="connsiteX6" fmla="*/ 8424266 w 8424266"/>
              <a:gd name="connsiteY6" fmla="*/ 6016735 h 6016735"/>
              <a:gd name="connsiteX0" fmla="*/ 0 w 8400202"/>
              <a:gd name="connsiteY0" fmla="*/ 55552 h 6293461"/>
              <a:gd name="connsiteX1" fmla="*/ 3279378 w 8400202"/>
              <a:gd name="connsiteY1" fmla="*/ 106762 h 6293461"/>
              <a:gd name="connsiteX2" fmla="*/ 5328757 w 8400202"/>
              <a:gd name="connsiteY2" fmla="*/ 962238 h 6293461"/>
              <a:gd name="connsiteX3" fmla="*/ 4675350 w 8400202"/>
              <a:gd name="connsiteY3" fmla="*/ 793179 h 6293461"/>
              <a:gd name="connsiteX4" fmla="*/ 6774087 w 8400202"/>
              <a:gd name="connsiteY4" fmla="*/ 1150425 h 6293461"/>
              <a:gd name="connsiteX5" fmla="*/ 8295004 w 8400202"/>
              <a:gd name="connsiteY5" fmla="*/ 3793669 h 6293461"/>
              <a:gd name="connsiteX6" fmla="*/ 8400202 w 8400202"/>
              <a:gd name="connsiteY6" fmla="*/ 6293461 h 6293461"/>
              <a:gd name="connsiteX0" fmla="*/ 0 w 8442114"/>
              <a:gd name="connsiteY0" fmla="*/ 55552 h 6293461"/>
              <a:gd name="connsiteX1" fmla="*/ 3279378 w 8442114"/>
              <a:gd name="connsiteY1" fmla="*/ 106762 h 6293461"/>
              <a:gd name="connsiteX2" fmla="*/ 5328757 w 8442114"/>
              <a:gd name="connsiteY2" fmla="*/ 962238 h 6293461"/>
              <a:gd name="connsiteX3" fmla="*/ 4675350 w 8442114"/>
              <a:gd name="connsiteY3" fmla="*/ 793179 h 6293461"/>
              <a:gd name="connsiteX4" fmla="*/ 6774087 w 8442114"/>
              <a:gd name="connsiteY4" fmla="*/ 1150425 h 6293461"/>
              <a:gd name="connsiteX5" fmla="*/ 8295004 w 8442114"/>
              <a:gd name="connsiteY5" fmla="*/ 3793669 h 6293461"/>
              <a:gd name="connsiteX6" fmla="*/ 8400202 w 8442114"/>
              <a:gd name="connsiteY6" fmla="*/ 6293461 h 6293461"/>
              <a:gd name="connsiteX0" fmla="*/ 0 w 9437644"/>
              <a:gd name="connsiteY0" fmla="*/ 55552 h 4255221"/>
              <a:gd name="connsiteX1" fmla="*/ 3279378 w 9437644"/>
              <a:gd name="connsiteY1" fmla="*/ 106762 h 4255221"/>
              <a:gd name="connsiteX2" fmla="*/ 5328757 w 9437644"/>
              <a:gd name="connsiteY2" fmla="*/ 962238 h 4255221"/>
              <a:gd name="connsiteX3" fmla="*/ 4675350 w 9437644"/>
              <a:gd name="connsiteY3" fmla="*/ 793179 h 4255221"/>
              <a:gd name="connsiteX4" fmla="*/ 6774087 w 9437644"/>
              <a:gd name="connsiteY4" fmla="*/ 1150425 h 4255221"/>
              <a:gd name="connsiteX5" fmla="*/ 8295004 w 9437644"/>
              <a:gd name="connsiteY5" fmla="*/ 3793669 h 4255221"/>
              <a:gd name="connsiteX6" fmla="*/ 9434918 w 9437644"/>
              <a:gd name="connsiteY6" fmla="*/ 4067619 h 4255221"/>
              <a:gd name="connsiteX0" fmla="*/ 0 w 9438155"/>
              <a:gd name="connsiteY0" fmla="*/ 55552 h 4067619"/>
              <a:gd name="connsiteX1" fmla="*/ 3279378 w 9438155"/>
              <a:gd name="connsiteY1" fmla="*/ 106762 h 4067619"/>
              <a:gd name="connsiteX2" fmla="*/ 5328757 w 9438155"/>
              <a:gd name="connsiteY2" fmla="*/ 962238 h 4067619"/>
              <a:gd name="connsiteX3" fmla="*/ 4675350 w 9438155"/>
              <a:gd name="connsiteY3" fmla="*/ 793179 h 4067619"/>
              <a:gd name="connsiteX4" fmla="*/ 6774087 w 9438155"/>
              <a:gd name="connsiteY4" fmla="*/ 1150425 h 4067619"/>
              <a:gd name="connsiteX5" fmla="*/ 8463446 w 9438155"/>
              <a:gd name="connsiteY5" fmla="*/ 2301753 h 4067619"/>
              <a:gd name="connsiteX6" fmla="*/ 9434918 w 9438155"/>
              <a:gd name="connsiteY6" fmla="*/ 4067619 h 4067619"/>
              <a:gd name="connsiteX0" fmla="*/ 0 w 9443406"/>
              <a:gd name="connsiteY0" fmla="*/ 55552 h 4067619"/>
              <a:gd name="connsiteX1" fmla="*/ 3279378 w 9443406"/>
              <a:gd name="connsiteY1" fmla="*/ 106762 h 4067619"/>
              <a:gd name="connsiteX2" fmla="*/ 5328757 w 9443406"/>
              <a:gd name="connsiteY2" fmla="*/ 962238 h 4067619"/>
              <a:gd name="connsiteX3" fmla="*/ 4675350 w 9443406"/>
              <a:gd name="connsiteY3" fmla="*/ 793179 h 4067619"/>
              <a:gd name="connsiteX4" fmla="*/ 6774087 w 9443406"/>
              <a:gd name="connsiteY4" fmla="*/ 1150425 h 4067619"/>
              <a:gd name="connsiteX5" fmla="*/ 8463446 w 9443406"/>
              <a:gd name="connsiteY5" fmla="*/ 2301753 h 4067619"/>
              <a:gd name="connsiteX6" fmla="*/ 9434918 w 9443406"/>
              <a:gd name="connsiteY6" fmla="*/ 4067619 h 4067619"/>
              <a:gd name="connsiteX0" fmla="*/ 0 w 9443406"/>
              <a:gd name="connsiteY0" fmla="*/ 55552 h 4067619"/>
              <a:gd name="connsiteX1" fmla="*/ 3279378 w 9443406"/>
              <a:gd name="connsiteY1" fmla="*/ 106762 h 4067619"/>
              <a:gd name="connsiteX2" fmla="*/ 5328757 w 9443406"/>
              <a:gd name="connsiteY2" fmla="*/ 962238 h 4067619"/>
              <a:gd name="connsiteX3" fmla="*/ 4675350 w 9443406"/>
              <a:gd name="connsiteY3" fmla="*/ 793179 h 4067619"/>
              <a:gd name="connsiteX4" fmla="*/ 6774087 w 9443406"/>
              <a:gd name="connsiteY4" fmla="*/ 1150425 h 4067619"/>
              <a:gd name="connsiteX5" fmla="*/ 8463446 w 9443406"/>
              <a:gd name="connsiteY5" fmla="*/ 2301753 h 4067619"/>
              <a:gd name="connsiteX6" fmla="*/ 9434918 w 9443406"/>
              <a:gd name="connsiteY6" fmla="*/ 4067619 h 4067619"/>
              <a:gd name="connsiteX0" fmla="*/ 0 w 9447885"/>
              <a:gd name="connsiteY0" fmla="*/ 55552 h 4067619"/>
              <a:gd name="connsiteX1" fmla="*/ 3279378 w 9447885"/>
              <a:gd name="connsiteY1" fmla="*/ 106762 h 4067619"/>
              <a:gd name="connsiteX2" fmla="*/ 5328757 w 9447885"/>
              <a:gd name="connsiteY2" fmla="*/ 962238 h 4067619"/>
              <a:gd name="connsiteX3" fmla="*/ 4675350 w 9447885"/>
              <a:gd name="connsiteY3" fmla="*/ 793179 h 4067619"/>
              <a:gd name="connsiteX4" fmla="*/ 6774087 w 9447885"/>
              <a:gd name="connsiteY4" fmla="*/ 1150425 h 4067619"/>
              <a:gd name="connsiteX5" fmla="*/ 8595794 w 9447885"/>
              <a:gd name="connsiteY5" fmla="*/ 1880648 h 4067619"/>
              <a:gd name="connsiteX6" fmla="*/ 9434918 w 9447885"/>
              <a:gd name="connsiteY6" fmla="*/ 4067619 h 4067619"/>
              <a:gd name="connsiteX0" fmla="*/ 0 w 9447885"/>
              <a:gd name="connsiteY0" fmla="*/ 55552 h 4067619"/>
              <a:gd name="connsiteX1" fmla="*/ 3279378 w 9447885"/>
              <a:gd name="connsiteY1" fmla="*/ 106762 h 4067619"/>
              <a:gd name="connsiteX2" fmla="*/ 5328757 w 9447885"/>
              <a:gd name="connsiteY2" fmla="*/ 962238 h 4067619"/>
              <a:gd name="connsiteX3" fmla="*/ 4675350 w 9447885"/>
              <a:gd name="connsiteY3" fmla="*/ 793179 h 4067619"/>
              <a:gd name="connsiteX4" fmla="*/ 6774087 w 9447885"/>
              <a:gd name="connsiteY4" fmla="*/ 1150425 h 4067619"/>
              <a:gd name="connsiteX5" fmla="*/ 8595794 w 9447885"/>
              <a:gd name="connsiteY5" fmla="*/ 1880648 h 4067619"/>
              <a:gd name="connsiteX6" fmla="*/ 9434918 w 9447885"/>
              <a:gd name="connsiteY6" fmla="*/ 4067619 h 4067619"/>
              <a:gd name="connsiteX0" fmla="*/ 0 w 9445034"/>
              <a:gd name="connsiteY0" fmla="*/ 55552 h 4067619"/>
              <a:gd name="connsiteX1" fmla="*/ 3279378 w 9445034"/>
              <a:gd name="connsiteY1" fmla="*/ 106762 h 4067619"/>
              <a:gd name="connsiteX2" fmla="*/ 5328757 w 9445034"/>
              <a:gd name="connsiteY2" fmla="*/ 962238 h 4067619"/>
              <a:gd name="connsiteX3" fmla="*/ 4675350 w 9445034"/>
              <a:gd name="connsiteY3" fmla="*/ 793179 h 4067619"/>
              <a:gd name="connsiteX4" fmla="*/ 6774087 w 9445034"/>
              <a:gd name="connsiteY4" fmla="*/ 1150425 h 4067619"/>
              <a:gd name="connsiteX5" fmla="*/ 8523604 w 9445034"/>
              <a:gd name="connsiteY5" fmla="*/ 2012996 h 4067619"/>
              <a:gd name="connsiteX6" fmla="*/ 9434918 w 9445034"/>
              <a:gd name="connsiteY6" fmla="*/ 4067619 h 4067619"/>
              <a:gd name="connsiteX0" fmla="*/ 0 w 9445034"/>
              <a:gd name="connsiteY0" fmla="*/ 55552 h 4067619"/>
              <a:gd name="connsiteX1" fmla="*/ 3279378 w 9445034"/>
              <a:gd name="connsiteY1" fmla="*/ 106762 h 4067619"/>
              <a:gd name="connsiteX2" fmla="*/ 5328757 w 9445034"/>
              <a:gd name="connsiteY2" fmla="*/ 962238 h 4067619"/>
              <a:gd name="connsiteX3" fmla="*/ 4675350 w 9445034"/>
              <a:gd name="connsiteY3" fmla="*/ 793179 h 4067619"/>
              <a:gd name="connsiteX4" fmla="*/ 6689866 w 9445034"/>
              <a:gd name="connsiteY4" fmla="*/ 1018077 h 4067619"/>
              <a:gd name="connsiteX5" fmla="*/ 8523604 w 9445034"/>
              <a:gd name="connsiteY5" fmla="*/ 2012996 h 4067619"/>
              <a:gd name="connsiteX6" fmla="*/ 9434918 w 9445034"/>
              <a:gd name="connsiteY6" fmla="*/ 4067619 h 4067619"/>
              <a:gd name="connsiteX0" fmla="*/ 0 w 9445034"/>
              <a:gd name="connsiteY0" fmla="*/ 55552 h 4067619"/>
              <a:gd name="connsiteX1" fmla="*/ 3279378 w 9445034"/>
              <a:gd name="connsiteY1" fmla="*/ 106762 h 4067619"/>
              <a:gd name="connsiteX2" fmla="*/ 5328757 w 9445034"/>
              <a:gd name="connsiteY2" fmla="*/ 962238 h 4067619"/>
              <a:gd name="connsiteX3" fmla="*/ 4675350 w 9445034"/>
              <a:gd name="connsiteY3" fmla="*/ 793179 h 4067619"/>
              <a:gd name="connsiteX4" fmla="*/ 6689866 w 9445034"/>
              <a:gd name="connsiteY4" fmla="*/ 1018077 h 4067619"/>
              <a:gd name="connsiteX5" fmla="*/ 8523604 w 9445034"/>
              <a:gd name="connsiteY5" fmla="*/ 2012996 h 4067619"/>
              <a:gd name="connsiteX6" fmla="*/ 9434918 w 9445034"/>
              <a:gd name="connsiteY6" fmla="*/ 4067619 h 40676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445034" h="4067619">
                <a:moveTo>
                  <a:pt x="0" y="55552"/>
                </a:moveTo>
                <a:cubicBezTo>
                  <a:pt x="767502" y="-9440"/>
                  <a:pt x="2391252" y="-44352"/>
                  <a:pt x="3279378" y="106762"/>
                </a:cubicBezTo>
                <a:cubicBezTo>
                  <a:pt x="4167504" y="257876"/>
                  <a:pt x="5312665" y="655330"/>
                  <a:pt x="5328757" y="962238"/>
                </a:cubicBezTo>
                <a:cubicBezTo>
                  <a:pt x="5344849" y="1269146"/>
                  <a:pt x="4448499" y="1060599"/>
                  <a:pt x="4675350" y="793179"/>
                </a:cubicBezTo>
                <a:cubicBezTo>
                  <a:pt x="4902201" y="525759"/>
                  <a:pt x="6048490" y="814774"/>
                  <a:pt x="6689866" y="1018077"/>
                </a:cubicBezTo>
                <a:cubicBezTo>
                  <a:pt x="7331242" y="1221380"/>
                  <a:pt x="7717179" y="1466639"/>
                  <a:pt x="8523604" y="2012996"/>
                </a:cubicBezTo>
                <a:cubicBezTo>
                  <a:pt x="9281902" y="2655606"/>
                  <a:pt x="9497133" y="3517457"/>
                  <a:pt x="9434918" y="4067619"/>
                </a:cubicBezTo>
              </a:path>
            </a:pathLst>
          </a:custGeom>
          <a:noFill/>
          <a:ln w="22225">
            <a:solidFill>
              <a:srgbClr val="BECCB6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342901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000">
        <p14:prism/>
      </p:transition>
    </mc:Choice>
    <mc:Fallback xmlns="">
      <p:transition spd="slow" advTm="6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0" presetClass="path" presetSubtype="0" accel="50000" decel="50000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Motion origin="layout" path="M -0.0431 0.00556 C -0.08529 -0.15162 -0.13646 -0.34329 -0.21667 -0.4713 C -0.28633 -0.60625 -0.38503 -0.71505 -0.42123 -0.71736 C -0.45326 -0.71505 -0.45834 -0.66875 -0.45078 -0.64606 C -0.43907 -0.63356 -0.42982 -0.64143 -0.42396 -0.66643 C -0.45131 -0.77523 -0.49675 -0.83217 -0.55769 -0.87592 C -0.61003 -0.90717 -0.69714 -0.91435 -0.77631 -0.91134 " pathEditMode="relative" rAng="0" ptsTypes="AAAAAAA">
                                          <p:cBhvr>
                                            <p:cTn id="6" dur="41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6667" y="-4588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" presetID="22" presetClass="entr" presetSubtype="4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9" dur="41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22" presetClass="exit" presetSubtype="4" fill="hold" grpId="1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11" dur="28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2799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" presetID="10" presetClass="entr" presetSubtype="0" fill="hold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10" presetClass="entr" presetSubtype="0" fill="hold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8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1" fill="hold" nodeType="withEffect" p14:presetBounceEnd="58000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21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22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1" fill="hold" nodeType="withEffect" p14:presetBounceEnd="58000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25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26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1" fill="hold" nodeType="withEffect" p14:presetBounceEnd="58000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29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30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1" fill="hold" nodeType="withEffect" p14:presetBounceEnd="58000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33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34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1" fill="hold" nodeType="withEffect" p14:presetBounceEnd="58000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37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38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2" presetClass="entr" presetSubtype="1" fill="hold" nodeType="withEffect" p14:presetBounceEnd="58000">
                                      <p:stCondLst>
                                        <p:cond delay="23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41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42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3" presetID="2" presetClass="entr" presetSubtype="1" fill="hold" nodeType="withEffect" p14:presetBounceEnd="58000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45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46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2" presetClass="entr" presetSubtype="1" fill="hold" nodeType="withEffect" p14:presetBounceEnd="58000">
                                      <p:stCondLst>
                                        <p:cond delay="26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49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50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2" presetClass="entr" presetSubtype="1" fill="hold" nodeType="withEffect" p14:presetBounceEnd="58000">
                                      <p:stCondLst>
                                        <p:cond delay="27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53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54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4" grpId="0" animBg="1"/>
          <p:bldP spid="34" grpId="1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0" presetClass="path" presetSubtype="0" accel="50000" decel="50000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Motion origin="layout" path="M -0.0431 0.00556 C -0.08529 -0.15162 -0.13646 -0.34329 -0.21667 -0.4713 C -0.28633 -0.60625 -0.38503 -0.71505 -0.42123 -0.71736 C -0.45326 -0.71505 -0.45834 -0.66875 -0.45078 -0.64606 C -0.43907 -0.63356 -0.42982 -0.64143 -0.42396 -0.66643 C -0.45131 -0.77523 -0.49675 -0.83217 -0.55769 -0.87592 C -0.61003 -0.90717 -0.69714 -0.91435 -0.77631 -0.91134 " pathEditMode="relative" rAng="0" ptsTypes="AAAAAAA">
                                          <p:cBhvr>
                                            <p:cTn id="6" dur="41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6667" y="-4588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" presetID="22" presetClass="entr" presetSubtype="4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9" dur="41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22" presetClass="exit" presetSubtype="4" fill="hold" grpId="1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11" dur="28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2799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" presetID="10" presetClass="entr" presetSubtype="0" fill="hold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10" presetClass="entr" presetSubtype="0" fill="hold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8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1" fill="hold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1" fill="hold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1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1" fill="hold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1" fill="hold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2" presetClass="entr" presetSubtype="1" fill="hold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2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3" presetID="2" presetClass="entr" presetSubtype="1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5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6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2" presetClass="entr" presetSubtype="1" fill="hold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9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0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2" presetClass="entr" presetSubtype="1" fill="hold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3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4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4" grpId="0" animBg="1"/>
          <p:bldP spid="34" grpId="1" animBg="1"/>
        </p:bldLst>
      </p:timing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准备 1"/>
          <p:cNvSpPr/>
          <p:nvPr/>
        </p:nvSpPr>
        <p:spPr>
          <a:xfrm rot="16200000">
            <a:off x="-152398" y="2092568"/>
            <a:ext cx="5052646" cy="2977661"/>
          </a:xfrm>
          <a:prstGeom prst="flowChartPreparation">
            <a:avLst/>
          </a:prstGeom>
          <a:noFill/>
          <a:ln>
            <a:solidFill>
              <a:srgbClr val="58708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流程图: 准备 4"/>
          <p:cNvSpPr/>
          <p:nvPr/>
        </p:nvSpPr>
        <p:spPr>
          <a:xfrm rot="16200000">
            <a:off x="3563819" y="2092569"/>
            <a:ext cx="5052646" cy="2977661"/>
          </a:xfrm>
          <a:prstGeom prst="flowChartPreparation">
            <a:avLst/>
          </a:prstGeom>
          <a:noFill/>
          <a:ln>
            <a:solidFill>
              <a:srgbClr val="58708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流程图: 准备 6"/>
          <p:cNvSpPr/>
          <p:nvPr/>
        </p:nvSpPr>
        <p:spPr>
          <a:xfrm rot="16200000">
            <a:off x="7280036" y="2092570"/>
            <a:ext cx="5052646" cy="2977661"/>
          </a:xfrm>
          <a:prstGeom prst="flowChartPreparation">
            <a:avLst/>
          </a:prstGeom>
          <a:noFill/>
          <a:ln>
            <a:solidFill>
              <a:srgbClr val="58708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1100746" y="2063259"/>
            <a:ext cx="2546358" cy="32316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587087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defRPr>
            </a:lvl1pPr>
          </a:lstStyle>
          <a:p>
            <a:r>
              <a:rPr lang="zh-CN" altLang="en-US" dirty="0"/>
              <a:t>单身狗们总是用有色眼光看待恋爱男女出去玩耍，却不知，我们也正在暗暗不爽你们。本是一个周末，本想睡个懒觉、窝在宿舍看个电视节目，休息一下，结果，被身边那位叫走逛街，太阳公公在头顶，晒死了。你还不能说你累了，因为对方正在兴头上，你怎么忍心让她不高兴呢</a:t>
            </a:r>
            <a:r>
              <a:rPr lang="en-US" altLang="zh-CN" dirty="0"/>
              <a:t>!</a:t>
            </a:r>
          </a:p>
          <a:p>
            <a:r>
              <a:rPr lang="zh-CN" altLang="en-US" dirty="0"/>
              <a:t>单身狗们就不一样了，在周末空闲时，想干什么就干什么，没有人打扰你。你寂寞了，可以喊着别人一起玩耍，撸啊撸、地下城、梦幻西游，玩通宵也没人管你。累了，可以自己抱着个电脑看个电影或是电视节目，啥都行，不用怕被别人喊你，因为你好自由！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4816961" y="2063259"/>
            <a:ext cx="254635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587087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defRPr>
            </a:lvl1pPr>
          </a:lstStyle>
          <a:p>
            <a:r>
              <a:rPr lang="zh-CN" altLang="en-US" dirty="0"/>
              <a:t>单身狗们总是用有色眼光看待恋爱男女出去玩耍，却不知，我们也正在暗暗不爽你们。本是一个周末，本想睡个懒觉、窝在宿舍看个电视节目，休息一下，结果，被身边那位叫走逛街，太阳公公在头顶，晒死了。你还不能说你累了，因为对方正在兴头上，你怎么忍心让她不高兴呢</a:t>
            </a:r>
            <a:r>
              <a:rPr lang="en-US" altLang="zh-CN" dirty="0"/>
              <a:t>!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8544900" y="2063259"/>
            <a:ext cx="2546358" cy="32316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587087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defRPr>
            </a:lvl1pPr>
          </a:lstStyle>
          <a:p>
            <a:r>
              <a:rPr lang="zh-CN" altLang="en-US" dirty="0"/>
              <a:t>单身狗们总是用有色眼光看待恋爱男女出去玩耍，却不知，我们也正在暗暗不爽你们。本是一个周末，本想睡个懒觉、窝在宿舍看个电视节目，休息一下，结果，被身边那位叫走逛街，太阳公公在头顶，晒死了。你还不能说你累了，因为对方正在兴头上，你怎么忍心让她不高兴呢</a:t>
            </a:r>
            <a:r>
              <a:rPr lang="en-US" altLang="zh-CN" dirty="0"/>
              <a:t>!</a:t>
            </a:r>
          </a:p>
          <a:p>
            <a:r>
              <a:rPr lang="zh-CN" altLang="en-US" dirty="0"/>
              <a:t>单身狗们就不一样了，在周末空闲时，想干什么就干什么，没有人打扰你。你寂寞了，可以喊着别人一起玩耍，撸啊撸、地下城、梦幻西游，玩通宵也没人管你。累了，可以自己抱着个电脑看个电影或是电视节目，啥都行，不用怕被别人喊你，因为你好自由！</a:t>
            </a: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82154" y="4541657"/>
            <a:ext cx="1952225" cy="1882587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703999" y="1286598"/>
            <a:ext cx="978450" cy="849943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583703">
            <a:off x="483334" y="4692037"/>
            <a:ext cx="576147" cy="500477"/>
          </a:xfrm>
          <a:prstGeom prst="rect">
            <a:avLst/>
          </a:prstGeom>
        </p:spPr>
      </p:pic>
      <p:grpSp>
        <p:nvGrpSpPr>
          <p:cNvPr id="13" name="组合 12"/>
          <p:cNvGrpSpPr/>
          <p:nvPr/>
        </p:nvGrpSpPr>
        <p:grpSpPr>
          <a:xfrm>
            <a:off x="9242009" y="738556"/>
            <a:ext cx="1128699" cy="973016"/>
            <a:chOff x="9242009" y="738556"/>
            <a:chExt cx="1128699" cy="973016"/>
          </a:xfrm>
        </p:grpSpPr>
        <p:sp>
          <p:nvSpPr>
            <p:cNvPr id="8" name="六边形 7"/>
            <p:cNvSpPr/>
            <p:nvPr/>
          </p:nvSpPr>
          <p:spPr>
            <a:xfrm>
              <a:off x="9242009" y="738556"/>
              <a:ext cx="1128699" cy="973016"/>
            </a:xfrm>
            <a:prstGeom prst="hexagon">
              <a:avLst/>
            </a:prstGeom>
            <a:solidFill>
              <a:srgbClr val="AC8E7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6" name="组合 25"/>
            <p:cNvGrpSpPr/>
            <p:nvPr/>
          </p:nvGrpSpPr>
          <p:grpSpPr>
            <a:xfrm>
              <a:off x="9532085" y="940174"/>
              <a:ext cx="548546" cy="569776"/>
              <a:chOff x="5450288" y="4157602"/>
              <a:chExt cx="394046" cy="409296"/>
            </a:xfrm>
          </p:grpSpPr>
          <p:sp>
            <p:nvSpPr>
              <p:cNvPr id="42" name="圆角矩形 524"/>
              <p:cNvSpPr/>
              <p:nvPr/>
            </p:nvSpPr>
            <p:spPr>
              <a:xfrm>
                <a:off x="5450288" y="4179751"/>
                <a:ext cx="394046" cy="387147"/>
              </a:xfrm>
              <a:prstGeom prst="roundRect">
                <a:avLst>
                  <a:gd name="adj" fmla="val 6826"/>
                </a:avLst>
              </a:prstGeom>
              <a:noFill/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3" name="椭圆 42"/>
              <p:cNvSpPr/>
              <p:nvPr/>
            </p:nvSpPr>
            <p:spPr>
              <a:xfrm>
                <a:off x="5515224" y="4254073"/>
                <a:ext cx="36000" cy="36000"/>
              </a:xfrm>
              <a:prstGeom prst="ellipse">
                <a:avLst/>
              </a:prstGeom>
              <a:solidFill>
                <a:schemeClr val="bg1"/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4" name="椭圆 43"/>
              <p:cNvSpPr/>
              <p:nvPr/>
            </p:nvSpPr>
            <p:spPr>
              <a:xfrm>
                <a:off x="5743824" y="4254073"/>
                <a:ext cx="36000" cy="36000"/>
              </a:xfrm>
              <a:prstGeom prst="ellipse">
                <a:avLst/>
              </a:prstGeom>
              <a:solidFill>
                <a:schemeClr val="bg1"/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5" name="弧形 44"/>
              <p:cNvSpPr/>
              <p:nvPr/>
            </p:nvSpPr>
            <p:spPr>
              <a:xfrm>
                <a:off x="5533724" y="4157602"/>
                <a:ext cx="230036" cy="230036"/>
              </a:xfrm>
              <a:prstGeom prst="arc">
                <a:avLst>
                  <a:gd name="adj1" fmla="val 119129"/>
                  <a:gd name="adj2" fmla="val 10474808"/>
                </a:avLst>
              </a:prstGeom>
              <a:noFill/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12" name="组合 11"/>
          <p:cNvGrpSpPr/>
          <p:nvPr/>
        </p:nvGrpSpPr>
        <p:grpSpPr>
          <a:xfrm>
            <a:off x="5525792" y="738555"/>
            <a:ext cx="1128699" cy="973016"/>
            <a:chOff x="5525792" y="738555"/>
            <a:chExt cx="1128699" cy="973016"/>
          </a:xfrm>
        </p:grpSpPr>
        <p:sp>
          <p:nvSpPr>
            <p:cNvPr id="6" name="六边形 5"/>
            <p:cNvSpPr/>
            <p:nvPr/>
          </p:nvSpPr>
          <p:spPr>
            <a:xfrm>
              <a:off x="5525792" y="738555"/>
              <a:ext cx="1128699" cy="973016"/>
            </a:xfrm>
            <a:prstGeom prst="hexagon">
              <a:avLst/>
            </a:prstGeom>
            <a:solidFill>
              <a:srgbClr val="E0CC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7" name="组合 26"/>
            <p:cNvGrpSpPr/>
            <p:nvPr/>
          </p:nvGrpSpPr>
          <p:grpSpPr>
            <a:xfrm>
              <a:off x="5826421" y="1004058"/>
              <a:ext cx="526432" cy="472840"/>
              <a:chOff x="4679373" y="4191245"/>
              <a:chExt cx="459854" cy="413041"/>
            </a:xfrm>
          </p:grpSpPr>
          <p:sp>
            <p:nvSpPr>
              <p:cNvPr id="37" name="圆角矩形 81"/>
              <p:cNvSpPr/>
              <p:nvPr/>
            </p:nvSpPr>
            <p:spPr>
              <a:xfrm>
                <a:off x="4822147" y="4265734"/>
                <a:ext cx="317080" cy="182687"/>
              </a:xfrm>
              <a:custGeom>
                <a:avLst/>
                <a:gdLst>
                  <a:gd name="connsiteX0" fmla="*/ 0 w 313917"/>
                  <a:gd name="connsiteY0" fmla="*/ 35211 h 125537"/>
                  <a:gd name="connsiteX1" fmla="*/ 35211 w 313917"/>
                  <a:gd name="connsiteY1" fmla="*/ 0 h 125537"/>
                  <a:gd name="connsiteX2" fmla="*/ 278706 w 313917"/>
                  <a:gd name="connsiteY2" fmla="*/ 0 h 125537"/>
                  <a:gd name="connsiteX3" fmla="*/ 313917 w 313917"/>
                  <a:gd name="connsiteY3" fmla="*/ 35211 h 125537"/>
                  <a:gd name="connsiteX4" fmla="*/ 313917 w 313917"/>
                  <a:gd name="connsiteY4" fmla="*/ 90326 h 125537"/>
                  <a:gd name="connsiteX5" fmla="*/ 278706 w 313917"/>
                  <a:gd name="connsiteY5" fmla="*/ 125537 h 125537"/>
                  <a:gd name="connsiteX6" fmla="*/ 35211 w 313917"/>
                  <a:gd name="connsiteY6" fmla="*/ 125537 h 125537"/>
                  <a:gd name="connsiteX7" fmla="*/ 0 w 313917"/>
                  <a:gd name="connsiteY7" fmla="*/ 90326 h 125537"/>
                  <a:gd name="connsiteX8" fmla="*/ 0 w 313917"/>
                  <a:gd name="connsiteY8" fmla="*/ 35211 h 125537"/>
                  <a:gd name="connsiteX0" fmla="*/ 0 w 313917"/>
                  <a:gd name="connsiteY0" fmla="*/ 35211 h 126651"/>
                  <a:gd name="connsiteX1" fmla="*/ 35211 w 313917"/>
                  <a:gd name="connsiteY1" fmla="*/ 0 h 126651"/>
                  <a:gd name="connsiteX2" fmla="*/ 278706 w 313917"/>
                  <a:gd name="connsiteY2" fmla="*/ 0 h 126651"/>
                  <a:gd name="connsiteX3" fmla="*/ 313917 w 313917"/>
                  <a:gd name="connsiteY3" fmla="*/ 35211 h 126651"/>
                  <a:gd name="connsiteX4" fmla="*/ 313917 w 313917"/>
                  <a:gd name="connsiteY4" fmla="*/ 90326 h 126651"/>
                  <a:gd name="connsiteX5" fmla="*/ 278706 w 313917"/>
                  <a:gd name="connsiteY5" fmla="*/ 125537 h 126651"/>
                  <a:gd name="connsiteX6" fmla="*/ 35211 w 313917"/>
                  <a:gd name="connsiteY6" fmla="*/ 125537 h 126651"/>
                  <a:gd name="connsiteX7" fmla="*/ 0 w 313917"/>
                  <a:gd name="connsiteY7" fmla="*/ 90326 h 126651"/>
                  <a:gd name="connsiteX8" fmla="*/ 91440 w 313917"/>
                  <a:gd name="connsiteY8" fmla="*/ 126651 h 126651"/>
                  <a:gd name="connsiteX0" fmla="*/ 0 w 313917"/>
                  <a:gd name="connsiteY0" fmla="*/ 35211 h 125537"/>
                  <a:gd name="connsiteX1" fmla="*/ 35211 w 313917"/>
                  <a:gd name="connsiteY1" fmla="*/ 0 h 125537"/>
                  <a:gd name="connsiteX2" fmla="*/ 278706 w 313917"/>
                  <a:gd name="connsiteY2" fmla="*/ 0 h 125537"/>
                  <a:gd name="connsiteX3" fmla="*/ 313917 w 313917"/>
                  <a:gd name="connsiteY3" fmla="*/ 35211 h 125537"/>
                  <a:gd name="connsiteX4" fmla="*/ 313917 w 313917"/>
                  <a:gd name="connsiteY4" fmla="*/ 90326 h 125537"/>
                  <a:gd name="connsiteX5" fmla="*/ 278706 w 313917"/>
                  <a:gd name="connsiteY5" fmla="*/ 125537 h 125537"/>
                  <a:gd name="connsiteX6" fmla="*/ 35211 w 313917"/>
                  <a:gd name="connsiteY6" fmla="*/ 125537 h 125537"/>
                  <a:gd name="connsiteX7" fmla="*/ 0 w 313917"/>
                  <a:gd name="connsiteY7" fmla="*/ 90326 h 125537"/>
                  <a:gd name="connsiteX0" fmla="*/ 0 w 313917"/>
                  <a:gd name="connsiteY0" fmla="*/ 35211 h 125537"/>
                  <a:gd name="connsiteX1" fmla="*/ 35211 w 313917"/>
                  <a:gd name="connsiteY1" fmla="*/ 0 h 125537"/>
                  <a:gd name="connsiteX2" fmla="*/ 278706 w 313917"/>
                  <a:gd name="connsiteY2" fmla="*/ 0 h 125537"/>
                  <a:gd name="connsiteX3" fmla="*/ 313917 w 313917"/>
                  <a:gd name="connsiteY3" fmla="*/ 35211 h 125537"/>
                  <a:gd name="connsiteX4" fmla="*/ 313917 w 313917"/>
                  <a:gd name="connsiteY4" fmla="*/ 90326 h 125537"/>
                  <a:gd name="connsiteX5" fmla="*/ 278706 w 313917"/>
                  <a:gd name="connsiteY5" fmla="*/ 125537 h 125537"/>
                  <a:gd name="connsiteX6" fmla="*/ 35211 w 313917"/>
                  <a:gd name="connsiteY6" fmla="*/ 125537 h 125537"/>
                  <a:gd name="connsiteX0" fmla="*/ 0 w 278706"/>
                  <a:gd name="connsiteY0" fmla="*/ 0 h 125537"/>
                  <a:gd name="connsiteX1" fmla="*/ 243495 w 278706"/>
                  <a:gd name="connsiteY1" fmla="*/ 0 h 125537"/>
                  <a:gd name="connsiteX2" fmla="*/ 278706 w 278706"/>
                  <a:gd name="connsiteY2" fmla="*/ 35211 h 125537"/>
                  <a:gd name="connsiteX3" fmla="*/ 278706 w 278706"/>
                  <a:gd name="connsiteY3" fmla="*/ 90326 h 125537"/>
                  <a:gd name="connsiteX4" fmla="*/ 243495 w 278706"/>
                  <a:gd name="connsiteY4" fmla="*/ 125537 h 125537"/>
                  <a:gd name="connsiteX5" fmla="*/ 0 w 278706"/>
                  <a:gd name="connsiteY5" fmla="*/ 125537 h 125537"/>
                  <a:gd name="connsiteX0" fmla="*/ 0 w 300137"/>
                  <a:gd name="connsiteY0" fmla="*/ 0 h 125537"/>
                  <a:gd name="connsiteX1" fmla="*/ 264926 w 300137"/>
                  <a:gd name="connsiteY1" fmla="*/ 0 h 125537"/>
                  <a:gd name="connsiteX2" fmla="*/ 300137 w 300137"/>
                  <a:gd name="connsiteY2" fmla="*/ 35211 h 125537"/>
                  <a:gd name="connsiteX3" fmla="*/ 300137 w 300137"/>
                  <a:gd name="connsiteY3" fmla="*/ 90326 h 125537"/>
                  <a:gd name="connsiteX4" fmla="*/ 264926 w 300137"/>
                  <a:gd name="connsiteY4" fmla="*/ 125537 h 125537"/>
                  <a:gd name="connsiteX5" fmla="*/ 21431 w 300137"/>
                  <a:gd name="connsiteY5" fmla="*/ 125537 h 125537"/>
                  <a:gd name="connsiteX0" fmla="*/ 16669 w 316806"/>
                  <a:gd name="connsiteY0" fmla="*/ 0 h 182687"/>
                  <a:gd name="connsiteX1" fmla="*/ 281595 w 316806"/>
                  <a:gd name="connsiteY1" fmla="*/ 0 h 182687"/>
                  <a:gd name="connsiteX2" fmla="*/ 316806 w 316806"/>
                  <a:gd name="connsiteY2" fmla="*/ 35211 h 182687"/>
                  <a:gd name="connsiteX3" fmla="*/ 316806 w 316806"/>
                  <a:gd name="connsiteY3" fmla="*/ 90326 h 182687"/>
                  <a:gd name="connsiteX4" fmla="*/ 281595 w 316806"/>
                  <a:gd name="connsiteY4" fmla="*/ 125537 h 182687"/>
                  <a:gd name="connsiteX5" fmla="*/ 0 w 316806"/>
                  <a:gd name="connsiteY5" fmla="*/ 182687 h 182687"/>
                  <a:gd name="connsiteX0" fmla="*/ 16669 w 316806"/>
                  <a:gd name="connsiteY0" fmla="*/ 0 h 182687"/>
                  <a:gd name="connsiteX1" fmla="*/ 281595 w 316806"/>
                  <a:gd name="connsiteY1" fmla="*/ 0 h 182687"/>
                  <a:gd name="connsiteX2" fmla="*/ 316806 w 316806"/>
                  <a:gd name="connsiteY2" fmla="*/ 35211 h 182687"/>
                  <a:gd name="connsiteX3" fmla="*/ 316806 w 316806"/>
                  <a:gd name="connsiteY3" fmla="*/ 90326 h 182687"/>
                  <a:gd name="connsiteX4" fmla="*/ 291120 w 316806"/>
                  <a:gd name="connsiteY4" fmla="*/ 142205 h 182687"/>
                  <a:gd name="connsiteX5" fmla="*/ 0 w 316806"/>
                  <a:gd name="connsiteY5" fmla="*/ 182687 h 182687"/>
                  <a:gd name="connsiteX0" fmla="*/ 16669 w 316806"/>
                  <a:gd name="connsiteY0" fmla="*/ 0 h 182687"/>
                  <a:gd name="connsiteX1" fmla="*/ 281595 w 316806"/>
                  <a:gd name="connsiteY1" fmla="*/ 0 h 182687"/>
                  <a:gd name="connsiteX2" fmla="*/ 316806 w 316806"/>
                  <a:gd name="connsiteY2" fmla="*/ 35211 h 182687"/>
                  <a:gd name="connsiteX3" fmla="*/ 316806 w 316806"/>
                  <a:gd name="connsiteY3" fmla="*/ 90326 h 182687"/>
                  <a:gd name="connsiteX4" fmla="*/ 283977 w 316806"/>
                  <a:gd name="connsiteY4" fmla="*/ 137443 h 182687"/>
                  <a:gd name="connsiteX5" fmla="*/ 0 w 316806"/>
                  <a:gd name="connsiteY5" fmla="*/ 182687 h 182687"/>
                  <a:gd name="connsiteX0" fmla="*/ 16669 w 316806"/>
                  <a:gd name="connsiteY0" fmla="*/ 0 h 182687"/>
                  <a:gd name="connsiteX1" fmla="*/ 281595 w 316806"/>
                  <a:gd name="connsiteY1" fmla="*/ 0 h 182687"/>
                  <a:gd name="connsiteX2" fmla="*/ 316806 w 316806"/>
                  <a:gd name="connsiteY2" fmla="*/ 35211 h 182687"/>
                  <a:gd name="connsiteX3" fmla="*/ 316806 w 316806"/>
                  <a:gd name="connsiteY3" fmla="*/ 90326 h 182687"/>
                  <a:gd name="connsiteX4" fmla="*/ 286358 w 316806"/>
                  <a:gd name="connsiteY4" fmla="*/ 142205 h 182687"/>
                  <a:gd name="connsiteX5" fmla="*/ 0 w 316806"/>
                  <a:gd name="connsiteY5" fmla="*/ 182687 h 182687"/>
                  <a:gd name="connsiteX0" fmla="*/ 16669 w 317080"/>
                  <a:gd name="connsiteY0" fmla="*/ 0 h 182687"/>
                  <a:gd name="connsiteX1" fmla="*/ 281595 w 317080"/>
                  <a:gd name="connsiteY1" fmla="*/ 0 h 182687"/>
                  <a:gd name="connsiteX2" fmla="*/ 316806 w 317080"/>
                  <a:gd name="connsiteY2" fmla="*/ 35211 h 182687"/>
                  <a:gd name="connsiteX3" fmla="*/ 316806 w 317080"/>
                  <a:gd name="connsiteY3" fmla="*/ 90326 h 182687"/>
                  <a:gd name="connsiteX4" fmla="*/ 286358 w 317080"/>
                  <a:gd name="connsiteY4" fmla="*/ 142205 h 182687"/>
                  <a:gd name="connsiteX5" fmla="*/ 0 w 317080"/>
                  <a:gd name="connsiteY5" fmla="*/ 182687 h 1826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17080" h="182687">
                    <a:moveTo>
                      <a:pt x="16669" y="0"/>
                    </a:moveTo>
                    <a:lnTo>
                      <a:pt x="281595" y="0"/>
                    </a:lnTo>
                    <a:cubicBezTo>
                      <a:pt x="301041" y="0"/>
                      <a:pt x="316806" y="15765"/>
                      <a:pt x="316806" y="35211"/>
                    </a:cubicBezTo>
                    <a:lnTo>
                      <a:pt x="316806" y="90326"/>
                    </a:lnTo>
                    <a:cubicBezTo>
                      <a:pt x="319187" y="124060"/>
                      <a:pt x="305804" y="142205"/>
                      <a:pt x="286358" y="142205"/>
                    </a:cubicBezTo>
                    <a:lnTo>
                      <a:pt x="0" y="182687"/>
                    </a:lnTo>
                  </a:path>
                </a:pathLst>
              </a:custGeom>
              <a:noFill/>
              <a:ln w="25400" cap="rnd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" name="圆角矩形 81"/>
              <p:cNvSpPr/>
              <p:nvPr/>
            </p:nvSpPr>
            <p:spPr>
              <a:xfrm rot="10800000">
                <a:off x="4746969" y="4191245"/>
                <a:ext cx="391696" cy="311698"/>
              </a:xfrm>
              <a:custGeom>
                <a:avLst/>
                <a:gdLst>
                  <a:gd name="connsiteX0" fmla="*/ 0 w 313917"/>
                  <a:gd name="connsiteY0" fmla="*/ 35211 h 125537"/>
                  <a:gd name="connsiteX1" fmla="*/ 35211 w 313917"/>
                  <a:gd name="connsiteY1" fmla="*/ 0 h 125537"/>
                  <a:gd name="connsiteX2" fmla="*/ 278706 w 313917"/>
                  <a:gd name="connsiteY2" fmla="*/ 0 h 125537"/>
                  <a:gd name="connsiteX3" fmla="*/ 313917 w 313917"/>
                  <a:gd name="connsiteY3" fmla="*/ 35211 h 125537"/>
                  <a:gd name="connsiteX4" fmla="*/ 313917 w 313917"/>
                  <a:gd name="connsiteY4" fmla="*/ 90326 h 125537"/>
                  <a:gd name="connsiteX5" fmla="*/ 278706 w 313917"/>
                  <a:gd name="connsiteY5" fmla="*/ 125537 h 125537"/>
                  <a:gd name="connsiteX6" fmla="*/ 35211 w 313917"/>
                  <a:gd name="connsiteY6" fmla="*/ 125537 h 125537"/>
                  <a:gd name="connsiteX7" fmla="*/ 0 w 313917"/>
                  <a:gd name="connsiteY7" fmla="*/ 90326 h 125537"/>
                  <a:gd name="connsiteX8" fmla="*/ 0 w 313917"/>
                  <a:gd name="connsiteY8" fmla="*/ 35211 h 125537"/>
                  <a:gd name="connsiteX0" fmla="*/ 0 w 313917"/>
                  <a:gd name="connsiteY0" fmla="*/ 35211 h 126651"/>
                  <a:gd name="connsiteX1" fmla="*/ 35211 w 313917"/>
                  <a:gd name="connsiteY1" fmla="*/ 0 h 126651"/>
                  <a:gd name="connsiteX2" fmla="*/ 278706 w 313917"/>
                  <a:gd name="connsiteY2" fmla="*/ 0 h 126651"/>
                  <a:gd name="connsiteX3" fmla="*/ 313917 w 313917"/>
                  <a:gd name="connsiteY3" fmla="*/ 35211 h 126651"/>
                  <a:gd name="connsiteX4" fmla="*/ 313917 w 313917"/>
                  <a:gd name="connsiteY4" fmla="*/ 90326 h 126651"/>
                  <a:gd name="connsiteX5" fmla="*/ 278706 w 313917"/>
                  <a:gd name="connsiteY5" fmla="*/ 125537 h 126651"/>
                  <a:gd name="connsiteX6" fmla="*/ 35211 w 313917"/>
                  <a:gd name="connsiteY6" fmla="*/ 125537 h 126651"/>
                  <a:gd name="connsiteX7" fmla="*/ 0 w 313917"/>
                  <a:gd name="connsiteY7" fmla="*/ 90326 h 126651"/>
                  <a:gd name="connsiteX8" fmla="*/ 91440 w 313917"/>
                  <a:gd name="connsiteY8" fmla="*/ 126651 h 126651"/>
                  <a:gd name="connsiteX0" fmla="*/ 0 w 313917"/>
                  <a:gd name="connsiteY0" fmla="*/ 35211 h 125537"/>
                  <a:gd name="connsiteX1" fmla="*/ 35211 w 313917"/>
                  <a:gd name="connsiteY1" fmla="*/ 0 h 125537"/>
                  <a:gd name="connsiteX2" fmla="*/ 278706 w 313917"/>
                  <a:gd name="connsiteY2" fmla="*/ 0 h 125537"/>
                  <a:gd name="connsiteX3" fmla="*/ 313917 w 313917"/>
                  <a:gd name="connsiteY3" fmla="*/ 35211 h 125537"/>
                  <a:gd name="connsiteX4" fmla="*/ 313917 w 313917"/>
                  <a:gd name="connsiteY4" fmla="*/ 90326 h 125537"/>
                  <a:gd name="connsiteX5" fmla="*/ 278706 w 313917"/>
                  <a:gd name="connsiteY5" fmla="*/ 125537 h 125537"/>
                  <a:gd name="connsiteX6" fmla="*/ 35211 w 313917"/>
                  <a:gd name="connsiteY6" fmla="*/ 125537 h 125537"/>
                  <a:gd name="connsiteX7" fmla="*/ 0 w 313917"/>
                  <a:gd name="connsiteY7" fmla="*/ 90326 h 125537"/>
                  <a:gd name="connsiteX0" fmla="*/ 0 w 313917"/>
                  <a:gd name="connsiteY0" fmla="*/ 35211 h 125537"/>
                  <a:gd name="connsiteX1" fmla="*/ 35211 w 313917"/>
                  <a:gd name="connsiteY1" fmla="*/ 0 h 125537"/>
                  <a:gd name="connsiteX2" fmla="*/ 278706 w 313917"/>
                  <a:gd name="connsiteY2" fmla="*/ 0 h 125537"/>
                  <a:gd name="connsiteX3" fmla="*/ 313917 w 313917"/>
                  <a:gd name="connsiteY3" fmla="*/ 35211 h 125537"/>
                  <a:gd name="connsiteX4" fmla="*/ 313917 w 313917"/>
                  <a:gd name="connsiteY4" fmla="*/ 90326 h 125537"/>
                  <a:gd name="connsiteX5" fmla="*/ 278706 w 313917"/>
                  <a:gd name="connsiteY5" fmla="*/ 125537 h 125537"/>
                  <a:gd name="connsiteX6" fmla="*/ 35211 w 313917"/>
                  <a:gd name="connsiteY6" fmla="*/ 125537 h 125537"/>
                  <a:gd name="connsiteX0" fmla="*/ 0 w 278706"/>
                  <a:gd name="connsiteY0" fmla="*/ 0 h 125537"/>
                  <a:gd name="connsiteX1" fmla="*/ 243495 w 278706"/>
                  <a:gd name="connsiteY1" fmla="*/ 0 h 125537"/>
                  <a:gd name="connsiteX2" fmla="*/ 278706 w 278706"/>
                  <a:gd name="connsiteY2" fmla="*/ 35211 h 125537"/>
                  <a:gd name="connsiteX3" fmla="*/ 278706 w 278706"/>
                  <a:gd name="connsiteY3" fmla="*/ 90326 h 125537"/>
                  <a:gd name="connsiteX4" fmla="*/ 243495 w 278706"/>
                  <a:gd name="connsiteY4" fmla="*/ 125537 h 125537"/>
                  <a:gd name="connsiteX5" fmla="*/ 0 w 278706"/>
                  <a:gd name="connsiteY5" fmla="*/ 125537 h 125537"/>
                  <a:gd name="connsiteX0" fmla="*/ 0 w 300137"/>
                  <a:gd name="connsiteY0" fmla="*/ 0 h 125537"/>
                  <a:gd name="connsiteX1" fmla="*/ 264926 w 300137"/>
                  <a:gd name="connsiteY1" fmla="*/ 0 h 125537"/>
                  <a:gd name="connsiteX2" fmla="*/ 300137 w 300137"/>
                  <a:gd name="connsiteY2" fmla="*/ 35211 h 125537"/>
                  <a:gd name="connsiteX3" fmla="*/ 300137 w 300137"/>
                  <a:gd name="connsiteY3" fmla="*/ 90326 h 125537"/>
                  <a:gd name="connsiteX4" fmla="*/ 264926 w 300137"/>
                  <a:gd name="connsiteY4" fmla="*/ 125537 h 125537"/>
                  <a:gd name="connsiteX5" fmla="*/ 21431 w 300137"/>
                  <a:gd name="connsiteY5" fmla="*/ 125537 h 125537"/>
                  <a:gd name="connsiteX0" fmla="*/ 16669 w 316806"/>
                  <a:gd name="connsiteY0" fmla="*/ 0 h 182687"/>
                  <a:gd name="connsiteX1" fmla="*/ 281595 w 316806"/>
                  <a:gd name="connsiteY1" fmla="*/ 0 h 182687"/>
                  <a:gd name="connsiteX2" fmla="*/ 316806 w 316806"/>
                  <a:gd name="connsiteY2" fmla="*/ 35211 h 182687"/>
                  <a:gd name="connsiteX3" fmla="*/ 316806 w 316806"/>
                  <a:gd name="connsiteY3" fmla="*/ 90326 h 182687"/>
                  <a:gd name="connsiteX4" fmla="*/ 281595 w 316806"/>
                  <a:gd name="connsiteY4" fmla="*/ 125537 h 182687"/>
                  <a:gd name="connsiteX5" fmla="*/ 0 w 316806"/>
                  <a:gd name="connsiteY5" fmla="*/ 182687 h 182687"/>
                  <a:gd name="connsiteX0" fmla="*/ 16669 w 316806"/>
                  <a:gd name="connsiteY0" fmla="*/ 0 h 182687"/>
                  <a:gd name="connsiteX1" fmla="*/ 281595 w 316806"/>
                  <a:gd name="connsiteY1" fmla="*/ 0 h 182687"/>
                  <a:gd name="connsiteX2" fmla="*/ 316806 w 316806"/>
                  <a:gd name="connsiteY2" fmla="*/ 35211 h 182687"/>
                  <a:gd name="connsiteX3" fmla="*/ 316806 w 316806"/>
                  <a:gd name="connsiteY3" fmla="*/ 90326 h 182687"/>
                  <a:gd name="connsiteX4" fmla="*/ 291120 w 316806"/>
                  <a:gd name="connsiteY4" fmla="*/ 142205 h 182687"/>
                  <a:gd name="connsiteX5" fmla="*/ 0 w 316806"/>
                  <a:gd name="connsiteY5" fmla="*/ 182687 h 182687"/>
                  <a:gd name="connsiteX0" fmla="*/ 16669 w 316806"/>
                  <a:gd name="connsiteY0" fmla="*/ 0 h 182687"/>
                  <a:gd name="connsiteX1" fmla="*/ 281595 w 316806"/>
                  <a:gd name="connsiteY1" fmla="*/ 0 h 182687"/>
                  <a:gd name="connsiteX2" fmla="*/ 316806 w 316806"/>
                  <a:gd name="connsiteY2" fmla="*/ 35211 h 182687"/>
                  <a:gd name="connsiteX3" fmla="*/ 316806 w 316806"/>
                  <a:gd name="connsiteY3" fmla="*/ 90326 h 182687"/>
                  <a:gd name="connsiteX4" fmla="*/ 283977 w 316806"/>
                  <a:gd name="connsiteY4" fmla="*/ 137443 h 182687"/>
                  <a:gd name="connsiteX5" fmla="*/ 0 w 316806"/>
                  <a:gd name="connsiteY5" fmla="*/ 182687 h 182687"/>
                  <a:gd name="connsiteX0" fmla="*/ 16669 w 316806"/>
                  <a:gd name="connsiteY0" fmla="*/ 0 h 182687"/>
                  <a:gd name="connsiteX1" fmla="*/ 281595 w 316806"/>
                  <a:gd name="connsiteY1" fmla="*/ 0 h 182687"/>
                  <a:gd name="connsiteX2" fmla="*/ 316806 w 316806"/>
                  <a:gd name="connsiteY2" fmla="*/ 35211 h 182687"/>
                  <a:gd name="connsiteX3" fmla="*/ 316806 w 316806"/>
                  <a:gd name="connsiteY3" fmla="*/ 90326 h 182687"/>
                  <a:gd name="connsiteX4" fmla="*/ 286358 w 316806"/>
                  <a:gd name="connsiteY4" fmla="*/ 142205 h 182687"/>
                  <a:gd name="connsiteX5" fmla="*/ 0 w 316806"/>
                  <a:gd name="connsiteY5" fmla="*/ 182687 h 182687"/>
                  <a:gd name="connsiteX0" fmla="*/ 16669 w 317080"/>
                  <a:gd name="connsiteY0" fmla="*/ 0 h 182687"/>
                  <a:gd name="connsiteX1" fmla="*/ 281595 w 317080"/>
                  <a:gd name="connsiteY1" fmla="*/ 0 h 182687"/>
                  <a:gd name="connsiteX2" fmla="*/ 316806 w 317080"/>
                  <a:gd name="connsiteY2" fmla="*/ 35211 h 182687"/>
                  <a:gd name="connsiteX3" fmla="*/ 316806 w 317080"/>
                  <a:gd name="connsiteY3" fmla="*/ 90326 h 182687"/>
                  <a:gd name="connsiteX4" fmla="*/ 286358 w 317080"/>
                  <a:gd name="connsiteY4" fmla="*/ 142205 h 182687"/>
                  <a:gd name="connsiteX5" fmla="*/ 0 w 317080"/>
                  <a:gd name="connsiteY5" fmla="*/ 182687 h 182687"/>
                  <a:gd name="connsiteX0" fmla="*/ 0 w 300411"/>
                  <a:gd name="connsiteY0" fmla="*/ 0 h 142205"/>
                  <a:gd name="connsiteX1" fmla="*/ 264926 w 300411"/>
                  <a:gd name="connsiteY1" fmla="*/ 0 h 142205"/>
                  <a:gd name="connsiteX2" fmla="*/ 300137 w 300411"/>
                  <a:gd name="connsiteY2" fmla="*/ 35211 h 142205"/>
                  <a:gd name="connsiteX3" fmla="*/ 300137 w 300411"/>
                  <a:gd name="connsiteY3" fmla="*/ 90326 h 142205"/>
                  <a:gd name="connsiteX4" fmla="*/ 269689 w 300411"/>
                  <a:gd name="connsiteY4" fmla="*/ 142205 h 142205"/>
                  <a:gd name="connsiteX0" fmla="*/ 0 w 300137"/>
                  <a:gd name="connsiteY0" fmla="*/ 0 h 90326"/>
                  <a:gd name="connsiteX1" fmla="*/ 264926 w 300137"/>
                  <a:gd name="connsiteY1" fmla="*/ 0 h 90326"/>
                  <a:gd name="connsiteX2" fmla="*/ 300137 w 300137"/>
                  <a:gd name="connsiteY2" fmla="*/ 35211 h 90326"/>
                  <a:gd name="connsiteX3" fmla="*/ 300137 w 300137"/>
                  <a:gd name="connsiteY3" fmla="*/ 90326 h 90326"/>
                  <a:gd name="connsiteX0" fmla="*/ 0 w 300137"/>
                  <a:gd name="connsiteY0" fmla="*/ 0 h 35211"/>
                  <a:gd name="connsiteX1" fmla="*/ 264926 w 300137"/>
                  <a:gd name="connsiteY1" fmla="*/ 0 h 35211"/>
                  <a:gd name="connsiteX2" fmla="*/ 300137 w 300137"/>
                  <a:gd name="connsiteY2" fmla="*/ 35211 h 35211"/>
                  <a:gd name="connsiteX0" fmla="*/ 0 w 430870"/>
                  <a:gd name="connsiteY0" fmla="*/ 0 h 325724"/>
                  <a:gd name="connsiteX1" fmla="*/ 264926 w 430870"/>
                  <a:gd name="connsiteY1" fmla="*/ 0 h 325724"/>
                  <a:gd name="connsiteX2" fmla="*/ 430870 w 430870"/>
                  <a:gd name="connsiteY2" fmla="*/ 325724 h 325724"/>
                  <a:gd name="connsiteX0" fmla="*/ 0 w 430870"/>
                  <a:gd name="connsiteY0" fmla="*/ 0 h 325724"/>
                  <a:gd name="connsiteX1" fmla="*/ 264926 w 430870"/>
                  <a:gd name="connsiteY1" fmla="*/ 0 h 325724"/>
                  <a:gd name="connsiteX2" fmla="*/ 379269 w 430870"/>
                  <a:gd name="connsiteY2" fmla="*/ 207416 h 325724"/>
                  <a:gd name="connsiteX3" fmla="*/ 430870 w 430870"/>
                  <a:gd name="connsiteY3" fmla="*/ 325724 h 325724"/>
                  <a:gd name="connsiteX0" fmla="*/ 0 w 430870"/>
                  <a:gd name="connsiteY0" fmla="*/ 0 h 325724"/>
                  <a:gd name="connsiteX1" fmla="*/ 264926 w 430870"/>
                  <a:gd name="connsiteY1" fmla="*/ 0 h 325724"/>
                  <a:gd name="connsiteX2" fmla="*/ 379269 w 430870"/>
                  <a:gd name="connsiteY2" fmla="*/ 207416 h 325724"/>
                  <a:gd name="connsiteX3" fmla="*/ 430870 w 430870"/>
                  <a:gd name="connsiteY3" fmla="*/ 325724 h 325724"/>
                  <a:gd name="connsiteX0" fmla="*/ 0 w 430870"/>
                  <a:gd name="connsiteY0" fmla="*/ 0 h 325724"/>
                  <a:gd name="connsiteX1" fmla="*/ 264926 w 430870"/>
                  <a:gd name="connsiteY1" fmla="*/ 0 h 325724"/>
                  <a:gd name="connsiteX2" fmla="*/ 379269 w 430870"/>
                  <a:gd name="connsiteY2" fmla="*/ 207416 h 325724"/>
                  <a:gd name="connsiteX3" fmla="*/ 430870 w 430870"/>
                  <a:gd name="connsiteY3" fmla="*/ 325724 h 325724"/>
                  <a:gd name="connsiteX0" fmla="*/ 0 w 430870"/>
                  <a:gd name="connsiteY0" fmla="*/ 0 h 325724"/>
                  <a:gd name="connsiteX1" fmla="*/ 264926 w 430870"/>
                  <a:gd name="connsiteY1" fmla="*/ 0 h 325724"/>
                  <a:gd name="connsiteX2" fmla="*/ 379269 w 430870"/>
                  <a:gd name="connsiteY2" fmla="*/ 207416 h 325724"/>
                  <a:gd name="connsiteX3" fmla="*/ 430870 w 430870"/>
                  <a:gd name="connsiteY3" fmla="*/ 325724 h 325724"/>
                  <a:gd name="connsiteX0" fmla="*/ 0 w 430870"/>
                  <a:gd name="connsiteY0" fmla="*/ 0 h 331955"/>
                  <a:gd name="connsiteX1" fmla="*/ 264926 w 430870"/>
                  <a:gd name="connsiteY1" fmla="*/ 0 h 331955"/>
                  <a:gd name="connsiteX2" fmla="*/ 377015 w 430870"/>
                  <a:gd name="connsiteY2" fmla="*/ 307428 h 331955"/>
                  <a:gd name="connsiteX3" fmla="*/ 430870 w 430870"/>
                  <a:gd name="connsiteY3" fmla="*/ 325724 h 331955"/>
                  <a:gd name="connsiteX0" fmla="*/ 0 w 435378"/>
                  <a:gd name="connsiteY0" fmla="*/ 0 h 330102"/>
                  <a:gd name="connsiteX1" fmla="*/ 264926 w 435378"/>
                  <a:gd name="connsiteY1" fmla="*/ 0 h 330102"/>
                  <a:gd name="connsiteX2" fmla="*/ 377015 w 435378"/>
                  <a:gd name="connsiteY2" fmla="*/ 307428 h 330102"/>
                  <a:gd name="connsiteX3" fmla="*/ 435378 w 435378"/>
                  <a:gd name="connsiteY3" fmla="*/ 318580 h 330102"/>
                  <a:gd name="connsiteX0" fmla="*/ 0 w 435378"/>
                  <a:gd name="connsiteY0" fmla="*/ 0 h 337567"/>
                  <a:gd name="connsiteX1" fmla="*/ 264926 w 435378"/>
                  <a:gd name="connsiteY1" fmla="*/ 0 h 337567"/>
                  <a:gd name="connsiteX2" fmla="*/ 377015 w 435378"/>
                  <a:gd name="connsiteY2" fmla="*/ 316953 h 337567"/>
                  <a:gd name="connsiteX3" fmla="*/ 435378 w 435378"/>
                  <a:gd name="connsiteY3" fmla="*/ 318580 h 337567"/>
                  <a:gd name="connsiteX0" fmla="*/ 0 w 435378"/>
                  <a:gd name="connsiteY0" fmla="*/ 0 h 318580"/>
                  <a:gd name="connsiteX1" fmla="*/ 264926 w 435378"/>
                  <a:gd name="connsiteY1" fmla="*/ 0 h 318580"/>
                  <a:gd name="connsiteX2" fmla="*/ 377015 w 435378"/>
                  <a:gd name="connsiteY2" fmla="*/ 316953 h 318580"/>
                  <a:gd name="connsiteX3" fmla="*/ 435378 w 435378"/>
                  <a:gd name="connsiteY3" fmla="*/ 318580 h 318580"/>
                  <a:gd name="connsiteX0" fmla="*/ 0 w 435378"/>
                  <a:gd name="connsiteY0" fmla="*/ 0 h 319024"/>
                  <a:gd name="connsiteX1" fmla="*/ 264926 w 435378"/>
                  <a:gd name="connsiteY1" fmla="*/ 0 h 319024"/>
                  <a:gd name="connsiteX2" fmla="*/ 377015 w 435378"/>
                  <a:gd name="connsiteY2" fmla="*/ 316953 h 319024"/>
                  <a:gd name="connsiteX3" fmla="*/ 435378 w 435378"/>
                  <a:gd name="connsiteY3" fmla="*/ 318580 h 319024"/>
                  <a:gd name="connsiteX0" fmla="*/ 0 w 439770"/>
                  <a:gd name="connsiteY0" fmla="*/ 0 h 319024"/>
                  <a:gd name="connsiteX1" fmla="*/ 264926 w 439770"/>
                  <a:gd name="connsiteY1" fmla="*/ 0 h 319024"/>
                  <a:gd name="connsiteX2" fmla="*/ 377015 w 439770"/>
                  <a:gd name="connsiteY2" fmla="*/ 316953 h 319024"/>
                  <a:gd name="connsiteX3" fmla="*/ 435378 w 439770"/>
                  <a:gd name="connsiteY3" fmla="*/ 318580 h 319024"/>
                  <a:gd name="connsiteX4" fmla="*/ 435619 w 439770"/>
                  <a:gd name="connsiteY4" fmla="*/ 316954 h 319024"/>
                  <a:gd name="connsiteX0" fmla="*/ 0 w 439770"/>
                  <a:gd name="connsiteY0" fmla="*/ 0 h 341178"/>
                  <a:gd name="connsiteX1" fmla="*/ 264926 w 439770"/>
                  <a:gd name="connsiteY1" fmla="*/ 0 h 341178"/>
                  <a:gd name="connsiteX2" fmla="*/ 377015 w 439770"/>
                  <a:gd name="connsiteY2" fmla="*/ 316953 h 341178"/>
                  <a:gd name="connsiteX3" fmla="*/ 431112 w 439770"/>
                  <a:gd name="connsiteY3" fmla="*/ 319335 h 341178"/>
                  <a:gd name="connsiteX4" fmla="*/ 435378 w 439770"/>
                  <a:gd name="connsiteY4" fmla="*/ 318580 h 341178"/>
                  <a:gd name="connsiteX5" fmla="*/ 435619 w 439770"/>
                  <a:gd name="connsiteY5" fmla="*/ 316954 h 341178"/>
                  <a:gd name="connsiteX0" fmla="*/ 0 w 436284"/>
                  <a:gd name="connsiteY0" fmla="*/ 0 h 341178"/>
                  <a:gd name="connsiteX1" fmla="*/ 264926 w 436284"/>
                  <a:gd name="connsiteY1" fmla="*/ 0 h 341178"/>
                  <a:gd name="connsiteX2" fmla="*/ 377015 w 436284"/>
                  <a:gd name="connsiteY2" fmla="*/ 316953 h 341178"/>
                  <a:gd name="connsiteX3" fmla="*/ 431112 w 436284"/>
                  <a:gd name="connsiteY3" fmla="*/ 319335 h 341178"/>
                  <a:gd name="connsiteX4" fmla="*/ 435378 w 436284"/>
                  <a:gd name="connsiteY4" fmla="*/ 318580 h 341178"/>
                  <a:gd name="connsiteX0" fmla="*/ 0 w 431112"/>
                  <a:gd name="connsiteY0" fmla="*/ 0 h 341178"/>
                  <a:gd name="connsiteX1" fmla="*/ 264926 w 431112"/>
                  <a:gd name="connsiteY1" fmla="*/ 0 h 341178"/>
                  <a:gd name="connsiteX2" fmla="*/ 377015 w 431112"/>
                  <a:gd name="connsiteY2" fmla="*/ 316953 h 341178"/>
                  <a:gd name="connsiteX3" fmla="*/ 431112 w 431112"/>
                  <a:gd name="connsiteY3" fmla="*/ 319335 h 341178"/>
                  <a:gd name="connsiteX0" fmla="*/ 0 w 377015"/>
                  <a:gd name="connsiteY0" fmla="*/ 0 h 316953"/>
                  <a:gd name="connsiteX1" fmla="*/ 264926 w 377015"/>
                  <a:gd name="connsiteY1" fmla="*/ 0 h 316953"/>
                  <a:gd name="connsiteX2" fmla="*/ 377015 w 377015"/>
                  <a:gd name="connsiteY2" fmla="*/ 316953 h 316953"/>
                  <a:gd name="connsiteX0" fmla="*/ 0 w 377015"/>
                  <a:gd name="connsiteY0" fmla="*/ 0 h 316953"/>
                  <a:gd name="connsiteX1" fmla="*/ 264926 w 377015"/>
                  <a:gd name="connsiteY1" fmla="*/ 0 h 316953"/>
                  <a:gd name="connsiteX2" fmla="*/ 377015 w 377015"/>
                  <a:gd name="connsiteY2" fmla="*/ 316953 h 316953"/>
                  <a:gd name="connsiteX0" fmla="*/ 0 w 377015"/>
                  <a:gd name="connsiteY0" fmla="*/ 0 h 316953"/>
                  <a:gd name="connsiteX1" fmla="*/ 264926 w 377015"/>
                  <a:gd name="connsiteY1" fmla="*/ 0 h 316953"/>
                  <a:gd name="connsiteX2" fmla="*/ 300380 w 377015"/>
                  <a:gd name="connsiteY2" fmla="*/ 40729 h 316953"/>
                  <a:gd name="connsiteX3" fmla="*/ 377015 w 377015"/>
                  <a:gd name="connsiteY3" fmla="*/ 316953 h 316953"/>
                  <a:gd name="connsiteX0" fmla="*/ 0 w 377015"/>
                  <a:gd name="connsiteY0" fmla="*/ 0 h 316953"/>
                  <a:gd name="connsiteX1" fmla="*/ 264926 w 377015"/>
                  <a:gd name="connsiteY1" fmla="*/ 0 h 316953"/>
                  <a:gd name="connsiteX2" fmla="*/ 300380 w 377015"/>
                  <a:gd name="connsiteY2" fmla="*/ 40729 h 316953"/>
                  <a:gd name="connsiteX3" fmla="*/ 377015 w 377015"/>
                  <a:gd name="connsiteY3" fmla="*/ 316953 h 316953"/>
                  <a:gd name="connsiteX0" fmla="*/ 0 w 377015"/>
                  <a:gd name="connsiteY0" fmla="*/ 0 h 316953"/>
                  <a:gd name="connsiteX1" fmla="*/ 264926 w 377015"/>
                  <a:gd name="connsiteY1" fmla="*/ 0 h 316953"/>
                  <a:gd name="connsiteX2" fmla="*/ 309396 w 377015"/>
                  <a:gd name="connsiteY2" fmla="*/ 40729 h 316953"/>
                  <a:gd name="connsiteX3" fmla="*/ 377015 w 377015"/>
                  <a:gd name="connsiteY3" fmla="*/ 316953 h 316953"/>
                  <a:gd name="connsiteX0" fmla="*/ 0 w 377015"/>
                  <a:gd name="connsiteY0" fmla="*/ 0 h 316953"/>
                  <a:gd name="connsiteX1" fmla="*/ 264926 w 377015"/>
                  <a:gd name="connsiteY1" fmla="*/ 0 h 316953"/>
                  <a:gd name="connsiteX2" fmla="*/ 309396 w 377015"/>
                  <a:gd name="connsiteY2" fmla="*/ 40729 h 316953"/>
                  <a:gd name="connsiteX3" fmla="*/ 377015 w 377015"/>
                  <a:gd name="connsiteY3" fmla="*/ 316953 h 316953"/>
                  <a:gd name="connsiteX0" fmla="*/ 0 w 377015"/>
                  <a:gd name="connsiteY0" fmla="*/ 0 h 316953"/>
                  <a:gd name="connsiteX1" fmla="*/ 264926 w 377015"/>
                  <a:gd name="connsiteY1" fmla="*/ 0 h 316953"/>
                  <a:gd name="connsiteX2" fmla="*/ 309396 w 377015"/>
                  <a:gd name="connsiteY2" fmla="*/ 40729 h 316953"/>
                  <a:gd name="connsiteX3" fmla="*/ 377015 w 377015"/>
                  <a:gd name="connsiteY3" fmla="*/ 316953 h 316953"/>
                  <a:gd name="connsiteX0" fmla="*/ 0 w 377015"/>
                  <a:gd name="connsiteY0" fmla="*/ 0 h 316953"/>
                  <a:gd name="connsiteX1" fmla="*/ 264926 w 377015"/>
                  <a:gd name="connsiteY1" fmla="*/ 0 h 316953"/>
                  <a:gd name="connsiteX2" fmla="*/ 309396 w 377015"/>
                  <a:gd name="connsiteY2" fmla="*/ 40729 h 316953"/>
                  <a:gd name="connsiteX3" fmla="*/ 377015 w 377015"/>
                  <a:gd name="connsiteY3" fmla="*/ 316953 h 3169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77015" h="316953">
                    <a:moveTo>
                      <a:pt x="0" y="0"/>
                    </a:moveTo>
                    <a:lnTo>
                      <a:pt x="264926" y="0"/>
                    </a:lnTo>
                    <a:cubicBezTo>
                      <a:pt x="302335" y="104"/>
                      <a:pt x="297997" y="12343"/>
                      <a:pt x="309396" y="40729"/>
                    </a:cubicBezTo>
                    <a:cubicBezTo>
                      <a:pt x="328077" y="93554"/>
                      <a:pt x="364242" y="270916"/>
                      <a:pt x="377015" y="316953"/>
                    </a:cubicBezTo>
                  </a:path>
                </a:pathLst>
              </a:custGeom>
              <a:noFill/>
              <a:ln w="25400" cap="rnd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39" name="直接连接符 38"/>
              <p:cNvCxnSpPr/>
              <p:nvPr/>
            </p:nvCxnSpPr>
            <p:spPr>
              <a:xfrm flipH="1">
                <a:off x="4679373" y="4191245"/>
                <a:ext cx="65214" cy="0"/>
              </a:xfrm>
              <a:prstGeom prst="line">
                <a:avLst/>
              </a:prstGeom>
              <a:ln w="25400" cap="rnd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0" name="椭圆 39"/>
              <p:cNvSpPr/>
              <p:nvPr/>
            </p:nvSpPr>
            <p:spPr>
              <a:xfrm>
                <a:off x="4827418" y="4568286"/>
                <a:ext cx="36000" cy="36000"/>
              </a:xfrm>
              <a:prstGeom prst="ellipse">
                <a:avLst/>
              </a:prstGeom>
              <a:solidFill>
                <a:schemeClr val="bg1"/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1" name="椭圆 40"/>
              <p:cNvSpPr/>
              <p:nvPr/>
            </p:nvSpPr>
            <p:spPr>
              <a:xfrm>
                <a:off x="5077450" y="4568286"/>
                <a:ext cx="36000" cy="36000"/>
              </a:xfrm>
              <a:prstGeom prst="ellipse">
                <a:avLst/>
              </a:prstGeom>
              <a:solidFill>
                <a:schemeClr val="bg1"/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3" name="组合 2"/>
          <p:cNvGrpSpPr/>
          <p:nvPr/>
        </p:nvGrpSpPr>
        <p:grpSpPr>
          <a:xfrm>
            <a:off x="1809575" y="738554"/>
            <a:ext cx="1128699" cy="973016"/>
            <a:chOff x="1809575" y="738554"/>
            <a:chExt cx="1128699" cy="973016"/>
          </a:xfrm>
        </p:grpSpPr>
        <p:sp>
          <p:nvSpPr>
            <p:cNvPr id="4" name="六边形 3"/>
            <p:cNvSpPr/>
            <p:nvPr/>
          </p:nvSpPr>
          <p:spPr>
            <a:xfrm>
              <a:off x="1809575" y="738554"/>
              <a:ext cx="1128699" cy="973016"/>
            </a:xfrm>
            <a:prstGeom prst="hexagon">
              <a:avLst/>
            </a:prstGeom>
            <a:solidFill>
              <a:srgbClr val="58708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8" name="组合 27"/>
            <p:cNvGrpSpPr/>
            <p:nvPr/>
          </p:nvGrpSpPr>
          <p:grpSpPr>
            <a:xfrm>
              <a:off x="2141504" y="988531"/>
              <a:ext cx="464840" cy="473062"/>
              <a:chOff x="1126892" y="4165024"/>
              <a:chExt cx="412892" cy="420195"/>
            </a:xfrm>
          </p:grpSpPr>
          <p:cxnSp>
            <p:nvCxnSpPr>
              <p:cNvPr id="29" name="直接连接符 28"/>
              <p:cNvCxnSpPr/>
              <p:nvPr/>
            </p:nvCxnSpPr>
            <p:spPr>
              <a:xfrm>
                <a:off x="1126892" y="4335683"/>
                <a:ext cx="0" cy="223342"/>
              </a:xfrm>
              <a:prstGeom prst="line">
                <a:avLst/>
              </a:prstGeom>
              <a:ln w="25400" cap="rnd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直接连接符 29"/>
              <p:cNvCxnSpPr/>
              <p:nvPr/>
            </p:nvCxnSpPr>
            <p:spPr>
              <a:xfrm>
                <a:off x="1538848" y="4278533"/>
                <a:ext cx="0" cy="223342"/>
              </a:xfrm>
              <a:prstGeom prst="line">
                <a:avLst/>
              </a:prstGeom>
              <a:ln w="25400" cap="rnd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直接连接符 30"/>
              <p:cNvCxnSpPr/>
              <p:nvPr/>
            </p:nvCxnSpPr>
            <p:spPr>
              <a:xfrm flipH="1">
                <a:off x="1126892" y="4301676"/>
                <a:ext cx="51931" cy="34007"/>
              </a:xfrm>
              <a:prstGeom prst="line">
                <a:avLst/>
              </a:prstGeom>
              <a:ln w="25400" cap="rnd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直接连接符 31"/>
              <p:cNvCxnSpPr/>
              <p:nvPr/>
            </p:nvCxnSpPr>
            <p:spPr>
              <a:xfrm flipH="1">
                <a:off x="1486461" y="4277864"/>
                <a:ext cx="51931" cy="34007"/>
              </a:xfrm>
              <a:prstGeom prst="line">
                <a:avLst/>
              </a:prstGeom>
              <a:ln w="25400" cap="rnd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直接连接符 32"/>
              <p:cNvCxnSpPr/>
              <p:nvPr/>
            </p:nvCxnSpPr>
            <p:spPr>
              <a:xfrm flipH="1">
                <a:off x="1126893" y="4480444"/>
                <a:ext cx="119998" cy="78581"/>
              </a:xfrm>
              <a:prstGeom prst="line">
                <a:avLst/>
              </a:prstGeom>
              <a:ln w="25400" cap="rnd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直接连接符 33"/>
              <p:cNvCxnSpPr/>
              <p:nvPr/>
            </p:nvCxnSpPr>
            <p:spPr>
              <a:xfrm flipH="1">
                <a:off x="1412514" y="4501876"/>
                <a:ext cx="127270" cy="83343"/>
              </a:xfrm>
              <a:prstGeom prst="line">
                <a:avLst/>
              </a:prstGeom>
              <a:ln w="25400" cap="rnd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直接连接符 34"/>
              <p:cNvCxnSpPr/>
              <p:nvPr/>
            </p:nvCxnSpPr>
            <p:spPr>
              <a:xfrm>
                <a:off x="1246891" y="4480444"/>
                <a:ext cx="159998" cy="104775"/>
              </a:xfrm>
              <a:prstGeom prst="line">
                <a:avLst/>
              </a:prstGeom>
              <a:ln w="25400" cap="rnd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6" name="泪滴形 35"/>
              <p:cNvSpPr/>
              <p:nvPr/>
            </p:nvSpPr>
            <p:spPr>
              <a:xfrm rot="8100000">
                <a:off x="1234115" y="4165024"/>
                <a:ext cx="199286" cy="199286"/>
              </a:xfrm>
              <a:prstGeom prst="teardrop">
                <a:avLst/>
              </a:prstGeom>
              <a:noFill/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5332115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000">
        <p14:prism/>
      </p:transition>
    </mc:Choice>
    <mc:Fallback xmlns="">
      <p:transition spd="slow" advTm="6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32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0"/>
                            </p:stCondLst>
                            <p:childTnLst>
                              <p:par>
                                <p:cTn id="46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500"/>
                            </p:stCondLst>
                            <p:childTnLst>
                              <p:par>
                                <p:cTn id="5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000"/>
                            </p:stCondLst>
                            <p:childTnLst>
                              <p:par>
                                <p:cTn id="5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 animBg="1"/>
      <p:bldP spid="7" grpId="0" animBg="1"/>
      <p:bldP spid="9" grpId="0"/>
      <p:bldP spid="10" grpId="0"/>
      <p:bldP spid="1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 rot="19800000">
            <a:off x="5662223" y="5501708"/>
            <a:ext cx="867552" cy="778280"/>
            <a:chOff x="6693877" y="5427785"/>
            <a:chExt cx="1110761" cy="996461"/>
          </a:xfrm>
        </p:grpSpPr>
        <p:sp>
          <p:nvSpPr>
            <p:cNvPr id="4" name="流程图: 终止 3"/>
            <p:cNvSpPr/>
            <p:nvPr/>
          </p:nvSpPr>
          <p:spPr>
            <a:xfrm>
              <a:off x="6693877" y="5603631"/>
              <a:ext cx="996461" cy="410308"/>
            </a:xfrm>
            <a:prstGeom prst="flowChartTerminator">
              <a:avLst/>
            </a:prstGeom>
            <a:noFill/>
            <a:ln w="34925">
              <a:solidFill>
                <a:srgbClr val="58708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矩形 4"/>
            <p:cNvSpPr/>
            <p:nvPr/>
          </p:nvSpPr>
          <p:spPr>
            <a:xfrm>
              <a:off x="6916615" y="6013939"/>
              <a:ext cx="175847" cy="410307"/>
            </a:xfrm>
            <a:prstGeom prst="rect">
              <a:avLst/>
            </a:prstGeom>
            <a:noFill/>
            <a:ln w="34925">
              <a:solidFill>
                <a:srgbClr val="58708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7" name="直接连接符 6"/>
            <p:cNvCxnSpPr/>
            <p:nvPr/>
          </p:nvCxnSpPr>
          <p:spPr>
            <a:xfrm>
              <a:off x="7373815" y="5603631"/>
              <a:ext cx="0" cy="410308"/>
            </a:xfrm>
            <a:prstGeom prst="line">
              <a:avLst/>
            </a:prstGeom>
            <a:ln w="34925">
              <a:solidFill>
                <a:srgbClr val="58708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梯形 7"/>
            <p:cNvSpPr/>
            <p:nvPr/>
          </p:nvSpPr>
          <p:spPr>
            <a:xfrm rot="16200000" flipH="1">
              <a:off x="7268307" y="5665177"/>
              <a:ext cx="773723" cy="298939"/>
            </a:xfrm>
            <a:prstGeom prst="trapezoid">
              <a:avLst>
                <a:gd name="adj" fmla="val 60144"/>
              </a:avLst>
            </a:prstGeom>
            <a:noFill/>
            <a:ln w="31750">
              <a:solidFill>
                <a:srgbClr val="58708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6225964" y="961293"/>
            <a:ext cx="5438498" cy="4754079"/>
            <a:chOff x="6225964" y="961293"/>
            <a:chExt cx="5438498" cy="4754079"/>
          </a:xfrm>
        </p:grpSpPr>
        <p:cxnSp>
          <p:nvCxnSpPr>
            <p:cNvPr id="11" name="直接连接符 10"/>
            <p:cNvCxnSpPr>
              <a:stCxn id="8" idx="0"/>
            </p:cNvCxnSpPr>
            <p:nvPr/>
          </p:nvCxnSpPr>
          <p:spPr>
            <a:xfrm flipV="1">
              <a:off x="6225964" y="961293"/>
              <a:ext cx="3023544" cy="4754079"/>
            </a:xfrm>
            <a:prstGeom prst="line">
              <a:avLst/>
            </a:prstGeom>
            <a:ln w="15875">
              <a:solidFill>
                <a:srgbClr val="587087">
                  <a:alpha val="45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>
              <a:stCxn id="8" idx="0"/>
            </p:cNvCxnSpPr>
            <p:nvPr/>
          </p:nvCxnSpPr>
          <p:spPr>
            <a:xfrm flipV="1">
              <a:off x="6225964" y="3576341"/>
              <a:ext cx="2937477" cy="2139031"/>
            </a:xfrm>
            <a:prstGeom prst="line">
              <a:avLst/>
            </a:prstGeom>
            <a:ln w="15875">
              <a:solidFill>
                <a:srgbClr val="587087">
                  <a:alpha val="45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>
              <a:stCxn id="8" idx="0"/>
            </p:cNvCxnSpPr>
            <p:nvPr/>
          </p:nvCxnSpPr>
          <p:spPr>
            <a:xfrm flipV="1">
              <a:off x="6225964" y="4489939"/>
              <a:ext cx="5438498" cy="1225433"/>
            </a:xfrm>
            <a:prstGeom prst="line">
              <a:avLst/>
            </a:prstGeom>
            <a:ln w="15875">
              <a:solidFill>
                <a:srgbClr val="587087">
                  <a:alpha val="45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1" name="组合 60"/>
          <p:cNvGrpSpPr/>
          <p:nvPr/>
        </p:nvGrpSpPr>
        <p:grpSpPr>
          <a:xfrm>
            <a:off x="7303476" y="4044462"/>
            <a:ext cx="820616" cy="1219200"/>
            <a:chOff x="7303476" y="4044462"/>
            <a:chExt cx="820616" cy="1219200"/>
          </a:xfrm>
        </p:grpSpPr>
        <p:grpSp>
          <p:nvGrpSpPr>
            <p:cNvPr id="33" name="组合 32"/>
            <p:cNvGrpSpPr/>
            <p:nvPr/>
          </p:nvGrpSpPr>
          <p:grpSpPr>
            <a:xfrm>
              <a:off x="7303476" y="4044462"/>
              <a:ext cx="820616" cy="1219200"/>
              <a:chOff x="7303476" y="4044462"/>
              <a:chExt cx="820616" cy="1219200"/>
            </a:xfrm>
            <a:noFill/>
          </p:grpSpPr>
          <p:sp>
            <p:nvSpPr>
              <p:cNvPr id="23" name="任意多边形: 形状 22"/>
              <p:cNvSpPr/>
              <p:nvPr/>
            </p:nvSpPr>
            <p:spPr>
              <a:xfrm>
                <a:off x="7303477" y="4044462"/>
                <a:ext cx="820615" cy="1219200"/>
              </a:xfrm>
              <a:custGeom>
                <a:avLst/>
                <a:gdLst>
                  <a:gd name="connsiteX0" fmla="*/ 0 w 820615"/>
                  <a:gd name="connsiteY0" fmla="*/ 0 h 1219200"/>
                  <a:gd name="connsiteX1" fmla="*/ 105508 w 820615"/>
                  <a:gd name="connsiteY1" fmla="*/ 808892 h 1219200"/>
                  <a:gd name="connsiteX2" fmla="*/ 820615 w 820615"/>
                  <a:gd name="connsiteY2" fmla="*/ 1219200 h 1219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820615" h="1219200">
                    <a:moveTo>
                      <a:pt x="0" y="0"/>
                    </a:moveTo>
                    <a:lnTo>
                      <a:pt x="105508" y="808892"/>
                    </a:lnTo>
                    <a:lnTo>
                      <a:pt x="820615" y="1219200"/>
                    </a:lnTo>
                  </a:path>
                </a:pathLst>
              </a:custGeom>
              <a:grpFill/>
              <a:ln>
                <a:solidFill>
                  <a:srgbClr val="58708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" name="任意多边形: 形状 31"/>
              <p:cNvSpPr/>
              <p:nvPr/>
            </p:nvSpPr>
            <p:spPr>
              <a:xfrm>
                <a:off x="7303476" y="4056185"/>
                <a:ext cx="813865" cy="1203806"/>
              </a:xfrm>
              <a:custGeom>
                <a:avLst/>
                <a:gdLst>
                  <a:gd name="connsiteX0" fmla="*/ 0 w 832338"/>
                  <a:gd name="connsiteY0" fmla="*/ 0 h 1219200"/>
                  <a:gd name="connsiteX1" fmla="*/ 679938 w 832338"/>
                  <a:gd name="connsiteY1" fmla="*/ 386861 h 1219200"/>
                  <a:gd name="connsiteX2" fmla="*/ 832338 w 832338"/>
                  <a:gd name="connsiteY2" fmla="*/ 1219200 h 1219200"/>
                  <a:gd name="connsiteX0" fmla="*/ 0 w 832338"/>
                  <a:gd name="connsiteY0" fmla="*/ 0 h 1219200"/>
                  <a:gd name="connsiteX1" fmla="*/ 586154 w 832338"/>
                  <a:gd name="connsiteY1" fmla="*/ 492369 h 1219200"/>
                  <a:gd name="connsiteX2" fmla="*/ 832338 w 832338"/>
                  <a:gd name="connsiteY2" fmla="*/ 1219200 h 1219200"/>
                  <a:gd name="connsiteX0" fmla="*/ 0 w 832338"/>
                  <a:gd name="connsiteY0" fmla="*/ 0 h 1219200"/>
                  <a:gd name="connsiteX1" fmla="*/ 586154 w 832338"/>
                  <a:gd name="connsiteY1" fmla="*/ 492369 h 1219200"/>
                  <a:gd name="connsiteX2" fmla="*/ 832338 w 832338"/>
                  <a:gd name="connsiteY2" fmla="*/ 1219200 h 1219200"/>
                  <a:gd name="connsiteX0" fmla="*/ 0 w 832338"/>
                  <a:gd name="connsiteY0" fmla="*/ 0 h 1219200"/>
                  <a:gd name="connsiteX1" fmla="*/ 586154 w 832338"/>
                  <a:gd name="connsiteY1" fmla="*/ 492369 h 1219200"/>
                  <a:gd name="connsiteX2" fmla="*/ 832338 w 832338"/>
                  <a:gd name="connsiteY2" fmla="*/ 1219200 h 1219200"/>
                  <a:gd name="connsiteX0" fmla="*/ 0 w 832338"/>
                  <a:gd name="connsiteY0" fmla="*/ 0 h 1219200"/>
                  <a:gd name="connsiteX1" fmla="*/ 602779 w 832338"/>
                  <a:gd name="connsiteY1" fmla="*/ 442492 h 1219200"/>
                  <a:gd name="connsiteX2" fmla="*/ 832338 w 832338"/>
                  <a:gd name="connsiteY2" fmla="*/ 1219200 h 1219200"/>
                  <a:gd name="connsiteX0" fmla="*/ 0 w 832338"/>
                  <a:gd name="connsiteY0" fmla="*/ 0 h 1219200"/>
                  <a:gd name="connsiteX1" fmla="*/ 602779 w 832338"/>
                  <a:gd name="connsiteY1" fmla="*/ 442492 h 1219200"/>
                  <a:gd name="connsiteX2" fmla="*/ 832338 w 832338"/>
                  <a:gd name="connsiteY2" fmla="*/ 1219200 h 1219200"/>
                  <a:gd name="connsiteX0" fmla="*/ 0 w 832338"/>
                  <a:gd name="connsiteY0" fmla="*/ 0 h 1219200"/>
                  <a:gd name="connsiteX1" fmla="*/ 602779 w 832338"/>
                  <a:gd name="connsiteY1" fmla="*/ 442492 h 1219200"/>
                  <a:gd name="connsiteX2" fmla="*/ 832338 w 832338"/>
                  <a:gd name="connsiteY2" fmla="*/ 1219200 h 1219200"/>
                  <a:gd name="connsiteX0" fmla="*/ 0 w 813865"/>
                  <a:gd name="connsiteY0" fmla="*/ 0 h 1203806"/>
                  <a:gd name="connsiteX1" fmla="*/ 602779 w 813865"/>
                  <a:gd name="connsiteY1" fmla="*/ 442492 h 1203806"/>
                  <a:gd name="connsiteX2" fmla="*/ 813865 w 813865"/>
                  <a:gd name="connsiteY2" fmla="*/ 1203806 h 12038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813865" h="1203806">
                    <a:moveTo>
                      <a:pt x="0" y="0"/>
                    </a:moveTo>
                    <a:cubicBezTo>
                      <a:pt x="198564" y="91830"/>
                      <a:pt x="467135" y="241858"/>
                      <a:pt x="602779" y="442492"/>
                    </a:cubicBezTo>
                    <a:cubicBezTo>
                      <a:pt x="738423" y="643126"/>
                      <a:pt x="795037" y="979078"/>
                      <a:pt x="813865" y="1203806"/>
                    </a:cubicBezTo>
                  </a:path>
                </a:pathLst>
              </a:custGeom>
              <a:grpFill/>
              <a:ln>
                <a:solidFill>
                  <a:srgbClr val="58708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6" name="文本框 45"/>
            <p:cNvSpPr txBox="1"/>
            <p:nvPr/>
          </p:nvSpPr>
          <p:spPr>
            <a:xfrm>
              <a:off x="7351329" y="4561428"/>
              <a:ext cx="566893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>
                  <a:solidFill>
                    <a:srgbClr val="587087"/>
                  </a:solidFill>
                  <a:latin typeface="华康海报体W12(P)" panose="040B0C00000000000000" pitchFamily="82" charset="-122"/>
                  <a:ea typeface="华康海报体W12(P)" panose="040B0C00000000000000" pitchFamily="82" charset="-122"/>
                </a:rPr>
                <a:t>20%</a:t>
              </a:r>
              <a:endParaRPr lang="zh-CN" altLang="en-US" sz="1200" dirty="0">
                <a:solidFill>
                  <a:srgbClr val="587087"/>
                </a:solidFill>
                <a:latin typeface="华康海报体W12(P)" panose="040B0C00000000000000" pitchFamily="82" charset="-122"/>
                <a:ea typeface="华康海报体W12(P)" panose="040B0C00000000000000" pitchFamily="82" charset="-122"/>
              </a:endParaRPr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7596104" y="3525316"/>
            <a:ext cx="1085114" cy="1612168"/>
            <a:chOff x="7596104" y="3525316"/>
            <a:chExt cx="1085114" cy="1612168"/>
          </a:xfrm>
        </p:grpSpPr>
        <p:grpSp>
          <p:nvGrpSpPr>
            <p:cNvPr id="34" name="组合 33"/>
            <p:cNvGrpSpPr/>
            <p:nvPr/>
          </p:nvGrpSpPr>
          <p:grpSpPr>
            <a:xfrm>
              <a:off x="7596104" y="3525316"/>
              <a:ext cx="1085114" cy="1612168"/>
              <a:chOff x="7303476" y="4044462"/>
              <a:chExt cx="820616" cy="1219200"/>
            </a:xfrm>
            <a:noFill/>
          </p:grpSpPr>
          <p:sp>
            <p:nvSpPr>
              <p:cNvPr id="35" name="任意多边形: 形状 34"/>
              <p:cNvSpPr/>
              <p:nvPr/>
            </p:nvSpPr>
            <p:spPr>
              <a:xfrm>
                <a:off x="7303477" y="4044462"/>
                <a:ext cx="820615" cy="1219200"/>
              </a:xfrm>
              <a:custGeom>
                <a:avLst/>
                <a:gdLst>
                  <a:gd name="connsiteX0" fmla="*/ 0 w 820615"/>
                  <a:gd name="connsiteY0" fmla="*/ 0 h 1219200"/>
                  <a:gd name="connsiteX1" fmla="*/ 105508 w 820615"/>
                  <a:gd name="connsiteY1" fmla="*/ 808892 h 1219200"/>
                  <a:gd name="connsiteX2" fmla="*/ 820615 w 820615"/>
                  <a:gd name="connsiteY2" fmla="*/ 1219200 h 1219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820615" h="1219200">
                    <a:moveTo>
                      <a:pt x="0" y="0"/>
                    </a:moveTo>
                    <a:lnTo>
                      <a:pt x="105508" y="808892"/>
                    </a:lnTo>
                    <a:lnTo>
                      <a:pt x="820615" y="1219200"/>
                    </a:lnTo>
                  </a:path>
                </a:pathLst>
              </a:custGeom>
              <a:grpFill/>
              <a:ln>
                <a:solidFill>
                  <a:srgbClr val="58708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" name="任意多边形: 形状 35"/>
              <p:cNvSpPr/>
              <p:nvPr/>
            </p:nvSpPr>
            <p:spPr>
              <a:xfrm>
                <a:off x="7303476" y="4056185"/>
                <a:ext cx="813865" cy="1203806"/>
              </a:xfrm>
              <a:custGeom>
                <a:avLst/>
                <a:gdLst>
                  <a:gd name="connsiteX0" fmla="*/ 0 w 832338"/>
                  <a:gd name="connsiteY0" fmla="*/ 0 h 1219200"/>
                  <a:gd name="connsiteX1" fmla="*/ 679938 w 832338"/>
                  <a:gd name="connsiteY1" fmla="*/ 386861 h 1219200"/>
                  <a:gd name="connsiteX2" fmla="*/ 832338 w 832338"/>
                  <a:gd name="connsiteY2" fmla="*/ 1219200 h 1219200"/>
                  <a:gd name="connsiteX0" fmla="*/ 0 w 832338"/>
                  <a:gd name="connsiteY0" fmla="*/ 0 h 1219200"/>
                  <a:gd name="connsiteX1" fmla="*/ 586154 w 832338"/>
                  <a:gd name="connsiteY1" fmla="*/ 492369 h 1219200"/>
                  <a:gd name="connsiteX2" fmla="*/ 832338 w 832338"/>
                  <a:gd name="connsiteY2" fmla="*/ 1219200 h 1219200"/>
                  <a:gd name="connsiteX0" fmla="*/ 0 w 832338"/>
                  <a:gd name="connsiteY0" fmla="*/ 0 h 1219200"/>
                  <a:gd name="connsiteX1" fmla="*/ 586154 w 832338"/>
                  <a:gd name="connsiteY1" fmla="*/ 492369 h 1219200"/>
                  <a:gd name="connsiteX2" fmla="*/ 832338 w 832338"/>
                  <a:gd name="connsiteY2" fmla="*/ 1219200 h 1219200"/>
                  <a:gd name="connsiteX0" fmla="*/ 0 w 832338"/>
                  <a:gd name="connsiteY0" fmla="*/ 0 h 1219200"/>
                  <a:gd name="connsiteX1" fmla="*/ 586154 w 832338"/>
                  <a:gd name="connsiteY1" fmla="*/ 492369 h 1219200"/>
                  <a:gd name="connsiteX2" fmla="*/ 832338 w 832338"/>
                  <a:gd name="connsiteY2" fmla="*/ 1219200 h 1219200"/>
                  <a:gd name="connsiteX0" fmla="*/ 0 w 832338"/>
                  <a:gd name="connsiteY0" fmla="*/ 0 h 1219200"/>
                  <a:gd name="connsiteX1" fmla="*/ 602779 w 832338"/>
                  <a:gd name="connsiteY1" fmla="*/ 442492 h 1219200"/>
                  <a:gd name="connsiteX2" fmla="*/ 832338 w 832338"/>
                  <a:gd name="connsiteY2" fmla="*/ 1219200 h 1219200"/>
                  <a:gd name="connsiteX0" fmla="*/ 0 w 832338"/>
                  <a:gd name="connsiteY0" fmla="*/ 0 h 1219200"/>
                  <a:gd name="connsiteX1" fmla="*/ 602779 w 832338"/>
                  <a:gd name="connsiteY1" fmla="*/ 442492 h 1219200"/>
                  <a:gd name="connsiteX2" fmla="*/ 832338 w 832338"/>
                  <a:gd name="connsiteY2" fmla="*/ 1219200 h 1219200"/>
                  <a:gd name="connsiteX0" fmla="*/ 0 w 832338"/>
                  <a:gd name="connsiteY0" fmla="*/ 0 h 1219200"/>
                  <a:gd name="connsiteX1" fmla="*/ 602779 w 832338"/>
                  <a:gd name="connsiteY1" fmla="*/ 442492 h 1219200"/>
                  <a:gd name="connsiteX2" fmla="*/ 832338 w 832338"/>
                  <a:gd name="connsiteY2" fmla="*/ 1219200 h 1219200"/>
                  <a:gd name="connsiteX0" fmla="*/ 0 w 813865"/>
                  <a:gd name="connsiteY0" fmla="*/ 0 h 1203806"/>
                  <a:gd name="connsiteX1" fmla="*/ 602779 w 813865"/>
                  <a:gd name="connsiteY1" fmla="*/ 442492 h 1203806"/>
                  <a:gd name="connsiteX2" fmla="*/ 813865 w 813865"/>
                  <a:gd name="connsiteY2" fmla="*/ 1203806 h 12038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813865" h="1203806">
                    <a:moveTo>
                      <a:pt x="0" y="0"/>
                    </a:moveTo>
                    <a:cubicBezTo>
                      <a:pt x="198564" y="91830"/>
                      <a:pt x="467135" y="241858"/>
                      <a:pt x="602779" y="442492"/>
                    </a:cubicBezTo>
                    <a:cubicBezTo>
                      <a:pt x="738423" y="643126"/>
                      <a:pt x="795037" y="979078"/>
                      <a:pt x="813865" y="1203806"/>
                    </a:cubicBezTo>
                  </a:path>
                </a:pathLst>
              </a:custGeom>
              <a:grpFill/>
              <a:ln>
                <a:solidFill>
                  <a:srgbClr val="58708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7" name="文本框 46"/>
            <p:cNvSpPr txBox="1"/>
            <p:nvPr/>
          </p:nvSpPr>
          <p:spPr>
            <a:xfrm>
              <a:off x="7874899" y="4226396"/>
              <a:ext cx="566893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>
                  <a:solidFill>
                    <a:srgbClr val="587087"/>
                  </a:solidFill>
                  <a:latin typeface="华康海报体W12(P)" panose="040B0C00000000000000" pitchFamily="82" charset="-122"/>
                  <a:ea typeface="华康海报体W12(P)" panose="040B0C00000000000000" pitchFamily="82" charset="-122"/>
                </a:rPr>
                <a:t>40%</a:t>
              </a:r>
              <a:endParaRPr lang="zh-CN" altLang="en-US" sz="1200" dirty="0">
                <a:solidFill>
                  <a:srgbClr val="587087"/>
                </a:solidFill>
                <a:latin typeface="华康海报体W12(P)" panose="040B0C00000000000000" pitchFamily="82" charset="-122"/>
                <a:ea typeface="华康海报体W12(P)" panose="040B0C00000000000000" pitchFamily="82" charset="-122"/>
              </a:endParaRPr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7975256" y="2950588"/>
            <a:ext cx="1390968" cy="2066580"/>
            <a:chOff x="7975256" y="2950588"/>
            <a:chExt cx="1390968" cy="2066580"/>
          </a:xfrm>
        </p:grpSpPr>
        <p:grpSp>
          <p:nvGrpSpPr>
            <p:cNvPr id="37" name="组合 36"/>
            <p:cNvGrpSpPr/>
            <p:nvPr/>
          </p:nvGrpSpPr>
          <p:grpSpPr>
            <a:xfrm>
              <a:off x="7975256" y="2950588"/>
              <a:ext cx="1390968" cy="2066580"/>
              <a:chOff x="7303476" y="4044462"/>
              <a:chExt cx="820616" cy="1219200"/>
            </a:xfrm>
            <a:noFill/>
          </p:grpSpPr>
          <p:sp>
            <p:nvSpPr>
              <p:cNvPr id="38" name="任意多边形: 形状 37"/>
              <p:cNvSpPr/>
              <p:nvPr/>
            </p:nvSpPr>
            <p:spPr>
              <a:xfrm>
                <a:off x="7303477" y="4044462"/>
                <a:ext cx="820615" cy="1219200"/>
              </a:xfrm>
              <a:custGeom>
                <a:avLst/>
                <a:gdLst>
                  <a:gd name="connsiteX0" fmla="*/ 0 w 820615"/>
                  <a:gd name="connsiteY0" fmla="*/ 0 h 1219200"/>
                  <a:gd name="connsiteX1" fmla="*/ 105508 w 820615"/>
                  <a:gd name="connsiteY1" fmla="*/ 808892 h 1219200"/>
                  <a:gd name="connsiteX2" fmla="*/ 820615 w 820615"/>
                  <a:gd name="connsiteY2" fmla="*/ 1219200 h 1219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820615" h="1219200">
                    <a:moveTo>
                      <a:pt x="0" y="0"/>
                    </a:moveTo>
                    <a:lnTo>
                      <a:pt x="105508" y="808892"/>
                    </a:lnTo>
                    <a:lnTo>
                      <a:pt x="820615" y="1219200"/>
                    </a:lnTo>
                  </a:path>
                </a:pathLst>
              </a:custGeom>
              <a:grpFill/>
              <a:ln>
                <a:solidFill>
                  <a:srgbClr val="58708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9" name="任意多边形: 形状 38"/>
              <p:cNvSpPr/>
              <p:nvPr/>
            </p:nvSpPr>
            <p:spPr>
              <a:xfrm>
                <a:off x="7303476" y="4056185"/>
                <a:ext cx="813865" cy="1203806"/>
              </a:xfrm>
              <a:custGeom>
                <a:avLst/>
                <a:gdLst>
                  <a:gd name="connsiteX0" fmla="*/ 0 w 832338"/>
                  <a:gd name="connsiteY0" fmla="*/ 0 h 1219200"/>
                  <a:gd name="connsiteX1" fmla="*/ 679938 w 832338"/>
                  <a:gd name="connsiteY1" fmla="*/ 386861 h 1219200"/>
                  <a:gd name="connsiteX2" fmla="*/ 832338 w 832338"/>
                  <a:gd name="connsiteY2" fmla="*/ 1219200 h 1219200"/>
                  <a:gd name="connsiteX0" fmla="*/ 0 w 832338"/>
                  <a:gd name="connsiteY0" fmla="*/ 0 h 1219200"/>
                  <a:gd name="connsiteX1" fmla="*/ 586154 w 832338"/>
                  <a:gd name="connsiteY1" fmla="*/ 492369 h 1219200"/>
                  <a:gd name="connsiteX2" fmla="*/ 832338 w 832338"/>
                  <a:gd name="connsiteY2" fmla="*/ 1219200 h 1219200"/>
                  <a:gd name="connsiteX0" fmla="*/ 0 w 832338"/>
                  <a:gd name="connsiteY0" fmla="*/ 0 h 1219200"/>
                  <a:gd name="connsiteX1" fmla="*/ 586154 w 832338"/>
                  <a:gd name="connsiteY1" fmla="*/ 492369 h 1219200"/>
                  <a:gd name="connsiteX2" fmla="*/ 832338 w 832338"/>
                  <a:gd name="connsiteY2" fmla="*/ 1219200 h 1219200"/>
                  <a:gd name="connsiteX0" fmla="*/ 0 w 832338"/>
                  <a:gd name="connsiteY0" fmla="*/ 0 h 1219200"/>
                  <a:gd name="connsiteX1" fmla="*/ 586154 w 832338"/>
                  <a:gd name="connsiteY1" fmla="*/ 492369 h 1219200"/>
                  <a:gd name="connsiteX2" fmla="*/ 832338 w 832338"/>
                  <a:gd name="connsiteY2" fmla="*/ 1219200 h 1219200"/>
                  <a:gd name="connsiteX0" fmla="*/ 0 w 832338"/>
                  <a:gd name="connsiteY0" fmla="*/ 0 h 1219200"/>
                  <a:gd name="connsiteX1" fmla="*/ 602779 w 832338"/>
                  <a:gd name="connsiteY1" fmla="*/ 442492 h 1219200"/>
                  <a:gd name="connsiteX2" fmla="*/ 832338 w 832338"/>
                  <a:gd name="connsiteY2" fmla="*/ 1219200 h 1219200"/>
                  <a:gd name="connsiteX0" fmla="*/ 0 w 832338"/>
                  <a:gd name="connsiteY0" fmla="*/ 0 h 1219200"/>
                  <a:gd name="connsiteX1" fmla="*/ 602779 w 832338"/>
                  <a:gd name="connsiteY1" fmla="*/ 442492 h 1219200"/>
                  <a:gd name="connsiteX2" fmla="*/ 832338 w 832338"/>
                  <a:gd name="connsiteY2" fmla="*/ 1219200 h 1219200"/>
                  <a:gd name="connsiteX0" fmla="*/ 0 w 832338"/>
                  <a:gd name="connsiteY0" fmla="*/ 0 h 1219200"/>
                  <a:gd name="connsiteX1" fmla="*/ 602779 w 832338"/>
                  <a:gd name="connsiteY1" fmla="*/ 442492 h 1219200"/>
                  <a:gd name="connsiteX2" fmla="*/ 832338 w 832338"/>
                  <a:gd name="connsiteY2" fmla="*/ 1219200 h 1219200"/>
                  <a:gd name="connsiteX0" fmla="*/ 0 w 813865"/>
                  <a:gd name="connsiteY0" fmla="*/ 0 h 1203806"/>
                  <a:gd name="connsiteX1" fmla="*/ 602779 w 813865"/>
                  <a:gd name="connsiteY1" fmla="*/ 442492 h 1203806"/>
                  <a:gd name="connsiteX2" fmla="*/ 813865 w 813865"/>
                  <a:gd name="connsiteY2" fmla="*/ 1203806 h 12038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813865" h="1203806">
                    <a:moveTo>
                      <a:pt x="0" y="0"/>
                    </a:moveTo>
                    <a:cubicBezTo>
                      <a:pt x="198564" y="91830"/>
                      <a:pt x="467135" y="241858"/>
                      <a:pt x="602779" y="442492"/>
                    </a:cubicBezTo>
                    <a:cubicBezTo>
                      <a:pt x="738423" y="643126"/>
                      <a:pt x="795037" y="979078"/>
                      <a:pt x="813865" y="1203806"/>
                    </a:cubicBezTo>
                  </a:path>
                </a:pathLst>
              </a:custGeom>
              <a:grpFill/>
              <a:ln>
                <a:solidFill>
                  <a:srgbClr val="58708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8" name="文本框 47"/>
            <p:cNvSpPr txBox="1"/>
            <p:nvPr/>
          </p:nvSpPr>
          <p:spPr>
            <a:xfrm>
              <a:off x="8596548" y="3724268"/>
              <a:ext cx="566893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>
                  <a:solidFill>
                    <a:srgbClr val="587087"/>
                  </a:solidFill>
                  <a:latin typeface="华康海报体W12(P)" panose="040B0C00000000000000" pitchFamily="82" charset="-122"/>
                  <a:ea typeface="华康海报体W12(P)" panose="040B0C00000000000000" pitchFamily="82" charset="-122"/>
                </a:rPr>
                <a:t>60%</a:t>
              </a:r>
              <a:endParaRPr lang="zh-CN" altLang="en-US" sz="1200" dirty="0">
                <a:solidFill>
                  <a:srgbClr val="587087"/>
                </a:solidFill>
                <a:latin typeface="华康海报体W12(P)" panose="040B0C00000000000000" pitchFamily="82" charset="-122"/>
                <a:ea typeface="华康海报体W12(P)" panose="040B0C00000000000000" pitchFamily="82" charset="-122"/>
              </a:endParaRPr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8395402" y="2257353"/>
            <a:ext cx="1739196" cy="2583946"/>
            <a:chOff x="8395402" y="2257353"/>
            <a:chExt cx="1739196" cy="2583946"/>
          </a:xfrm>
        </p:grpSpPr>
        <p:grpSp>
          <p:nvGrpSpPr>
            <p:cNvPr id="40" name="组合 39"/>
            <p:cNvGrpSpPr/>
            <p:nvPr/>
          </p:nvGrpSpPr>
          <p:grpSpPr>
            <a:xfrm>
              <a:off x="8395402" y="2257353"/>
              <a:ext cx="1739196" cy="2583946"/>
              <a:chOff x="7303476" y="4044462"/>
              <a:chExt cx="820616" cy="1219200"/>
            </a:xfrm>
            <a:noFill/>
          </p:grpSpPr>
          <p:sp>
            <p:nvSpPr>
              <p:cNvPr id="41" name="任意多边形: 形状 40"/>
              <p:cNvSpPr/>
              <p:nvPr/>
            </p:nvSpPr>
            <p:spPr>
              <a:xfrm>
                <a:off x="7303477" y="4044462"/>
                <a:ext cx="820615" cy="1219200"/>
              </a:xfrm>
              <a:custGeom>
                <a:avLst/>
                <a:gdLst>
                  <a:gd name="connsiteX0" fmla="*/ 0 w 820615"/>
                  <a:gd name="connsiteY0" fmla="*/ 0 h 1219200"/>
                  <a:gd name="connsiteX1" fmla="*/ 105508 w 820615"/>
                  <a:gd name="connsiteY1" fmla="*/ 808892 h 1219200"/>
                  <a:gd name="connsiteX2" fmla="*/ 820615 w 820615"/>
                  <a:gd name="connsiteY2" fmla="*/ 1219200 h 1219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820615" h="1219200">
                    <a:moveTo>
                      <a:pt x="0" y="0"/>
                    </a:moveTo>
                    <a:lnTo>
                      <a:pt x="105508" y="808892"/>
                    </a:lnTo>
                    <a:lnTo>
                      <a:pt x="820615" y="1219200"/>
                    </a:lnTo>
                  </a:path>
                </a:pathLst>
              </a:custGeom>
              <a:grpFill/>
              <a:ln>
                <a:solidFill>
                  <a:srgbClr val="58708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2" name="任意多边形: 形状 41"/>
              <p:cNvSpPr/>
              <p:nvPr/>
            </p:nvSpPr>
            <p:spPr>
              <a:xfrm>
                <a:off x="7303476" y="4056185"/>
                <a:ext cx="813865" cy="1203806"/>
              </a:xfrm>
              <a:custGeom>
                <a:avLst/>
                <a:gdLst>
                  <a:gd name="connsiteX0" fmla="*/ 0 w 832338"/>
                  <a:gd name="connsiteY0" fmla="*/ 0 h 1219200"/>
                  <a:gd name="connsiteX1" fmla="*/ 679938 w 832338"/>
                  <a:gd name="connsiteY1" fmla="*/ 386861 h 1219200"/>
                  <a:gd name="connsiteX2" fmla="*/ 832338 w 832338"/>
                  <a:gd name="connsiteY2" fmla="*/ 1219200 h 1219200"/>
                  <a:gd name="connsiteX0" fmla="*/ 0 w 832338"/>
                  <a:gd name="connsiteY0" fmla="*/ 0 h 1219200"/>
                  <a:gd name="connsiteX1" fmla="*/ 586154 w 832338"/>
                  <a:gd name="connsiteY1" fmla="*/ 492369 h 1219200"/>
                  <a:gd name="connsiteX2" fmla="*/ 832338 w 832338"/>
                  <a:gd name="connsiteY2" fmla="*/ 1219200 h 1219200"/>
                  <a:gd name="connsiteX0" fmla="*/ 0 w 832338"/>
                  <a:gd name="connsiteY0" fmla="*/ 0 h 1219200"/>
                  <a:gd name="connsiteX1" fmla="*/ 586154 w 832338"/>
                  <a:gd name="connsiteY1" fmla="*/ 492369 h 1219200"/>
                  <a:gd name="connsiteX2" fmla="*/ 832338 w 832338"/>
                  <a:gd name="connsiteY2" fmla="*/ 1219200 h 1219200"/>
                  <a:gd name="connsiteX0" fmla="*/ 0 w 832338"/>
                  <a:gd name="connsiteY0" fmla="*/ 0 h 1219200"/>
                  <a:gd name="connsiteX1" fmla="*/ 586154 w 832338"/>
                  <a:gd name="connsiteY1" fmla="*/ 492369 h 1219200"/>
                  <a:gd name="connsiteX2" fmla="*/ 832338 w 832338"/>
                  <a:gd name="connsiteY2" fmla="*/ 1219200 h 1219200"/>
                  <a:gd name="connsiteX0" fmla="*/ 0 w 832338"/>
                  <a:gd name="connsiteY0" fmla="*/ 0 h 1219200"/>
                  <a:gd name="connsiteX1" fmla="*/ 602779 w 832338"/>
                  <a:gd name="connsiteY1" fmla="*/ 442492 h 1219200"/>
                  <a:gd name="connsiteX2" fmla="*/ 832338 w 832338"/>
                  <a:gd name="connsiteY2" fmla="*/ 1219200 h 1219200"/>
                  <a:gd name="connsiteX0" fmla="*/ 0 w 832338"/>
                  <a:gd name="connsiteY0" fmla="*/ 0 h 1219200"/>
                  <a:gd name="connsiteX1" fmla="*/ 602779 w 832338"/>
                  <a:gd name="connsiteY1" fmla="*/ 442492 h 1219200"/>
                  <a:gd name="connsiteX2" fmla="*/ 832338 w 832338"/>
                  <a:gd name="connsiteY2" fmla="*/ 1219200 h 1219200"/>
                  <a:gd name="connsiteX0" fmla="*/ 0 w 832338"/>
                  <a:gd name="connsiteY0" fmla="*/ 0 h 1219200"/>
                  <a:gd name="connsiteX1" fmla="*/ 602779 w 832338"/>
                  <a:gd name="connsiteY1" fmla="*/ 442492 h 1219200"/>
                  <a:gd name="connsiteX2" fmla="*/ 832338 w 832338"/>
                  <a:gd name="connsiteY2" fmla="*/ 1219200 h 1219200"/>
                  <a:gd name="connsiteX0" fmla="*/ 0 w 813865"/>
                  <a:gd name="connsiteY0" fmla="*/ 0 h 1203806"/>
                  <a:gd name="connsiteX1" fmla="*/ 602779 w 813865"/>
                  <a:gd name="connsiteY1" fmla="*/ 442492 h 1203806"/>
                  <a:gd name="connsiteX2" fmla="*/ 813865 w 813865"/>
                  <a:gd name="connsiteY2" fmla="*/ 1203806 h 12038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813865" h="1203806">
                    <a:moveTo>
                      <a:pt x="0" y="0"/>
                    </a:moveTo>
                    <a:cubicBezTo>
                      <a:pt x="198564" y="91830"/>
                      <a:pt x="467135" y="241858"/>
                      <a:pt x="602779" y="442492"/>
                    </a:cubicBezTo>
                    <a:cubicBezTo>
                      <a:pt x="738423" y="643126"/>
                      <a:pt x="795037" y="979078"/>
                      <a:pt x="813865" y="1203806"/>
                    </a:cubicBezTo>
                  </a:path>
                </a:pathLst>
              </a:custGeom>
              <a:grpFill/>
              <a:ln>
                <a:solidFill>
                  <a:srgbClr val="58708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9" name="文本框 48"/>
            <p:cNvSpPr txBox="1"/>
            <p:nvPr/>
          </p:nvSpPr>
          <p:spPr>
            <a:xfrm>
              <a:off x="9217359" y="3272429"/>
              <a:ext cx="566893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>
                  <a:solidFill>
                    <a:srgbClr val="587087"/>
                  </a:solidFill>
                  <a:latin typeface="华康海报体W12(P)" panose="040B0C00000000000000" pitchFamily="82" charset="-122"/>
                  <a:ea typeface="华康海报体W12(P)" panose="040B0C00000000000000" pitchFamily="82" charset="-122"/>
                </a:rPr>
                <a:t>80%</a:t>
              </a:r>
              <a:endParaRPr lang="zh-CN" altLang="en-US" sz="1200" dirty="0">
                <a:solidFill>
                  <a:srgbClr val="587087"/>
                </a:solidFill>
                <a:latin typeface="华康海报体W12(P)" panose="040B0C00000000000000" pitchFamily="82" charset="-122"/>
                <a:ea typeface="华康海报体W12(P)" panose="040B0C00000000000000" pitchFamily="82" charset="-122"/>
              </a:endParaRPr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8889866" y="1481203"/>
            <a:ext cx="2124838" cy="3156898"/>
            <a:chOff x="8889866" y="1481203"/>
            <a:chExt cx="2124838" cy="3156898"/>
          </a:xfrm>
        </p:grpSpPr>
        <p:grpSp>
          <p:nvGrpSpPr>
            <p:cNvPr id="43" name="组合 42"/>
            <p:cNvGrpSpPr/>
            <p:nvPr/>
          </p:nvGrpSpPr>
          <p:grpSpPr>
            <a:xfrm>
              <a:off x="8889866" y="1481203"/>
              <a:ext cx="2124838" cy="3156898"/>
              <a:chOff x="7303476" y="4044462"/>
              <a:chExt cx="820616" cy="1219200"/>
            </a:xfrm>
            <a:noFill/>
          </p:grpSpPr>
          <p:sp>
            <p:nvSpPr>
              <p:cNvPr id="44" name="任意多边形: 形状 43"/>
              <p:cNvSpPr/>
              <p:nvPr/>
            </p:nvSpPr>
            <p:spPr>
              <a:xfrm>
                <a:off x="7303477" y="4044462"/>
                <a:ext cx="820615" cy="1219200"/>
              </a:xfrm>
              <a:custGeom>
                <a:avLst/>
                <a:gdLst>
                  <a:gd name="connsiteX0" fmla="*/ 0 w 820615"/>
                  <a:gd name="connsiteY0" fmla="*/ 0 h 1219200"/>
                  <a:gd name="connsiteX1" fmla="*/ 105508 w 820615"/>
                  <a:gd name="connsiteY1" fmla="*/ 808892 h 1219200"/>
                  <a:gd name="connsiteX2" fmla="*/ 820615 w 820615"/>
                  <a:gd name="connsiteY2" fmla="*/ 1219200 h 1219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820615" h="1219200">
                    <a:moveTo>
                      <a:pt x="0" y="0"/>
                    </a:moveTo>
                    <a:lnTo>
                      <a:pt x="105508" y="808892"/>
                    </a:lnTo>
                    <a:lnTo>
                      <a:pt x="820615" y="1219200"/>
                    </a:lnTo>
                  </a:path>
                </a:pathLst>
              </a:custGeom>
              <a:grpFill/>
              <a:ln>
                <a:solidFill>
                  <a:srgbClr val="58708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5" name="任意多边形: 形状 44"/>
              <p:cNvSpPr/>
              <p:nvPr/>
            </p:nvSpPr>
            <p:spPr>
              <a:xfrm>
                <a:off x="7303476" y="4056185"/>
                <a:ext cx="813865" cy="1203806"/>
              </a:xfrm>
              <a:custGeom>
                <a:avLst/>
                <a:gdLst>
                  <a:gd name="connsiteX0" fmla="*/ 0 w 832338"/>
                  <a:gd name="connsiteY0" fmla="*/ 0 h 1219200"/>
                  <a:gd name="connsiteX1" fmla="*/ 679938 w 832338"/>
                  <a:gd name="connsiteY1" fmla="*/ 386861 h 1219200"/>
                  <a:gd name="connsiteX2" fmla="*/ 832338 w 832338"/>
                  <a:gd name="connsiteY2" fmla="*/ 1219200 h 1219200"/>
                  <a:gd name="connsiteX0" fmla="*/ 0 w 832338"/>
                  <a:gd name="connsiteY0" fmla="*/ 0 h 1219200"/>
                  <a:gd name="connsiteX1" fmla="*/ 586154 w 832338"/>
                  <a:gd name="connsiteY1" fmla="*/ 492369 h 1219200"/>
                  <a:gd name="connsiteX2" fmla="*/ 832338 w 832338"/>
                  <a:gd name="connsiteY2" fmla="*/ 1219200 h 1219200"/>
                  <a:gd name="connsiteX0" fmla="*/ 0 w 832338"/>
                  <a:gd name="connsiteY0" fmla="*/ 0 h 1219200"/>
                  <a:gd name="connsiteX1" fmla="*/ 586154 w 832338"/>
                  <a:gd name="connsiteY1" fmla="*/ 492369 h 1219200"/>
                  <a:gd name="connsiteX2" fmla="*/ 832338 w 832338"/>
                  <a:gd name="connsiteY2" fmla="*/ 1219200 h 1219200"/>
                  <a:gd name="connsiteX0" fmla="*/ 0 w 832338"/>
                  <a:gd name="connsiteY0" fmla="*/ 0 h 1219200"/>
                  <a:gd name="connsiteX1" fmla="*/ 586154 w 832338"/>
                  <a:gd name="connsiteY1" fmla="*/ 492369 h 1219200"/>
                  <a:gd name="connsiteX2" fmla="*/ 832338 w 832338"/>
                  <a:gd name="connsiteY2" fmla="*/ 1219200 h 1219200"/>
                  <a:gd name="connsiteX0" fmla="*/ 0 w 832338"/>
                  <a:gd name="connsiteY0" fmla="*/ 0 h 1219200"/>
                  <a:gd name="connsiteX1" fmla="*/ 602779 w 832338"/>
                  <a:gd name="connsiteY1" fmla="*/ 442492 h 1219200"/>
                  <a:gd name="connsiteX2" fmla="*/ 832338 w 832338"/>
                  <a:gd name="connsiteY2" fmla="*/ 1219200 h 1219200"/>
                  <a:gd name="connsiteX0" fmla="*/ 0 w 832338"/>
                  <a:gd name="connsiteY0" fmla="*/ 0 h 1219200"/>
                  <a:gd name="connsiteX1" fmla="*/ 602779 w 832338"/>
                  <a:gd name="connsiteY1" fmla="*/ 442492 h 1219200"/>
                  <a:gd name="connsiteX2" fmla="*/ 832338 w 832338"/>
                  <a:gd name="connsiteY2" fmla="*/ 1219200 h 1219200"/>
                  <a:gd name="connsiteX0" fmla="*/ 0 w 832338"/>
                  <a:gd name="connsiteY0" fmla="*/ 0 h 1219200"/>
                  <a:gd name="connsiteX1" fmla="*/ 602779 w 832338"/>
                  <a:gd name="connsiteY1" fmla="*/ 442492 h 1219200"/>
                  <a:gd name="connsiteX2" fmla="*/ 832338 w 832338"/>
                  <a:gd name="connsiteY2" fmla="*/ 1219200 h 1219200"/>
                  <a:gd name="connsiteX0" fmla="*/ 0 w 813865"/>
                  <a:gd name="connsiteY0" fmla="*/ 0 h 1203806"/>
                  <a:gd name="connsiteX1" fmla="*/ 602779 w 813865"/>
                  <a:gd name="connsiteY1" fmla="*/ 442492 h 1203806"/>
                  <a:gd name="connsiteX2" fmla="*/ 813865 w 813865"/>
                  <a:gd name="connsiteY2" fmla="*/ 1203806 h 12038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813865" h="1203806">
                    <a:moveTo>
                      <a:pt x="0" y="0"/>
                    </a:moveTo>
                    <a:cubicBezTo>
                      <a:pt x="198564" y="91830"/>
                      <a:pt x="467135" y="241858"/>
                      <a:pt x="602779" y="442492"/>
                    </a:cubicBezTo>
                    <a:cubicBezTo>
                      <a:pt x="738423" y="643126"/>
                      <a:pt x="795037" y="979078"/>
                      <a:pt x="813865" y="1203806"/>
                    </a:cubicBezTo>
                  </a:path>
                </a:pathLst>
              </a:custGeom>
              <a:grpFill/>
              <a:ln>
                <a:solidFill>
                  <a:srgbClr val="58708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0" name="文本框 49"/>
            <p:cNvSpPr txBox="1"/>
            <p:nvPr/>
          </p:nvSpPr>
          <p:spPr>
            <a:xfrm>
              <a:off x="9890132" y="2921153"/>
              <a:ext cx="72206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>
                  <a:solidFill>
                    <a:srgbClr val="587087"/>
                  </a:solidFill>
                  <a:latin typeface="华康海报体W12(P)" panose="040B0C00000000000000" pitchFamily="82" charset="-122"/>
                  <a:ea typeface="华康海报体W12(P)" panose="040B0C00000000000000" pitchFamily="82" charset="-122"/>
                </a:rPr>
                <a:t>100%</a:t>
              </a:r>
              <a:endParaRPr lang="zh-CN" altLang="en-US" sz="1200" dirty="0">
                <a:solidFill>
                  <a:srgbClr val="587087"/>
                </a:solidFill>
                <a:latin typeface="华康海报体W12(P)" panose="040B0C00000000000000" pitchFamily="82" charset="-122"/>
                <a:ea typeface="华康海报体W12(P)" panose="040B0C00000000000000" pitchFamily="82" charset="-122"/>
              </a:endParaRPr>
            </a:p>
          </p:txBody>
        </p:sp>
      </p:grpSp>
      <p:sp>
        <p:nvSpPr>
          <p:cNvPr id="52" name="文本框 51"/>
          <p:cNvSpPr txBox="1"/>
          <p:nvPr/>
        </p:nvSpPr>
        <p:spPr>
          <a:xfrm>
            <a:off x="1417268" y="1832494"/>
            <a:ext cx="442366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587087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defRPr>
            </a:lvl1pPr>
          </a:lstStyle>
          <a:p>
            <a:r>
              <a:rPr lang="zh-CN" altLang="en-US" dirty="0"/>
              <a:t>单身狗们总是用有色眼光看待恋爱男女出去玩耍，却不知，我们也正在暗暗不爽你们。本是一个周末，本想睡个懒觉、窝在宿舍看个电视节目，休息一下，结果，被身边那位叫走逛街，太阳公公在头顶，晒死了。你还不能说你累了，因为对方正在兴头上，你怎么忍心让她不高兴呢</a:t>
            </a:r>
            <a:r>
              <a:rPr lang="en-US" altLang="zh-CN" dirty="0"/>
              <a:t>!</a:t>
            </a:r>
          </a:p>
          <a:p>
            <a:r>
              <a:rPr lang="zh-CN" altLang="en-US" dirty="0"/>
              <a:t>单身狗们就不一样了，在周末空闲时，想干什么就干什么，没有人打扰你。你寂寞了，可以喊着别人一起玩耍，撸啊撸、地下城、梦幻西游，玩通宵也没人管你。累了，可以自己抱着个电脑看个电影或是电视节目，啥都行，不用怕被别人喊你，因为你好自由！</a:t>
            </a:r>
          </a:p>
        </p:txBody>
      </p:sp>
      <p:sp>
        <p:nvSpPr>
          <p:cNvPr id="53" name="文本框 52"/>
          <p:cNvSpPr txBox="1"/>
          <p:nvPr/>
        </p:nvSpPr>
        <p:spPr>
          <a:xfrm>
            <a:off x="1417268" y="1183268"/>
            <a:ext cx="155875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rgbClr val="587087"/>
                </a:solidFill>
                <a:latin typeface="华康海报体W12(P)" panose="040B0C00000000000000" pitchFamily="82" charset="-122"/>
                <a:ea typeface="华康海报体W12(P)" panose="040B0C00000000000000" pitchFamily="82" charset="-122"/>
              </a:rPr>
              <a:t>广告集装箱</a:t>
            </a:r>
          </a:p>
        </p:txBody>
      </p:sp>
      <p:grpSp>
        <p:nvGrpSpPr>
          <p:cNvPr id="66" name="组合 65"/>
          <p:cNvGrpSpPr/>
          <p:nvPr/>
        </p:nvGrpSpPr>
        <p:grpSpPr>
          <a:xfrm>
            <a:off x="1506825" y="4023303"/>
            <a:ext cx="1681853" cy="369332"/>
            <a:chOff x="1506825" y="4023303"/>
            <a:chExt cx="1681853" cy="369332"/>
          </a:xfrm>
        </p:grpSpPr>
        <p:sp>
          <p:nvSpPr>
            <p:cNvPr id="54" name="等腰三角形 53"/>
            <p:cNvSpPr/>
            <p:nvPr/>
          </p:nvSpPr>
          <p:spPr>
            <a:xfrm rot="16200000" flipV="1">
              <a:off x="1479203" y="4083807"/>
              <a:ext cx="205794" cy="150550"/>
            </a:xfrm>
            <a:prstGeom prst="triangle">
              <a:avLst>
                <a:gd name="adj" fmla="val 50000"/>
              </a:avLst>
            </a:prstGeom>
            <a:solidFill>
              <a:srgbClr val="587087"/>
            </a:solidFill>
            <a:ln w="9525">
              <a:solidFill>
                <a:srgbClr val="58708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文本框 54"/>
            <p:cNvSpPr txBox="1"/>
            <p:nvPr/>
          </p:nvSpPr>
          <p:spPr>
            <a:xfrm>
              <a:off x="1796772" y="4023303"/>
              <a:ext cx="139190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rgbClr val="587087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</a:rPr>
                <a:t>广告集装箱</a:t>
              </a:r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1506825" y="4492226"/>
            <a:ext cx="1681853" cy="369332"/>
            <a:chOff x="1506825" y="4492226"/>
            <a:chExt cx="1681853" cy="369332"/>
          </a:xfrm>
        </p:grpSpPr>
        <p:sp>
          <p:nvSpPr>
            <p:cNvPr id="56" name="等腰三角形 55"/>
            <p:cNvSpPr/>
            <p:nvPr/>
          </p:nvSpPr>
          <p:spPr>
            <a:xfrm rot="16200000" flipV="1">
              <a:off x="1479203" y="4552730"/>
              <a:ext cx="205794" cy="150550"/>
            </a:xfrm>
            <a:prstGeom prst="triangle">
              <a:avLst>
                <a:gd name="adj" fmla="val 50000"/>
              </a:avLst>
            </a:prstGeom>
            <a:solidFill>
              <a:srgbClr val="587087"/>
            </a:solidFill>
            <a:ln w="9525">
              <a:solidFill>
                <a:srgbClr val="58708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文本框 56"/>
            <p:cNvSpPr txBox="1"/>
            <p:nvPr/>
          </p:nvSpPr>
          <p:spPr>
            <a:xfrm>
              <a:off x="1796772" y="4492226"/>
              <a:ext cx="139190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rgbClr val="587087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</a:defRPr>
              </a:lvl1pPr>
            </a:lstStyle>
            <a:p>
              <a:r>
                <a:rPr lang="zh-CN" altLang="en-US" dirty="0"/>
                <a:t>广告集装箱</a:t>
              </a:r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3417687" y="4035026"/>
            <a:ext cx="1681853" cy="369332"/>
            <a:chOff x="3417687" y="4035026"/>
            <a:chExt cx="1681853" cy="369332"/>
          </a:xfrm>
        </p:grpSpPr>
        <p:sp>
          <p:nvSpPr>
            <p:cNvPr id="58" name="等腰三角形 57"/>
            <p:cNvSpPr/>
            <p:nvPr/>
          </p:nvSpPr>
          <p:spPr>
            <a:xfrm rot="16200000" flipV="1">
              <a:off x="3390065" y="4095530"/>
              <a:ext cx="205794" cy="150550"/>
            </a:xfrm>
            <a:prstGeom prst="triangle">
              <a:avLst>
                <a:gd name="adj" fmla="val 50000"/>
              </a:avLst>
            </a:prstGeom>
            <a:solidFill>
              <a:srgbClr val="587087"/>
            </a:solidFill>
            <a:ln w="9525">
              <a:solidFill>
                <a:srgbClr val="58708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文本框 58"/>
            <p:cNvSpPr txBox="1"/>
            <p:nvPr/>
          </p:nvSpPr>
          <p:spPr>
            <a:xfrm>
              <a:off x="3707634" y="4035026"/>
              <a:ext cx="139190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rgbClr val="587087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</a:defRPr>
              </a:lvl1pPr>
            </a:lstStyle>
            <a:p>
              <a:r>
                <a:rPr lang="zh-CN" altLang="en-US" dirty="0"/>
                <a:t>广告集装箱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6688043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000">
        <p14:prism/>
      </p:transition>
    </mc:Choice>
    <mc:Fallback xmlns="">
      <p:transition spd="slow" advTm="6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800"/>
                            </p:stCondLst>
                            <p:childTnLst>
                              <p:par>
                                <p:cTn id="30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450" decel="100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450" decel="100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000"/>
                            </p:stCondLst>
                            <p:childTnLst>
                              <p:par>
                                <p:cTn id="4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500"/>
                            </p:stCondLst>
                            <p:childTnLst>
                              <p:par>
                                <p:cTn id="4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0"/>
                            </p:stCondLst>
                            <p:childTnLst>
                              <p:par>
                                <p:cTn id="5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/>
      <p:bldP spid="5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062" y="3429000"/>
            <a:ext cx="1613377" cy="2940670"/>
          </a:xfrm>
          <a:prstGeom prst="rect">
            <a:avLst/>
          </a:prstGeom>
        </p:spPr>
      </p:pic>
      <p:grpSp>
        <p:nvGrpSpPr>
          <p:cNvPr id="14" name="组合 13"/>
          <p:cNvGrpSpPr/>
          <p:nvPr/>
        </p:nvGrpSpPr>
        <p:grpSpPr>
          <a:xfrm>
            <a:off x="0" y="309753"/>
            <a:ext cx="12320953" cy="1374691"/>
            <a:chOff x="0" y="309753"/>
            <a:chExt cx="12320953" cy="1374691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 rot="6827178">
              <a:off x="10349802" y="884034"/>
              <a:ext cx="788553" cy="650317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 rot="6817350">
              <a:off x="4442751" y="730943"/>
              <a:ext cx="685700" cy="616089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 rot="6262498">
              <a:off x="3289663" y="361644"/>
              <a:ext cx="651415" cy="547633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 rot="5400000">
              <a:off x="1874428" y="402022"/>
              <a:ext cx="617130" cy="547633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 rot="4268634">
              <a:off x="421873" y="710609"/>
              <a:ext cx="617131" cy="513408"/>
            </a:xfrm>
            <a:prstGeom prst="rect">
              <a:avLst/>
            </a:prstGeom>
          </p:spPr>
        </p:pic>
        <p:sp>
          <p:nvSpPr>
            <p:cNvPr id="10" name="任意多边形: 形状 9"/>
            <p:cNvSpPr/>
            <p:nvPr/>
          </p:nvSpPr>
          <p:spPr>
            <a:xfrm>
              <a:off x="0" y="312617"/>
              <a:ext cx="12320953" cy="789201"/>
            </a:xfrm>
            <a:custGeom>
              <a:avLst/>
              <a:gdLst>
                <a:gd name="connsiteX0" fmla="*/ 0 w 10468708"/>
                <a:gd name="connsiteY0" fmla="*/ 554482 h 962593"/>
                <a:gd name="connsiteX1" fmla="*/ 2836985 w 10468708"/>
                <a:gd name="connsiteY1" fmla="*/ 3497 h 962593"/>
                <a:gd name="connsiteX2" fmla="*/ 5427785 w 10468708"/>
                <a:gd name="connsiteY2" fmla="*/ 788943 h 962593"/>
                <a:gd name="connsiteX3" fmla="*/ 7397261 w 10468708"/>
                <a:gd name="connsiteY3" fmla="*/ 97282 h 962593"/>
                <a:gd name="connsiteX4" fmla="*/ 9671538 w 10468708"/>
                <a:gd name="connsiteY4" fmla="*/ 871005 h 962593"/>
                <a:gd name="connsiteX5" fmla="*/ 10468708 w 10468708"/>
                <a:gd name="connsiteY5" fmla="*/ 917897 h 962593"/>
                <a:gd name="connsiteX0" fmla="*/ 0 w 10468708"/>
                <a:gd name="connsiteY0" fmla="*/ 554482 h 922857"/>
                <a:gd name="connsiteX1" fmla="*/ 2836985 w 10468708"/>
                <a:gd name="connsiteY1" fmla="*/ 3497 h 922857"/>
                <a:gd name="connsiteX2" fmla="*/ 5427785 w 10468708"/>
                <a:gd name="connsiteY2" fmla="*/ 788943 h 922857"/>
                <a:gd name="connsiteX3" fmla="*/ 7397261 w 10468708"/>
                <a:gd name="connsiteY3" fmla="*/ 97282 h 922857"/>
                <a:gd name="connsiteX4" fmla="*/ 9742000 w 10468708"/>
                <a:gd name="connsiteY4" fmla="*/ 554482 h 922857"/>
                <a:gd name="connsiteX5" fmla="*/ 10468708 w 10468708"/>
                <a:gd name="connsiteY5" fmla="*/ 917897 h 922857"/>
                <a:gd name="connsiteX0" fmla="*/ 0 w 10579435"/>
                <a:gd name="connsiteY0" fmla="*/ 554482 h 789212"/>
                <a:gd name="connsiteX1" fmla="*/ 2836985 w 10579435"/>
                <a:gd name="connsiteY1" fmla="*/ 3497 h 789212"/>
                <a:gd name="connsiteX2" fmla="*/ 5427785 w 10579435"/>
                <a:gd name="connsiteY2" fmla="*/ 788943 h 789212"/>
                <a:gd name="connsiteX3" fmla="*/ 7397261 w 10579435"/>
                <a:gd name="connsiteY3" fmla="*/ 97282 h 789212"/>
                <a:gd name="connsiteX4" fmla="*/ 9742000 w 10579435"/>
                <a:gd name="connsiteY4" fmla="*/ 554482 h 789212"/>
                <a:gd name="connsiteX5" fmla="*/ 10579435 w 10579435"/>
                <a:gd name="connsiteY5" fmla="*/ 671713 h 789212"/>
                <a:gd name="connsiteX0" fmla="*/ 0 w 10579435"/>
                <a:gd name="connsiteY0" fmla="*/ 554482 h 789201"/>
                <a:gd name="connsiteX1" fmla="*/ 2836985 w 10579435"/>
                <a:gd name="connsiteY1" fmla="*/ 3497 h 789201"/>
                <a:gd name="connsiteX2" fmla="*/ 5427785 w 10579435"/>
                <a:gd name="connsiteY2" fmla="*/ 788943 h 789201"/>
                <a:gd name="connsiteX3" fmla="*/ 7397261 w 10579435"/>
                <a:gd name="connsiteY3" fmla="*/ 97282 h 789201"/>
                <a:gd name="connsiteX4" fmla="*/ 9782264 w 10579435"/>
                <a:gd name="connsiteY4" fmla="*/ 730328 h 789201"/>
                <a:gd name="connsiteX5" fmla="*/ 10579435 w 10579435"/>
                <a:gd name="connsiteY5" fmla="*/ 671713 h 7892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579435" h="789201">
                  <a:moveTo>
                    <a:pt x="0" y="554482"/>
                  </a:moveTo>
                  <a:cubicBezTo>
                    <a:pt x="966177" y="259451"/>
                    <a:pt x="1932354" y="-35580"/>
                    <a:pt x="2836985" y="3497"/>
                  </a:cubicBezTo>
                  <a:cubicBezTo>
                    <a:pt x="3741616" y="42574"/>
                    <a:pt x="4667739" y="773312"/>
                    <a:pt x="5427785" y="788943"/>
                  </a:cubicBezTo>
                  <a:cubicBezTo>
                    <a:pt x="6187831" y="804574"/>
                    <a:pt x="6671515" y="107051"/>
                    <a:pt x="7397261" y="97282"/>
                  </a:cubicBezTo>
                  <a:cubicBezTo>
                    <a:pt x="8123007" y="87513"/>
                    <a:pt x="9251902" y="634590"/>
                    <a:pt x="9782264" y="730328"/>
                  </a:cubicBezTo>
                  <a:cubicBezTo>
                    <a:pt x="10312626" y="826066"/>
                    <a:pt x="10436804" y="716651"/>
                    <a:pt x="10579435" y="671713"/>
                  </a:cubicBezTo>
                </a:path>
              </a:pathLst>
            </a:custGeom>
            <a:noFill/>
            <a:ln w="19050">
              <a:solidFill>
                <a:srgbClr val="58708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 rot="5797905">
              <a:off x="5750798" y="1102062"/>
              <a:ext cx="617130" cy="547633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 rot="4036454">
              <a:off x="7117650" y="849648"/>
              <a:ext cx="651415" cy="547633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 rot="6320241">
              <a:off x="8711780" y="465290"/>
              <a:ext cx="685700" cy="616089"/>
            </a:xfrm>
            <a:prstGeom prst="rect">
              <a:avLst/>
            </a:prstGeom>
          </p:spPr>
        </p:pic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560343" y="6141327"/>
            <a:ext cx="1245300" cy="456686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0993555" y="5108358"/>
            <a:ext cx="829400" cy="1087671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805643" y="6058460"/>
            <a:ext cx="1245300" cy="456686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008801" y="6238934"/>
            <a:ext cx="1245300" cy="456686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598317" y="5812373"/>
            <a:ext cx="1245300" cy="456686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464622" y="6250965"/>
            <a:ext cx="1245300" cy="456686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300817" y="5938401"/>
            <a:ext cx="1245300" cy="456686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487146" y="6322641"/>
            <a:ext cx="1245300" cy="456686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8003286" y="5793765"/>
            <a:ext cx="1245300" cy="456686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8869591" y="6212768"/>
            <a:ext cx="1245300" cy="456686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 rot="21369151">
            <a:off x="10454735" y="6141327"/>
            <a:ext cx="1245300" cy="456686"/>
          </a:xfrm>
          <a:prstGeom prst="rect">
            <a:avLst/>
          </a:prstGeom>
        </p:spPr>
      </p:pic>
      <p:sp>
        <p:nvSpPr>
          <p:cNvPr id="27" name="文本框 26"/>
          <p:cNvSpPr txBox="1"/>
          <p:nvPr/>
        </p:nvSpPr>
        <p:spPr>
          <a:xfrm>
            <a:off x="3536744" y="2569209"/>
            <a:ext cx="5101055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dirty="0">
                <a:solidFill>
                  <a:srgbClr val="587087"/>
                </a:solidFill>
                <a:latin typeface="华康海报体W12(P)" panose="040B0C00000000000000" pitchFamily="82" charset="-122"/>
                <a:ea typeface="华康海报体W12(P)" panose="040B0C00000000000000" pitchFamily="82" charset="-122"/>
              </a:rPr>
              <a:t>双十一本来是属于我们单身狗的日子，</a:t>
            </a:r>
            <a:endParaRPr lang="en-US" altLang="zh-CN" sz="2000" dirty="0">
              <a:solidFill>
                <a:srgbClr val="587087"/>
              </a:solidFill>
              <a:latin typeface="华康海报体W12(P)" panose="040B0C00000000000000" pitchFamily="82" charset="-122"/>
              <a:ea typeface="华康海报体W12(P)" panose="040B0C00000000000000" pitchFamily="82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000" dirty="0">
                <a:solidFill>
                  <a:srgbClr val="587087"/>
                </a:solidFill>
                <a:latin typeface="华康海报体W12(P)" panose="040B0C00000000000000" pitchFamily="82" charset="-122"/>
                <a:ea typeface="华康海报体W12(P)" panose="040B0C00000000000000" pitchFamily="82" charset="-122"/>
              </a:rPr>
              <a:t>现在却又被该死的情侣用来秀恩爱，</a:t>
            </a:r>
            <a:endParaRPr lang="en-US" altLang="zh-CN" sz="2000" dirty="0">
              <a:solidFill>
                <a:srgbClr val="587087"/>
              </a:solidFill>
              <a:latin typeface="华康海报体W12(P)" panose="040B0C00000000000000" pitchFamily="82" charset="-122"/>
              <a:ea typeface="华康海报体W12(P)" panose="040B0C00000000000000" pitchFamily="82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000" dirty="0">
                <a:solidFill>
                  <a:srgbClr val="587087"/>
                </a:solidFill>
                <a:latin typeface="华康海报体W12(P)" panose="040B0C00000000000000" pitchFamily="82" charset="-122"/>
                <a:ea typeface="华康海报体W12(P)" panose="040B0C00000000000000" pitchFamily="82" charset="-122"/>
              </a:rPr>
              <a:t>现在就只有跟着小李学</a:t>
            </a:r>
            <a:r>
              <a:rPr lang="en-US" altLang="zh-CN" sz="2000" dirty="0">
                <a:solidFill>
                  <a:srgbClr val="587087"/>
                </a:solidFill>
                <a:latin typeface="华康海报体W12(P)" panose="040B0C00000000000000" pitchFamily="82" charset="-122"/>
                <a:ea typeface="华康海报体W12(P)" panose="040B0C00000000000000" pitchFamily="82" charset="-122"/>
              </a:rPr>
              <a:t>ppt</a:t>
            </a:r>
            <a:r>
              <a:rPr lang="zh-CN" altLang="en-US" sz="2000" dirty="0">
                <a:solidFill>
                  <a:srgbClr val="587087"/>
                </a:solidFill>
                <a:latin typeface="华康海报体W12(P)" panose="040B0C00000000000000" pitchFamily="82" charset="-122"/>
                <a:ea typeface="华康海报体W12(P)" panose="040B0C00000000000000" pitchFamily="82" charset="-122"/>
              </a:rPr>
              <a:t>来完败情侣狗们</a:t>
            </a:r>
            <a:endParaRPr lang="en-US" altLang="zh-CN" sz="2000" dirty="0">
              <a:solidFill>
                <a:srgbClr val="587087"/>
              </a:solidFill>
              <a:latin typeface="华康海报体W12(P)" panose="040B0C00000000000000" pitchFamily="82" charset="-122"/>
              <a:ea typeface="华康海报体W12(P)" panose="040B0C00000000000000" pitchFamily="82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000" dirty="0">
                <a:solidFill>
                  <a:srgbClr val="587087"/>
                </a:solidFill>
                <a:latin typeface="华康海报体W12(P)" panose="040B0C00000000000000" pitchFamily="82" charset="-122"/>
                <a:ea typeface="华康海报体W12(P)" panose="040B0C00000000000000" pitchFamily="82" charset="-122"/>
              </a:rPr>
              <a:t>虐死一群恋爱狗！</a:t>
            </a:r>
          </a:p>
        </p:txBody>
      </p:sp>
    </p:spTree>
    <p:extLst>
      <p:ext uri="{BB962C8B-B14F-4D97-AF65-F5344CB8AC3E}">
        <p14:creationId xmlns:p14="http://schemas.microsoft.com/office/powerpoint/2010/main" val="12796884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000">
        <p14:prism/>
      </p:transition>
    </mc:Choice>
    <mc:Fallback xmlns="">
      <p:transition spd="slow" advTm="6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91667E-6 -0.00069 L -0.12292 0.02269 C -0.15599 0.00672 -0.19011 -0.03518 -0.22318 -0.05092 C -0.2681 -0.04305 -0.31185 -0.01759 -0.35664 -0.00949 C -0.40144 -0.01851 -0.44805 -0.03819 -0.49271 -0.04699 C -0.52396 -0.02777 -0.56016 -0.01851 -0.59141 0.00162 C -0.61979 -0.00254 -0.64128 -0.01574 -0.66966 -0.0199 C -0.69948 -0.0243 -0.72318 0.01204 -0.753 0.00834 " pathEditMode="relative" rAng="0" ptsTypes="AAAAAAAA">
                                      <p:cBhvr>
                                        <p:cTn id="15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7656" y="-134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0"/>
                            </p:stCondLst>
                            <p:childTnLst>
                              <p:par>
                                <p:cTn id="17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450" decel="10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85138" y="444659"/>
            <a:ext cx="3821724" cy="4145448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4750880" y="5882267"/>
            <a:ext cx="26902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587087"/>
                </a:solidFill>
                <a:latin typeface="华康海报体W12(P)" panose="040B0C00000000000000" pitchFamily="82" charset="-122"/>
                <a:ea typeface="华康海报体W12(P)" panose="040B0C00000000000000" pitchFamily="82" charset="-122"/>
              </a:rPr>
              <a:t>—— </a:t>
            </a:r>
            <a:r>
              <a:rPr lang="zh-CN" altLang="en-US" sz="2000" dirty="0">
                <a:solidFill>
                  <a:srgbClr val="587087"/>
                </a:solidFill>
                <a:latin typeface="华康海报体W12(P)" panose="040B0C00000000000000" pitchFamily="82" charset="-122"/>
                <a:ea typeface="华康海报体W12(P)" panose="040B0C00000000000000" pitchFamily="82" charset="-122"/>
              </a:rPr>
              <a:t>广告集装箱 </a:t>
            </a:r>
            <a:r>
              <a:rPr lang="en-US" altLang="zh-CN" sz="2000" dirty="0">
                <a:solidFill>
                  <a:srgbClr val="587087"/>
                </a:solidFill>
                <a:latin typeface="华康海报体W12(P)" panose="040B0C00000000000000" pitchFamily="82" charset="-122"/>
                <a:ea typeface="华康海报体W12(P)" panose="040B0C00000000000000" pitchFamily="82" charset="-122"/>
              </a:rPr>
              <a:t>——</a:t>
            </a:r>
            <a:endParaRPr lang="zh-CN" altLang="en-US" sz="2000" dirty="0">
              <a:solidFill>
                <a:srgbClr val="587087"/>
              </a:solidFill>
              <a:latin typeface="华康海报体W12(P)" panose="040B0C00000000000000" pitchFamily="82" charset="-122"/>
              <a:ea typeface="华康海报体W12(P)" panose="040B0C00000000000000" pitchFamily="8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507628" y="4882244"/>
            <a:ext cx="534086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>
                <a:solidFill>
                  <a:srgbClr val="587087"/>
                </a:solidFill>
                <a:latin typeface="华康海报体W12(P)" panose="040B0C00000000000000" pitchFamily="82" charset="-122"/>
                <a:ea typeface="华康海报体W12(P)" panose="040B0C00000000000000" pitchFamily="82" charset="-122"/>
              </a:rPr>
              <a:t>单身</a:t>
            </a:r>
            <a:r>
              <a:rPr lang="en-US" altLang="zh-CN" sz="4000" dirty="0">
                <a:solidFill>
                  <a:srgbClr val="587087"/>
                </a:solidFill>
                <a:latin typeface="华康海报体W12(P)" panose="040B0C00000000000000" pitchFamily="82" charset="-122"/>
                <a:ea typeface="华康海报体W12(P)" panose="040B0C00000000000000" pitchFamily="82" charset="-122"/>
              </a:rPr>
              <a:t>·</a:t>
            </a:r>
            <a:r>
              <a:rPr lang="zh-CN" altLang="en-US" sz="4000" dirty="0">
                <a:solidFill>
                  <a:srgbClr val="587087"/>
                </a:solidFill>
                <a:latin typeface="华康海报体W12(P)" panose="040B0C00000000000000" pitchFamily="82" charset="-122"/>
                <a:ea typeface="华康海报体W12(P)" panose="040B0C00000000000000" pitchFamily="82" charset="-122"/>
              </a:rPr>
              <a:t>狗</a:t>
            </a:r>
            <a:r>
              <a:rPr lang="en-US" altLang="zh-CN" sz="4000" dirty="0">
                <a:solidFill>
                  <a:srgbClr val="587087"/>
                </a:solidFill>
                <a:latin typeface="华康海报体W12(P)" panose="040B0C00000000000000" pitchFamily="82" charset="-122"/>
                <a:ea typeface="华康海报体W12(P)" panose="040B0C00000000000000" pitchFamily="82" charset="-122"/>
              </a:rPr>
              <a:t>·</a:t>
            </a:r>
            <a:r>
              <a:rPr lang="zh-CN" altLang="en-US" sz="4000" dirty="0">
                <a:solidFill>
                  <a:srgbClr val="587087"/>
                </a:solidFill>
                <a:latin typeface="华康海报体W12(P)" panose="040B0C00000000000000" pitchFamily="82" charset="-122"/>
                <a:ea typeface="华康海报体W12(P)" panose="040B0C00000000000000" pitchFamily="82" charset="-122"/>
              </a:rPr>
              <a:t>旅游</a:t>
            </a:r>
            <a:r>
              <a:rPr lang="en-US" altLang="zh-CN" sz="4000" dirty="0">
                <a:solidFill>
                  <a:srgbClr val="587087"/>
                </a:solidFill>
                <a:latin typeface="华康海报体W12(P)" panose="040B0C00000000000000" pitchFamily="82" charset="-122"/>
                <a:ea typeface="华康海报体W12(P)" panose="040B0C00000000000000" pitchFamily="82" charset="-122"/>
              </a:rPr>
              <a:t>·</a:t>
            </a:r>
            <a:r>
              <a:rPr lang="zh-CN" altLang="en-US" sz="4000" dirty="0">
                <a:solidFill>
                  <a:srgbClr val="587087"/>
                </a:solidFill>
                <a:latin typeface="华康海报体W12(P)" panose="040B0C00000000000000" pitchFamily="82" charset="-122"/>
                <a:ea typeface="华康海报体W12(P)" panose="040B0C00000000000000" pitchFamily="82" charset="-122"/>
              </a:rPr>
              <a:t>日子</a:t>
            </a:r>
          </a:p>
        </p:txBody>
      </p:sp>
    </p:spTree>
    <p:extLst>
      <p:ext uri="{BB962C8B-B14F-4D97-AF65-F5344CB8AC3E}">
        <p14:creationId xmlns:p14="http://schemas.microsoft.com/office/powerpoint/2010/main" val="9485152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000">
        <p14:prism/>
      </p:transition>
    </mc:Choice>
    <mc:Fallback xmlns="">
      <p:transition spd="slow" advTm="6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45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800"/>
                            </p:stCondLst>
                            <p:childTnLst>
                              <p:par>
                                <p:cTn id="2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82" y="1284"/>
            <a:ext cx="12186618" cy="6856716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05945" y="3316030"/>
            <a:ext cx="2708181" cy="2937581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737924" y="3083936"/>
            <a:ext cx="2147507" cy="3082629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689512" y="3256192"/>
            <a:ext cx="1677343" cy="305725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651016" y="1243353"/>
            <a:ext cx="978450" cy="14208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0027788" y="2736078"/>
            <a:ext cx="1702757" cy="1040229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195677" y="1732436"/>
            <a:ext cx="902207" cy="545486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9204564" y="640047"/>
            <a:ext cx="2401650" cy="1623772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059326" y="111653"/>
            <a:ext cx="2400109" cy="299965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6507994" y="1611478"/>
            <a:ext cx="1138810" cy="105267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4689512" y="274093"/>
            <a:ext cx="1845750" cy="190022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6850126" y="48872"/>
            <a:ext cx="1700019" cy="1639377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176499" y="4212103"/>
            <a:ext cx="1765654" cy="2201315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10120542" y="4248566"/>
            <a:ext cx="1871431" cy="1681448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6485023" y="2886976"/>
            <a:ext cx="978450" cy="8499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14252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000">
        <p14:prism/>
      </p:transition>
    </mc:Choice>
    <mc:Fallback xmlns="">
      <p:transition spd="slow" advTm="6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01127" y="4260001"/>
            <a:ext cx="6881924" cy="1063517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01126" y="2837052"/>
            <a:ext cx="6881924" cy="1063517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01127" y="1361157"/>
            <a:ext cx="6881924" cy="106351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46720" y="5586873"/>
            <a:ext cx="978450" cy="849943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7331" y="4451555"/>
            <a:ext cx="783284" cy="68041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1527672" flipH="1">
            <a:off x="445759" y="3392230"/>
            <a:ext cx="580372" cy="504148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1527672" flipH="1">
            <a:off x="1171500" y="2632127"/>
            <a:ext cx="471818" cy="40985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4410552" flipH="1">
            <a:off x="2114052" y="2207771"/>
            <a:ext cx="351640" cy="305457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4976051" y="3087713"/>
            <a:ext cx="424414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>
                <a:solidFill>
                  <a:srgbClr val="F0EAD8"/>
                </a:solidFill>
                <a:latin typeface="华康海报体W12(P)" panose="040B0C00000000000000" pitchFamily="82" charset="-122"/>
                <a:ea typeface="华康海报体W12(P)" panose="040B0C00000000000000" pitchFamily="82" charset="-122"/>
              </a:rPr>
              <a:t>单身</a:t>
            </a:r>
            <a:r>
              <a:rPr lang="en-US" altLang="zh-CN" sz="4000" dirty="0">
                <a:solidFill>
                  <a:srgbClr val="F0EAD8"/>
                </a:solidFill>
                <a:latin typeface="华康海报体W12(P)" panose="040B0C00000000000000" pitchFamily="82" charset="-122"/>
                <a:ea typeface="华康海报体W12(P)" panose="040B0C00000000000000" pitchFamily="82" charset="-122"/>
              </a:rPr>
              <a:t>·</a:t>
            </a:r>
            <a:r>
              <a:rPr lang="zh-CN" altLang="en-US" sz="4000" dirty="0">
                <a:solidFill>
                  <a:srgbClr val="F0EAD8"/>
                </a:solidFill>
                <a:latin typeface="华康海报体W12(P)" panose="040B0C00000000000000" pitchFamily="82" charset="-122"/>
                <a:ea typeface="华康海报体W12(P)" panose="040B0C00000000000000" pitchFamily="82" charset="-122"/>
              </a:rPr>
              <a:t>狗的日子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4683950" y="4520070"/>
            <a:ext cx="482834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>
                <a:solidFill>
                  <a:srgbClr val="F0EAD8"/>
                </a:solidFill>
                <a:latin typeface="华康海报体W12(P)" panose="040B0C00000000000000" pitchFamily="82" charset="-122"/>
                <a:ea typeface="华康海报体W12(P)" panose="040B0C00000000000000" pitchFamily="82" charset="-122"/>
              </a:rPr>
              <a:t>单身</a:t>
            </a:r>
            <a:r>
              <a:rPr lang="en-US" altLang="zh-CN" sz="4000" dirty="0">
                <a:solidFill>
                  <a:srgbClr val="F0EAD8"/>
                </a:solidFill>
                <a:latin typeface="华康海报体W12(P)" panose="040B0C00000000000000" pitchFamily="82" charset="-122"/>
                <a:ea typeface="华康海报体W12(P)" panose="040B0C00000000000000" pitchFamily="82" charset="-122"/>
              </a:rPr>
              <a:t>·</a:t>
            </a:r>
            <a:r>
              <a:rPr lang="zh-CN" altLang="en-US" sz="4000" dirty="0">
                <a:solidFill>
                  <a:srgbClr val="F0EAD8"/>
                </a:solidFill>
                <a:latin typeface="华康海报体W12(P)" panose="040B0C00000000000000" pitchFamily="82" charset="-122"/>
                <a:ea typeface="华康海报体W12(P)" panose="040B0C00000000000000" pitchFamily="82" charset="-122"/>
              </a:rPr>
              <a:t>狗的旅游日子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5553464" y="1652613"/>
            <a:ext cx="237724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>
                <a:solidFill>
                  <a:srgbClr val="F0EAD8"/>
                </a:solidFill>
                <a:latin typeface="华康海报体W12(P)" panose="040B0C00000000000000" pitchFamily="82" charset="-122"/>
                <a:ea typeface="华康海报体W12(P)" panose="040B0C00000000000000" pitchFamily="82" charset="-122"/>
              </a:rPr>
              <a:t>单身</a:t>
            </a:r>
            <a:r>
              <a:rPr lang="en-US" altLang="zh-CN" sz="4000" dirty="0">
                <a:solidFill>
                  <a:srgbClr val="F0EAD8"/>
                </a:solidFill>
                <a:latin typeface="华康海报体W12(P)" panose="040B0C00000000000000" pitchFamily="82" charset="-122"/>
                <a:ea typeface="华康海报体W12(P)" panose="040B0C00000000000000" pitchFamily="82" charset="-122"/>
              </a:rPr>
              <a:t>·</a:t>
            </a:r>
            <a:r>
              <a:rPr lang="zh-CN" altLang="en-US" sz="4000" dirty="0">
                <a:solidFill>
                  <a:srgbClr val="F0EAD8"/>
                </a:solidFill>
                <a:latin typeface="华康海报体W12(P)" panose="040B0C00000000000000" pitchFamily="82" charset="-122"/>
                <a:ea typeface="华康海报体W12(P)" panose="040B0C00000000000000" pitchFamily="82" charset="-122"/>
              </a:rPr>
              <a:t>狗</a:t>
            </a:r>
          </a:p>
        </p:txBody>
      </p:sp>
    </p:spTree>
    <p:extLst>
      <p:ext uri="{BB962C8B-B14F-4D97-AF65-F5344CB8AC3E}">
        <p14:creationId xmlns:p14="http://schemas.microsoft.com/office/powerpoint/2010/main" val="26812750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000">
        <p14:prism/>
      </p:transition>
    </mc:Choice>
    <mc:Fallback xmlns="">
      <p:transition spd="slow" advTm="6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500"/>
                            </p:stCondLst>
                            <p:childTnLst>
                              <p:par>
                                <p:cTn id="42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7000"/>
                            </p:stCondLst>
                            <p:childTnLst>
                              <p:par>
                                <p:cTn id="50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9000"/>
                            </p:stCondLst>
                            <p:childTnLst>
                              <p:par>
                                <p:cTn id="67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3000"/>
                            </p:stCondLst>
                            <p:childTnLst>
                              <p:par>
                                <p:cTn id="7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15000"/>
                            </p:stCondLst>
                            <p:childTnLst>
                              <p:par>
                                <p:cTn id="92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1535723" y="1459807"/>
            <a:ext cx="7738357" cy="2999650"/>
            <a:chOff x="1535723" y="1459807"/>
            <a:chExt cx="7738357" cy="2999650"/>
          </a:xfrm>
        </p:grpSpPr>
        <p:grpSp>
          <p:nvGrpSpPr>
            <p:cNvPr id="8" name="组合 7"/>
            <p:cNvGrpSpPr/>
            <p:nvPr/>
          </p:nvGrpSpPr>
          <p:grpSpPr>
            <a:xfrm>
              <a:off x="1535723" y="2667000"/>
              <a:ext cx="6377354" cy="1511832"/>
              <a:chOff x="1535723" y="2667000"/>
              <a:chExt cx="6377354" cy="1511832"/>
            </a:xfrm>
          </p:grpSpPr>
          <p:grpSp>
            <p:nvGrpSpPr>
              <p:cNvPr id="7" name="组合 6"/>
              <p:cNvGrpSpPr/>
              <p:nvPr/>
            </p:nvGrpSpPr>
            <p:grpSpPr>
              <a:xfrm>
                <a:off x="1535723" y="2667000"/>
                <a:ext cx="6377354" cy="1511832"/>
                <a:chOff x="1535723" y="2667000"/>
                <a:chExt cx="6377354" cy="1511832"/>
              </a:xfrm>
            </p:grpSpPr>
            <p:sp>
              <p:nvSpPr>
                <p:cNvPr id="3" name="流程图: 资料带 2"/>
                <p:cNvSpPr/>
                <p:nvPr/>
              </p:nvSpPr>
              <p:spPr>
                <a:xfrm>
                  <a:off x="1535723" y="2667000"/>
                  <a:ext cx="6377354" cy="1511832"/>
                </a:xfrm>
                <a:prstGeom prst="flowChartPunchedTape">
                  <a:avLst/>
                </a:prstGeom>
                <a:solidFill>
                  <a:srgbClr val="587087">
                    <a:alpha val="61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" name="流程图: 资料带 3"/>
                <p:cNvSpPr/>
                <p:nvPr/>
              </p:nvSpPr>
              <p:spPr>
                <a:xfrm>
                  <a:off x="1746738" y="2875388"/>
                  <a:ext cx="5955323" cy="1162645"/>
                </a:xfrm>
                <a:prstGeom prst="flowChartPunchedTape">
                  <a:avLst/>
                </a:prstGeom>
                <a:noFill/>
                <a:ln>
                  <a:solidFill>
                    <a:schemeClr val="bg1"/>
                  </a:solidFill>
                  <a:prstDash val="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6" name="文本框 5"/>
              <p:cNvSpPr txBox="1"/>
              <p:nvPr/>
            </p:nvSpPr>
            <p:spPr>
              <a:xfrm>
                <a:off x="3718751" y="3046604"/>
                <a:ext cx="2377249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4000" dirty="0">
                    <a:solidFill>
                      <a:srgbClr val="F0EAD8"/>
                    </a:solidFill>
                    <a:latin typeface="华康海报体W12(P)" panose="040B0C00000000000000" pitchFamily="82" charset="-122"/>
                    <a:ea typeface="华康海报体W12(P)" panose="040B0C00000000000000" pitchFamily="82" charset="-122"/>
                  </a:rPr>
                  <a:t>单身</a:t>
                </a:r>
                <a:r>
                  <a:rPr lang="en-US" altLang="zh-CN" sz="4000" dirty="0">
                    <a:solidFill>
                      <a:srgbClr val="F0EAD8"/>
                    </a:solidFill>
                    <a:latin typeface="华康海报体W12(P)" panose="040B0C00000000000000" pitchFamily="82" charset="-122"/>
                    <a:ea typeface="华康海报体W12(P)" panose="040B0C00000000000000" pitchFamily="82" charset="-122"/>
                  </a:rPr>
                  <a:t>·</a:t>
                </a:r>
                <a:r>
                  <a:rPr lang="zh-CN" altLang="en-US" sz="4000" dirty="0">
                    <a:solidFill>
                      <a:srgbClr val="F0EAD8"/>
                    </a:solidFill>
                    <a:latin typeface="华康海报体W12(P)" panose="040B0C00000000000000" pitchFamily="82" charset="-122"/>
                    <a:ea typeface="华康海报体W12(P)" panose="040B0C00000000000000" pitchFamily="82" charset="-122"/>
                  </a:rPr>
                  <a:t>狗</a:t>
                </a:r>
              </a:p>
            </p:txBody>
          </p:sp>
        </p:grpSp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873971" y="1459807"/>
              <a:ext cx="2400109" cy="29996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5778012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000">
        <p14:prism/>
      </p:transition>
    </mc:Choice>
    <mc:Fallback xmlns="">
      <p:transition spd="slow" advTm="6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000"/>
                            </p:stCondLst>
                            <p:childTnLst>
                              <p:par>
                                <p:cTn id="10" presetID="2" presetClass="exit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" dur="3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3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任意多边形: 形状 8"/>
          <p:cNvSpPr/>
          <p:nvPr/>
        </p:nvSpPr>
        <p:spPr>
          <a:xfrm>
            <a:off x="2215662" y="3278288"/>
            <a:ext cx="1246206" cy="1332899"/>
          </a:xfrm>
          <a:custGeom>
            <a:avLst/>
            <a:gdLst>
              <a:gd name="connsiteX0" fmla="*/ 0 w 1348154"/>
              <a:gd name="connsiteY0" fmla="*/ 0 h 1441939"/>
              <a:gd name="connsiteX1" fmla="*/ 339970 w 1348154"/>
              <a:gd name="connsiteY1" fmla="*/ 703385 h 1441939"/>
              <a:gd name="connsiteX2" fmla="*/ 1348154 w 1348154"/>
              <a:gd name="connsiteY2" fmla="*/ 1441939 h 1441939"/>
              <a:gd name="connsiteX0" fmla="*/ 0 w 1348154"/>
              <a:gd name="connsiteY0" fmla="*/ 0 h 1441939"/>
              <a:gd name="connsiteX1" fmla="*/ 468924 w 1348154"/>
              <a:gd name="connsiteY1" fmla="*/ 621323 h 1441939"/>
              <a:gd name="connsiteX2" fmla="*/ 1348154 w 1348154"/>
              <a:gd name="connsiteY2" fmla="*/ 1441939 h 1441939"/>
              <a:gd name="connsiteX0" fmla="*/ 0 w 1348154"/>
              <a:gd name="connsiteY0" fmla="*/ 0 h 1441939"/>
              <a:gd name="connsiteX1" fmla="*/ 468924 w 1348154"/>
              <a:gd name="connsiteY1" fmla="*/ 621323 h 1441939"/>
              <a:gd name="connsiteX2" fmla="*/ 1348154 w 1348154"/>
              <a:gd name="connsiteY2" fmla="*/ 1441939 h 14419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348154" h="1441939">
                <a:moveTo>
                  <a:pt x="0" y="0"/>
                </a:moveTo>
                <a:cubicBezTo>
                  <a:pt x="174870" y="231531"/>
                  <a:pt x="244232" y="381000"/>
                  <a:pt x="468924" y="621323"/>
                </a:cubicBezTo>
                <a:cubicBezTo>
                  <a:pt x="693616" y="861646"/>
                  <a:pt x="1100016" y="1342293"/>
                  <a:pt x="1348154" y="1441939"/>
                </a:cubicBezTo>
              </a:path>
            </a:pathLst>
          </a:custGeom>
          <a:noFill/>
          <a:ln w="19050"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任意多边形: 形状 9"/>
          <p:cNvSpPr/>
          <p:nvPr/>
        </p:nvSpPr>
        <p:spPr>
          <a:xfrm rot="16200000">
            <a:off x="5230629" y="3033486"/>
            <a:ext cx="1348154" cy="1441939"/>
          </a:xfrm>
          <a:custGeom>
            <a:avLst/>
            <a:gdLst>
              <a:gd name="connsiteX0" fmla="*/ 0 w 1348154"/>
              <a:gd name="connsiteY0" fmla="*/ 0 h 1441939"/>
              <a:gd name="connsiteX1" fmla="*/ 339970 w 1348154"/>
              <a:gd name="connsiteY1" fmla="*/ 703385 h 1441939"/>
              <a:gd name="connsiteX2" fmla="*/ 1348154 w 1348154"/>
              <a:gd name="connsiteY2" fmla="*/ 1441939 h 1441939"/>
              <a:gd name="connsiteX0" fmla="*/ 0 w 1348154"/>
              <a:gd name="connsiteY0" fmla="*/ 0 h 1441939"/>
              <a:gd name="connsiteX1" fmla="*/ 539263 w 1348154"/>
              <a:gd name="connsiteY1" fmla="*/ 656495 h 1441939"/>
              <a:gd name="connsiteX2" fmla="*/ 1348154 w 1348154"/>
              <a:gd name="connsiteY2" fmla="*/ 1441939 h 1441939"/>
              <a:gd name="connsiteX0" fmla="*/ 0 w 1348154"/>
              <a:gd name="connsiteY0" fmla="*/ 0 h 1441939"/>
              <a:gd name="connsiteX1" fmla="*/ 539263 w 1348154"/>
              <a:gd name="connsiteY1" fmla="*/ 656495 h 1441939"/>
              <a:gd name="connsiteX2" fmla="*/ 1348154 w 1348154"/>
              <a:gd name="connsiteY2" fmla="*/ 1441939 h 1441939"/>
              <a:gd name="connsiteX0" fmla="*/ 0 w 1348154"/>
              <a:gd name="connsiteY0" fmla="*/ 0 h 1441939"/>
              <a:gd name="connsiteX1" fmla="*/ 539263 w 1348154"/>
              <a:gd name="connsiteY1" fmla="*/ 656495 h 1441939"/>
              <a:gd name="connsiteX2" fmla="*/ 1348154 w 1348154"/>
              <a:gd name="connsiteY2" fmla="*/ 1441939 h 14419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348154" h="1441939">
                <a:moveTo>
                  <a:pt x="0" y="0"/>
                </a:moveTo>
                <a:cubicBezTo>
                  <a:pt x="139701" y="266704"/>
                  <a:pt x="314571" y="416172"/>
                  <a:pt x="539263" y="656495"/>
                </a:cubicBezTo>
                <a:cubicBezTo>
                  <a:pt x="763955" y="896818"/>
                  <a:pt x="1111738" y="1178173"/>
                  <a:pt x="1348154" y="1441939"/>
                </a:cubicBezTo>
              </a:path>
            </a:pathLst>
          </a:custGeom>
          <a:noFill/>
          <a:ln w="19050"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任意多边形: 形状 10"/>
          <p:cNvSpPr/>
          <p:nvPr/>
        </p:nvSpPr>
        <p:spPr>
          <a:xfrm>
            <a:off x="8090891" y="3121759"/>
            <a:ext cx="1348154" cy="1441939"/>
          </a:xfrm>
          <a:custGeom>
            <a:avLst/>
            <a:gdLst>
              <a:gd name="connsiteX0" fmla="*/ 0 w 1348154"/>
              <a:gd name="connsiteY0" fmla="*/ 0 h 1441939"/>
              <a:gd name="connsiteX1" fmla="*/ 339970 w 1348154"/>
              <a:gd name="connsiteY1" fmla="*/ 703385 h 1441939"/>
              <a:gd name="connsiteX2" fmla="*/ 1348154 w 1348154"/>
              <a:gd name="connsiteY2" fmla="*/ 1441939 h 1441939"/>
              <a:gd name="connsiteX0" fmla="*/ 0 w 1348154"/>
              <a:gd name="connsiteY0" fmla="*/ 0 h 1441939"/>
              <a:gd name="connsiteX1" fmla="*/ 463717 w 1348154"/>
              <a:gd name="connsiteY1" fmla="*/ 621681 h 1441939"/>
              <a:gd name="connsiteX2" fmla="*/ 1348154 w 1348154"/>
              <a:gd name="connsiteY2" fmla="*/ 1441939 h 1441939"/>
              <a:gd name="connsiteX0" fmla="*/ 0 w 1348154"/>
              <a:gd name="connsiteY0" fmla="*/ 0 h 1441939"/>
              <a:gd name="connsiteX1" fmla="*/ 463717 w 1348154"/>
              <a:gd name="connsiteY1" fmla="*/ 621681 h 1441939"/>
              <a:gd name="connsiteX2" fmla="*/ 1348154 w 1348154"/>
              <a:gd name="connsiteY2" fmla="*/ 1441939 h 1441939"/>
              <a:gd name="connsiteX0" fmla="*/ 0 w 1348154"/>
              <a:gd name="connsiteY0" fmla="*/ 0 h 1441939"/>
              <a:gd name="connsiteX1" fmla="*/ 463717 w 1348154"/>
              <a:gd name="connsiteY1" fmla="*/ 621681 h 1441939"/>
              <a:gd name="connsiteX2" fmla="*/ 1348154 w 1348154"/>
              <a:gd name="connsiteY2" fmla="*/ 1441939 h 1441939"/>
              <a:gd name="connsiteX0" fmla="*/ 0 w 1348154"/>
              <a:gd name="connsiteY0" fmla="*/ 0 h 1441939"/>
              <a:gd name="connsiteX1" fmla="*/ 463717 w 1348154"/>
              <a:gd name="connsiteY1" fmla="*/ 621681 h 1441939"/>
              <a:gd name="connsiteX2" fmla="*/ 1348154 w 1348154"/>
              <a:gd name="connsiteY2" fmla="*/ 1441939 h 14419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348154" h="1441939">
                <a:moveTo>
                  <a:pt x="0" y="0"/>
                </a:moveTo>
                <a:cubicBezTo>
                  <a:pt x="159552" y="204224"/>
                  <a:pt x="239025" y="381358"/>
                  <a:pt x="463717" y="621681"/>
                </a:cubicBezTo>
                <a:cubicBezTo>
                  <a:pt x="688409" y="862004"/>
                  <a:pt x="1228205" y="1186579"/>
                  <a:pt x="1348154" y="1441939"/>
                </a:cubicBezTo>
              </a:path>
            </a:pathLst>
          </a:custGeom>
          <a:noFill/>
          <a:ln w="19050"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0649" y="482094"/>
            <a:ext cx="1363504" cy="824392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3203936" y="3033883"/>
            <a:ext cx="231722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rgbClr val="587087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吃吃吃，逛逛逛，耍耍耍，欢迎微信公众号</a:t>
            </a:r>
            <a:r>
              <a:rPr lang="en-US" altLang="zh-CN" sz="1200" dirty="0">
                <a:solidFill>
                  <a:srgbClr val="587087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——</a:t>
            </a:r>
            <a:r>
              <a:rPr lang="zh-CN" altLang="en-US" sz="1200" dirty="0">
                <a:solidFill>
                  <a:srgbClr val="587087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关注广告集装箱，免费获得各种精美</a:t>
            </a:r>
            <a:r>
              <a:rPr lang="en-US" altLang="zh-CN" sz="1200" dirty="0">
                <a:solidFill>
                  <a:srgbClr val="587087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ppt</a:t>
            </a:r>
            <a:r>
              <a:rPr lang="zh-CN" altLang="en-US" sz="1200" dirty="0">
                <a:solidFill>
                  <a:srgbClr val="587087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模板！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6244714" y="4255956"/>
            <a:ext cx="231722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587087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defRPr>
            </a:lvl1pPr>
          </a:lstStyle>
          <a:p>
            <a:r>
              <a:rPr lang="zh-CN" altLang="en-US" dirty="0"/>
              <a:t>吃吃吃，逛逛逛，耍耍耍，欢迎微信公众号</a:t>
            </a:r>
            <a:r>
              <a:rPr lang="en-US" altLang="zh-CN" dirty="0"/>
              <a:t>——</a:t>
            </a:r>
            <a:r>
              <a:rPr lang="zh-CN" altLang="en-US" dirty="0"/>
              <a:t>关注广告集装箱，免费获得各种精美</a:t>
            </a:r>
            <a:r>
              <a:rPr lang="en-US" altLang="zh-CN" dirty="0"/>
              <a:t>ppt</a:t>
            </a:r>
            <a:r>
              <a:rPr lang="zh-CN" altLang="en-US" dirty="0"/>
              <a:t>模板！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9106238" y="3033883"/>
            <a:ext cx="231722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587087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defRPr>
            </a:lvl1pPr>
          </a:lstStyle>
          <a:p>
            <a:r>
              <a:rPr lang="zh-CN" altLang="en-US" dirty="0"/>
              <a:t>吃吃吃，逛逛逛，耍耍耍，欢迎微信公众号</a:t>
            </a:r>
            <a:r>
              <a:rPr lang="en-US" altLang="zh-CN" dirty="0"/>
              <a:t>——</a:t>
            </a:r>
            <a:r>
              <a:rPr lang="zh-CN" altLang="en-US" dirty="0"/>
              <a:t>关注广告集装箱，免费获得各种精美</a:t>
            </a:r>
            <a:r>
              <a:rPr lang="en-US" altLang="zh-CN" dirty="0"/>
              <a:t>ppt</a:t>
            </a:r>
            <a:r>
              <a:rPr lang="zh-CN" altLang="en-US" dirty="0"/>
              <a:t>模板！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288414" y="4255956"/>
            <a:ext cx="231722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587087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defRPr>
            </a:lvl1pPr>
          </a:lstStyle>
          <a:p>
            <a:r>
              <a:rPr lang="zh-CN" altLang="en-US" dirty="0"/>
              <a:t>吃吃吃，逛逛逛，耍耍耍，欢迎微信公众号</a:t>
            </a:r>
            <a:r>
              <a:rPr lang="en-US" altLang="zh-CN" dirty="0"/>
              <a:t>——</a:t>
            </a:r>
            <a:r>
              <a:rPr lang="zh-CN" altLang="en-US" dirty="0"/>
              <a:t>关注广告集装箱，免费获得各种精美</a:t>
            </a:r>
            <a:r>
              <a:rPr lang="en-US" altLang="zh-CN" dirty="0"/>
              <a:t>ppt</a:t>
            </a:r>
            <a:r>
              <a:rPr lang="zh-CN" altLang="en-US" dirty="0"/>
              <a:t>模板！</a:t>
            </a:r>
          </a:p>
        </p:txBody>
      </p:sp>
      <p:grpSp>
        <p:nvGrpSpPr>
          <p:cNvPr id="13" name="组合 12"/>
          <p:cNvGrpSpPr/>
          <p:nvPr/>
        </p:nvGrpSpPr>
        <p:grpSpPr>
          <a:xfrm>
            <a:off x="1437335" y="1949217"/>
            <a:ext cx="1352758" cy="1251812"/>
            <a:chOff x="1437335" y="1949217"/>
            <a:chExt cx="1352758" cy="1251812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437335" y="1949217"/>
              <a:ext cx="1352758" cy="1251812"/>
            </a:xfrm>
            <a:prstGeom prst="rect">
              <a:avLst/>
            </a:prstGeom>
          </p:spPr>
        </p:pic>
        <p:sp>
          <p:nvSpPr>
            <p:cNvPr id="32" name="任意多边形 465"/>
            <p:cNvSpPr/>
            <p:nvPr/>
          </p:nvSpPr>
          <p:spPr>
            <a:xfrm>
              <a:off x="1842418" y="2254341"/>
              <a:ext cx="542592" cy="599064"/>
            </a:xfrm>
            <a:custGeom>
              <a:avLst/>
              <a:gdLst>
                <a:gd name="connsiteX0" fmla="*/ 166687 w 335756"/>
                <a:gd name="connsiteY0" fmla="*/ 0 h 414338"/>
                <a:gd name="connsiteX1" fmla="*/ 19050 w 335756"/>
                <a:gd name="connsiteY1" fmla="*/ 202406 h 414338"/>
                <a:gd name="connsiteX2" fmla="*/ 26194 w 335756"/>
                <a:gd name="connsiteY2" fmla="*/ 330994 h 414338"/>
                <a:gd name="connsiteX3" fmla="*/ 40481 w 335756"/>
                <a:gd name="connsiteY3" fmla="*/ 352425 h 414338"/>
                <a:gd name="connsiteX4" fmla="*/ 0 w 335756"/>
                <a:gd name="connsiteY4" fmla="*/ 385763 h 414338"/>
                <a:gd name="connsiteX5" fmla="*/ 164306 w 335756"/>
                <a:gd name="connsiteY5" fmla="*/ 414338 h 414338"/>
                <a:gd name="connsiteX6" fmla="*/ 335756 w 335756"/>
                <a:gd name="connsiteY6" fmla="*/ 390525 h 414338"/>
                <a:gd name="connsiteX7" fmla="*/ 297656 w 335756"/>
                <a:gd name="connsiteY7" fmla="*/ 352425 h 414338"/>
                <a:gd name="connsiteX8" fmla="*/ 316706 w 335756"/>
                <a:gd name="connsiteY8" fmla="*/ 330994 h 414338"/>
                <a:gd name="connsiteX9" fmla="*/ 326231 w 335756"/>
                <a:gd name="connsiteY9" fmla="*/ 197644 h 414338"/>
                <a:gd name="connsiteX10" fmla="*/ 166687 w 335756"/>
                <a:gd name="connsiteY10" fmla="*/ 0 h 414338"/>
                <a:gd name="connsiteX0" fmla="*/ 166687 w 335756"/>
                <a:gd name="connsiteY0" fmla="*/ 600 h 414938"/>
                <a:gd name="connsiteX1" fmla="*/ 19050 w 335756"/>
                <a:gd name="connsiteY1" fmla="*/ 203006 h 414938"/>
                <a:gd name="connsiteX2" fmla="*/ 26194 w 335756"/>
                <a:gd name="connsiteY2" fmla="*/ 331594 h 414938"/>
                <a:gd name="connsiteX3" fmla="*/ 40481 w 335756"/>
                <a:gd name="connsiteY3" fmla="*/ 353025 h 414938"/>
                <a:gd name="connsiteX4" fmla="*/ 0 w 335756"/>
                <a:gd name="connsiteY4" fmla="*/ 386363 h 414938"/>
                <a:gd name="connsiteX5" fmla="*/ 164306 w 335756"/>
                <a:gd name="connsiteY5" fmla="*/ 414938 h 414938"/>
                <a:gd name="connsiteX6" fmla="*/ 335756 w 335756"/>
                <a:gd name="connsiteY6" fmla="*/ 391125 h 414938"/>
                <a:gd name="connsiteX7" fmla="*/ 297656 w 335756"/>
                <a:gd name="connsiteY7" fmla="*/ 353025 h 414938"/>
                <a:gd name="connsiteX8" fmla="*/ 316706 w 335756"/>
                <a:gd name="connsiteY8" fmla="*/ 331594 h 414938"/>
                <a:gd name="connsiteX9" fmla="*/ 326231 w 335756"/>
                <a:gd name="connsiteY9" fmla="*/ 198244 h 414938"/>
                <a:gd name="connsiteX10" fmla="*/ 166687 w 335756"/>
                <a:gd name="connsiteY10" fmla="*/ 600 h 414938"/>
                <a:gd name="connsiteX0" fmla="*/ 166687 w 335756"/>
                <a:gd name="connsiteY0" fmla="*/ 600 h 414938"/>
                <a:gd name="connsiteX1" fmla="*/ 4763 w 335756"/>
                <a:gd name="connsiteY1" fmla="*/ 203006 h 414938"/>
                <a:gd name="connsiteX2" fmla="*/ 26194 w 335756"/>
                <a:gd name="connsiteY2" fmla="*/ 331594 h 414938"/>
                <a:gd name="connsiteX3" fmla="*/ 40481 w 335756"/>
                <a:gd name="connsiteY3" fmla="*/ 353025 h 414938"/>
                <a:gd name="connsiteX4" fmla="*/ 0 w 335756"/>
                <a:gd name="connsiteY4" fmla="*/ 386363 h 414938"/>
                <a:gd name="connsiteX5" fmla="*/ 164306 w 335756"/>
                <a:gd name="connsiteY5" fmla="*/ 414938 h 414938"/>
                <a:gd name="connsiteX6" fmla="*/ 335756 w 335756"/>
                <a:gd name="connsiteY6" fmla="*/ 391125 h 414938"/>
                <a:gd name="connsiteX7" fmla="*/ 297656 w 335756"/>
                <a:gd name="connsiteY7" fmla="*/ 353025 h 414938"/>
                <a:gd name="connsiteX8" fmla="*/ 316706 w 335756"/>
                <a:gd name="connsiteY8" fmla="*/ 331594 h 414938"/>
                <a:gd name="connsiteX9" fmla="*/ 326231 w 335756"/>
                <a:gd name="connsiteY9" fmla="*/ 198244 h 414938"/>
                <a:gd name="connsiteX10" fmla="*/ 166687 w 335756"/>
                <a:gd name="connsiteY10" fmla="*/ 600 h 414938"/>
                <a:gd name="connsiteX0" fmla="*/ 166687 w 335756"/>
                <a:gd name="connsiteY0" fmla="*/ 638 h 414976"/>
                <a:gd name="connsiteX1" fmla="*/ 4763 w 335756"/>
                <a:gd name="connsiteY1" fmla="*/ 203044 h 414976"/>
                <a:gd name="connsiteX2" fmla="*/ 26194 w 335756"/>
                <a:gd name="connsiteY2" fmla="*/ 331632 h 414976"/>
                <a:gd name="connsiteX3" fmla="*/ 40481 w 335756"/>
                <a:gd name="connsiteY3" fmla="*/ 353063 h 414976"/>
                <a:gd name="connsiteX4" fmla="*/ 0 w 335756"/>
                <a:gd name="connsiteY4" fmla="*/ 386401 h 414976"/>
                <a:gd name="connsiteX5" fmla="*/ 164306 w 335756"/>
                <a:gd name="connsiteY5" fmla="*/ 414976 h 414976"/>
                <a:gd name="connsiteX6" fmla="*/ 335756 w 335756"/>
                <a:gd name="connsiteY6" fmla="*/ 391163 h 414976"/>
                <a:gd name="connsiteX7" fmla="*/ 297656 w 335756"/>
                <a:gd name="connsiteY7" fmla="*/ 353063 h 414976"/>
                <a:gd name="connsiteX8" fmla="*/ 316706 w 335756"/>
                <a:gd name="connsiteY8" fmla="*/ 331632 h 414976"/>
                <a:gd name="connsiteX9" fmla="*/ 326231 w 335756"/>
                <a:gd name="connsiteY9" fmla="*/ 198282 h 414976"/>
                <a:gd name="connsiteX10" fmla="*/ 166687 w 335756"/>
                <a:gd name="connsiteY10" fmla="*/ 638 h 414976"/>
                <a:gd name="connsiteX0" fmla="*/ 166687 w 335756"/>
                <a:gd name="connsiteY0" fmla="*/ 638 h 414976"/>
                <a:gd name="connsiteX1" fmla="*/ 14288 w 335756"/>
                <a:gd name="connsiteY1" fmla="*/ 203044 h 414976"/>
                <a:gd name="connsiteX2" fmla="*/ 26194 w 335756"/>
                <a:gd name="connsiteY2" fmla="*/ 331632 h 414976"/>
                <a:gd name="connsiteX3" fmla="*/ 40481 w 335756"/>
                <a:gd name="connsiteY3" fmla="*/ 353063 h 414976"/>
                <a:gd name="connsiteX4" fmla="*/ 0 w 335756"/>
                <a:gd name="connsiteY4" fmla="*/ 386401 h 414976"/>
                <a:gd name="connsiteX5" fmla="*/ 164306 w 335756"/>
                <a:gd name="connsiteY5" fmla="*/ 414976 h 414976"/>
                <a:gd name="connsiteX6" fmla="*/ 335756 w 335756"/>
                <a:gd name="connsiteY6" fmla="*/ 391163 h 414976"/>
                <a:gd name="connsiteX7" fmla="*/ 297656 w 335756"/>
                <a:gd name="connsiteY7" fmla="*/ 353063 h 414976"/>
                <a:gd name="connsiteX8" fmla="*/ 316706 w 335756"/>
                <a:gd name="connsiteY8" fmla="*/ 331632 h 414976"/>
                <a:gd name="connsiteX9" fmla="*/ 326231 w 335756"/>
                <a:gd name="connsiteY9" fmla="*/ 198282 h 414976"/>
                <a:gd name="connsiteX10" fmla="*/ 166687 w 335756"/>
                <a:gd name="connsiteY10" fmla="*/ 638 h 414976"/>
                <a:gd name="connsiteX0" fmla="*/ 166687 w 335756"/>
                <a:gd name="connsiteY0" fmla="*/ 638 h 414976"/>
                <a:gd name="connsiteX1" fmla="*/ 14288 w 335756"/>
                <a:gd name="connsiteY1" fmla="*/ 203044 h 414976"/>
                <a:gd name="connsiteX2" fmla="*/ 26194 w 335756"/>
                <a:gd name="connsiteY2" fmla="*/ 331632 h 414976"/>
                <a:gd name="connsiteX3" fmla="*/ 40481 w 335756"/>
                <a:gd name="connsiteY3" fmla="*/ 353063 h 414976"/>
                <a:gd name="connsiteX4" fmla="*/ 0 w 335756"/>
                <a:gd name="connsiteY4" fmla="*/ 386401 h 414976"/>
                <a:gd name="connsiteX5" fmla="*/ 164306 w 335756"/>
                <a:gd name="connsiteY5" fmla="*/ 414976 h 414976"/>
                <a:gd name="connsiteX6" fmla="*/ 335756 w 335756"/>
                <a:gd name="connsiteY6" fmla="*/ 391163 h 414976"/>
                <a:gd name="connsiteX7" fmla="*/ 297656 w 335756"/>
                <a:gd name="connsiteY7" fmla="*/ 353063 h 414976"/>
                <a:gd name="connsiteX8" fmla="*/ 316706 w 335756"/>
                <a:gd name="connsiteY8" fmla="*/ 331632 h 414976"/>
                <a:gd name="connsiteX9" fmla="*/ 326231 w 335756"/>
                <a:gd name="connsiteY9" fmla="*/ 198282 h 414976"/>
                <a:gd name="connsiteX10" fmla="*/ 166687 w 335756"/>
                <a:gd name="connsiteY10" fmla="*/ 638 h 414976"/>
                <a:gd name="connsiteX0" fmla="*/ 166687 w 335756"/>
                <a:gd name="connsiteY0" fmla="*/ 610 h 414948"/>
                <a:gd name="connsiteX1" fmla="*/ 14288 w 335756"/>
                <a:gd name="connsiteY1" fmla="*/ 203016 h 414948"/>
                <a:gd name="connsiteX2" fmla="*/ 26194 w 335756"/>
                <a:gd name="connsiteY2" fmla="*/ 331604 h 414948"/>
                <a:gd name="connsiteX3" fmla="*/ 40481 w 335756"/>
                <a:gd name="connsiteY3" fmla="*/ 353035 h 414948"/>
                <a:gd name="connsiteX4" fmla="*/ 0 w 335756"/>
                <a:gd name="connsiteY4" fmla="*/ 386373 h 414948"/>
                <a:gd name="connsiteX5" fmla="*/ 164306 w 335756"/>
                <a:gd name="connsiteY5" fmla="*/ 414948 h 414948"/>
                <a:gd name="connsiteX6" fmla="*/ 335756 w 335756"/>
                <a:gd name="connsiteY6" fmla="*/ 391135 h 414948"/>
                <a:gd name="connsiteX7" fmla="*/ 297656 w 335756"/>
                <a:gd name="connsiteY7" fmla="*/ 353035 h 414948"/>
                <a:gd name="connsiteX8" fmla="*/ 316706 w 335756"/>
                <a:gd name="connsiteY8" fmla="*/ 331604 h 414948"/>
                <a:gd name="connsiteX9" fmla="*/ 326231 w 335756"/>
                <a:gd name="connsiteY9" fmla="*/ 198254 h 414948"/>
                <a:gd name="connsiteX10" fmla="*/ 166687 w 335756"/>
                <a:gd name="connsiteY10" fmla="*/ 610 h 414948"/>
                <a:gd name="connsiteX0" fmla="*/ 178593 w 335756"/>
                <a:gd name="connsiteY0" fmla="*/ 610 h 414948"/>
                <a:gd name="connsiteX1" fmla="*/ 14288 w 335756"/>
                <a:gd name="connsiteY1" fmla="*/ 203016 h 414948"/>
                <a:gd name="connsiteX2" fmla="*/ 26194 w 335756"/>
                <a:gd name="connsiteY2" fmla="*/ 331604 h 414948"/>
                <a:gd name="connsiteX3" fmla="*/ 40481 w 335756"/>
                <a:gd name="connsiteY3" fmla="*/ 353035 h 414948"/>
                <a:gd name="connsiteX4" fmla="*/ 0 w 335756"/>
                <a:gd name="connsiteY4" fmla="*/ 386373 h 414948"/>
                <a:gd name="connsiteX5" fmla="*/ 164306 w 335756"/>
                <a:gd name="connsiteY5" fmla="*/ 414948 h 414948"/>
                <a:gd name="connsiteX6" fmla="*/ 335756 w 335756"/>
                <a:gd name="connsiteY6" fmla="*/ 391135 h 414948"/>
                <a:gd name="connsiteX7" fmla="*/ 297656 w 335756"/>
                <a:gd name="connsiteY7" fmla="*/ 353035 h 414948"/>
                <a:gd name="connsiteX8" fmla="*/ 316706 w 335756"/>
                <a:gd name="connsiteY8" fmla="*/ 331604 h 414948"/>
                <a:gd name="connsiteX9" fmla="*/ 326231 w 335756"/>
                <a:gd name="connsiteY9" fmla="*/ 198254 h 414948"/>
                <a:gd name="connsiteX10" fmla="*/ 178593 w 335756"/>
                <a:gd name="connsiteY10" fmla="*/ 610 h 414948"/>
                <a:gd name="connsiteX0" fmla="*/ 178593 w 335756"/>
                <a:gd name="connsiteY0" fmla="*/ 874 h 415212"/>
                <a:gd name="connsiteX1" fmla="*/ 14288 w 335756"/>
                <a:gd name="connsiteY1" fmla="*/ 203280 h 415212"/>
                <a:gd name="connsiteX2" fmla="*/ 26194 w 335756"/>
                <a:gd name="connsiteY2" fmla="*/ 331868 h 415212"/>
                <a:gd name="connsiteX3" fmla="*/ 40481 w 335756"/>
                <a:gd name="connsiteY3" fmla="*/ 353299 h 415212"/>
                <a:gd name="connsiteX4" fmla="*/ 0 w 335756"/>
                <a:gd name="connsiteY4" fmla="*/ 386637 h 415212"/>
                <a:gd name="connsiteX5" fmla="*/ 164306 w 335756"/>
                <a:gd name="connsiteY5" fmla="*/ 415212 h 415212"/>
                <a:gd name="connsiteX6" fmla="*/ 335756 w 335756"/>
                <a:gd name="connsiteY6" fmla="*/ 391399 h 415212"/>
                <a:gd name="connsiteX7" fmla="*/ 297656 w 335756"/>
                <a:gd name="connsiteY7" fmla="*/ 353299 h 415212"/>
                <a:gd name="connsiteX8" fmla="*/ 316706 w 335756"/>
                <a:gd name="connsiteY8" fmla="*/ 331868 h 415212"/>
                <a:gd name="connsiteX9" fmla="*/ 326231 w 335756"/>
                <a:gd name="connsiteY9" fmla="*/ 198518 h 415212"/>
                <a:gd name="connsiteX10" fmla="*/ 178593 w 335756"/>
                <a:gd name="connsiteY10" fmla="*/ 874 h 415212"/>
                <a:gd name="connsiteX0" fmla="*/ 178593 w 335756"/>
                <a:gd name="connsiteY0" fmla="*/ 930 h 415268"/>
                <a:gd name="connsiteX1" fmla="*/ 14288 w 335756"/>
                <a:gd name="connsiteY1" fmla="*/ 203336 h 415268"/>
                <a:gd name="connsiteX2" fmla="*/ 26194 w 335756"/>
                <a:gd name="connsiteY2" fmla="*/ 331924 h 415268"/>
                <a:gd name="connsiteX3" fmla="*/ 40481 w 335756"/>
                <a:gd name="connsiteY3" fmla="*/ 353355 h 415268"/>
                <a:gd name="connsiteX4" fmla="*/ 0 w 335756"/>
                <a:gd name="connsiteY4" fmla="*/ 386693 h 415268"/>
                <a:gd name="connsiteX5" fmla="*/ 164306 w 335756"/>
                <a:gd name="connsiteY5" fmla="*/ 415268 h 415268"/>
                <a:gd name="connsiteX6" fmla="*/ 335756 w 335756"/>
                <a:gd name="connsiteY6" fmla="*/ 391455 h 415268"/>
                <a:gd name="connsiteX7" fmla="*/ 297656 w 335756"/>
                <a:gd name="connsiteY7" fmla="*/ 353355 h 415268"/>
                <a:gd name="connsiteX8" fmla="*/ 316706 w 335756"/>
                <a:gd name="connsiteY8" fmla="*/ 331924 h 415268"/>
                <a:gd name="connsiteX9" fmla="*/ 326231 w 335756"/>
                <a:gd name="connsiteY9" fmla="*/ 198574 h 415268"/>
                <a:gd name="connsiteX10" fmla="*/ 178593 w 335756"/>
                <a:gd name="connsiteY10" fmla="*/ 930 h 415268"/>
                <a:gd name="connsiteX0" fmla="*/ 178593 w 335756"/>
                <a:gd name="connsiteY0" fmla="*/ 930 h 415268"/>
                <a:gd name="connsiteX1" fmla="*/ 14288 w 335756"/>
                <a:gd name="connsiteY1" fmla="*/ 203336 h 415268"/>
                <a:gd name="connsiteX2" fmla="*/ 26194 w 335756"/>
                <a:gd name="connsiteY2" fmla="*/ 331924 h 415268"/>
                <a:gd name="connsiteX3" fmla="*/ 40481 w 335756"/>
                <a:gd name="connsiteY3" fmla="*/ 353355 h 415268"/>
                <a:gd name="connsiteX4" fmla="*/ 0 w 335756"/>
                <a:gd name="connsiteY4" fmla="*/ 386693 h 415268"/>
                <a:gd name="connsiteX5" fmla="*/ 164306 w 335756"/>
                <a:gd name="connsiteY5" fmla="*/ 415268 h 415268"/>
                <a:gd name="connsiteX6" fmla="*/ 335756 w 335756"/>
                <a:gd name="connsiteY6" fmla="*/ 391455 h 415268"/>
                <a:gd name="connsiteX7" fmla="*/ 297656 w 335756"/>
                <a:gd name="connsiteY7" fmla="*/ 353355 h 415268"/>
                <a:gd name="connsiteX8" fmla="*/ 316706 w 335756"/>
                <a:gd name="connsiteY8" fmla="*/ 331924 h 415268"/>
                <a:gd name="connsiteX9" fmla="*/ 326231 w 335756"/>
                <a:gd name="connsiteY9" fmla="*/ 198574 h 415268"/>
                <a:gd name="connsiteX10" fmla="*/ 178593 w 335756"/>
                <a:gd name="connsiteY10" fmla="*/ 930 h 415268"/>
                <a:gd name="connsiteX0" fmla="*/ 178593 w 335756"/>
                <a:gd name="connsiteY0" fmla="*/ 930 h 415268"/>
                <a:gd name="connsiteX1" fmla="*/ 14288 w 335756"/>
                <a:gd name="connsiteY1" fmla="*/ 203336 h 415268"/>
                <a:gd name="connsiteX2" fmla="*/ 26194 w 335756"/>
                <a:gd name="connsiteY2" fmla="*/ 331924 h 415268"/>
                <a:gd name="connsiteX3" fmla="*/ 40481 w 335756"/>
                <a:gd name="connsiteY3" fmla="*/ 353355 h 415268"/>
                <a:gd name="connsiteX4" fmla="*/ 0 w 335756"/>
                <a:gd name="connsiteY4" fmla="*/ 386693 h 415268"/>
                <a:gd name="connsiteX5" fmla="*/ 164306 w 335756"/>
                <a:gd name="connsiteY5" fmla="*/ 415268 h 415268"/>
                <a:gd name="connsiteX6" fmla="*/ 335756 w 335756"/>
                <a:gd name="connsiteY6" fmla="*/ 391455 h 415268"/>
                <a:gd name="connsiteX7" fmla="*/ 297656 w 335756"/>
                <a:gd name="connsiteY7" fmla="*/ 353355 h 415268"/>
                <a:gd name="connsiteX8" fmla="*/ 316706 w 335756"/>
                <a:gd name="connsiteY8" fmla="*/ 331924 h 415268"/>
                <a:gd name="connsiteX9" fmla="*/ 326231 w 335756"/>
                <a:gd name="connsiteY9" fmla="*/ 198574 h 415268"/>
                <a:gd name="connsiteX10" fmla="*/ 178593 w 335756"/>
                <a:gd name="connsiteY10" fmla="*/ 930 h 415268"/>
                <a:gd name="connsiteX0" fmla="*/ 178593 w 335756"/>
                <a:gd name="connsiteY0" fmla="*/ 930 h 415268"/>
                <a:gd name="connsiteX1" fmla="*/ 14288 w 335756"/>
                <a:gd name="connsiteY1" fmla="*/ 203336 h 415268"/>
                <a:gd name="connsiteX2" fmla="*/ 26194 w 335756"/>
                <a:gd name="connsiteY2" fmla="*/ 331924 h 415268"/>
                <a:gd name="connsiteX3" fmla="*/ 40481 w 335756"/>
                <a:gd name="connsiteY3" fmla="*/ 353355 h 415268"/>
                <a:gd name="connsiteX4" fmla="*/ 0 w 335756"/>
                <a:gd name="connsiteY4" fmla="*/ 386693 h 415268"/>
                <a:gd name="connsiteX5" fmla="*/ 164306 w 335756"/>
                <a:gd name="connsiteY5" fmla="*/ 415268 h 415268"/>
                <a:gd name="connsiteX6" fmla="*/ 335756 w 335756"/>
                <a:gd name="connsiteY6" fmla="*/ 391455 h 415268"/>
                <a:gd name="connsiteX7" fmla="*/ 297656 w 335756"/>
                <a:gd name="connsiteY7" fmla="*/ 353355 h 415268"/>
                <a:gd name="connsiteX8" fmla="*/ 316706 w 335756"/>
                <a:gd name="connsiteY8" fmla="*/ 331924 h 415268"/>
                <a:gd name="connsiteX9" fmla="*/ 326231 w 335756"/>
                <a:gd name="connsiteY9" fmla="*/ 198574 h 415268"/>
                <a:gd name="connsiteX10" fmla="*/ 178593 w 335756"/>
                <a:gd name="connsiteY10" fmla="*/ 930 h 415268"/>
                <a:gd name="connsiteX0" fmla="*/ 178593 w 373856"/>
                <a:gd name="connsiteY0" fmla="*/ 930 h 415268"/>
                <a:gd name="connsiteX1" fmla="*/ 14288 w 373856"/>
                <a:gd name="connsiteY1" fmla="*/ 203336 h 415268"/>
                <a:gd name="connsiteX2" fmla="*/ 26194 w 373856"/>
                <a:gd name="connsiteY2" fmla="*/ 331924 h 415268"/>
                <a:gd name="connsiteX3" fmla="*/ 40481 w 373856"/>
                <a:gd name="connsiteY3" fmla="*/ 353355 h 415268"/>
                <a:gd name="connsiteX4" fmla="*/ 0 w 373856"/>
                <a:gd name="connsiteY4" fmla="*/ 386693 h 415268"/>
                <a:gd name="connsiteX5" fmla="*/ 164306 w 373856"/>
                <a:gd name="connsiteY5" fmla="*/ 415268 h 415268"/>
                <a:gd name="connsiteX6" fmla="*/ 335756 w 373856"/>
                <a:gd name="connsiteY6" fmla="*/ 391455 h 415268"/>
                <a:gd name="connsiteX7" fmla="*/ 297656 w 373856"/>
                <a:gd name="connsiteY7" fmla="*/ 353355 h 415268"/>
                <a:gd name="connsiteX8" fmla="*/ 316706 w 373856"/>
                <a:gd name="connsiteY8" fmla="*/ 331924 h 415268"/>
                <a:gd name="connsiteX9" fmla="*/ 373856 w 373856"/>
                <a:gd name="connsiteY9" fmla="*/ 198574 h 415268"/>
                <a:gd name="connsiteX10" fmla="*/ 178593 w 373856"/>
                <a:gd name="connsiteY10" fmla="*/ 930 h 415268"/>
                <a:gd name="connsiteX0" fmla="*/ 178593 w 335756"/>
                <a:gd name="connsiteY0" fmla="*/ 930 h 415268"/>
                <a:gd name="connsiteX1" fmla="*/ 14288 w 335756"/>
                <a:gd name="connsiteY1" fmla="*/ 203336 h 415268"/>
                <a:gd name="connsiteX2" fmla="*/ 26194 w 335756"/>
                <a:gd name="connsiteY2" fmla="*/ 331924 h 415268"/>
                <a:gd name="connsiteX3" fmla="*/ 40481 w 335756"/>
                <a:gd name="connsiteY3" fmla="*/ 353355 h 415268"/>
                <a:gd name="connsiteX4" fmla="*/ 0 w 335756"/>
                <a:gd name="connsiteY4" fmla="*/ 386693 h 415268"/>
                <a:gd name="connsiteX5" fmla="*/ 164306 w 335756"/>
                <a:gd name="connsiteY5" fmla="*/ 415268 h 415268"/>
                <a:gd name="connsiteX6" fmla="*/ 335756 w 335756"/>
                <a:gd name="connsiteY6" fmla="*/ 391455 h 415268"/>
                <a:gd name="connsiteX7" fmla="*/ 297656 w 335756"/>
                <a:gd name="connsiteY7" fmla="*/ 353355 h 415268"/>
                <a:gd name="connsiteX8" fmla="*/ 316706 w 335756"/>
                <a:gd name="connsiteY8" fmla="*/ 331924 h 415268"/>
                <a:gd name="connsiteX9" fmla="*/ 323850 w 335756"/>
                <a:gd name="connsiteY9" fmla="*/ 203337 h 415268"/>
                <a:gd name="connsiteX10" fmla="*/ 178593 w 335756"/>
                <a:gd name="connsiteY10" fmla="*/ 930 h 415268"/>
                <a:gd name="connsiteX0" fmla="*/ 178593 w 335756"/>
                <a:gd name="connsiteY0" fmla="*/ 930 h 415268"/>
                <a:gd name="connsiteX1" fmla="*/ 14288 w 335756"/>
                <a:gd name="connsiteY1" fmla="*/ 203336 h 415268"/>
                <a:gd name="connsiteX2" fmla="*/ 26194 w 335756"/>
                <a:gd name="connsiteY2" fmla="*/ 331924 h 415268"/>
                <a:gd name="connsiteX3" fmla="*/ 40481 w 335756"/>
                <a:gd name="connsiteY3" fmla="*/ 353355 h 415268"/>
                <a:gd name="connsiteX4" fmla="*/ 0 w 335756"/>
                <a:gd name="connsiteY4" fmla="*/ 386693 h 415268"/>
                <a:gd name="connsiteX5" fmla="*/ 164306 w 335756"/>
                <a:gd name="connsiteY5" fmla="*/ 415268 h 415268"/>
                <a:gd name="connsiteX6" fmla="*/ 335756 w 335756"/>
                <a:gd name="connsiteY6" fmla="*/ 391455 h 415268"/>
                <a:gd name="connsiteX7" fmla="*/ 297656 w 335756"/>
                <a:gd name="connsiteY7" fmla="*/ 353355 h 415268"/>
                <a:gd name="connsiteX8" fmla="*/ 316706 w 335756"/>
                <a:gd name="connsiteY8" fmla="*/ 331924 h 415268"/>
                <a:gd name="connsiteX9" fmla="*/ 323850 w 335756"/>
                <a:gd name="connsiteY9" fmla="*/ 203337 h 415268"/>
                <a:gd name="connsiteX10" fmla="*/ 178593 w 335756"/>
                <a:gd name="connsiteY10" fmla="*/ 930 h 415268"/>
                <a:gd name="connsiteX0" fmla="*/ 178593 w 335756"/>
                <a:gd name="connsiteY0" fmla="*/ 930 h 415268"/>
                <a:gd name="connsiteX1" fmla="*/ 14288 w 335756"/>
                <a:gd name="connsiteY1" fmla="*/ 203336 h 415268"/>
                <a:gd name="connsiteX2" fmla="*/ 26194 w 335756"/>
                <a:gd name="connsiteY2" fmla="*/ 331924 h 415268"/>
                <a:gd name="connsiteX3" fmla="*/ 40481 w 335756"/>
                <a:gd name="connsiteY3" fmla="*/ 353355 h 415268"/>
                <a:gd name="connsiteX4" fmla="*/ 0 w 335756"/>
                <a:gd name="connsiteY4" fmla="*/ 386693 h 415268"/>
                <a:gd name="connsiteX5" fmla="*/ 164306 w 335756"/>
                <a:gd name="connsiteY5" fmla="*/ 415268 h 415268"/>
                <a:gd name="connsiteX6" fmla="*/ 335756 w 335756"/>
                <a:gd name="connsiteY6" fmla="*/ 391455 h 415268"/>
                <a:gd name="connsiteX7" fmla="*/ 297656 w 335756"/>
                <a:gd name="connsiteY7" fmla="*/ 353355 h 415268"/>
                <a:gd name="connsiteX8" fmla="*/ 316706 w 335756"/>
                <a:gd name="connsiteY8" fmla="*/ 331924 h 415268"/>
                <a:gd name="connsiteX9" fmla="*/ 323850 w 335756"/>
                <a:gd name="connsiteY9" fmla="*/ 203337 h 415268"/>
                <a:gd name="connsiteX10" fmla="*/ 178593 w 335756"/>
                <a:gd name="connsiteY10" fmla="*/ 930 h 415268"/>
                <a:gd name="connsiteX0" fmla="*/ 212294 w 369457"/>
                <a:gd name="connsiteY0" fmla="*/ 930 h 415268"/>
                <a:gd name="connsiteX1" fmla="*/ 47989 w 369457"/>
                <a:gd name="connsiteY1" fmla="*/ 203336 h 415268"/>
                <a:gd name="connsiteX2" fmla="*/ 59895 w 369457"/>
                <a:gd name="connsiteY2" fmla="*/ 331924 h 415268"/>
                <a:gd name="connsiteX3" fmla="*/ 74182 w 369457"/>
                <a:gd name="connsiteY3" fmla="*/ 353355 h 415268"/>
                <a:gd name="connsiteX4" fmla="*/ 33701 w 369457"/>
                <a:gd name="connsiteY4" fmla="*/ 386693 h 415268"/>
                <a:gd name="connsiteX5" fmla="*/ 198007 w 369457"/>
                <a:gd name="connsiteY5" fmla="*/ 415268 h 415268"/>
                <a:gd name="connsiteX6" fmla="*/ 369457 w 369457"/>
                <a:gd name="connsiteY6" fmla="*/ 391455 h 415268"/>
                <a:gd name="connsiteX7" fmla="*/ 331357 w 369457"/>
                <a:gd name="connsiteY7" fmla="*/ 353355 h 415268"/>
                <a:gd name="connsiteX8" fmla="*/ 350407 w 369457"/>
                <a:gd name="connsiteY8" fmla="*/ 331924 h 415268"/>
                <a:gd name="connsiteX9" fmla="*/ 357551 w 369457"/>
                <a:gd name="connsiteY9" fmla="*/ 203337 h 415268"/>
                <a:gd name="connsiteX10" fmla="*/ 212294 w 369457"/>
                <a:gd name="connsiteY10" fmla="*/ 930 h 415268"/>
                <a:gd name="connsiteX0" fmla="*/ 218163 w 375326"/>
                <a:gd name="connsiteY0" fmla="*/ 930 h 415268"/>
                <a:gd name="connsiteX1" fmla="*/ 53858 w 375326"/>
                <a:gd name="connsiteY1" fmla="*/ 203336 h 415268"/>
                <a:gd name="connsiteX2" fmla="*/ 65764 w 375326"/>
                <a:gd name="connsiteY2" fmla="*/ 331924 h 415268"/>
                <a:gd name="connsiteX3" fmla="*/ 80051 w 375326"/>
                <a:gd name="connsiteY3" fmla="*/ 353355 h 415268"/>
                <a:gd name="connsiteX4" fmla="*/ 39570 w 375326"/>
                <a:gd name="connsiteY4" fmla="*/ 386693 h 415268"/>
                <a:gd name="connsiteX5" fmla="*/ 203876 w 375326"/>
                <a:gd name="connsiteY5" fmla="*/ 415268 h 415268"/>
                <a:gd name="connsiteX6" fmla="*/ 375326 w 375326"/>
                <a:gd name="connsiteY6" fmla="*/ 391455 h 415268"/>
                <a:gd name="connsiteX7" fmla="*/ 337226 w 375326"/>
                <a:gd name="connsiteY7" fmla="*/ 353355 h 415268"/>
                <a:gd name="connsiteX8" fmla="*/ 356276 w 375326"/>
                <a:gd name="connsiteY8" fmla="*/ 331924 h 415268"/>
                <a:gd name="connsiteX9" fmla="*/ 363420 w 375326"/>
                <a:gd name="connsiteY9" fmla="*/ 203337 h 415268"/>
                <a:gd name="connsiteX10" fmla="*/ 218163 w 375326"/>
                <a:gd name="connsiteY10" fmla="*/ 930 h 415268"/>
                <a:gd name="connsiteX0" fmla="*/ 205513 w 362676"/>
                <a:gd name="connsiteY0" fmla="*/ 930 h 415268"/>
                <a:gd name="connsiteX1" fmla="*/ 41208 w 362676"/>
                <a:gd name="connsiteY1" fmla="*/ 203336 h 415268"/>
                <a:gd name="connsiteX2" fmla="*/ 53114 w 362676"/>
                <a:gd name="connsiteY2" fmla="*/ 331924 h 415268"/>
                <a:gd name="connsiteX3" fmla="*/ 67401 w 362676"/>
                <a:gd name="connsiteY3" fmla="*/ 353355 h 415268"/>
                <a:gd name="connsiteX4" fmla="*/ 26920 w 362676"/>
                <a:gd name="connsiteY4" fmla="*/ 386693 h 415268"/>
                <a:gd name="connsiteX5" fmla="*/ 191226 w 362676"/>
                <a:gd name="connsiteY5" fmla="*/ 415268 h 415268"/>
                <a:gd name="connsiteX6" fmla="*/ 362676 w 362676"/>
                <a:gd name="connsiteY6" fmla="*/ 391455 h 415268"/>
                <a:gd name="connsiteX7" fmla="*/ 324576 w 362676"/>
                <a:gd name="connsiteY7" fmla="*/ 353355 h 415268"/>
                <a:gd name="connsiteX8" fmla="*/ 343626 w 362676"/>
                <a:gd name="connsiteY8" fmla="*/ 331924 h 415268"/>
                <a:gd name="connsiteX9" fmla="*/ 350770 w 362676"/>
                <a:gd name="connsiteY9" fmla="*/ 203337 h 415268"/>
                <a:gd name="connsiteX10" fmla="*/ 205513 w 362676"/>
                <a:gd name="connsiteY10" fmla="*/ 930 h 415268"/>
                <a:gd name="connsiteX0" fmla="*/ 217108 w 374271"/>
                <a:gd name="connsiteY0" fmla="*/ 930 h 415268"/>
                <a:gd name="connsiteX1" fmla="*/ 52803 w 374271"/>
                <a:gd name="connsiteY1" fmla="*/ 203336 h 415268"/>
                <a:gd name="connsiteX2" fmla="*/ 64709 w 374271"/>
                <a:gd name="connsiteY2" fmla="*/ 331924 h 415268"/>
                <a:gd name="connsiteX3" fmla="*/ 78996 w 374271"/>
                <a:gd name="connsiteY3" fmla="*/ 353355 h 415268"/>
                <a:gd name="connsiteX4" fmla="*/ 38515 w 374271"/>
                <a:gd name="connsiteY4" fmla="*/ 386693 h 415268"/>
                <a:gd name="connsiteX5" fmla="*/ 202821 w 374271"/>
                <a:gd name="connsiteY5" fmla="*/ 415268 h 415268"/>
                <a:gd name="connsiteX6" fmla="*/ 374271 w 374271"/>
                <a:gd name="connsiteY6" fmla="*/ 391455 h 415268"/>
                <a:gd name="connsiteX7" fmla="*/ 336171 w 374271"/>
                <a:gd name="connsiteY7" fmla="*/ 353355 h 415268"/>
                <a:gd name="connsiteX8" fmla="*/ 355221 w 374271"/>
                <a:gd name="connsiteY8" fmla="*/ 331924 h 415268"/>
                <a:gd name="connsiteX9" fmla="*/ 362365 w 374271"/>
                <a:gd name="connsiteY9" fmla="*/ 203337 h 415268"/>
                <a:gd name="connsiteX10" fmla="*/ 217108 w 374271"/>
                <a:gd name="connsiteY10" fmla="*/ 930 h 415268"/>
                <a:gd name="connsiteX0" fmla="*/ 209727 w 366890"/>
                <a:gd name="connsiteY0" fmla="*/ 930 h 415268"/>
                <a:gd name="connsiteX1" fmla="*/ 45422 w 366890"/>
                <a:gd name="connsiteY1" fmla="*/ 203336 h 415268"/>
                <a:gd name="connsiteX2" fmla="*/ 57328 w 366890"/>
                <a:gd name="connsiteY2" fmla="*/ 331924 h 415268"/>
                <a:gd name="connsiteX3" fmla="*/ 71615 w 366890"/>
                <a:gd name="connsiteY3" fmla="*/ 353355 h 415268"/>
                <a:gd name="connsiteX4" fmla="*/ 31134 w 366890"/>
                <a:gd name="connsiteY4" fmla="*/ 386693 h 415268"/>
                <a:gd name="connsiteX5" fmla="*/ 195440 w 366890"/>
                <a:gd name="connsiteY5" fmla="*/ 415268 h 415268"/>
                <a:gd name="connsiteX6" fmla="*/ 366890 w 366890"/>
                <a:gd name="connsiteY6" fmla="*/ 391455 h 415268"/>
                <a:gd name="connsiteX7" fmla="*/ 328790 w 366890"/>
                <a:gd name="connsiteY7" fmla="*/ 353355 h 415268"/>
                <a:gd name="connsiteX8" fmla="*/ 347840 w 366890"/>
                <a:gd name="connsiteY8" fmla="*/ 331924 h 415268"/>
                <a:gd name="connsiteX9" fmla="*/ 354984 w 366890"/>
                <a:gd name="connsiteY9" fmla="*/ 203337 h 415268"/>
                <a:gd name="connsiteX10" fmla="*/ 209727 w 366890"/>
                <a:gd name="connsiteY10" fmla="*/ 930 h 415268"/>
                <a:gd name="connsiteX0" fmla="*/ 209727 w 399209"/>
                <a:gd name="connsiteY0" fmla="*/ 930 h 415268"/>
                <a:gd name="connsiteX1" fmla="*/ 45422 w 399209"/>
                <a:gd name="connsiteY1" fmla="*/ 203336 h 415268"/>
                <a:gd name="connsiteX2" fmla="*/ 57328 w 399209"/>
                <a:gd name="connsiteY2" fmla="*/ 331924 h 415268"/>
                <a:gd name="connsiteX3" fmla="*/ 71615 w 399209"/>
                <a:gd name="connsiteY3" fmla="*/ 353355 h 415268"/>
                <a:gd name="connsiteX4" fmla="*/ 31134 w 399209"/>
                <a:gd name="connsiteY4" fmla="*/ 386693 h 415268"/>
                <a:gd name="connsiteX5" fmla="*/ 195440 w 399209"/>
                <a:gd name="connsiteY5" fmla="*/ 415268 h 415268"/>
                <a:gd name="connsiteX6" fmla="*/ 366890 w 399209"/>
                <a:gd name="connsiteY6" fmla="*/ 391455 h 415268"/>
                <a:gd name="connsiteX7" fmla="*/ 328790 w 399209"/>
                <a:gd name="connsiteY7" fmla="*/ 353355 h 415268"/>
                <a:gd name="connsiteX8" fmla="*/ 347840 w 399209"/>
                <a:gd name="connsiteY8" fmla="*/ 331924 h 415268"/>
                <a:gd name="connsiteX9" fmla="*/ 354984 w 399209"/>
                <a:gd name="connsiteY9" fmla="*/ 203337 h 415268"/>
                <a:gd name="connsiteX10" fmla="*/ 209727 w 399209"/>
                <a:gd name="connsiteY10" fmla="*/ 930 h 415268"/>
                <a:gd name="connsiteX0" fmla="*/ 209727 w 398711"/>
                <a:gd name="connsiteY0" fmla="*/ 930 h 415268"/>
                <a:gd name="connsiteX1" fmla="*/ 45422 w 398711"/>
                <a:gd name="connsiteY1" fmla="*/ 203336 h 415268"/>
                <a:gd name="connsiteX2" fmla="*/ 57328 w 398711"/>
                <a:gd name="connsiteY2" fmla="*/ 331924 h 415268"/>
                <a:gd name="connsiteX3" fmla="*/ 71615 w 398711"/>
                <a:gd name="connsiteY3" fmla="*/ 353355 h 415268"/>
                <a:gd name="connsiteX4" fmla="*/ 31134 w 398711"/>
                <a:gd name="connsiteY4" fmla="*/ 386693 h 415268"/>
                <a:gd name="connsiteX5" fmla="*/ 195440 w 398711"/>
                <a:gd name="connsiteY5" fmla="*/ 415268 h 415268"/>
                <a:gd name="connsiteX6" fmla="*/ 366890 w 398711"/>
                <a:gd name="connsiteY6" fmla="*/ 391455 h 415268"/>
                <a:gd name="connsiteX7" fmla="*/ 328790 w 398711"/>
                <a:gd name="connsiteY7" fmla="*/ 353355 h 415268"/>
                <a:gd name="connsiteX8" fmla="*/ 347840 w 398711"/>
                <a:gd name="connsiteY8" fmla="*/ 331924 h 415268"/>
                <a:gd name="connsiteX9" fmla="*/ 354984 w 398711"/>
                <a:gd name="connsiteY9" fmla="*/ 203337 h 415268"/>
                <a:gd name="connsiteX10" fmla="*/ 209727 w 398711"/>
                <a:gd name="connsiteY10" fmla="*/ 930 h 415268"/>
                <a:gd name="connsiteX0" fmla="*/ 209727 w 398711"/>
                <a:gd name="connsiteY0" fmla="*/ 930 h 434953"/>
                <a:gd name="connsiteX1" fmla="*/ 45422 w 398711"/>
                <a:gd name="connsiteY1" fmla="*/ 203336 h 434953"/>
                <a:gd name="connsiteX2" fmla="*/ 57328 w 398711"/>
                <a:gd name="connsiteY2" fmla="*/ 331924 h 434953"/>
                <a:gd name="connsiteX3" fmla="*/ 71615 w 398711"/>
                <a:gd name="connsiteY3" fmla="*/ 353355 h 434953"/>
                <a:gd name="connsiteX4" fmla="*/ 31134 w 398711"/>
                <a:gd name="connsiteY4" fmla="*/ 386693 h 434953"/>
                <a:gd name="connsiteX5" fmla="*/ 195440 w 398711"/>
                <a:gd name="connsiteY5" fmla="*/ 415268 h 434953"/>
                <a:gd name="connsiteX6" fmla="*/ 366890 w 398711"/>
                <a:gd name="connsiteY6" fmla="*/ 391455 h 434953"/>
                <a:gd name="connsiteX7" fmla="*/ 328790 w 398711"/>
                <a:gd name="connsiteY7" fmla="*/ 353355 h 434953"/>
                <a:gd name="connsiteX8" fmla="*/ 347840 w 398711"/>
                <a:gd name="connsiteY8" fmla="*/ 331924 h 434953"/>
                <a:gd name="connsiteX9" fmla="*/ 354984 w 398711"/>
                <a:gd name="connsiteY9" fmla="*/ 203337 h 434953"/>
                <a:gd name="connsiteX10" fmla="*/ 209727 w 398711"/>
                <a:gd name="connsiteY10" fmla="*/ 930 h 434953"/>
                <a:gd name="connsiteX0" fmla="*/ 209727 w 398711"/>
                <a:gd name="connsiteY0" fmla="*/ 930 h 444647"/>
                <a:gd name="connsiteX1" fmla="*/ 45422 w 398711"/>
                <a:gd name="connsiteY1" fmla="*/ 203336 h 444647"/>
                <a:gd name="connsiteX2" fmla="*/ 57328 w 398711"/>
                <a:gd name="connsiteY2" fmla="*/ 331924 h 444647"/>
                <a:gd name="connsiteX3" fmla="*/ 71615 w 398711"/>
                <a:gd name="connsiteY3" fmla="*/ 353355 h 444647"/>
                <a:gd name="connsiteX4" fmla="*/ 31134 w 398711"/>
                <a:gd name="connsiteY4" fmla="*/ 386693 h 444647"/>
                <a:gd name="connsiteX5" fmla="*/ 195440 w 398711"/>
                <a:gd name="connsiteY5" fmla="*/ 415268 h 444647"/>
                <a:gd name="connsiteX6" fmla="*/ 366890 w 398711"/>
                <a:gd name="connsiteY6" fmla="*/ 391455 h 444647"/>
                <a:gd name="connsiteX7" fmla="*/ 328790 w 398711"/>
                <a:gd name="connsiteY7" fmla="*/ 353355 h 444647"/>
                <a:gd name="connsiteX8" fmla="*/ 347840 w 398711"/>
                <a:gd name="connsiteY8" fmla="*/ 331924 h 444647"/>
                <a:gd name="connsiteX9" fmla="*/ 354984 w 398711"/>
                <a:gd name="connsiteY9" fmla="*/ 203337 h 444647"/>
                <a:gd name="connsiteX10" fmla="*/ 209727 w 398711"/>
                <a:gd name="connsiteY10" fmla="*/ 930 h 444647"/>
                <a:gd name="connsiteX0" fmla="*/ 209727 w 398711"/>
                <a:gd name="connsiteY0" fmla="*/ 930 h 444647"/>
                <a:gd name="connsiteX1" fmla="*/ 45422 w 398711"/>
                <a:gd name="connsiteY1" fmla="*/ 203336 h 444647"/>
                <a:gd name="connsiteX2" fmla="*/ 57328 w 398711"/>
                <a:gd name="connsiteY2" fmla="*/ 331924 h 444647"/>
                <a:gd name="connsiteX3" fmla="*/ 71615 w 398711"/>
                <a:gd name="connsiteY3" fmla="*/ 353355 h 444647"/>
                <a:gd name="connsiteX4" fmla="*/ 31134 w 398711"/>
                <a:gd name="connsiteY4" fmla="*/ 386693 h 444647"/>
                <a:gd name="connsiteX5" fmla="*/ 195440 w 398711"/>
                <a:gd name="connsiteY5" fmla="*/ 415268 h 444647"/>
                <a:gd name="connsiteX6" fmla="*/ 366890 w 398711"/>
                <a:gd name="connsiteY6" fmla="*/ 391455 h 444647"/>
                <a:gd name="connsiteX7" fmla="*/ 328790 w 398711"/>
                <a:gd name="connsiteY7" fmla="*/ 353355 h 444647"/>
                <a:gd name="connsiteX8" fmla="*/ 347840 w 398711"/>
                <a:gd name="connsiteY8" fmla="*/ 331924 h 444647"/>
                <a:gd name="connsiteX9" fmla="*/ 354984 w 398711"/>
                <a:gd name="connsiteY9" fmla="*/ 203337 h 444647"/>
                <a:gd name="connsiteX10" fmla="*/ 209727 w 398711"/>
                <a:gd name="connsiteY10" fmla="*/ 930 h 444647"/>
                <a:gd name="connsiteX0" fmla="*/ 209727 w 398711"/>
                <a:gd name="connsiteY0" fmla="*/ 930 h 444927"/>
                <a:gd name="connsiteX1" fmla="*/ 45422 w 398711"/>
                <a:gd name="connsiteY1" fmla="*/ 203336 h 444927"/>
                <a:gd name="connsiteX2" fmla="*/ 57328 w 398711"/>
                <a:gd name="connsiteY2" fmla="*/ 331924 h 444927"/>
                <a:gd name="connsiteX3" fmla="*/ 71615 w 398711"/>
                <a:gd name="connsiteY3" fmla="*/ 353355 h 444927"/>
                <a:gd name="connsiteX4" fmla="*/ 31134 w 398711"/>
                <a:gd name="connsiteY4" fmla="*/ 386693 h 444927"/>
                <a:gd name="connsiteX5" fmla="*/ 195440 w 398711"/>
                <a:gd name="connsiteY5" fmla="*/ 415268 h 444927"/>
                <a:gd name="connsiteX6" fmla="*/ 366890 w 398711"/>
                <a:gd name="connsiteY6" fmla="*/ 391455 h 444927"/>
                <a:gd name="connsiteX7" fmla="*/ 328790 w 398711"/>
                <a:gd name="connsiteY7" fmla="*/ 353355 h 444927"/>
                <a:gd name="connsiteX8" fmla="*/ 347840 w 398711"/>
                <a:gd name="connsiteY8" fmla="*/ 331924 h 444927"/>
                <a:gd name="connsiteX9" fmla="*/ 354984 w 398711"/>
                <a:gd name="connsiteY9" fmla="*/ 203337 h 444927"/>
                <a:gd name="connsiteX10" fmla="*/ 209727 w 398711"/>
                <a:gd name="connsiteY10" fmla="*/ 930 h 444927"/>
                <a:gd name="connsiteX0" fmla="*/ 209727 w 398711"/>
                <a:gd name="connsiteY0" fmla="*/ 930 h 444927"/>
                <a:gd name="connsiteX1" fmla="*/ 45422 w 398711"/>
                <a:gd name="connsiteY1" fmla="*/ 203336 h 444927"/>
                <a:gd name="connsiteX2" fmla="*/ 57328 w 398711"/>
                <a:gd name="connsiteY2" fmla="*/ 331924 h 444927"/>
                <a:gd name="connsiteX3" fmla="*/ 71615 w 398711"/>
                <a:gd name="connsiteY3" fmla="*/ 353355 h 444927"/>
                <a:gd name="connsiteX4" fmla="*/ 31134 w 398711"/>
                <a:gd name="connsiteY4" fmla="*/ 386693 h 444927"/>
                <a:gd name="connsiteX5" fmla="*/ 195440 w 398711"/>
                <a:gd name="connsiteY5" fmla="*/ 415268 h 444927"/>
                <a:gd name="connsiteX6" fmla="*/ 366890 w 398711"/>
                <a:gd name="connsiteY6" fmla="*/ 391455 h 444927"/>
                <a:gd name="connsiteX7" fmla="*/ 328790 w 398711"/>
                <a:gd name="connsiteY7" fmla="*/ 353355 h 444927"/>
                <a:gd name="connsiteX8" fmla="*/ 347840 w 398711"/>
                <a:gd name="connsiteY8" fmla="*/ 331924 h 444927"/>
                <a:gd name="connsiteX9" fmla="*/ 354984 w 398711"/>
                <a:gd name="connsiteY9" fmla="*/ 203337 h 444927"/>
                <a:gd name="connsiteX10" fmla="*/ 209727 w 398711"/>
                <a:gd name="connsiteY10" fmla="*/ 930 h 444927"/>
                <a:gd name="connsiteX0" fmla="*/ 209727 w 398711"/>
                <a:gd name="connsiteY0" fmla="*/ 930 h 444927"/>
                <a:gd name="connsiteX1" fmla="*/ 45422 w 398711"/>
                <a:gd name="connsiteY1" fmla="*/ 203336 h 444927"/>
                <a:gd name="connsiteX2" fmla="*/ 57328 w 398711"/>
                <a:gd name="connsiteY2" fmla="*/ 331924 h 444927"/>
                <a:gd name="connsiteX3" fmla="*/ 71615 w 398711"/>
                <a:gd name="connsiteY3" fmla="*/ 353355 h 444927"/>
                <a:gd name="connsiteX4" fmla="*/ 31134 w 398711"/>
                <a:gd name="connsiteY4" fmla="*/ 386693 h 444927"/>
                <a:gd name="connsiteX5" fmla="*/ 195440 w 398711"/>
                <a:gd name="connsiteY5" fmla="*/ 415268 h 444927"/>
                <a:gd name="connsiteX6" fmla="*/ 366890 w 398711"/>
                <a:gd name="connsiteY6" fmla="*/ 391455 h 444927"/>
                <a:gd name="connsiteX7" fmla="*/ 328790 w 398711"/>
                <a:gd name="connsiteY7" fmla="*/ 353355 h 444927"/>
                <a:gd name="connsiteX8" fmla="*/ 347840 w 398711"/>
                <a:gd name="connsiteY8" fmla="*/ 331924 h 444927"/>
                <a:gd name="connsiteX9" fmla="*/ 354984 w 398711"/>
                <a:gd name="connsiteY9" fmla="*/ 203337 h 444927"/>
                <a:gd name="connsiteX10" fmla="*/ 209727 w 398711"/>
                <a:gd name="connsiteY10" fmla="*/ 930 h 444927"/>
                <a:gd name="connsiteX0" fmla="*/ 209727 w 402986"/>
                <a:gd name="connsiteY0" fmla="*/ 930 h 444927"/>
                <a:gd name="connsiteX1" fmla="*/ 45422 w 402986"/>
                <a:gd name="connsiteY1" fmla="*/ 203336 h 444927"/>
                <a:gd name="connsiteX2" fmla="*/ 57328 w 402986"/>
                <a:gd name="connsiteY2" fmla="*/ 331924 h 444927"/>
                <a:gd name="connsiteX3" fmla="*/ 71615 w 402986"/>
                <a:gd name="connsiteY3" fmla="*/ 353355 h 444927"/>
                <a:gd name="connsiteX4" fmla="*/ 31134 w 402986"/>
                <a:gd name="connsiteY4" fmla="*/ 386693 h 444927"/>
                <a:gd name="connsiteX5" fmla="*/ 195440 w 402986"/>
                <a:gd name="connsiteY5" fmla="*/ 415268 h 444927"/>
                <a:gd name="connsiteX6" fmla="*/ 366890 w 402986"/>
                <a:gd name="connsiteY6" fmla="*/ 391455 h 444927"/>
                <a:gd name="connsiteX7" fmla="*/ 328790 w 402986"/>
                <a:gd name="connsiteY7" fmla="*/ 353355 h 444927"/>
                <a:gd name="connsiteX8" fmla="*/ 347840 w 402986"/>
                <a:gd name="connsiteY8" fmla="*/ 331924 h 444927"/>
                <a:gd name="connsiteX9" fmla="*/ 354984 w 402986"/>
                <a:gd name="connsiteY9" fmla="*/ 203337 h 444927"/>
                <a:gd name="connsiteX10" fmla="*/ 209727 w 402986"/>
                <a:gd name="connsiteY10" fmla="*/ 930 h 4449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02986" h="444927">
                  <a:moveTo>
                    <a:pt x="209727" y="930"/>
                  </a:moveTo>
                  <a:cubicBezTo>
                    <a:pt x="77172" y="-12564"/>
                    <a:pt x="44628" y="123961"/>
                    <a:pt x="45422" y="203336"/>
                  </a:cubicBezTo>
                  <a:cubicBezTo>
                    <a:pt x="-48240" y="317635"/>
                    <a:pt x="27165" y="372405"/>
                    <a:pt x="57328" y="331924"/>
                  </a:cubicBezTo>
                  <a:lnTo>
                    <a:pt x="71615" y="353355"/>
                  </a:lnTo>
                  <a:cubicBezTo>
                    <a:pt x="58121" y="364468"/>
                    <a:pt x="39865" y="368436"/>
                    <a:pt x="31134" y="386693"/>
                  </a:cubicBezTo>
                  <a:cubicBezTo>
                    <a:pt x="31135" y="429555"/>
                    <a:pt x="121621" y="477180"/>
                    <a:pt x="195440" y="415268"/>
                  </a:cubicBezTo>
                  <a:cubicBezTo>
                    <a:pt x="240684" y="438286"/>
                    <a:pt x="326408" y="477975"/>
                    <a:pt x="366890" y="391455"/>
                  </a:cubicBezTo>
                  <a:cubicBezTo>
                    <a:pt x="361334" y="371612"/>
                    <a:pt x="341490" y="366055"/>
                    <a:pt x="328790" y="353355"/>
                  </a:cubicBezTo>
                  <a:lnTo>
                    <a:pt x="347840" y="331924"/>
                  </a:lnTo>
                  <a:cubicBezTo>
                    <a:pt x="367057" y="370814"/>
                    <a:pt x="457378" y="334305"/>
                    <a:pt x="354984" y="203337"/>
                  </a:cubicBezTo>
                  <a:cubicBezTo>
                    <a:pt x="343871" y="106500"/>
                    <a:pt x="320853" y="16804"/>
                    <a:pt x="209727" y="930"/>
                  </a:cubicBezTo>
                  <a:close/>
                </a:path>
              </a:pathLst>
            </a:custGeom>
            <a:noFill/>
            <a:ln w="25400">
              <a:solidFill>
                <a:srgbClr val="58708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3594418" y="3977875"/>
            <a:ext cx="1358935" cy="1171646"/>
            <a:chOff x="3594418" y="3977875"/>
            <a:chExt cx="1358935" cy="1171646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3594418" y="3977875"/>
              <a:ext cx="1358935" cy="1171646"/>
            </a:xfrm>
            <a:prstGeom prst="rect">
              <a:avLst/>
            </a:prstGeom>
          </p:spPr>
        </p:pic>
        <p:grpSp>
          <p:nvGrpSpPr>
            <p:cNvPr id="3" name="组合 2"/>
            <p:cNvGrpSpPr/>
            <p:nvPr/>
          </p:nvGrpSpPr>
          <p:grpSpPr>
            <a:xfrm>
              <a:off x="3955733" y="4186191"/>
              <a:ext cx="632968" cy="785860"/>
              <a:chOff x="4077561" y="6987787"/>
              <a:chExt cx="416195" cy="516727"/>
            </a:xfrm>
          </p:grpSpPr>
          <p:sp>
            <p:nvSpPr>
              <p:cNvPr id="33" name="等腰三角形 7"/>
              <p:cNvSpPr/>
              <p:nvPr/>
            </p:nvSpPr>
            <p:spPr>
              <a:xfrm rot="13305170">
                <a:off x="4077561" y="6987787"/>
                <a:ext cx="416195" cy="516727"/>
              </a:xfrm>
              <a:custGeom>
                <a:avLst/>
                <a:gdLst/>
                <a:ahLst/>
                <a:cxnLst/>
                <a:rect l="l" t="t" r="r" b="b"/>
                <a:pathLst>
                  <a:path w="416195" h="516727">
                    <a:moveTo>
                      <a:pt x="338020" y="456762"/>
                    </a:moveTo>
                    <a:cubicBezTo>
                      <a:pt x="248247" y="536895"/>
                      <a:pt x="117304" y="536690"/>
                      <a:pt x="45550" y="456304"/>
                    </a:cubicBezTo>
                    <a:cubicBezTo>
                      <a:pt x="-26204" y="375919"/>
                      <a:pt x="-11598" y="245792"/>
                      <a:pt x="78174" y="165659"/>
                    </a:cubicBezTo>
                    <a:cubicBezTo>
                      <a:pt x="100826" y="145440"/>
                      <a:pt x="126098" y="130335"/>
                      <a:pt x="152430" y="120475"/>
                    </a:cubicBezTo>
                    <a:lnTo>
                      <a:pt x="206983" y="0"/>
                    </a:lnTo>
                    <a:lnTo>
                      <a:pt x="257190" y="110879"/>
                    </a:lnTo>
                    <a:cubicBezTo>
                      <a:pt x="300735" y="113128"/>
                      <a:pt x="340807" y="132690"/>
                      <a:pt x="370645" y="166117"/>
                    </a:cubicBezTo>
                    <a:cubicBezTo>
                      <a:pt x="442399" y="246502"/>
                      <a:pt x="427793" y="376629"/>
                      <a:pt x="338020" y="456762"/>
                    </a:cubicBezTo>
                    <a:close/>
                  </a:path>
                </a:pathLst>
              </a:custGeom>
              <a:noFill/>
              <a:ln w="25400">
                <a:solidFill>
                  <a:srgbClr val="58708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34" name="椭圆 33"/>
              <p:cNvSpPr/>
              <p:nvPr/>
            </p:nvSpPr>
            <p:spPr>
              <a:xfrm>
                <a:off x="4223641" y="7155738"/>
                <a:ext cx="36000" cy="36000"/>
              </a:xfrm>
              <a:prstGeom prst="ellipse">
                <a:avLst/>
              </a:prstGeom>
              <a:solidFill>
                <a:srgbClr val="587087"/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35" name="椭圆 34"/>
              <p:cNvSpPr/>
              <p:nvPr/>
            </p:nvSpPr>
            <p:spPr>
              <a:xfrm>
                <a:off x="4385566" y="7155738"/>
                <a:ext cx="36000" cy="36000"/>
              </a:xfrm>
              <a:prstGeom prst="ellipse">
                <a:avLst/>
              </a:prstGeom>
              <a:solidFill>
                <a:srgbClr val="587087"/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45" name="组合 44"/>
          <p:cNvGrpSpPr/>
          <p:nvPr/>
        </p:nvGrpSpPr>
        <p:grpSpPr>
          <a:xfrm>
            <a:off x="6701071" y="1872731"/>
            <a:ext cx="1389820" cy="1220979"/>
            <a:chOff x="6701071" y="1872731"/>
            <a:chExt cx="1389820" cy="1220979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6701071" y="1872731"/>
              <a:ext cx="1389820" cy="1220979"/>
            </a:xfrm>
            <a:prstGeom prst="rect">
              <a:avLst/>
            </a:prstGeom>
          </p:spPr>
        </p:pic>
        <p:grpSp>
          <p:nvGrpSpPr>
            <p:cNvPr id="36" name="组合 35"/>
            <p:cNvGrpSpPr/>
            <p:nvPr/>
          </p:nvGrpSpPr>
          <p:grpSpPr>
            <a:xfrm>
              <a:off x="7078647" y="2211896"/>
              <a:ext cx="634668" cy="542648"/>
              <a:chOff x="6113839" y="6530067"/>
              <a:chExt cx="479542" cy="410014"/>
            </a:xfrm>
          </p:grpSpPr>
          <p:sp>
            <p:nvSpPr>
              <p:cNvPr id="37" name="任意多边形 470"/>
              <p:cNvSpPr/>
              <p:nvPr/>
            </p:nvSpPr>
            <p:spPr>
              <a:xfrm>
                <a:off x="6113839" y="6613199"/>
                <a:ext cx="391736" cy="326882"/>
              </a:xfrm>
              <a:custGeom>
                <a:avLst/>
                <a:gdLst>
                  <a:gd name="connsiteX0" fmla="*/ 183356 w 388144"/>
                  <a:gd name="connsiteY0" fmla="*/ 0 h 221456"/>
                  <a:gd name="connsiteX1" fmla="*/ 0 w 388144"/>
                  <a:gd name="connsiteY1" fmla="*/ 221456 h 221456"/>
                  <a:gd name="connsiteX2" fmla="*/ 388144 w 388144"/>
                  <a:gd name="connsiteY2" fmla="*/ 173831 h 221456"/>
                  <a:gd name="connsiteX3" fmla="*/ 323850 w 388144"/>
                  <a:gd name="connsiteY3" fmla="*/ 121444 h 221456"/>
                  <a:gd name="connsiteX4" fmla="*/ 319088 w 388144"/>
                  <a:gd name="connsiteY4" fmla="*/ 64294 h 221456"/>
                  <a:gd name="connsiteX5" fmla="*/ 226219 w 388144"/>
                  <a:gd name="connsiteY5" fmla="*/ 76200 h 221456"/>
                  <a:gd name="connsiteX6" fmla="*/ 183356 w 388144"/>
                  <a:gd name="connsiteY6" fmla="*/ 0 h 221456"/>
                  <a:gd name="connsiteX0" fmla="*/ 183356 w 388144"/>
                  <a:gd name="connsiteY0" fmla="*/ 0 h 221456"/>
                  <a:gd name="connsiteX1" fmla="*/ 0 w 388144"/>
                  <a:gd name="connsiteY1" fmla="*/ 221456 h 221456"/>
                  <a:gd name="connsiteX2" fmla="*/ 388144 w 388144"/>
                  <a:gd name="connsiteY2" fmla="*/ 173831 h 221456"/>
                  <a:gd name="connsiteX3" fmla="*/ 323850 w 388144"/>
                  <a:gd name="connsiteY3" fmla="*/ 121444 h 221456"/>
                  <a:gd name="connsiteX4" fmla="*/ 319088 w 388144"/>
                  <a:gd name="connsiteY4" fmla="*/ 64294 h 221456"/>
                  <a:gd name="connsiteX5" fmla="*/ 226219 w 388144"/>
                  <a:gd name="connsiteY5" fmla="*/ 76200 h 221456"/>
                  <a:gd name="connsiteX6" fmla="*/ 183356 w 388144"/>
                  <a:gd name="connsiteY6" fmla="*/ 0 h 221456"/>
                  <a:gd name="connsiteX0" fmla="*/ 166687 w 371475"/>
                  <a:gd name="connsiteY0" fmla="*/ 0 h 259556"/>
                  <a:gd name="connsiteX1" fmla="*/ 0 w 371475"/>
                  <a:gd name="connsiteY1" fmla="*/ 259556 h 259556"/>
                  <a:gd name="connsiteX2" fmla="*/ 371475 w 371475"/>
                  <a:gd name="connsiteY2" fmla="*/ 173831 h 259556"/>
                  <a:gd name="connsiteX3" fmla="*/ 307181 w 371475"/>
                  <a:gd name="connsiteY3" fmla="*/ 121444 h 259556"/>
                  <a:gd name="connsiteX4" fmla="*/ 302419 w 371475"/>
                  <a:gd name="connsiteY4" fmla="*/ 64294 h 259556"/>
                  <a:gd name="connsiteX5" fmla="*/ 209550 w 371475"/>
                  <a:gd name="connsiteY5" fmla="*/ 76200 h 259556"/>
                  <a:gd name="connsiteX6" fmla="*/ 166687 w 371475"/>
                  <a:gd name="connsiteY6" fmla="*/ 0 h 259556"/>
                  <a:gd name="connsiteX0" fmla="*/ 183796 w 388584"/>
                  <a:gd name="connsiteY0" fmla="*/ 0 h 259556"/>
                  <a:gd name="connsiteX1" fmla="*/ 17109 w 388584"/>
                  <a:gd name="connsiteY1" fmla="*/ 259556 h 259556"/>
                  <a:gd name="connsiteX2" fmla="*/ 388584 w 388584"/>
                  <a:gd name="connsiteY2" fmla="*/ 173831 h 259556"/>
                  <a:gd name="connsiteX3" fmla="*/ 324290 w 388584"/>
                  <a:gd name="connsiteY3" fmla="*/ 121444 h 259556"/>
                  <a:gd name="connsiteX4" fmla="*/ 319528 w 388584"/>
                  <a:gd name="connsiteY4" fmla="*/ 64294 h 259556"/>
                  <a:gd name="connsiteX5" fmla="*/ 226659 w 388584"/>
                  <a:gd name="connsiteY5" fmla="*/ 76200 h 259556"/>
                  <a:gd name="connsiteX6" fmla="*/ 183796 w 388584"/>
                  <a:gd name="connsiteY6" fmla="*/ 0 h 259556"/>
                  <a:gd name="connsiteX0" fmla="*/ 183796 w 388584"/>
                  <a:gd name="connsiteY0" fmla="*/ 0 h 327892"/>
                  <a:gd name="connsiteX1" fmla="*/ 17109 w 388584"/>
                  <a:gd name="connsiteY1" fmla="*/ 259556 h 327892"/>
                  <a:gd name="connsiteX2" fmla="*/ 388584 w 388584"/>
                  <a:gd name="connsiteY2" fmla="*/ 173831 h 327892"/>
                  <a:gd name="connsiteX3" fmla="*/ 324290 w 388584"/>
                  <a:gd name="connsiteY3" fmla="*/ 121444 h 327892"/>
                  <a:gd name="connsiteX4" fmla="*/ 319528 w 388584"/>
                  <a:gd name="connsiteY4" fmla="*/ 64294 h 327892"/>
                  <a:gd name="connsiteX5" fmla="*/ 226659 w 388584"/>
                  <a:gd name="connsiteY5" fmla="*/ 76200 h 327892"/>
                  <a:gd name="connsiteX6" fmla="*/ 183796 w 388584"/>
                  <a:gd name="connsiteY6" fmla="*/ 0 h 327892"/>
                  <a:gd name="connsiteX0" fmla="*/ 183796 w 391393"/>
                  <a:gd name="connsiteY0" fmla="*/ 0 h 330259"/>
                  <a:gd name="connsiteX1" fmla="*/ 17109 w 391393"/>
                  <a:gd name="connsiteY1" fmla="*/ 259556 h 330259"/>
                  <a:gd name="connsiteX2" fmla="*/ 388584 w 391393"/>
                  <a:gd name="connsiteY2" fmla="*/ 173831 h 330259"/>
                  <a:gd name="connsiteX3" fmla="*/ 324290 w 391393"/>
                  <a:gd name="connsiteY3" fmla="*/ 121444 h 330259"/>
                  <a:gd name="connsiteX4" fmla="*/ 319528 w 391393"/>
                  <a:gd name="connsiteY4" fmla="*/ 64294 h 330259"/>
                  <a:gd name="connsiteX5" fmla="*/ 226659 w 391393"/>
                  <a:gd name="connsiteY5" fmla="*/ 76200 h 330259"/>
                  <a:gd name="connsiteX6" fmla="*/ 183796 w 391393"/>
                  <a:gd name="connsiteY6" fmla="*/ 0 h 330259"/>
                  <a:gd name="connsiteX0" fmla="*/ 183796 w 391141"/>
                  <a:gd name="connsiteY0" fmla="*/ 0 h 320940"/>
                  <a:gd name="connsiteX1" fmla="*/ 17109 w 391141"/>
                  <a:gd name="connsiteY1" fmla="*/ 259556 h 320940"/>
                  <a:gd name="connsiteX2" fmla="*/ 388584 w 391141"/>
                  <a:gd name="connsiteY2" fmla="*/ 173831 h 320940"/>
                  <a:gd name="connsiteX3" fmla="*/ 324290 w 391141"/>
                  <a:gd name="connsiteY3" fmla="*/ 121444 h 320940"/>
                  <a:gd name="connsiteX4" fmla="*/ 319528 w 391141"/>
                  <a:gd name="connsiteY4" fmla="*/ 64294 h 320940"/>
                  <a:gd name="connsiteX5" fmla="*/ 226659 w 391141"/>
                  <a:gd name="connsiteY5" fmla="*/ 76200 h 320940"/>
                  <a:gd name="connsiteX6" fmla="*/ 183796 w 391141"/>
                  <a:gd name="connsiteY6" fmla="*/ 0 h 320940"/>
                  <a:gd name="connsiteX0" fmla="*/ 183796 w 391141"/>
                  <a:gd name="connsiteY0" fmla="*/ 0 h 320940"/>
                  <a:gd name="connsiteX1" fmla="*/ 17109 w 391141"/>
                  <a:gd name="connsiteY1" fmla="*/ 259556 h 320940"/>
                  <a:gd name="connsiteX2" fmla="*/ 388584 w 391141"/>
                  <a:gd name="connsiteY2" fmla="*/ 173831 h 320940"/>
                  <a:gd name="connsiteX3" fmla="*/ 324290 w 391141"/>
                  <a:gd name="connsiteY3" fmla="*/ 121444 h 320940"/>
                  <a:gd name="connsiteX4" fmla="*/ 319528 w 391141"/>
                  <a:gd name="connsiteY4" fmla="*/ 64294 h 320940"/>
                  <a:gd name="connsiteX5" fmla="*/ 226659 w 391141"/>
                  <a:gd name="connsiteY5" fmla="*/ 76200 h 320940"/>
                  <a:gd name="connsiteX6" fmla="*/ 183796 w 391141"/>
                  <a:gd name="connsiteY6" fmla="*/ 0 h 320940"/>
                  <a:gd name="connsiteX0" fmla="*/ 183796 w 391141"/>
                  <a:gd name="connsiteY0" fmla="*/ 0 h 320940"/>
                  <a:gd name="connsiteX1" fmla="*/ 17109 w 391141"/>
                  <a:gd name="connsiteY1" fmla="*/ 259556 h 320940"/>
                  <a:gd name="connsiteX2" fmla="*/ 388584 w 391141"/>
                  <a:gd name="connsiteY2" fmla="*/ 173831 h 320940"/>
                  <a:gd name="connsiteX3" fmla="*/ 324290 w 391141"/>
                  <a:gd name="connsiteY3" fmla="*/ 121444 h 320940"/>
                  <a:gd name="connsiteX4" fmla="*/ 319528 w 391141"/>
                  <a:gd name="connsiteY4" fmla="*/ 64294 h 320940"/>
                  <a:gd name="connsiteX5" fmla="*/ 226659 w 391141"/>
                  <a:gd name="connsiteY5" fmla="*/ 76200 h 320940"/>
                  <a:gd name="connsiteX6" fmla="*/ 183796 w 391141"/>
                  <a:gd name="connsiteY6" fmla="*/ 0 h 320940"/>
                  <a:gd name="connsiteX0" fmla="*/ 183796 w 391141"/>
                  <a:gd name="connsiteY0" fmla="*/ 0 h 320940"/>
                  <a:gd name="connsiteX1" fmla="*/ 17109 w 391141"/>
                  <a:gd name="connsiteY1" fmla="*/ 259556 h 320940"/>
                  <a:gd name="connsiteX2" fmla="*/ 388584 w 391141"/>
                  <a:gd name="connsiteY2" fmla="*/ 173831 h 320940"/>
                  <a:gd name="connsiteX3" fmla="*/ 324290 w 391141"/>
                  <a:gd name="connsiteY3" fmla="*/ 130969 h 320940"/>
                  <a:gd name="connsiteX4" fmla="*/ 319528 w 391141"/>
                  <a:gd name="connsiteY4" fmla="*/ 64294 h 320940"/>
                  <a:gd name="connsiteX5" fmla="*/ 226659 w 391141"/>
                  <a:gd name="connsiteY5" fmla="*/ 76200 h 320940"/>
                  <a:gd name="connsiteX6" fmla="*/ 183796 w 391141"/>
                  <a:gd name="connsiteY6" fmla="*/ 0 h 320940"/>
                  <a:gd name="connsiteX0" fmla="*/ 183796 w 395846"/>
                  <a:gd name="connsiteY0" fmla="*/ 0 h 322761"/>
                  <a:gd name="connsiteX1" fmla="*/ 17109 w 395846"/>
                  <a:gd name="connsiteY1" fmla="*/ 259556 h 322761"/>
                  <a:gd name="connsiteX2" fmla="*/ 393347 w 395846"/>
                  <a:gd name="connsiteY2" fmla="*/ 183356 h 322761"/>
                  <a:gd name="connsiteX3" fmla="*/ 324290 w 395846"/>
                  <a:gd name="connsiteY3" fmla="*/ 130969 h 322761"/>
                  <a:gd name="connsiteX4" fmla="*/ 319528 w 395846"/>
                  <a:gd name="connsiteY4" fmla="*/ 64294 h 322761"/>
                  <a:gd name="connsiteX5" fmla="*/ 226659 w 395846"/>
                  <a:gd name="connsiteY5" fmla="*/ 76200 h 322761"/>
                  <a:gd name="connsiteX6" fmla="*/ 183796 w 395846"/>
                  <a:gd name="connsiteY6" fmla="*/ 0 h 322761"/>
                  <a:gd name="connsiteX0" fmla="*/ 183796 w 388790"/>
                  <a:gd name="connsiteY0" fmla="*/ 0 h 323710"/>
                  <a:gd name="connsiteX1" fmla="*/ 17109 w 388790"/>
                  <a:gd name="connsiteY1" fmla="*/ 259556 h 323710"/>
                  <a:gd name="connsiteX2" fmla="*/ 386203 w 388790"/>
                  <a:gd name="connsiteY2" fmla="*/ 188119 h 323710"/>
                  <a:gd name="connsiteX3" fmla="*/ 324290 w 388790"/>
                  <a:gd name="connsiteY3" fmla="*/ 130969 h 323710"/>
                  <a:gd name="connsiteX4" fmla="*/ 319528 w 388790"/>
                  <a:gd name="connsiteY4" fmla="*/ 64294 h 323710"/>
                  <a:gd name="connsiteX5" fmla="*/ 226659 w 388790"/>
                  <a:gd name="connsiteY5" fmla="*/ 76200 h 323710"/>
                  <a:gd name="connsiteX6" fmla="*/ 183796 w 388790"/>
                  <a:gd name="connsiteY6" fmla="*/ 0 h 323710"/>
                  <a:gd name="connsiteX0" fmla="*/ 183796 w 388790"/>
                  <a:gd name="connsiteY0" fmla="*/ 0 h 323710"/>
                  <a:gd name="connsiteX1" fmla="*/ 17109 w 388790"/>
                  <a:gd name="connsiteY1" fmla="*/ 259556 h 323710"/>
                  <a:gd name="connsiteX2" fmla="*/ 386203 w 388790"/>
                  <a:gd name="connsiteY2" fmla="*/ 188119 h 323710"/>
                  <a:gd name="connsiteX3" fmla="*/ 324290 w 388790"/>
                  <a:gd name="connsiteY3" fmla="*/ 130969 h 323710"/>
                  <a:gd name="connsiteX4" fmla="*/ 319528 w 388790"/>
                  <a:gd name="connsiteY4" fmla="*/ 64294 h 323710"/>
                  <a:gd name="connsiteX5" fmla="*/ 226659 w 388790"/>
                  <a:gd name="connsiteY5" fmla="*/ 76200 h 323710"/>
                  <a:gd name="connsiteX6" fmla="*/ 183796 w 388790"/>
                  <a:gd name="connsiteY6" fmla="*/ 0 h 323710"/>
                  <a:gd name="connsiteX0" fmla="*/ 183796 w 388790"/>
                  <a:gd name="connsiteY0" fmla="*/ 0 h 323710"/>
                  <a:gd name="connsiteX1" fmla="*/ 17109 w 388790"/>
                  <a:gd name="connsiteY1" fmla="*/ 259556 h 323710"/>
                  <a:gd name="connsiteX2" fmla="*/ 386203 w 388790"/>
                  <a:gd name="connsiteY2" fmla="*/ 188119 h 323710"/>
                  <a:gd name="connsiteX3" fmla="*/ 324290 w 388790"/>
                  <a:gd name="connsiteY3" fmla="*/ 130969 h 323710"/>
                  <a:gd name="connsiteX4" fmla="*/ 319528 w 388790"/>
                  <a:gd name="connsiteY4" fmla="*/ 54769 h 323710"/>
                  <a:gd name="connsiteX5" fmla="*/ 226659 w 388790"/>
                  <a:gd name="connsiteY5" fmla="*/ 76200 h 323710"/>
                  <a:gd name="connsiteX6" fmla="*/ 183796 w 388790"/>
                  <a:gd name="connsiteY6" fmla="*/ 0 h 323710"/>
                  <a:gd name="connsiteX0" fmla="*/ 183796 w 388790"/>
                  <a:gd name="connsiteY0" fmla="*/ 0 h 323710"/>
                  <a:gd name="connsiteX1" fmla="*/ 17109 w 388790"/>
                  <a:gd name="connsiteY1" fmla="*/ 259556 h 323710"/>
                  <a:gd name="connsiteX2" fmla="*/ 386203 w 388790"/>
                  <a:gd name="connsiteY2" fmla="*/ 188119 h 323710"/>
                  <a:gd name="connsiteX3" fmla="*/ 324290 w 388790"/>
                  <a:gd name="connsiteY3" fmla="*/ 130969 h 323710"/>
                  <a:gd name="connsiteX4" fmla="*/ 319528 w 388790"/>
                  <a:gd name="connsiteY4" fmla="*/ 54769 h 323710"/>
                  <a:gd name="connsiteX5" fmla="*/ 226659 w 388790"/>
                  <a:gd name="connsiteY5" fmla="*/ 76200 h 323710"/>
                  <a:gd name="connsiteX6" fmla="*/ 183796 w 388790"/>
                  <a:gd name="connsiteY6" fmla="*/ 0 h 323710"/>
                  <a:gd name="connsiteX0" fmla="*/ 183796 w 388790"/>
                  <a:gd name="connsiteY0" fmla="*/ 0 h 323710"/>
                  <a:gd name="connsiteX1" fmla="*/ 17109 w 388790"/>
                  <a:gd name="connsiteY1" fmla="*/ 259556 h 323710"/>
                  <a:gd name="connsiteX2" fmla="*/ 386203 w 388790"/>
                  <a:gd name="connsiteY2" fmla="*/ 188119 h 323710"/>
                  <a:gd name="connsiteX3" fmla="*/ 319528 w 388790"/>
                  <a:gd name="connsiteY3" fmla="*/ 123826 h 323710"/>
                  <a:gd name="connsiteX4" fmla="*/ 319528 w 388790"/>
                  <a:gd name="connsiteY4" fmla="*/ 54769 h 323710"/>
                  <a:gd name="connsiteX5" fmla="*/ 226659 w 388790"/>
                  <a:gd name="connsiteY5" fmla="*/ 76200 h 323710"/>
                  <a:gd name="connsiteX6" fmla="*/ 183796 w 388790"/>
                  <a:gd name="connsiteY6" fmla="*/ 0 h 323710"/>
                  <a:gd name="connsiteX0" fmla="*/ 183796 w 388790"/>
                  <a:gd name="connsiteY0" fmla="*/ 0 h 323710"/>
                  <a:gd name="connsiteX1" fmla="*/ 17109 w 388790"/>
                  <a:gd name="connsiteY1" fmla="*/ 259556 h 323710"/>
                  <a:gd name="connsiteX2" fmla="*/ 386203 w 388790"/>
                  <a:gd name="connsiteY2" fmla="*/ 188119 h 323710"/>
                  <a:gd name="connsiteX3" fmla="*/ 319528 w 388790"/>
                  <a:gd name="connsiteY3" fmla="*/ 123826 h 323710"/>
                  <a:gd name="connsiteX4" fmla="*/ 319528 w 388790"/>
                  <a:gd name="connsiteY4" fmla="*/ 54769 h 323710"/>
                  <a:gd name="connsiteX5" fmla="*/ 219515 w 388790"/>
                  <a:gd name="connsiteY5" fmla="*/ 71437 h 323710"/>
                  <a:gd name="connsiteX6" fmla="*/ 183796 w 388790"/>
                  <a:gd name="connsiteY6" fmla="*/ 0 h 323710"/>
                  <a:gd name="connsiteX0" fmla="*/ 183796 w 388790"/>
                  <a:gd name="connsiteY0" fmla="*/ 0 h 323710"/>
                  <a:gd name="connsiteX1" fmla="*/ 17109 w 388790"/>
                  <a:gd name="connsiteY1" fmla="*/ 259556 h 323710"/>
                  <a:gd name="connsiteX2" fmla="*/ 386203 w 388790"/>
                  <a:gd name="connsiteY2" fmla="*/ 188119 h 323710"/>
                  <a:gd name="connsiteX3" fmla="*/ 319528 w 388790"/>
                  <a:gd name="connsiteY3" fmla="*/ 123826 h 323710"/>
                  <a:gd name="connsiteX4" fmla="*/ 319528 w 388790"/>
                  <a:gd name="connsiteY4" fmla="*/ 54769 h 323710"/>
                  <a:gd name="connsiteX5" fmla="*/ 219515 w 388790"/>
                  <a:gd name="connsiteY5" fmla="*/ 71437 h 323710"/>
                  <a:gd name="connsiteX6" fmla="*/ 183796 w 388790"/>
                  <a:gd name="connsiteY6" fmla="*/ 0 h 323710"/>
                  <a:gd name="connsiteX0" fmla="*/ 183796 w 388790"/>
                  <a:gd name="connsiteY0" fmla="*/ 0 h 323710"/>
                  <a:gd name="connsiteX1" fmla="*/ 17109 w 388790"/>
                  <a:gd name="connsiteY1" fmla="*/ 259556 h 323710"/>
                  <a:gd name="connsiteX2" fmla="*/ 386203 w 388790"/>
                  <a:gd name="connsiteY2" fmla="*/ 188119 h 323710"/>
                  <a:gd name="connsiteX3" fmla="*/ 319528 w 388790"/>
                  <a:gd name="connsiteY3" fmla="*/ 123826 h 323710"/>
                  <a:gd name="connsiteX4" fmla="*/ 319528 w 388790"/>
                  <a:gd name="connsiteY4" fmla="*/ 54769 h 323710"/>
                  <a:gd name="connsiteX5" fmla="*/ 219515 w 388790"/>
                  <a:gd name="connsiteY5" fmla="*/ 71437 h 323710"/>
                  <a:gd name="connsiteX6" fmla="*/ 183796 w 388790"/>
                  <a:gd name="connsiteY6" fmla="*/ 0 h 323710"/>
                  <a:gd name="connsiteX0" fmla="*/ 183796 w 388790"/>
                  <a:gd name="connsiteY0" fmla="*/ 0 h 323710"/>
                  <a:gd name="connsiteX1" fmla="*/ 17109 w 388790"/>
                  <a:gd name="connsiteY1" fmla="*/ 259556 h 323710"/>
                  <a:gd name="connsiteX2" fmla="*/ 386203 w 388790"/>
                  <a:gd name="connsiteY2" fmla="*/ 188119 h 323710"/>
                  <a:gd name="connsiteX3" fmla="*/ 319528 w 388790"/>
                  <a:gd name="connsiteY3" fmla="*/ 123826 h 323710"/>
                  <a:gd name="connsiteX4" fmla="*/ 319528 w 388790"/>
                  <a:gd name="connsiteY4" fmla="*/ 54769 h 323710"/>
                  <a:gd name="connsiteX5" fmla="*/ 219515 w 388790"/>
                  <a:gd name="connsiteY5" fmla="*/ 71437 h 323710"/>
                  <a:gd name="connsiteX6" fmla="*/ 183796 w 388790"/>
                  <a:gd name="connsiteY6" fmla="*/ 0 h 323710"/>
                  <a:gd name="connsiteX0" fmla="*/ 183796 w 388790"/>
                  <a:gd name="connsiteY0" fmla="*/ 0 h 323710"/>
                  <a:gd name="connsiteX1" fmla="*/ 17109 w 388790"/>
                  <a:gd name="connsiteY1" fmla="*/ 259556 h 323710"/>
                  <a:gd name="connsiteX2" fmla="*/ 386203 w 388790"/>
                  <a:gd name="connsiteY2" fmla="*/ 188119 h 323710"/>
                  <a:gd name="connsiteX3" fmla="*/ 319528 w 388790"/>
                  <a:gd name="connsiteY3" fmla="*/ 123826 h 323710"/>
                  <a:gd name="connsiteX4" fmla="*/ 319528 w 388790"/>
                  <a:gd name="connsiteY4" fmla="*/ 54769 h 323710"/>
                  <a:gd name="connsiteX5" fmla="*/ 219515 w 388790"/>
                  <a:gd name="connsiteY5" fmla="*/ 71437 h 323710"/>
                  <a:gd name="connsiteX6" fmla="*/ 183796 w 388790"/>
                  <a:gd name="connsiteY6" fmla="*/ 0 h 323710"/>
                  <a:gd name="connsiteX0" fmla="*/ 183796 w 388790"/>
                  <a:gd name="connsiteY0" fmla="*/ 0 h 323710"/>
                  <a:gd name="connsiteX1" fmla="*/ 17109 w 388790"/>
                  <a:gd name="connsiteY1" fmla="*/ 259556 h 323710"/>
                  <a:gd name="connsiteX2" fmla="*/ 386203 w 388790"/>
                  <a:gd name="connsiteY2" fmla="*/ 188119 h 323710"/>
                  <a:gd name="connsiteX3" fmla="*/ 319528 w 388790"/>
                  <a:gd name="connsiteY3" fmla="*/ 123826 h 323710"/>
                  <a:gd name="connsiteX4" fmla="*/ 319528 w 388790"/>
                  <a:gd name="connsiteY4" fmla="*/ 54769 h 323710"/>
                  <a:gd name="connsiteX5" fmla="*/ 219515 w 388790"/>
                  <a:gd name="connsiteY5" fmla="*/ 71437 h 323710"/>
                  <a:gd name="connsiteX6" fmla="*/ 183796 w 388790"/>
                  <a:gd name="connsiteY6" fmla="*/ 0 h 323710"/>
                  <a:gd name="connsiteX0" fmla="*/ 183796 w 386230"/>
                  <a:gd name="connsiteY0" fmla="*/ 0 h 323710"/>
                  <a:gd name="connsiteX1" fmla="*/ 17109 w 386230"/>
                  <a:gd name="connsiteY1" fmla="*/ 259556 h 323710"/>
                  <a:gd name="connsiteX2" fmla="*/ 386203 w 386230"/>
                  <a:gd name="connsiteY2" fmla="*/ 188119 h 323710"/>
                  <a:gd name="connsiteX3" fmla="*/ 319528 w 386230"/>
                  <a:gd name="connsiteY3" fmla="*/ 123826 h 323710"/>
                  <a:gd name="connsiteX4" fmla="*/ 319528 w 386230"/>
                  <a:gd name="connsiteY4" fmla="*/ 54769 h 323710"/>
                  <a:gd name="connsiteX5" fmla="*/ 219515 w 386230"/>
                  <a:gd name="connsiteY5" fmla="*/ 71437 h 323710"/>
                  <a:gd name="connsiteX6" fmla="*/ 183796 w 386230"/>
                  <a:gd name="connsiteY6" fmla="*/ 0 h 323710"/>
                  <a:gd name="connsiteX0" fmla="*/ 183796 w 386309"/>
                  <a:gd name="connsiteY0" fmla="*/ 0 h 327247"/>
                  <a:gd name="connsiteX1" fmla="*/ 17109 w 386309"/>
                  <a:gd name="connsiteY1" fmla="*/ 259556 h 327247"/>
                  <a:gd name="connsiteX2" fmla="*/ 386203 w 386309"/>
                  <a:gd name="connsiteY2" fmla="*/ 188119 h 327247"/>
                  <a:gd name="connsiteX3" fmla="*/ 319528 w 386309"/>
                  <a:gd name="connsiteY3" fmla="*/ 123826 h 327247"/>
                  <a:gd name="connsiteX4" fmla="*/ 319528 w 386309"/>
                  <a:gd name="connsiteY4" fmla="*/ 54769 h 327247"/>
                  <a:gd name="connsiteX5" fmla="*/ 219515 w 386309"/>
                  <a:gd name="connsiteY5" fmla="*/ 71437 h 327247"/>
                  <a:gd name="connsiteX6" fmla="*/ 183796 w 386309"/>
                  <a:gd name="connsiteY6" fmla="*/ 0 h 327247"/>
                  <a:gd name="connsiteX0" fmla="*/ 183796 w 386279"/>
                  <a:gd name="connsiteY0" fmla="*/ 0 h 327247"/>
                  <a:gd name="connsiteX1" fmla="*/ 17109 w 386279"/>
                  <a:gd name="connsiteY1" fmla="*/ 259556 h 327247"/>
                  <a:gd name="connsiteX2" fmla="*/ 386203 w 386279"/>
                  <a:gd name="connsiteY2" fmla="*/ 188119 h 327247"/>
                  <a:gd name="connsiteX3" fmla="*/ 319528 w 386279"/>
                  <a:gd name="connsiteY3" fmla="*/ 123826 h 327247"/>
                  <a:gd name="connsiteX4" fmla="*/ 319528 w 386279"/>
                  <a:gd name="connsiteY4" fmla="*/ 54769 h 327247"/>
                  <a:gd name="connsiteX5" fmla="*/ 219515 w 386279"/>
                  <a:gd name="connsiteY5" fmla="*/ 71437 h 327247"/>
                  <a:gd name="connsiteX6" fmla="*/ 183796 w 386279"/>
                  <a:gd name="connsiteY6" fmla="*/ 0 h 327247"/>
                  <a:gd name="connsiteX0" fmla="*/ 183796 w 386303"/>
                  <a:gd name="connsiteY0" fmla="*/ 0 h 325143"/>
                  <a:gd name="connsiteX1" fmla="*/ 17109 w 386303"/>
                  <a:gd name="connsiteY1" fmla="*/ 259556 h 325143"/>
                  <a:gd name="connsiteX2" fmla="*/ 386203 w 386303"/>
                  <a:gd name="connsiteY2" fmla="*/ 188119 h 325143"/>
                  <a:gd name="connsiteX3" fmla="*/ 319528 w 386303"/>
                  <a:gd name="connsiteY3" fmla="*/ 123826 h 325143"/>
                  <a:gd name="connsiteX4" fmla="*/ 319528 w 386303"/>
                  <a:gd name="connsiteY4" fmla="*/ 54769 h 325143"/>
                  <a:gd name="connsiteX5" fmla="*/ 219515 w 386303"/>
                  <a:gd name="connsiteY5" fmla="*/ 71437 h 325143"/>
                  <a:gd name="connsiteX6" fmla="*/ 183796 w 386303"/>
                  <a:gd name="connsiteY6" fmla="*/ 0 h 325143"/>
                  <a:gd name="connsiteX0" fmla="*/ 183796 w 386303"/>
                  <a:gd name="connsiteY0" fmla="*/ 16 h 325159"/>
                  <a:gd name="connsiteX1" fmla="*/ 17109 w 386303"/>
                  <a:gd name="connsiteY1" fmla="*/ 259572 h 325159"/>
                  <a:gd name="connsiteX2" fmla="*/ 386203 w 386303"/>
                  <a:gd name="connsiteY2" fmla="*/ 188135 h 325159"/>
                  <a:gd name="connsiteX3" fmla="*/ 319528 w 386303"/>
                  <a:gd name="connsiteY3" fmla="*/ 123842 h 325159"/>
                  <a:gd name="connsiteX4" fmla="*/ 319528 w 386303"/>
                  <a:gd name="connsiteY4" fmla="*/ 54785 h 325159"/>
                  <a:gd name="connsiteX5" fmla="*/ 219515 w 386303"/>
                  <a:gd name="connsiteY5" fmla="*/ 71453 h 325159"/>
                  <a:gd name="connsiteX6" fmla="*/ 183796 w 386303"/>
                  <a:gd name="connsiteY6" fmla="*/ 16 h 325159"/>
                  <a:gd name="connsiteX0" fmla="*/ 183796 w 386303"/>
                  <a:gd name="connsiteY0" fmla="*/ 16 h 325159"/>
                  <a:gd name="connsiteX1" fmla="*/ 17109 w 386303"/>
                  <a:gd name="connsiteY1" fmla="*/ 259572 h 325159"/>
                  <a:gd name="connsiteX2" fmla="*/ 386203 w 386303"/>
                  <a:gd name="connsiteY2" fmla="*/ 188135 h 325159"/>
                  <a:gd name="connsiteX3" fmla="*/ 319528 w 386303"/>
                  <a:gd name="connsiteY3" fmla="*/ 123842 h 325159"/>
                  <a:gd name="connsiteX4" fmla="*/ 319528 w 386303"/>
                  <a:gd name="connsiteY4" fmla="*/ 54785 h 325159"/>
                  <a:gd name="connsiteX5" fmla="*/ 219515 w 386303"/>
                  <a:gd name="connsiteY5" fmla="*/ 71453 h 325159"/>
                  <a:gd name="connsiteX6" fmla="*/ 183796 w 386303"/>
                  <a:gd name="connsiteY6" fmla="*/ 16 h 325159"/>
                  <a:gd name="connsiteX0" fmla="*/ 183796 w 386303"/>
                  <a:gd name="connsiteY0" fmla="*/ 16 h 325159"/>
                  <a:gd name="connsiteX1" fmla="*/ 17109 w 386303"/>
                  <a:gd name="connsiteY1" fmla="*/ 259572 h 325159"/>
                  <a:gd name="connsiteX2" fmla="*/ 386203 w 386303"/>
                  <a:gd name="connsiteY2" fmla="*/ 188135 h 325159"/>
                  <a:gd name="connsiteX3" fmla="*/ 319528 w 386303"/>
                  <a:gd name="connsiteY3" fmla="*/ 123842 h 325159"/>
                  <a:gd name="connsiteX4" fmla="*/ 319528 w 386303"/>
                  <a:gd name="connsiteY4" fmla="*/ 54785 h 325159"/>
                  <a:gd name="connsiteX5" fmla="*/ 219515 w 386303"/>
                  <a:gd name="connsiteY5" fmla="*/ 71453 h 325159"/>
                  <a:gd name="connsiteX6" fmla="*/ 183796 w 386303"/>
                  <a:gd name="connsiteY6" fmla="*/ 16 h 325159"/>
                  <a:gd name="connsiteX0" fmla="*/ 183796 w 386303"/>
                  <a:gd name="connsiteY0" fmla="*/ 16 h 325159"/>
                  <a:gd name="connsiteX1" fmla="*/ 17109 w 386303"/>
                  <a:gd name="connsiteY1" fmla="*/ 259572 h 325159"/>
                  <a:gd name="connsiteX2" fmla="*/ 386203 w 386303"/>
                  <a:gd name="connsiteY2" fmla="*/ 188135 h 325159"/>
                  <a:gd name="connsiteX3" fmla="*/ 319528 w 386303"/>
                  <a:gd name="connsiteY3" fmla="*/ 123842 h 325159"/>
                  <a:gd name="connsiteX4" fmla="*/ 319528 w 386303"/>
                  <a:gd name="connsiteY4" fmla="*/ 54785 h 325159"/>
                  <a:gd name="connsiteX5" fmla="*/ 219515 w 386303"/>
                  <a:gd name="connsiteY5" fmla="*/ 71453 h 325159"/>
                  <a:gd name="connsiteX6" fmla="*/ 183796 w 386303"/>
                  <a:gd name="connsiteY6" fmla="*/ 16 h 325159"/>
                  <a:gd name="connsiteX0" fmla="*/ 185471 w 387978"/>
                  <a:gd name="connsiteY0" fmla="*/ 16 h 325159"/>
                  <a:gd name="connsiteX1" fmla="*/ 18784 w 387978"/>
                  <a:gd name="connsiteY1" fmla="*/ 259572 h 325159"/>
                  <a:gd name="connsiteX2" fmla="*/ 387878 w 387978"/>
                  <a:gd name="connsiteY2" fmla="*/ 188135 h 325159"/>
                  <a:gd name="connsiteX3" fmla="*/ 321203 w 387978"/>
                  <a:gd name="connsiteY3" fmla="*/ 123842 h 325159"/>
                  <a:gd name="connsiteX4" fmla="*/ 321203 w 387978"/>
                  <a:gd name="connsiteY4" fmla="*/ 54785 h 325159"/>
                  <a:gd name="connsiteX5" fmla="*/ 221190 w 387978"/>
                  <a:gd name="connsiteY5" fmla="*/ 71453 h 325159"/>
                  <a:gd name="connsiteX6" fmla="*/ 185471 w 387978"/>
                  <a:gd name="connsiteY6" fmla="*/ 16 h 325159"/>
                  <a:gd name="connsiteX0" fmla="*/ 184800 w 387307"/>
                  <a:gd name="connsiteY0" fmla="*/ 16 h 325159"/>
                  <a:gd name="connsiteX1" fmla="*/ 18113 w 387307"/>
                  <a:gd name="connsiteY1" fmla="*/ 259572 h 325159"/>
                  <a:gd name="connsiteX2" fmla="*/ 387207 w 387307"/>
                  <a:gd name="connsiteY2" fmla="*/ 188135 h 325159"/>
                  <a:gd name="connsiteX3" fmla="*/ 320532 w 387307"/>
                  <a:gd name="connsiteY3" fmla="*/ 123842 h 325159"/>
                  <a:gd name="connsiteX4" fmla="*/ 320532 w 387307"/>
                  <a:gd name="connsiteY4" fmla="*/ 54785 h 325159"/>
                  <a:gd name="connsiteX5" fmla="*/ 220519 w 387307"/>
                  <a:gd name="connsiteY5" fmla="*/ 71453 h 325159"/>
                  <a:gd name="connsiteX6" fmla="*/ 184800 w 387307"/>
                  <a:gd name="connsiteY6" fmla="*/ 16 h 325159"/>
                  <a:gd name="connsiteX0" fmla="*/ 182465 w 384972"/>
                  <a:gd name="connsiteY0" fmla="*/ 16 h 325159"/>
                  <a:gd name="connsiteX1" fmla="*/ 15778 w 384972"/>
                  <a:gd name="connsiteY1" fmla="*/ 259572 h 325159"/>
                  <a:gd name="connsiteX2" fmla="*/ 384872 w 384972"/>
                  <a:gd name="connsiteY2" fmla="*/ 188135 h 325159"/>
                  <a:gd name="connsiteX3" fmla="*/ 318197 w 384972"/>
                  <a:gd name="connsiteY3" fmla="*/ 123842 h 325159"/>
                  <a:gd name="connsiteX4" fmla="*/ 318197 w 384972"/>
                  <a:gd name="connsiteY4" fmla="*/ 54785 h 325159"/>
                  <a:gd name="connsiteX5" fmla="*/ 218184 w 384972"/>
                  <a:gd name="connsiteY5" fmla="*/ 71453 h 325159"/>
                  <a:gd name="connsiteX6" fmla="*/ 182465 w 384972"/>
                  <a:gd name="connsiteY6" fmla="*/ 16 h 325159"/>
                  <a:gd name="connsiteX0" fmla="*/ 182465 w 384962"/>
                  <a:gd name="connsiteY0" fmla="*/ 16 h 321229"/>
                  <a:gd name="connsiteX1" fmla="*/ 15778 w 384962"/>
                  <a:gd name="connsiteY1" fmla="*/ 259572 h 321229"/>
                  <a:gd name="connsiteX2" fmla="*/ 384872 w 384962"/>
                  <a:gd name="connsiteY2" fmla="*/ 188135 h 321229"/>
                  <a:gd name="connsiteX3" fmla="*/ 318197 w 384962"/>
                  <a:gd name="connsiteY3" fmla="*/ 123842 h 321229"/>
                  <a:gd name="connsiteX4" fmla="*/ 318197 w 384962"/>
                  <a:gd name="connsiteY4" fmla="*/ 54785 h 321229"/>
                  <a:gd name="connsiteX5" fmla="*/ 218184 w 384962"/>
                  <a:gd name="connsiteY5" fmla="*/ 71453 h 321229"/>
                  <a:gd name="connsiteX6" fmla="*/ 182465 w 384962"/>
                  <a:gd name="connsiteY6" fmla="*/ 16 h 3212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84962" h="321229">
                    <a:moveTo>
                      <a:pt x="182465" y="16"/>
                    </a:moveTo>
                    <a:cubicBezTo>
                      <a:pt x="21333" y="45260"/>
                      <a:pt x="-29404" y="220983"/>
                      <a:pt x="15778" y="259572"/>
                    </a:cubicBezTo>
                    <a:cubicBezTo>
                      <a:pt x="205102" y="407834"/>
                      <a:pt x="389635" y="250048"/>
                      <a:pt x="384872" y="188135"/>
                    </a:cubicBezTo>
                    <a:cubicBezTo>
                      <a:pt x="385820" y="164339"/>
                      <a:pt x="372965" y="134160"/>
                      <a:pt x="318197" y="123842"/>
                    </a:cubicBezTo>
                    <a:cubicBezTo>
                      <a:pt x="333279" y="89711"/>
                      <a:pt x="338070" y="74583"/>
                      <a:pt x="318197" y="54785"/>
                    </a:cubicBezTo>
                    <a:cubicBezTo>
                      <a:pt x="300095" y="42771"/>
                      <a:pt x="256285" y="49229"/>
                      <a:pt x="218184" y="71453"/>
                    </a:cubicBezTo>
                    <a:cubicBezTo>
                      <a:pt x="227709" y="35735"/>
                      <a:pt x="224656" y="-885"/>
                      <a:pt x="182465" y="16"/>
                    </a:cubicBezTo>
                    <a:close/>
                  </a:path>
                </a:pathLst>
              </a:custGeom>
              <a:noFill/>
              <a:ln w="25400">
                <a:solidFill>
                  <a:srgbClr val="58708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38" name="组合 37"/>
              <p:cNvGrpSpPr/>
              <p:nvPr/>
            </p:nvGrpSpPr>
            <p:grpSpPr>
              <a:xfrm rot="2700000">
                <a:off x="6328436" y="6530068"/>
                <a:ext cx="264946" cy="264944"/>
                <a:chOff x="6732588" y="6244158"/>
                <a:chExt cx="431998" cy="431998"/>
              </a:xfrm>
            </p:grpSpPr>
            <p:sp>
              <p:nvSpPr>
                <p:cNvPr id="39" name="弧形 38"/>
                <p:cNvSpPr/>
                <p:nvPr/>
              </p:nvSpPr>
              <p:spPr>
                <a:xfrm rot="18900000">
                  <a:off x="6732588" y="6244158"/>
                  <a:ext cx="431998" cy="431998"/>
                </a:xfrm>
                <a:prstGeom prst="arc">
                  <a:avLst/>
                </a:prstGeom>
                <a:noFill/>
                <a:ln w="25400" cap="rnd">
                  <a:solidFill>
                    <a:srgbClr val="587087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0" name="弧形 39"/>
                <p:cNvSpPr/>
                <p:nvPr/>
              </p:nvSpPr>
              <p:spPr>
                <a:xfrm rot="18900000">
                  <a:off x="6843727" y="6355367"/>
                  <a:ext cx="209650" cy="209650"/>
                </a:xfrm>
                <a:prstGeom prst="arc">
                  <a:avLst/>
                </a:prstGeom>
                <a:noFill/>
                <a:ln w="25400" cap="rnd">
                  <a:solidFill>
                    <a:srgbClr val="587087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</p:grpSp>
        </p:grpSp>
      </p:grpSp>
      <p:grpSp>
        <p:nvGrpSpPr>
          <p:cNvPr id="46" name="组合 45"/>
          <p:cNvGrpSpPr/>
          <p:nvPr/>
        </p:nvGrpSpPr>
        <p:grpSpPr>
          <a:xfrm>
            <a:off x="9588470" y="4211771"/>
            <a:ext cx="1352758" cy="1251812"/>
            <a:chOff x="9588470" y="4211771"/>
            <a:chExt cx="1352758" cy="1251812"/>
          </a:xfrm>
        </p:grpSpPr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 rot="10800000">
              <a:off x="9588470" y="4211771"/>
              <a:ext cx="1352758" cy="1251812"/>
            </a:xfrm>
            <a:prstGeom prst="rect">
              <a:avLst/>
            </a:prstGeom>
          </p:spPr>
        </p:pic>
        <p:grpSp>
          <p:nvGrpSpPr>
            <p:cNvPr id="8" name="组合 7"/>
            <p:cNvGrpSpPr/>
            <p:nvPr/>
          </p:nvGrpSpPr>
          <p:grpSpPr>
            <a:xfrm>
              <a:off x="10124645" y="4566342"/>
              <a:ext cx="681868" cy="845660"/>
              <a:chOff x="10120962" y="4715096"/>
              <a:chExt cx="448350" cy="556047"/>
            </a:xfrm>
          </p:grpSpPr>
          <p:grpSp>
            <p:nvGrpSpPr>
              <p:cNvPr id="7" name="组合 6"/>
              <p:cNvGrpSpPr/>
              <p:nvPr/>
            </p:nvGrpSpPr>
            <p:grpSpPr>
              <a:xfrm>
                <a:off x="10120962" y="4715096"/>
                <a:ext cx="448350" cy="556047"/>
                <a:chOff x="5612025" y="7048392"/>
                <a:chExt cx="448350" cy="556047"/>
              </a:xfrm>
            </p:grpSpPr>
            <p:sp>
              <p:nvSpPr>
                <p:cNvPr id="41" name="弧形 40"/>
                <p:cNvSpPr/>
                <p:nvPr/>
              </p:nvSpPr>
              <p:spPr>
                <a:xfrm rot="1910836">
                  <a:off x="5612025" y="7048392"/>
                  <a:ext cx="286692" cy="286692"/>
                </a:xfrm>
                <a:prstGeom prst="arc">
                  <a:avLst>
                    <a:gd name="adj1" fmla="val 8027484"/>
                    <a:gd name="adj2" fmla="val 2848858"/>
                  </a:avLst>
                </a:prstGeom>
                <a:noFill/>
                <a:ln w="25400" cap="rnd">
                  <a:solidFill>
                    <a:srgbClr val="587087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2" name="弧形 41"/>
                <p:cNvSpPr/>
                <p:nvPr/>
              </p:nvSpPr>
              <p:spPr>
                <a:xfrm rot="2229553">
                  <a:off x="5666601" y="7163785"/>
                  <a:ext cx="393774" cy="440654"/>
                </a:xfrm>
                <a:prstGeom prst="arc">
                  <a:avLst>
                    <a:gd name="adj1" fmla="val 8027484"/>
                    <a:gd name="adj2" fmla="val 11983813"/>
                  </a:avLst>
                </a:prstGeom>
                <a:noFill/>
                <a:ln w="25400" cap="rnd">
                  <a:solidFill>
                    <a:srgbClr val="587087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43" name="椭圆 42"/>
              <p:cNvSpPr/>
              <p:nvPr/>
            </p:nvSpPr>
            <p:spPr>
              <a:xfrm>
                <a:off x="10226464" y="4837677"/>
                <a:ext cx="75687" cy="75687"/>
              </a:xfrm>
              <a:prstGeom prst="ellipse">
                <a:avLst/>
              </a:prstGeom>
              <a:solidFill>
                <a:srgbClr val="587087"/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6583720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000">
        <p14:prism/>
      </p:transition>
    </mc:Choice>
    <mc:Fallback xmlns="">
      <p:transition spd="slow" advTm="6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9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4.07407E-6 C 2.5E-6 -0.03495 0.08398 -0.06203 0.18594 -0.06203 C 0.29101 -0.06203 0.375 -0.03495 0.375 -4.07407E-6 C 0.375 0.03496 0.45898 0.06204 0.56406 0.06204 C 0.66601 0.06204 0.75 0.03496 0.75 -4.07407E-6 " pathEditMode="relative" rAng="0" ptsTypes="AAAAA">
                                      <p:cBhvr>
                                        <p:cTn id="6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75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500"/>
                            </p:stCondLst>
                            <p:childTnLst>
                              <p:par>
                                <p:cTn id="12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45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50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000"/>
                            </p:stCondLst>
                            <p:childTnLst>
                              <p:par>
                                <p:cTn id="27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45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500"/>
                            </p:stCondLst>
                            <p:childTnLst>
                              <p:par>
                                <p:cTn id="3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0"/>
                            </p:stCondLst>
                            <p:childTnLst>
                              <p:par>
                                <p:cTn id="3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500"/>
                            </p:stCondLst>
                            <p:childTnLst>
                              <p:par>
                                <p:cTn id="42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45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000"/>
                            </p:stCondLst>
                            <p:childTnLst>
                              <p:par>
                                <p:cTn id="4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500"/>
                            </p:stCondLst>
                            <p:childTnLst>
                              <p:par>
                                <p:cTn id="5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7000"/>
                            </p:stCondLst>
                            <p:childTnLst>
                              <p:par>
                                <p:cTn id="57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45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5" grpId="0"/>
      <p:bldP spid="17" grpId="0"/>
      <p:bldP spid="18" grpId="0"/>
      <p:bldP spid="1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13173" y="1086748"/>
            <a:ext cx="1765654" cy="220131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682778" y="1445276"/>
            <a:ext cx="1871431" cy="168144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68124" y="1475246"/>
            <a:ext cx="1879875" cy="1812817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010713" y="4262186"/>
            <a:ext cx="234208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587087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defRPr>
            </a:lvl1pPr>
          </a:lstStyle>
          <a:p>
            <a:r>
              <a:rPr lang="zh-CN" altLang="en-US" dirty="0"/>
              <a:t>单身的人们啊，每天你想吃什么就吃什么，想喝什么就喝什么，没有人对你说“随便”二字，你也不用费尽心力去取悦对方，“她到底想吃什么啊”；“吃这个她不会不高兴吧”</a:t>
            </a:r>
            <a:r>
              <a:rPr lang="en-US" altLang="zh-CN" dirty="0"/>
              <a:t>········</a:t>
            </a:r>
            <a:r>
              <a:rPr lang="zh-CN" altLang="en-US" dirty="0"/>
              <a:t>你没有这方面的困扰，庆幸吧！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1485803" y="3794703"/>
            <a:ext cx="13919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rgbClr val="587087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广告集装箱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4935013" y="4262186"/>
            <a:ext cx="234208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587087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defRPr>
            </a:lvl1pPr>
          </a:lstStyle>
          <a:p>
            <a:r>
              <a:rPr lang="zh-CN" altLang="en-US" dirty="0"/>
              <a:t>单身的人们啊，每天你想吃什么就吃什么，想喝什么就喝什么，没有人对你说“随便”二字，你也不用费尽心力去取悦对方，“她到底想吃什么啊”；“吃这个她不会不高兴吧”</a:t>
            </a:r>
            <a:r>
              <a:rPr lang="en-US" altLang="zh-CN" dirty="0"/>
              <a:t>········</a:t>
            </a:r>
            <a:r>
              <a:rPr lang="zh-CN" altLang="en-US" dirty="0"/>
              <a:t>你没有这方面的困扰，庆幸吧！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5410103" y="3794703"/>
            <a:ext cx="13919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b="1">
                <a:solidFill>
                  <a:srgbClr val="587087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defRPr>
            </a:lvl1pPr>
          </a:lstStyle>
          <a:p>
            <a:r>
              <a:rPr lang="zh-CN" altLang="en-US" dirty="0"/>
              <a:t>广告集装箱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8440213" y="4262186"/>
            <a:ext cx="234208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587087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defRPr>
            </a:lvl1pPr>
          </a:lstStyle>
          <a:p>
            <a:r>
              <a:rPr lang="zh-CN" altLang="en-US" dirty="0"/>
              <a:t>单身的人们啊，每天你想吃什么就吃什么，想喝什么就喝什么，没有人对你说“随便”二字，你也不用费尽心力去取悦对方，“她到底想吃什么啊”；“吃这个她不会不高兴吧”</a:t>
            </a:r>
            <a:r>
              <a:rPr lang="en-US" altLang="zh-CN" dirty="0"/>
              <a:t>········</a:t>
            </a:r>
            <a:r>
              <a:rPr lang="zh-CN" altLang="en-US" dirty="0"/>
              <a:t>你没有这方面的困扰，庆幸吧！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8915303" y="3794703"/>
            <a:ext cx="13919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b="1">
                <a:solidFill>
                  <a:srgbClr val="587087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defRPr>
            </a:lvl1pPr>
          </a:lstStyle>
          <a:p>
            <a:r>
              <a:rPr lang="zh-CN" altLang="en-US" dirty="0"/>
              <a:t>广告集装箱</a:t>
            </a:r>
          </a:p>
        </p:txBody>
      </p:sp>
      <p:cxnSp>
        <p:nvCxnSpPr>
          <p:cNvPr id="13" name="直接连接符 12"/>
          <p:cNvCxnSpPr/>
          <p:nvPr/>
        </p:nvCxnSpPr>
        <p:spPr>
          <a:xfrm>
            <a:off x="4064000" y="3543300"/>
            <a:ext cx="0" cy="2247900"/>
          </a:xfrm>
          <a:prstGeom prst="line">
            <a:avLst/>
          </a:prstGeom>
          <a:ln w="22225">
            <a:solidFill>
              <a:srgbClr val="587087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7835900" y="3543300"/>
            <a:ext cx="0" cy="2247900"/>
          </a:xfrm>
          <a:prstGeom prst="line">
            <a:avLst/>
          </a:prstGeom>
          <a:ln w="22225">
            <a:solidFill>
              <a:srgbClr val="587087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450012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000">
        <p14:prism/>
      </p:transition>
    </mc:Choice>
    <mc:Fallback xmlns="">
      <p:transition spd="slow" advTm="6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45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550"/>
                            </p:stCondLst>
                            <p:childTnLst>
                              <p:par>
                                <p:cTn id="19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45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50"/>
                            </p:stCondLst>
                            <p:childTnLst>
                              <p:par>
                                <p:cTn id="2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50"/>
                            </p:stCondLst>
                            <p:childTnLst>
                              <p:par>
                                <p:cTn id="36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45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600"/>
                            </p:stCondLst>
                            <p:childTnLst>
                              <p:par>
                                <p:cTn id="43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45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6100"/>
                            </p:stCondLst>
                            <p:childTnLst>
                              <p:par>
                                <p:cTn id="5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8100"/>
                            </p:stCondLst>
                            <p:childTnLst>
                              <p:par>
                                <p:cTn id="60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45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8650"/>
                            </p:stCondLst>
                            <p:childTnLst>
                              <p:par>
                                <p:cTn id="67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45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组合 20"/>
          <p:cNvGrpSpPr/>
          <p:nvPr/>
        </p:nvGrpSpPr>
        <p:grpSpPr>
          <a:xfrm>
            <a:off x="842481" y="1775012"/>
            <a:ext cx="3309038" cy="105159"/>
            <a:chOff x="842481" y="1775012"/>
            <a:chExt cx="3309038" cy="105159"/>
          </a:xfrm>
        </p:grpSpPr>
        <p:sp>
          <p:nvSpPr>
            <p:cNvPr id="22" name="椭圆 21"/>
            <p:cNvSpPr/>
            <p:nvPr/>
          </p:nvSpPr>
          <p:spPr>
            <a:xfrm>
              <a:off x="4086973" y="1775012"/>
              <a:ext cx="64546" cy="64546"/>
            </a:xfrm>
            <a:prstGeom prst="ellipse">
              <a:avLst/>
            </a:prstGeom>
            <a:solidFill>
              <a:srgbClr val="58708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任意多边形: 形状 23"/>
            <p:cNvSpPr/>
            <p:nvPr/>
          </p:nvSpPr>
          <p:spPr>
            <a:xfrm>
              <a:off x="842481" y="1797978"/>
              <a:ext cx="3246634" cy="82193"/>
            </a:xfrm>
            <a:custGeom>
              <a:avLst/>
              <a:gdLst>
                <a:gd name="connsiteX0" fmla="*/ 3246634 w 3246634"/>
                <a:gd name="connsiteY0" fmla="*/ 0 h 82193"/>
                <a:gd name="connsiteX1" fmla="*/ 0 w 3246634"/>
                <a:gd name="connsiteY1" fmla="*/ 0 h 82193"/>
                <a:gd name="connsiteX2" fmla="*/ 0 w 3246634"/>
                <a:gd name="connsiteY2" fmla="*/ 82193 h 82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246634" h="82193">
                  <a:moveTo>
                    <a:pt x="3246634" y="0"/>
                  </a:moveTo>
                  <a:lnTo>
                    <a:pt x="0" y="0"/>
                  </a:lnTo>
                  <a:lnTo>
                    <a:pt x="0" y="82193"/>
                  </a:lnTo>
                </a:path>
              </a:pathLst>
            </a:cu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842481" y="3038734"/>
            <a:ext cx="4408372" cy="94581"/>
            <a:chOff x="842481" y="3038734"/>
            <a:chExt cx="4408372" cy="94581"/>
          </a:xfrm>
        </p:grpSpPr>
        <p:sp>
          <p:nvSpPr>
            <p:cNvPr id="25" name="椭圆 24"/>
            <p:cNvSpPr/>
            <p:nvPr/>
          </p:nvSpPr>
          <p:spPr>
            <a:xfrm>
              <a:off x="5186307" y="3038734"/>
              <a:ext cx="64546" cy="64546"/>
            </a:xfrm>
            <a:prstGeom prst="ellipse">
              <a:avLst/>
            </a:prstGeom>
            <a:solidFill>
              <a:srgbClr val="58708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任意多边形: 形状 25"/>
            <p:cNvSpPr/>
            <p:nvPr/>
          </p:nvSpPr>
          <p:spPr>
            <a:xfrm>
              <a:off x="842481" y="3061700"/>
              <a:ext cx="4345968" cy="71615"/>
            </a:xfrm>
            <a:custGeom>
              <a:avLst/>
              <a:gdLst>
                <a:gd name="connsiteX0" fmla="*/ 3246634 w 3246634"/>
                <a:gd name="connsiteY0" fmla="*/ 0 h 82193"/>
                <a:gd name="connsiteX1" fmla="*/ 0 w 3246634"/>
                <a:gd name="connsiteY1" fmla="*/ 0 h 82193"/>
                <a:gd name="connsiteX2" fmla="*/ 0 w 3246634"/>
                <a:gd name="connsiteY2" fmla="*/ 82193 h 82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246634" h="82193">
                  <a:moveTo>
                    <a:pt x="3246634" y="0"/>
                  </a:moveTo>
                  <a:lnTo>
                    <a:pt x="0" y="0"/>
                  </a:lnTo>
                  <a:lnTo>
                    <a:pt x="0" y="82193"/>
                  </a:lnTo>
                </a:path>
              </a:pathLst>
            </a:cu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842481" y="5593826"/>
            <a:ext cx="3617263" cy="77993"/>
            <a:chOff x="842481" y="5593826"/>
            <a:chExt cx="3617263" cy="77993"/>
          </a:xfrm>
        </p:grpSpPr>
        <p:sp>
          <p:nvSpPr>
            <p:cNvPr id="28" name="椭圆 27"/>
            <p:cNvSpPr/>
            <p:nvPr/>
          </p:nvSpPr>
          <p:spPr>
            <a:xfrm>
              <a:off x="4395198" y="5607273"/>
              <a:ext cx="64546" cy="64546"/>
            </a:xfrm>
            <a:prstGeom prst="ellipse">
              <a:avLst/>
            </a:prstGeom>
            <a:solidFill>
              <a:srgbClr val="58708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任意多边形: 形状 28"/>
            <p:cNvSpPr/>
            <p:nvPr/>
          </p:nvSpPr>
          <p:spPr>
            <a:xfrm flipV="1">
              <a:off x="842481" y="5593826"/>
              <a:ext cx="3552717" cy="45719"/>
            </a:xfrm>
            <a:custGeom>
              <a:avLst/>
              <a:gdLst>
                <a:gd name="connsiteX0" fmla="*/ 3246634 w 3246634"/>
                <a:gd name="connsiteY0" fmla="*/ 0 h 82193"/>
                <a:gd name="connsiteX1" fmla="*/ 0 w 3246634"/>
                <a:gd name="connsiteY1" fmla="*/ 0 h 82193"/>
                <a:gd name="connsiteX2" fmla="*/ 0 w 3246634"/>
                <a:gd name="connsiteY2" fmla="*/ 82193 h 82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246634" h="82193">
                  <a:moveTo>
                    <a:pt x="3246634" y="0"/>
                  </a:moveTo>
                  <a:lnTo>
                    <a:pt x="0" y="0"/>
                  </a:lnTo>
                  <a:lnTo>
                    <a:pt x="0" y="82193"/>
                  </a:lnTo>
                </a:path>
              </a:pathLst>
            </a:cu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5" name="组合 74"/>
          <p:cNvGrpSpPr/>
          <p:nvPr/>
        </p:nvGrpSpPr>
        <p:grpSpPr>
          <a:xfrm>
            <a:off x="7354155" y="1117466"/>
            <a:ext cx="3990431" cy="144034"/>
            <a:chOff x="7354155" y="1117466"/>
            <a:chExt cx="3990431" cy="144034"/>
          </a:xfrm>
        </p:grpSpPr>
        <p:sp>
          <p:nvSpPr>
            <p:cNvPr id="30" name="椭圆 29"/>
            <p:cNvSpPr/>
            <p:nvPr/>
          </p:nvSpPr>
          <p:spPr>
            <a:xfrm>
              <a:off x="7354155" y="1117466"/>
              <a:ext cx="64546" cy="64546"/>
            </a:xfrm>
            <a:prstGeom prst="ellipse">
              <a:avLst/>
            </a:prstGeom>
            <a:solidFill>
              <a:srgbClr val="58708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任意多边形: 形状 30"/>
            <p:cNvSpPr/>
            <p:nvPr/>
          </p:nvSpPr>
          <p:spPr>
            <a:xfrm flipH="1">
              <a:off x="7404601" y="1151190"/>
              <a:ext cx="3939985" cy="110310"/>
            </a:xfrm>
            <a:custGeom>
              <a:avLst/>
              <a:gdLst>
                <a:gd name="connsiteX0" fmla="*/ 3246634 w 3246634"/>
                <a:gd name="connsiteY0" fmla="*/ 0 h 82193"/>
                <a:gd name="connsiteX1" fmla="*/ 0 w 3246634"/>
                <a:gd name="connsiteY1" fmla="*/ 0 h 82193"/>
                <a:gd name="connsiteX2" fmla="*/ 0 w 3246634"/>
                <a:gd name="connsiteY2" fmla="*/ 82193 h 82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246634" h="82193">
                  <a:moveTo>
                    <a:pt x="3246634" y="0"/>
                  </a:moveTo>
                  <a:lnTo>
                    <a:pt x="0" y="0"/>
                  </a:lnTo>
                  <a:lnTo>
                    <a:pt x="0" y="82193"/>
                  </a:lnTo>
                </a:path>
              </a:pathLst>
            </a:cu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4" name="组合 73"/>
          <p:cNvGrpSpPr/>
          <p:nvPr/>
        </p:nvGrpSpPr>
        <p:grpSpPr>
          <a:xfrm>
            <a:off x="7713750" y="3069556"/>
            <a:ext cx="3630836" cy="127987"/>
            <a:chOff x="7713750" y="3069556"/>
            <a:chExt cx="3630836" cy="127987"/>
          </a:xfrm>
        </p:grpSpPr>
        <p:sp>
          <p:nvSpPr>
            <p:cNvPr id="32" name="椭圆 31"/>
            <p:cNvSpPr/>
            <p:nvPr/>
          </p:nvSpPr>
          <p:spPr>
            <a:xfrm>
              <a:off x="7713750" y="3069556"/>
              <a:ext cx="64546" cy="64546"/>
            </a:xfrm>
            <a:prstGeom prst="ellipse">
              <a:avLst/>
            </a:prstGeom>
            <a:solidFill>
              <a:srgbClr val="58708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任意多边形: 形状 32"/>
            <p:cNvSpPr/>
            <p:nvPr/>
          </p:nvSpPr>
          <p:spPr>
            <a:xfrm flipH="1">
              <a:off x="7760680" y="3103279"/>
              <a:ext cx="3583906" cy="94264"/>
            </a:xfrm>
            <a:custGeom>
              <a:avLst/>
              <a:gdLst>
                <a:gd name="connsiteX0" fmla="*/ 3246634 w 3246634"/>
                <a:gd name="connsiteY0" fmla="*/ 0 h 82193"/>
                <a:gd name="connsiteX1" fmla="*/ 0 w 3246634"/>
                <a:gd name="connsiteY1" fmla="*/ 0 h 82193"/>
                <a:gd name="connsiteX2" fmla="*/ 0 w 3246634"/>
                <a:gd name="connsiteY2" fmla="*/ 82193 h 82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246634" h="82193">
                  <a:moveTo>
                    <a:pt x="3246634" y="0"/>
                  </a:moveTo>
                  <a:lnTo>
                    <a:pt x="0" y="0"/>
                  </a:lnTo>
                  <a:lnTo>
                    <a:pt x="0" y="82193"/>
                  </a:lnTo>
                </a:path>
              </a:pathLst>
            </a:cu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6507948" y="4426084"/>
            <a:ext cx="4836637" cy="102735"/>
            <a:chOff x="6507948" y="4426084"/>
            <a:chExt cx="4836637" cy="102735"/>
          </a:xfrm>
        </p:grpSpPr>
        <p:sp>
          <p:nvSpPr>
            <p:cNvPr id="34" name="椭圆 33"/>
            <p:cNvSpPr/>
            <p:nvPr/>
          </p:nvSpPr>
          <p:spPr>
            <a:xfrm>
              <a:off x="6507948" y="4426084"/>
              <a:ext cx="64546" cy="64546"/>
            </a:xfrm>
            <a:prstGeom prst="ellipse">
              <a:avLst/>
            </a:prstGeom>
            <a:solidFill>
              <a:srgbClr val="58708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任意多边形: 形状 34"/>
            <p:cNvSpPr/>
            <p:nvPr/>
          </p:nvSpPr>
          <p:spPr>
            <a:xfrm flipH="1">
              <a:off x="6558392" y="4459807"/>
              <a:ext cx="4786193" cy="69012"/>
            </a:xfrm>
            <a:custGeom>
              <a:avLst/>
              <a:gdLst>
                <a:gd name="connsiteX0" fmla="*/ 3246634 w 3246634"/>
                <a:gd name="connsiteY0" fmla="*/ 0 h 82193"/>
                <a:gd name="connsiteX1" fmla="*/ 0 w 3246634"/>
                <a:gd name="connsiteY1" fmla="*/ 0 h 82193"/>
                <a:gd name="connsiteX2" fmla="*/ 0 w 3246634"/>
                <a:gd name="connsiteY2" fmla="*/ 82193 h 82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246634" h="82193">
                  <a:moveTo>
                    <a:pt x="3246634" y="0"/>
                  </a:moveTo>
                  <a:lnTo>
                    <a:pt x="0" y="0"/>
                  </a:lnTo>
                  <a:lnTo>
                    <a:pt x="0" y="82193"/>
                  </a:lnTo>
                </a:path>
              </a:pathLst>
            </a:cu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7" name="文本框 36"/>
          <p:cNvSpPr txBox="1"/>
          <p:nvPr/>
        </p:nvSpPr>
        <p:spPr>
          <a:xfrm>
            <a:off x="1077101" y="6158032"/>
            <a:ext cx="96807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587087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defRPr>
            </a:lvl1pPr>
          </a:lstStyle>
          <a:p>
            <a:r>
              <a:rPr lang="zh-CN" altLang="en-US" dirty="0"/>
              <a:t>单身的人们啊，每天你想吃什么就吃什么，想喝什么就喝什么，没有人对你说“随便”二字，你也不用费尽心力去取悦对方，“她到底想吃什么啊”；“吃这个她不会不高兴吧”</a:t>
            </a:r>
            <a:r>
              <a:rPr lang="en-US" altLang="zh-CN" dirty="0"/>
              <a:t>········</a:t>
            </a:r>
            <a:r>
              <a:rPr lang="zh-CN" altLang="en-US" dirty="0"/>
              <a:t>你没有这方面的困扰，庆幸吧！</a:t>
            </a:r>
          </a:p>
        </p:txBody>
      </p:sp>
      <p:grpSp>
        <p:nvGrpSpPr>
          <p:cNvPr id="76" name="组合 75"/>
          <p:cNvGrpSpPr/>
          <p:nvPr/>
        </p:nvGrpSpPr>
        <p:grpSpPr>
          <a:xfrm>
            <a:off x="709473" y="1880171"/>
            <a:ext cx="3409773" cy="766106"/>
            <a:chOff x="709473" y="1880171"/>
            <a:chExt cx="3409773" cy="766106"/>
          </a:xfrm>
        </p:grpSpPr>
        <p:sp>
          <p:nvSpPr>
            <p:cNvPr id="38" name="文本框 37"/>
            <p:cNvSpPr txBox="1"/>
            <p:nvPr/>
          </p:nvSpPr>
          <p:spPr>
            <a:xfrm>
              <a:off x="1207212" y="1999946"/>
              <a:ext cx="291203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200">
                  <a:solidFill>
                    <a:srgbClr val="587087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</a:defRPr>
              </a:lvl1pPr>
            </a:lstStyle>
            <a:p>
              <a:r>
                <a:rPr lang="zh-CN" altLang="en-US" dirty="0"/>
                <a:t>单身狗，吃吃吃，逛逛逛，耍耍耍，欢迎微信公众号</a:t>
              </a:r>
              <a:r>
                <a:rPr lang="en-US" altLang="zh-CN" dirty="0"/>
                <a:t>——</a:t>
              </a:r>
              <a:r>
                <a:rPr lang="zh-CN" altLang="en-US" dirty="0"/>
                <a:t>关注广告集装箱，免费获得各种精美</a:t>
              </a:r>
              <a:r>
                <a:rPr lang="en-US" altLang="zh-CN" dirty="0"/>
                <a:t>ppt</a:t>
              </a:r>
              <a:r>
                <a:rPr lang="zh-CN" altLang="en-US" dirty="0"/>
                <a:t>模板！</a:t>
              </a:r>
            </a:p>
          </p:txBody>
        </p:sp>
        <p:sp>
          <p:nvSpPr>
            <p:cNvPr id="39" name="文本框 38"/>
            <p:cNvSpPr txBox="1"/>
            <p:nvPr/>
          </p:nvSpPr>
          <p:spPr>
            <a:xfrm>
              <a:off x="709473" y="1880171"/>
              <a:ext cx="539527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>
                  <a:solidFill>
                    <a:srgbClr val="587087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</a:rPr>
                <a:t>①</a:t>
              </a:r>
            </a:p>
          </p:txBody>
        </p:sp>
      </p:grpSp>
      <p:grpSp>
        <p:nvGrpSpPr>
          <p:cNvPr id="78" name="组合 77"/>
          <p:cNvGrpSpPr/>
          <p:nvPr/>
        </p:nvGrpSpPr>
        <p:grpSpPr>
          <a:xfrm>
            <a:off x="932212" y="3204879"/>
            <a:ext cx="3409773" cy="766106"/>
            <a:chOff x="932212" y="3204879"/>
            <a:chExt cx="3409773" cy="766106"/>
          </a:xfrm>
        </p:grpSpPr>
        <p:sp>
          <p:nvSpPr>
            <p:cNvPr id="40" name="文本框 39"/>
            <p:cNvSpPr txBox="1"/>
            <p:nvPr/>
          </p:nvSpPr>
          <p:spPr>
            <a:xfrm>
              <a:off x="1429951" y="3324654"/>
              <a:ext cx="291203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200">
                  <a:solidFill>
                    <a:srgbClr val="587087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</a:defRPr>
              </a:lvl1pPr>
            </a:lstStyle>
            <a:p>
              <a:r>
                <a:rPr lang="zh-CN" altLang="en-US" dirty="0"/>
                <a:t>单身狗，吃吃吃，逛逛逛，耍耍耍，欢迎微信公众号</a:t>
              </a:r>
              <a:r>
                <a:rPr lang="en-US" altLang="zh-CN" dirty="0"/>
                <a:t>——</a:t>
              </a:r>
              <a:r>
                <a:rPr lang="zh-CN" altLang="en-US" dirty="0"/>
                <a:t>关注广告集装箱，免费获得各种精美</a:t>
              </a:r>
              <a:r>
                <a:rPr lang="en-US" altLang="zh-CN" dirty="0"/>
                <a:t>ppt</a:t>
              </a:r>
              <a:r>
                <a:rPr lang="zh-CN" altLang="en-US" dirty="0"/>
                <a:t>模板！</a:t>
              </a:r>
            </a:p>
          </p:txBody>
        </p:sp>
        <p:sp>
          <p:nvSpPr>
            <p:cNvPr id="41" name="文本框 40"/>
            <p:cNvSpPr txBox="1"/>
            <p:nvPr/>
          </p:nvSpPr>
          <p:spPr>
            <a:xfrm>
              <a:off x="932212" y="3204879"/>
              <a:ext cx="539527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200">
                  <a:solidFill>
                    <a:srgbClr val="587087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</a:defRPr>
              </a:lvl1pPr>
            </a:lstStyle>
            <a:p>
              <a:r>
                <a:rPr lang="zh-CN" altLang="en-US" dirty="0"/>
                <a:t>②</a:t>
              </a:r>
            </a:p>
          </p:txBody>
        </p:sp>
      </p:grpSp>
      <p:grpSp>
        <p:nvGrpSpPr>
          <p:cNvPr id="79" name="组合 78"/>
          <p:cNvGrpSpPr/>
          <p:nvPr/>
        </p:nvGrpSpPr>
        <p:grpSpPr>
          <a:xfrm>
            <a:off x="932212" y="4576479"/>
            <a:ext cx="3409773" cy="766106"/>
            <a:chOff x="932212" y="4576479"/>
            <a:chExt cx="3409773" cy="766106"/>
          </a:xfrm>
        </p:grpSpPr>
        <p:sp>
          <p:nvSpPr>
            <p:cNvPr id="42" name="文本框 41"/>
            <p:cNvSpPr txBox="1"/>
            <p:nvPr/>
          </p:nvSpPr>
          <p:spPr>
            <a:xfrm>
              <a:off x="1429951" y="4696254"/>
              <a:ext cx="291203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200">
                  <a:solidFill>
                    <a:srgbClr val="587087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</a:defRPr>
              </a:lvl1pPr>
            </a:lstStyle>
            <a:p>
              <a:r>
                <a:rPr lang="zh-CN" altLang="en-US" dirty="0"/>
                <a:t>单身狗，吃吃吃，逛逛逛，耍耍耍，欢迎微信公众号</a:t>
              </a:r>
              <a:r>
                <a:rPr lang="en-US" altLang="zh-CN" dirty="0"/>
                <a:t>——</a:t>
              </a:r>
              <a:r>
                <a:rPr lang="zh-CN" altLang="en-US" dirty="0"/>
                <a:t>关注广告集装箱，免费获得各种精美</a:t>
              </a:r>
              <a:r>
                <a:rPr lang="en-US" altLang="zh-CN" dirty="0"/>
                <a:t>ppt</a:t>
              </a:r>
              <a:r>
                <a:rPr lang="zh-CN" altLang="en-US" dirty="0"/>
                <a:t>模板！</a:t>
              </a:r>
            </a:p>
          </p:txBody>
        </p:sp>
        <p:sp>
          <p:nvSpPr>
            <p:cNvPr id="43" name="文本框 42"/>
            <p:cNvSpPr txBox="1"/>
            <p:nvPr/>
          </p:nvSpPr>
          <p:spPr>
            <a:xfrm>
              <a:off x="932212" y="4576479"/>
              <a:ext cx="539527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200">
                  <a:solidFill>
                    <a:srgbClr val="587087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</a:defRPr>
              </a:lvl1pPr>
            </a:lstStyle>
            <a:p>
              <a:r>
                <a:rPr lang="zh-CN" altLang="en-US" dirty="0"/>
                <a:t>③</a:t>
              </a:r>
            </a:p>
          </p:txBody>
        </p:sp>
      </p:grpSp>
      <p:grpSp>
        <p:nvGrpSpPr>
          <p:cNvPr id="77" name="组合 76"/>
          <p:cNvGrpSpPr/>
          <p:nvPr/>
        </p:nvGrpSpPr>
        <p:grpSpPr>
          <a:xfrm>
            <a:off x="7845800" y="1340910"/>
            <a:ext cx="3367816" cy="777829"/>
            <a:chOff x="7845800" y="1340910"/>
            <a:chExt cx="3367816" cy="777829"/>
          </a:xfrm>
        </p:grpSpPr>
        <p:sp>
          <p:nvSpPr>
            <p:cNvPr id="44" name="文本框 43"/>
            <p:cNvSpPr txBox="1"/>
            <p:nvPr/>
          </p:nvSpPr>
          <p:spPr>
            <a:xfrm>
              <a:off x="10674089" y="1340910"/>
              <a:ext cx="539527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200">
                  <a:solidFill>
                    <a:srgbClr val="587087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</a:defRPr>
              </a:lvl1pPr>
            </a:lstStyle>
            <a:p>
              <a:r>
                <a:rPr lang="zh-CN" altLang="en-US" dirty="0"/>
                <a:t>④</a:t>
              </a:r>
            </a:p>
          </p:txBody>
        </p:sp>
        <p:sp>
          <p:nvSpPr>
            <p:cNvPr id="45" name="文本框 44"/>
            <p:cNvSpPr txBox="1"/>
            <p:nvPr/>
          </p:nvSpPr>
          <p:spPr>
            <a:xfrm>
              <a:off x="7845800" y="1472408"/>
              <a:ext cx="291203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200">
                  <a:solidFill>
                    <a:srgbClr val="587087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</a:defRPr>
              </a:lvl1pPr>
            </a:lstStyle>
            <a:p>
              <a:r>
                <a:rPr lang="zh-CN" altLang="en-US" dirty="0"/>
                <a:t>单身狗，吃吃吃，逛逛逛，耍耍耍，欢迎微信公众号</a:t>
              </a:r>
              <a:r>
                <a:rPr lang="en-US" altLang="zh-CN" dirty="0"/>
                <a:t>——</a:t>
              </a:r>
              <a:r>
                <a:rPr lang="zh-CN" altLang="en-US" dirty="0"/>
                <a:t>关注广告集装箱，免费获得各种精美</a:t>
              </a:r>
              <a:r>
                <a:rPr lang="en-US" altLang="zh-CN" dirty="0"/>
                <a:t>ppt</a:t>
              </a:r>
              <a:r>
                <a:rPr lang="zh-CN" altLang="en-US" dirty="0"/>
                <a:t>模板！</a:t>
              </a:r>
            </a:p>
          </p:txBody>
        </p:sp>
      </p:grpSp>
      <p:grpSp>
        <p:nvGrpSpPr>
          <p:cNvPr id="80" name="组合 79"/>
          <p:cNvGrpSpPr/>
          <p:nvPr/>
        </p:nvGrpSpPr>
        <p:grpSpPr>
          <a:xfrm>
            <a:off x="7845800" y="3204879"/>
            <a:ext cx="3367816" cy="777829"/>
            <a:chOff x="7845800" y="3204879"/>
            <a:chExt cx="3367816" cy="777829"/>
          </a:xfrm>
        </p:grpSpPr>
        <p:sp>
          <p:nvSpPr>
            <p:cNvPr id="46" name="文本框 45"/>
            <p:cNvSpPr txBox="1"/>
            <p:nvPr/>
          </p:nvSpPr>
          <p:spPr>
            <a:xfrm>
              <a:off x="10674089" y="3204879"/>
              <a:ext cx="539527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200">
                  <a:solidFill>
                    <a:srgbClr val="587087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</a:defRPr>
              </a:lvl1pPr>
            </a:lstStyle>
            <a:p>
              <a:r>
                <a:rPr lang="zh-CN" altLang="en-US" dirty="0"/>
                <a:t>⑤</a:t>
              </a:r>
            </a:p>
          </p:txBody>
        </p:sp>
        <p:sp>
          <p:nvSpPr>
            <p:cNvPr id="47" name="文本框 46"/>
            <p:cNvSpPr txBox="1"/>
            <p:nvPr/>
          </p:nvSpPr>
          <p:spPr>
            <a:xfrm>
              <a:off x="7845800" y="3336377"/>
              <a:ext cx="291203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200">
                  <a:solidFill>
                    <a:srgbClr val="587087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</a:defRPr>
              </a:lvl1pPr>
            </a:lstStyle>
            <a:p>
              <a:r>
                <a:rPr lang="zh-CN" altLang="en-US" dirty="0"/>
                <a:t>单身狗，吃吃吃，逛逛逛，耍耍耍，欢迎微信公众号</a:t>
              </a:r>
              <a:r>
                <a:rPr lang="en-US" altLang="zh-CN" dirty="0"/>
                <a:t>——</a:t>
              </a:r>
              <a:r>
                <a:rPr lang="zh-CN" altLang="en-US" dirty="0"/>
                <a:t>关注广告集装箱，免费获得各种精美</a:t>
              </a:r>
              <a:r>
                <a:rPr lang="en-US" altLang="zh-CN" dirty="0"/>
                <a:t>ppt</a:t>
              </a:r>
              <a:r>
                <a:rPr lang="zh-CN" altLang="en-US" dirty="0"/>
                <a:t>模板！</a:t>
              </a:r>
            </a:p>
          </p:txBody>
        </p:sp>
      </p:grpSp>
      <p:grpSp>
        <p:nvGrpSpPr>
          <p:cNvPr id="81" name="组合 80"/>
          <p:cNvGrpSpPr/>
          <p:nvPr/>
        </p:nvGrpSpPr>
        <p:grpSpPr>
          <a:xfrm>
            <a:off x="7845800" y="4611648"/>
            <a:ext cx="3367816" cy="777829"/>
            <a:chOff x="7845800" y="4611648"/>
            <a:chExt cx="3367816" cy="777829"/>
          </a:xfrm>
        </p:grpSpPr>
        <p:sp>
          <p:nvSpPr>
            <p:cNvPr id="48" name="文本框 47"/>
            <p:cNvSpPr txBox="1"/>
            <p:nvPr/>
          </p:nvSpPr>
          <p:spPr>
            <a:xfrm>
              <a:off x="10674089" y="4611648"/>
              <a:ext cx="539527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200">
                  <a:solidFill>
                    <a:srgbClr val="587087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</a:defRPr>
              </a:lvl1pPr>
            </a:lstStyle>
            <a:p>
              <a:r>
                <a:rPr lang="zh-CN" altLang="en-US" dirty="0"/>
                <a:t>⑥</a:t>
              </a:r>
            </a:p>
          </p:txBody>
        </p:sp>
        <p:sp>
          <p:nvSpPr>
            <p:cNvPr id="49" name="文本框 48"/>
            <p:cNvSpPr txBox="1"/>
            <p:nvPr/>
          </p:nvSpPr>
          <p:spPr>
            <a:xfrm>
              <a:off x="7845800" y="4743146"/>
              <a:ext cx="291203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200">
                  <a:solidFill>
                    <a:srgbClr val="587087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</a:defRPr>
              </a:lvl1pPr>
            </a:lstStyle>
            <a:p>
              <a:r>
                <a:rPr lang="zh-CN" altLang="en-US" dirty="0"/>
                <a:t>单身狗，吃吃吃，逛逛逛，耍耍耍，欢迎微信公众号</a:t>
              </a:r>
              <a:r>
                <a:rPr lang="en-US" altLang="zh-CN" dirty="0"/>
                <a:t>——</a:t>
              </a:r>
              <a:r>
                <a:rPr lang="zh-CN" altLang="en-US" dirty="0"/>
                <a:t>关注广告集装箱，免费获得各种精美</a:t>
              </a:r>
              <a:r>
                <a:rPr lang="en-US" altLang="zh-CN" dirty="0"/>
                <a:t>ppt</a:t>
              </a:r>
              <a:r>
                <a:rPr lang="zh-CN" altLang="en-US" dirty="0"/>
                <a:t>模板！</a:t>
              </a: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4086973" y="1553231"/>
            <a:ext cx="1371919" cy="1182688"/>
            <a:chOff x="4086973" y="1553231"/>
            <a:chExt cx="1371919" cy="1182688"/>
          </a:xfrm>
        </p:grpSpPr>
        <p:sp>
          <p:nvSpPr>
            <p:cNvPr id="8" name="六边形 7"/>
            <p:cNvSpPr/>
            <p:nvPr/>
          </p:nvSpPr>
          <p:spPr>
            <a:xfrm>
              <a:off x="4086973" y="1553231"/>
              <a:ext cx="1371919" cy="1182688"/>
            </a:xfrm>
            <a:prstGeom prst="hexagon">
              <a:avLst/>
            </a:prstGeom>
            <a:noFill/>
            <a:ln w="25400">
              <a:solidFill>
                <a:srgbClr val="58708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六边形 11"/>
            <p:cNvSpPr/>
            <p:nvPr/>
          </p:nvSpPr>
          <p:spPr>
            <a:xfrm>
              <a:off x="4219981" y="1667893"/>
              <a:ext cx="1105904" cy="953365"/>
            </a:xfrm>
            <a:prstGeom prst="hexagon">
              <a:avLst/>
            </a:prstGeom>
            <a:noFill/>
            <a:ln w="25400">
              <a:solidFill>
                <a:srgbClr val="58708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0" name="组合 49"/>
            <p:cNvGrpSpPr/>
            <p:nvPr/>
          </p:nvGrpSpPr>
          <p:grpSpPr>
            <a:xfrm>
              <a:off x="4554029" y="1929986"/>
              <a:ext cx="431454" cy="393125"/>
              <a:chOff x="1765228" y="-561088"/>
              <a:chExt cx="431454" cy="393125"/>
            </a:xfrm>
          </p:grpSpPr>
          <p:cxnSp>
            <p:nvCxnSpPr>
              <p:cNvPr id="51" name="直接连接符 50"/>
              <p:cNvCxnSpPr/>
              <p:nvPr/>
            </p:nvCxnSpPr>
            <p:spPr>
              <a:xfrm flipH="1">
                <a:off x="1765228" y="-561088"/>
                <a:ext cx="215727" cy="215727"/>
              </a:xfrm>
              <a:prstGeom prst="line">
                <a:avLst/>
              </a:prstGeom>
              <a:ln w="25400" cap="rnd">
                <a:solidFill>
                  <a:srgbClr val="587087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2" name="直接连接符 51"/>
              <p:cNvCxnSpPr/>
              <p:nvPr/>
            </p:nvCxnSpPr>
            <p:spPr>
              <a:xfrm>
                <a:off x="1980955" y="-561088"/>
                <a:ext cx="215727" cy="215727"/>
              </a:xfrm>
              <a:prstGeom prst="line">
                <a:avLst/>
              </a:prstGeom>
              <a:ln w="25400" cap="rnd">
                <a:solidFill>
                  <a:srgbClr val="587087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3" name="圆角矩形 18"/>
              <p:cNvSpPr/>
              <p:nvPr/>
            </p:nvSpPr>
            <p:spPr>
              <a:xfrm>
                <a:off x="1811809" y="-386211"/>
                <a:ext cx="204529" cy="218248"/>
              </a:xfrm>
              <a:custGeom>
                <a:avLst/>
                <a:gdLst>
                  <a:gd name="connsiteX0" fmla="*/ 0 w 343221"/>
                  <a:gd name="connsiteY0" fmla="*/ 43442 h 260647"/>
                  <a:gd name="connsiteX1" fmla="*/ 43442 w 343221"/>
                  <a:gd name="connsiteY1" fmla="*/ 0 h 260647"/>
                  <a:gd name="connsiteX2" fmla="*/ 299779 w 343221"/>
                  <a:gd name="connsiteY2" fmla="*/ 0 h 260647"/>
                  <a:gd name="connsiteX3" fmla="*/ 343221 w 343221"/>
                  <a:gd name="connsiteY3" fmla="*/ 43442 h 260647"/>
                  <a:gd name="connsiteX4" fmla="*/ 343221 w 343221"/>
                  <a:gd name="connsiteY4" fmla="*/ 217205 h 260647"/>
                  <a:gd name="connsiteX5" fmla="*/ 299779 w 343221"/>
                  <a:gd name="connsiteY5" fmla="*/ 260647 h 260647"/>
                  <a:gd name="connsiteX6" fmla="*/ 43442 w 343221"/>
                  <a:gd name="connsiteY6" fmla="*/ 260647 h 260647"/>
                  <a:gd name="connsiteX7" fmla="*/ 0 w 343221"/>
                  <a:gd name="connsiteY7" fmla="*/ 217205 h 260647"/>
                  <a:gd name="connsiteX8" fmla="*/ 0 w 343221"/>
                  <a:gd name="connsiteY8" fmla="*/ 43442 h 260647"/>
                  <a:gd name="connsiteX0" fmla="*/ 43442 w 343221"/>
                  <a:gd name="connsiteY0" fmla="*/ 0 h 260647"/>
                  <a:gd name="connsiteX1" fmla="*/ 299779 w 343221"/>
                  <a:gd name="connsiteY1" fmla="*/ 0 h 260647"/>
                  <a:gd name="connsiteX2" fmla="*/ 343221 w 343221"/>
                  <a:gd name="connsiteY2" fmla="*/ 43442 h 260647"/>
                  <a:gd name="connsiteX3" fmla="*/ 343221 w 343221"/>
                  <a:gd name="connsiteY3" fmla="*/ 217205 h 260647"/>
                  <a:gd name="connsiteX4" fmla="*/ 299779 w 343221"/>
                  <a:gd name="connsiteY4" fmla="*/ 260647 h 260647"/>
                  <a:gd name="connsiteX5" fmla="*/ 43442 w 343221"/>
                  <a:gd name="connsiteY5" fmla="*/ 260647 h 260647"/>
                  <a:gd name="connsiteX6" fmla="*/ 0 w 343221"/>
                  <a:gd name="connsiteY6" fmla="*/ 217205 h 260647"/>
                  <a:gd name="connsiteX7" fmla="*/ 0 w 343221"/>
                  <a:gd name="connsiteY7" fmla="*/ 43442 h 260647"/>
                  <a:gd name="connsiteX8" fmla="*/ 134882 w 343221"/>
                  <a:gd name="connsiteY8" fmla="*/ 91440 h 260647"/>
                  <a:gd name="connsiteX0" fmla="*/ 43442 w 343221"/>
                  <a:gd name="connsiteY0" fmla="*/ 0 h 260647"/>
                  <a:gd name="connsiteX1" fmla="*/ 299779 w 343221"/>
                  <a:gd name="connsiteY1" fmla="*/ 0 h 260647"/>
                  <a:gd name="connsiteX2" fmla="*/ 343221 w 343221"/>
                  <a:gd name="connsiteY2" fmla="*/ 43442 h 260647"/>
                  <a:gd name="connsiteX3" fmla="*/ 343221 w 343221"/>
                  <a:gd name="connsiteY3" fmla="*/ 217205 h 260647"/>
                  <a:gd name="connsiteX4" fmla="*/ 299779 w 343221"/>
                  <a:gd name="connsiteY4" fmla="*/ 260647 h 260647"/>
                  <a:gd name="connsiteX5" fmla="*/ 43442 w 343221"/>
                  <a:gd name="connsiteY5" fmla="*/ 260647 h 260647"/>
                  <a:gd name="connsiteX6" fmla="*/ 0 w 343221"/>
                  <a:gd name="connsiteY6" fmla="*/ 217205 h 260647"/>
                  <a:gd name="connsiteX7" fmla="*/ 0 w 343221"/>
                  <a:gd name="connsiteY7" fmla="*/ 43442 h 260647"/>
                  <a:gd name="connsiteX0" fmla="*/ 299779 w 343221"/>
                  <a:gd name="connsiteY0" fmla="*/ 0 h 260647"/>
                  <a:gd name="connsiteX1" fmla="*/ 343221 w 343221"/>
                  <a:gd name="connsiteY1" fmla="*/ 43442 h 260647"/>
                  <a:gd name="connsiteX2" fmla="*/ 343221 w 343221"/>
                  <a:gd name="connsiteY2" fmla="*/ 217205 h 260647"/>
                  <a:gd name="connsiteX3" fmla="*/ 299779 w 343221"/>
                  <a:gd name="connsiteY3" fmla="*/ 260647 h 260647"/>
                  <a:gd name="connsiteX4" fmla="*/ 43442 w 343221"/>
                  <a:gd name="connsiteY4" fmla="*/ 260647 h 260647"/>
                  <a:gd name="connsiteX5" fmla="*/ 0 w 343221"/>
                  <a:gd name="connsiteY5" fmla="*/ 217205 h 260647"/>
                  <a:gd name="connsiteX6" fmla="*/ 0 w 343221"/>
                  <a:gd name="connsiteY6" fmla="*/ 43442 h 260647"/>
                  <a:gd name="connsiteX0" fmla="*/ 343221 w 343221"/>
                  <a:gd name="connsiteY0" fmla="*/ 0 h 217205"/>
                  <a:gd name="connsiteX1" fmla="*/ 343221 w 343221"/>
                  <a:gd name="connsiteY1" fmla="*/ 173763 h 217205"/>
                  <a:gd name="connsiteX2" fmla="*/ 299779 w 343221"/>
                  <a:gd name="connsiteY2" fmla="*/ 217205 h 217205"/>
                  <a:gd name="connsiteX3" fmla="*/ 43442 w 343221"/>
                  <a:gd name="connsiteY3" fmla="*/ 217205 h 217205"/>
                  <a:gd name="connsiteX4" fmla="*/ 0 w 343221"/>
                  <a:gd name="connsiteY4" fmla="*/ 173763 h 217205"/>
                  <a:gd name="connsiteX5" fmla="*/ 0 w 343221"/>
                  <a:gd name="connsiteY5" fmla="*/ 0 h 217205"/>
                  <a:gd name="connsiteX0" fmla="*/ 343221 w 343221"/>
                  <a:gd name="connsiteY0" fmla="*/ 50006 h 217205"/>
                  <a:gd name="connsiteX1" fmla="*/ 343221 w 343221"/>
                  <a:gd name="connsiteY1" fmla="*/ 173763 h 217205"/>
                  <a:gd name="connsiteX2" fmla="*/ 299779 w 343221"/>
                  <a:gd name="connsiteY2" fmla="*/ 217205 h 217205"/>
                  <a:gd name="connsiteX3" fmla="*/ 43442 w 343221"/>
                  <a:gd name="connsiteY3" fmla="*/ 217205 h 217205"/>
                  <a:gd name="connsiteX4" fmla="*/ 0 w 343221"/>
                  <a:gd name="connsiteY4" fmla="*/ 173763 h 217205"/>
                  <a:gd name="connsiteX5" fmla="*/ 0 w 343221"/>
                  <a:gd name="connsiteY5" fmla="*/ 0 h 217205"/>
                  <a:gd name="connsiteX0" fmla="*/ 343221 w 343221"/>
                  <a:gd name="connsiteY0" fmla="*/ 173763 h 217205"/>
                  <a:gd name="connsiteX1" fmla="*/ 299779 w 343221"/>
                  <a:gd name="connsiteY1" fmla="*/ 217205 h 217205"/>
                  <a:gd name="connsiteX2" fmla="*/ 43442 w 343221"/>
                  <a:gd name="connsiteY2" fmla="*/ 217205 h 217205"/>
                  <a:gd name="connsiteX3" fmla="*/ 0 w 343221"/>
                  <a:gd name="connsiteY3" fmla="*/ 173763 h 217205"/>
                  <a:gd name="connsiteX4" fmla="*/ 0 w 343221"/>
                  <a:gd name="connsiteY4" fmla="*/ 0 h 217205"/>
                  <a:gd name="connsiteX0" fmla="*/ 299779 w 299779"/>
                  <a:gd name="connsiteY0" fmla="*/ 217205 h 217205"/>
                  <a:gd name="connsiteX1" fmla="*/ 43442 w 299779"/>
                  <a:gd name="connsiteY1" fmla="*/ 217205 h 217205"/>
                  <a:gd name="connsiteX2" fmla="*/ 0 w 299779"/>
                  <a:gd name="connsiteY2" fmla="*/ 173763 h 217205"/>
                  <a:gd name="connsiteX3" fmla="*/ 0 w 299779"/>
                  <a:gd name="connsiteY3" fmla="*/ 0 h 217205"/>
                  <a:gd name="connsiteX0" fmla="*/ 299779 w 299779"/>
                  <a:gd name="connsiteY0" fmla="*/ 217205 h 218248"/>
                  <a:gd name="connsiteX1" fmla="*/ 114621 w 299779"/>
                  <a:gd name="connsiteY1" fmla="*/ 218248 h 218248"/>
                  <a:gd name="connsiteX2" fmla="*/ 43442 w 299779"/>
                  <a:gd name="connsiteY2" fmla="*/ 217205 h 218248"/>
                  <a:gd name="connsiteX3" fmla="*/ 0 w 299779"/>
                  <a:gd name="connsiteY3" fmla="*/ 173763 h 218248"/>
                  <a:gd name="connsiteX4" fmla="*/ 0 w 299779"/>
                  <a:gd name="connsiteY4" fmla="*/ 0 h 218248"/>
                  <a:gd name="connsiteX0" fmla="*/ 299779 w 299779"/>
                  <a:gd name="connsiteY0" fmla="*/ 217205 h 218248"/>
                  <a:gd name="connsiteX1" fmla="*/ 114621 w 299779"/>
                  <a:gd name="connsiteY1" fmla="*/ 218248 h 218248"/>
                  <a:gd name="connsiteX2" fmla="*/ 43442 w 299779"/>
                  <a:gd name="connsiteY2" fmla="*/ 217205 h 218248"/>
                  <a:gd name="connsiteX3" fmla="*/ 0 w 299779"/>
                  <a:gd name="connsiteY3" fmla="*/ 173763 h 218248"/>
                  <a:gd name="connsiteX4" fmla="*/ 0 w 299779"/>
                  <a:gd name="connsiteY4" fmla="*/ 0 h 218248"/>
                  <a:gd name="connsiteX0" fmla="*/ 299779 w 299779"/>
                  <a:gd name="connsiteY0" fmla="*/ 217205 h 218248"/>
                  <a:gd name="connsiteX1" fmla="*/ 202728 w 299779"/>
                  <a:gd name="connsiteY1" fmla="*/ 215866 h 218248"/>
                  <a:gd name="connsiteX2" fmla="*/ 114621 w 299779"/>
                  <a:gd name="connsiteY2" fmla="*/ 218248 h 218248"/>
                  <a:gd name="connsiteX3" fmla="*/ 43442 w 299779"/>
                  <a:gd name="connsiteY3" fmla="*/ 217205 h 218248"/>
                  <a:gd name="connsiteX4" fmla="*/ 0 w 299779"/>
                  <a:gd name="connsiteY4" fmla="*/ 173763 h 218248"/>
                  <a:gd name="connsiteX5" fmla="*/ 0 w 299779"/>
                  <a:gd name="connsiteY5" fmla="*/ 0 h 218248"/>
                  <a:gd name="connsiteX0" fmla="*/ 299779 w 299779"/>
                  <a:gd name="connsiteY0" fmla="*/ 217205 h 218248"/>
                  <a:gd name="connsiteX1" fmla="*/ 202728 w 299779"/>
                  <a:gd name="connsiteY1" fmla="*/ 215866 h 218248"/>
                  <a:gd name="connsiteX2" fmla="*/ 114621 w 299779"/>
                  <a:gd name="connsiteY2" fmla="*/ 218248 h 218248"/>
                  <a:gd name="connsiteX3" fmla="*/ 43442 w 299779"/>
                  <a:gd name="connsiteY3" fmla="*/ 217205 h 218248"/>
                  <a:gd name="connsiteX4" fmla="*/ 0 w 299779"/>
                  <a:gd name="connsiteY4" fmla="*/ 173763 h 218248"/>
                  <a:gd name="connsiteX5" fmla="*/ 0 w 299779"/>
                  <a:gd name="connsiteY5" fmla="*/ 0 h 218248"/>
                  <a:gd name="connsiteX0" fmla="*/ 299779 w 299779"/>
                  <a:gd name="connsiteY0" fmla="*/ 217205 h 218248"/>
                  <a:gd name="connsiteX1" fmla="*/ 114621 w 299779"/>
                  <a:gd name="connsiteY1" fmla="*/ 122997 h 218248"/>
                  <a:gd name="connsiteX2" fmla="*/ 114621 w 299779"/>
                  <a:gd name="connsiteY2" fmla="*/ 218248 h 218248"/>
                  <a:gd name="connsiteX3" fmla="*/ 43442 w 299779"/>
                  <a:gd name="connsiteY3" fmla="*/ 217205 h 218248"/>
                  <a:gd name="connsiteX4" fmla="*/ 0 w 299779"/>
                  <a:gd name="connsiteY4" fmla="*/ 173763 h 218248"/>
                  <a:gd name="connsiteX5" fmla="*/ 0 w 299779"/>
                  <a:gd name="connsiteY5" fmla="*/ 0 h 218248"/>
                  <a:gd name="connsiteX0" fmla="*/ 214054 w 214054"/>
                  <a:gd name="connsiteY0" fmla="*/ 124336 h 218248"/>
                  <a:gd name="connsiteX1" fmla="*/ 114621 w 214054"/>
                  <a:gd name="connsiteY1" fmla="*/ 122997 h 218248"/>
                  <a:gd name="connsiteX2" fmla="*/ 114621 w 214054"/>
                  <a:gd name="connsiteY2" fmla="*/ 218248 h 218248"/>
                  <a:gd name="connsiteX3" fmla="*/ 43442 w 214054"/>
                  <a:gd name="connsiteY3" fmla="*/ 217205 h 218248"/>
                  <a:gd name="connsiteX4" fmla="*/ 0 w 214054"/>
                  <a:gd name="connsiteY4" fmla="*/ 173763 h 218248"/>
                  <a:gd name="connsiteX5" fmla="*/ 0 w 214054"/>
                  <a:gd name="connsiteY5" fmla="*/ 0 h 218248"/>
                  <a:gd name="connsiteX0" fmla="*/ 214054 w 214054"/>
                  <a:gd name="connsiteY0" fmla="*/ 119573 h 218248"/>
                  <a:gd name="connsiteX1" fmla="*/ 114621 w 214054"/>
                  <a:gd name="connsiteY1" fmla="*/ 122997 h 218248"/>
                  <a:gd name="connsiteX2" fmla="*/ 114621 w 214054"/>
                  <a:gd name="connsiteY2" fmla="*/ 218248 h 218248"/>
                  <a:gd name="connsiteX3" fmla="*/ 43442 w 214054"/>
                  <a:gd name="connsiteY3" fmla="*/ 217205 h 218248"/>
                  <a:gd name="connsiteX4" fmla="*/ 0 w 214054"/>
                  <a:gd name="connsiteY4" fmla="*/ 173763 h 218248"/>
                  <a:gd name="connsiteX5" fmla="*/ 0 w 214054"/>
                  <a:gd name="connsiteY5" fmla="*/ 0 h 218248"/>
                  <a:gd name="connsiteX0" fmla="*/ 214054 w 214054"/>
                  <a:gd name="connsiteY0" fmla="*/ 124336 h 218248"/>
                  <a:gd name="connsiteX1" fmla="*/ 114621 w 214054"/>
                  <a:gd name="connsiteY1" fmla="*/ 122997 h 218248"/>
                  <a:gd name="connsiteX2" fmla="*/ 114621 w 214054"/>
                  <a:gd name="connsiteY2" fmla="*/ 218248 h 218248"/>
                  <a:gd name="connsiteX3" fmla="*/ 43442 w 214054"/>
                  <a:gd name="connsiteY3" fmla="*/ 217205 h 218248"/>
                  <a:gd name="connsiteX4" fmla="*/ 0 w 214054"/>
                  <a:gd name="connsiteY4" fmla="*/ 173763 h 218248"/>
                  <a:gd name="connsiteX5" fmla="*/ 0 w 214054"/>
                  <a:gd name="connsiteY5" fmla="*/ 0 h 218248"/>
                  <a:gd name="connsiteX0" fmla="*/ 206910 w 206910"/>
                  <a:gd name="connsiteY0" fmla="*/ 121955 h 218248"/>
                  <a:gd name="connsiteX1" fmla="*/ 114621 w 206910"/>
                  <a:gd name="connsiteY1" fmla="*/ 122997 h 218248"/>
                  <a:gd name="connsiteX2" fmla="*/ 114621 w 206910"/>
                  <a:gd name="connsiteY2" fmla="*/ 218248 h 218248"/>
                  <a:gd name="connsiteX3" fmla="*/ 43442 w 206910"/>
                  <a:gd name="connsiteY3" fmla="*/ 217205 h 218248"/>
                  <a:gd name="connsiteX4" fmla="*/ 0 w 206910"/>
                  <a:gd name="connsiteY4" fmla="*/ 173763 h 218248"/>
                  <a:gd name="connsiteX5" fmla="*/ 0 w 206910"/>
                  <a:gd name="connsiteY5" fmla="*/ 0 h 218248"/>
                  <a:gd name="connsiteX0" fmla="*/ 206910 w 206910"/>
                  <a:gd name="connsiteY0" fmla="*/ 124336 h 218248"/>
                  <a:gd name="connsiteX1" fmla="*/ 114621 w 206910"/>
                  <a:gd name="connsiteY1" fmla="*/ 122997 h 218248"/>
                  <a:gd name="connsiteX2" fmla="*/ 114621 w 206910"/>
                  <a:gd name="connsiteY2" fmla="*/ 218248 h 218248"/>
                  <a:gd name="connsiteX3" fmla="*/ 43442 w 206910"/>
                  <a:gd name="connsiteY3" fmla="*/ 217205 h 218248"/>
                  <a:gd name="connsiteX4" fmla="*/ 0 w 206910"/>
                  <a:gd name="connsiteY4" fmla="*/ 173763 h 218248"/>
                  <a:gd name="connsiteX5" fmla="*/ 0 w 206910"/>
                  <a:gd name="connsiteY5" fmla="*/ 0 h 218248"/>
                  <a:gd name="connsiteX0" fmla="*/ 204529 w 204529"/>
                  <a:gd name="connsiteY0" fmla="*/ 124336 h 218248"/>
                  <a:gd name="connsiteX1" fmla="*/ 114621 w 204529"/>
                  <a:gd name="connsiteY1" fmla="*/ 122997 h 218248"/>
                  <a:gd name="connsiteX2" fmla="*/ 114621 w 204529"/>
                  <a:gd name="connsiteY2" fmla="*/ 218248 h 218248"/>
                  <a:gd name="connsiteX3" fmla="*/ 43442 w 204529"/>
                  <a:gd name="connsiteY3" fmla="*/ 217205 h 218248"/>
                  <a:gd name="connsiteX4" fmla="*/ 0 w 204529"/>
                  <a:gd name="connsiteY4" fmla="*/ 173763 h 218248"/>
                  <a:gd name="connsiteX5" fmla="*/ 0 w 204529"/>
                  <a:gd name="connsiteY5" fmla="*/ 0 h 218248"/>
                  <a:gd name="connsiteX0" fmla="*/ 204529 w 204529"/>
                  <a:gd name="connsiteY0" fmla="*/ 124336 h 218248"/>
                  <a:gd name="connsiteX1" fmla="*/ 114621 w 204529"/>
                  <a:gd name="connsiteY1" fmla="*/ 122997 h 218248"/>
                  <a:gd name="connsiteX2" fmla="*/ 114621 w 204529"/>
                  <a:gd name="connsiteY2" fmla="*/ 218248 h 218248"/>
                  <a:gd name="connsiteX3" fmla="*/ 43442 w 204529"/>
                  <a:gd name="connsiteY3" fmla="*/ 217205 h 218248"/>
                  <a:gd name="connsiteX4" fmla="*/ 0 w 204529"/>
                  <a:gd name="connsiteY4" fmla="*/ 173763 h 218248"/>
                  <a:gd name="connsiteX5" fmla="*/ 0 w 204529"/>
                  <a:gd name="connsiteY5" fmla="*/ 0 h 2182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04529" h="218248">
                    <a:moveTo>
                      <a:pt x="204529" y="124336"/>
                    </a:moveTo>
                    <a:lnTo>
                      <a:pt x="114621" y="122997"/>
                    </a:lnTo>
                    <a:lnTo>
                      <a:pt x="114621" y="218248"/>
                    </a:lnTo>
                    <a:lnTo>
                      <a:pt x="43442" y="217205"/>
                    </a:lnTo>
                    <a:cubicBezTo>
                      <a:pt x="19450" y="217205"/>
                      <a:pt x="0" y="197755"/>
                      <a:pt x="0" y="173763"/>
                    </a:cubicBezTo>
                    <a:lnTo>
                      <a:pt x="0" y="0"/>
                    </a:lnTo>
                  </a:path>
                </a:pathLst>
              </a:custGeom>
              <a:noFill/>
              <a:ln w="25400" cap="rnd">
                <a:solidFill>
                  <a:srgbClr val="58708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4" name="圆角矩形 18"/>
              <p:cNvSpPr/>
              <p:nvPr/>
            </p:nvSpPr>
            <p:spPr>
              <a:xfrm>
                <a:off x="2052639" y="-336205"/>
                <a:ext cx="102392" cy="168242"/>
              </a:xfrm>
              <a:custGeom>
                <a:avLst/>
                <a:gdLst>
                  <a:gd name="connsiteX0" fmla="*/ 0 w 343221"/>
                  <a:gd name="connsiteY0" fmla="*/ 43442 h 260647"/>
                  <a:gd name="connsiteX1" fmla="*/ 43442 w 343221"/>
                  <a:gd name="connsiteY1" fmla="*/ 0 h 260647"/>
                  <a:gd name="connsiteX2" fmla="*/ 299779 w 343221"/>
                  <a:gd name="connsiteY2" fmla="*/ 0 h 260647"/>
                  <a:gd name="connsiteX3" fmla="*/ 343221 w 343221"/>
                  <a:gd name="connsiteY3" fmla="*/ 43442 h 260647"/>
                  <a:gd name="connsiteX4" fmla="*/ 343221 w 343221"/>
                  <a:gd name="connsiteY4" fmla="*/ 217205 h 260647"/>
                  <a:gd name="connsiteX5" fmla="*/ 299779 w 343221"/>
                  <a:gd name="connsiteY5" fmla="*/ 260647 h 260647"/>
                  <a:gd name="connsiteX6" fmla="*/ 43442 w 343221"/>
                  <a:gd name="connsiteY6" fmla="*/ 260647 h 260647"/>
                  <a:gd name="connsiteX7" fmla="*/ 0 w 343221"/>
                  <a:gd name="connsiteY7" fmla="*/ 217205 h 260647"/>
                  <a:gd name="connsiteX8" fmla="*/ 0 w 343221"/>
                  <a:gd name="connsiteY8" fmla="*/ 43442 h 260647"/>
                  <a:gd name="connsiteX0" fmla="*/ 43442 w 343221"/>
                  <a:gd name="connsiteY0" fmla="*/ 0 h 260647"/>
                  <a:gd name="connsiteX1" fmla="*/ 299779 w 343221"/>
                  <a:gd name="connsiteY1" fmla="*/ 0 h 260647"/>
                  <a:gd name="connsiteX2" fmla="*/ 343221 w 343221"/>
                  <a:gd name="connsiteY2" fmla="*/ 43442 h 260647"/>
                  <a:gd name="connsiteX3" fmla="*/ 343221 w 343221"/>
                  <a:gd name="connsiteY3" fmla="*/ 217205 h 260647"/>
                  <a:gd name="connsiteX4" fmla="*/ 299779 w 343221"/>
                  <a:gd name="connsiteY4" fmla="*/ 260647 h 260647"/>
                  <a:gd name="connsiteX5" fmla="*/ 43442 w 343221"/>
                  <a:gd name="connsiteY5" fmla="*/ 260647 h 260647"/>
                  <a:gd name="connsiteX6" fmla="*/ 0 w 343221"/>
                  <a:gd name="connsiteY6" fmla="*/ 217205 h 260647"/>
                  <a:gd name="connsiteX7" fmla="*/ 0 w 343221"/>
                  <a:gd name="connsiteY7" fmla="*/ 43442 h 260647"/>
                  <a:gd name="connsiteX8" fmla="*/ 134882 w 343221"/>
                  <a:gd name="connsiteY8" fmla="*/ 91440 h 260647"/>
                  <a:gd name="connsiteX0" fmla="*/ 43442 w 343221"/>
                  <a:gd name="connsiteY0" fmla="*/ 0 h 260647"/>
                  <a:gd name="connsiteX1" fmla="*/ 299779 w 343221"/>
                  <a:gd name="connsiteY1" fmla="*/ 0 h 260647"/>
                  <a:gd name="connsiteX2" fmla="*/ 343221 w 343221"/>
                  <a:gd name="connsiteY2" fmla="*/ 43442 h 260647"/>
                  <a:gd name="connsiteX3" fmla="*/ 343221 w 343221"/>
                  <a:gd name="connsiteY3" fmla="*/ 217205 h 260647"/>
                  <a:gd name="connsiteX4" fmla="*/ 299779 w 343221"/>
                  <a:gd name="connsiteY4" fmla="*/ 260647 h 260647"/>
                  <a:gd name="connsiteX5" fmla="*/ 43442 w 343221"/>
                  <a:gd name="connsiteY5" fmla="*/ 260647 h 260647"/>
                  <a:gd name="connsiteX6" fmla="*/ 0 w 343221"/>
                  <a:gd name="connsiteY6" fmla="*/ 217205 h 260647"/>
                  <a:gd name="connsiteX7" fmla="*/ 0 w 343221"/>
                  <a:gd name="connsiteY7" fmla="*/ 43442 h 260647"/>
                  <a:gd name="connsiteX0" fmla="*/ 299779 w 343221"/>
                  <a:gd name="connsiteY0" fmla="*/ 0 h 260647"/>
                  <a:gd name="connsiteX1" fmla="*/ 343221 w 343221"/>
                  <a:gd name="connsiteY1" fmla="*/ 43442 h 260647"/>
                  <a:gd name="connsiteX2" fmla="*/ 343221 w 343221"/>
                  <a:gd name="connsiteY2" fmla="*/ 217205 h 260647"/>
                  <a:gd name="connsiteX3" fmla="*/ 299779 w 343221"/>
                  <a:gd name="connsiteY3" fmla="*/ 260647 h 260647"/>
                  <a:gd name="connsiteX4" fmla="*/ 43442 w 343221"/>
                  <a:gd name="connsiteY4" fmla="*/ 260647 h 260647"/>
                  <a:gd name="connsiteX5" fmla="*/ 0 w 343221"/>
                  <a:gd name="connsiteY5" fmla="*/ 217205 h 260647"/>
                  <a:gd name="connsiteX6" fmla="*/ 0 w 343221"/>
                  <a:gd name="connsiteY6" fmla="*/ 43442 h 260647"/>
                  <a:gd name="connsiteX0" fmla="*/ 343221 w 343221"/>
                  <a:gd name="connsiteY0" fmla="*/ 0 h 217205"/>
                  <a:gd name="connsiteX1" fmla="*/ 343221 w 343221"/>
                  <a:gd name="connsiteY1" fmla="*/ 173763 h 217205"/>
                  <a:gd name="connsiteX2" fmla="*/ 299779 w 343221"/>
                  <a:gd name="connsiteY2" fmla="*/ 217205 h 217205"/>
                  <a:gd name="connsiteX3" fmla="*/ 43442 w 343221"/>
                  <a:gd name="connsiteY3" fmla="*/ 217205 h 217205"/>
                  <a:gd name="connsiteX4" fmla="*/ 0 w 343221"/>
                  <a:gd name="connsiteY4" fmla="*/ 173763 h 217205"/>
                  <a:gd name="connsiteX5" fmla="*/ 0 w 343221"/>
                  <a:gd name="connsiteY5" fmla="*/ 0 h 217205"/>
                  <a:gd name="connsiteX0" fmla="*/ 343221 w 343221"/>
                  <a:gd name="connsiteY0" fmla="*/ 50006 h 217205"/>
                  <a:gd name="connsiteX1" fmla="*/ 343221 w 343221"/>
                  <a:gd name="connsiteY1" fmla="*/ 173763 h 217205"/>
                  <a:gd name="connsiteX2" fmla="*/ 299779 w 343221"/>
                  <a:gd name="connsiteY2" fmla="*/ 217205 h 217205"/>
                  <a:gd name="connsiteX3" fmla="*/ 43442 w 343221"/>
                  <a:gd name="connsiteY3" fmla="*/ 217205 h 217205"/>
                  <a:gd name="connsiteX4" fmla="*/ 0 w 343221"/>
                  <a:gd name="connsiteY4" fmla="*/ 173763 h 217205"/>
                  <a:gd name="connsiteX5" fmla="*/ 0 w 343221"/>
                  <a:gd name="connsiteY5" fmla="*/ 0 h 217205"/>
                  <a:gd name="connsiteX0" fmla="*/ 343221 w 343221"/>
                  <a:gd name="connsiteY0" fmla="*/ 0 h 167199"/>
                  <a:gd name="connsiteX1" fmla="*/ 343221 w 343221"/>
                  <a:gd name="connsiteY1" fmla="*/ 123757 h 167199"/>
                  <a:gd name="connsiteX2" fmla="*/ 299779 w 343221"/>
                  <a:gd name="connsiteY2" fmla="*/ 167199 h 167199"/>
                  <a:gd name="connsiteX3" fmla="*/ 43442 w 343221"/>
                  <a:gd name="connsiteY3" fmla="*/ 167199 h 167199"/>
                  <a:gd name="connsiteX4" fmla="*/ 0 w 343221"/>
                  <a:gd name="connsiteY4" fmla="*/ 123757 h 167199"/>
                  <a:gd name="connsiteX0" fmla="*/ 299779 w 299779"/>
                  <a:gd name="connsiteY0" fmla="*/ 0 h 167199"/>
                  <a:gd name="connsiteX1" fmla="*/ 299779 w 299779"/>
                  <a:gd name="connsiteY1" fmla="*/ 123757 h 167199"/>
                  <a:gd name="connsiteX2" fmla="*/ 256337 w 299779"/>
                  <a:gd name="connsiteY2" fmla="*/ 167199 h 167199"/>
                  <a:gd name="connsiteX3" fmla="*/ 0 w 299779"/>
                  <a:gd name="connsiteY3" fmla="*/ 167199 h 167199"/>
                  <a:gd name="connsiteX0" fmla="*/ 299779 w 299779"/>
                  <a:gd name="connsiteY0" fmla="*/ 0 h 168242"/>
                  <a:gd name="connsiteX1" fmla="*/ 299779 w 299779"/>
                  <a:gd name="connsiteY1" fmla="*/ 123757 h 168242"/>
                  <a:gd name="connsiteX2" fmla="*/ 256337 w 299779"/>
                  <a:gd name="connsiteY2" fmla="*/ 167199 h 168242"/>
                  <a:gd name="connsiteX3" fmla="*/ 197387 w 299779"/>
                  <a:gd name="connsiteY3" fmla="*/ 168242 h 168242"/>
                  <a:gd name="connsiteX4" fmla="*/ 0 w 299779"/>
                  <a:gd name="connsiteY4" fmla="*/ 167199 h 168242"/>
                  <a:gd name="connsiteX0" fmla="*/ 102392 w 102392"/>
                  <a:gd name="connsiteY0" fmla="*/ 0 h 168242"/>
                  <a:gd name="connsiteX1" fmla="*/ 102392 w 102392"/>
                  <a:gd name="connsiteY1" fmla="*/ 123757 h 168242"/>
                  <a:gd name="connsiteX2" fmla="*/ 58950 w 102392"/>
                  <a:gd name="connsiteY2" fmla="*/ 167199 h 168242"/>
                  <a:gd name="connsiteX3" fmla="*/ 0 w 102392"/>
                  <a:gd name="connsiteY3" fmla="*/ 168242 h 1682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2392" h="168242">
                    <a:moveTo>
                      <a:pt x="102392" y="0"/>
                    </a:moveTo>
                    <a:lnTo>
                      <a:pt x="102392" y="123757"/>
                    </a:lnTo>
                    <a:cubicBezTo>
                      <a:pt x="102392" y="147749"/>
                      <a:pt x="82942" y="167199"/>
                      <a:pt x="58950" y="167199"/>
                    </a:cubicBezTo>
                    <a:lnTo>
                      <a:pt x="0" y="168242"/>
                    </a:lnTo>
                  </a:path>
                </a:pathLst>
              </a:custGeom>
              <a:noFill/>
              <a:ln w="25400" cap="rnd">
                <a:solidFill>
                  <a:srgbClr val="58708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4" name="组合 3"/>
          <p:cNvGrpSpPr/>
          <p:nvPr/>
        </p:nvGrpSpPr>
        <p:grpSpPr>
          <a:xfrm>
            <a:off x="6032685" y="968247"/>
            <a:ext cx="1371919" cy="1182688"/>
            <a:chOff x="6032685" y="968247"/>
            <a:chExt cx="1371919" cy="1182688"/>
          </a:xfrm>
        </p:grpSpPr>
        <p:sp>
          <p:nvSpPr>
            <p:cNvPr id="13" name="六边形 12"/>
            <p:cNvSpPr/>
            <p:nvPr/>
          </p:nvSpPr>
          <p:spPr>
            <a:xfrm>
              <a:off x="6032685" y="968247"/>
              <a:ext cx="1371919" cy="1182688"/>
            </a:xfrm>
            <a:prstGeom prst="hexagon">
              <a:avLst/>
            </a:prstGeom>
            <a:noFill/>
            <a:ln w="25400">
              <a:solidFill>
                <a:srgbClr val="58708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六边形 13"/>
            <p:cNvSpPr/>
            <p:nvPr/>
          </p:nvSpPr>
          <p:spPr>
            <a:xfrm>
              <a:off x="6165692" y="1082909"/>
              <a:ext cx="1105904" cy="953365"/>
            </a:xfrm>
            <a:prstGeom prst="hexagon">
              <a:avLst/>
            </a:prstGeom>
            <a:noFill/>
            <a:ln w="25400">
              <a:solidFill>
                <a:srgbClr val="58708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五角星 229"/>
            <p:cNvSpPr/>
            <p:nvPr/>
          </p:nvSpPr>
          <p:spPr>
            <a:xfrm>
              <a:off x="6498070" y="1356831"/>
              <a:ext cx="441148" cy="441147"/>
            </a:xfrm>
            <a:custGeom>
              <a:avLst/>
              <a:gdLst>
                <a:gd name="connsiteX0" fmla="*/ 0 w 441148"/>
                <a:gd name="connsiteY0" fmla="*/ 168503 h 441148"/>
                <a:gd name="connsiteX1" fmla="*/ 155194 w 441148"/>
                <a:gd name="connsiteY1" fmla="*/ 149241 h 441148"/>
                <a:gd name="connsiteX2" fmla="*/ 220574 w 441148"/>
                <a:gd name="connsiteY2" fmla="*/ 0 h 441148"/>
                <a:gd name="connsiteX3" fmla="*/ 285954 w 441148"/>
                <a:gd name="connsiteY3" fmla="*/ 149241 h 441148"/>
                <a:gd name="connsiteX4" fmla="*/ 441148 w 441148"/>
                <a:gd name="connsiteY4" fmla="*/ 168503 h 441148"/>
                <a:gd name="connsiteX5" fmla="*/ 326361 w 441148"/>
                <a:gd name="connsiteY5" fmla="*/ 280001 h 441148"/>
                <a:gd name="connsiteX6" fmla="*/ 356896 w 441148"/>
                <a:gd name="connsiteY6" fmla="*/ 441147 h 441148"/>
                <a:gd name="connsiteX7" fmla="*/ 220574 w 441148"/>
                <a:gd name="connsiteY7" fmla="*/ 360815 h 441148"/>
                <a:gd name="connsiteX8" fmla="*/ 84252 w 441148"/>
                <a:gd name="connsiteY8" fmla="*/ 441147 h 441148"/>
                <a:gd name="connsiteX9" fmla="*/ 114787 w 441148"/>
                <a:gd name="connsiteY9" fmla="*/ 280001 h 441148"/>
                <a:gd name="connsiteX10" fmla="*/ 0 w 441148"/>
                <a:gd name="connsiteY10" fmla="*/ 168503 h 441148"/>
                <a:gd name="connsiteX0" fmla="*/ 356896 w 448336"/>
                <a:gd name="connsiteY0" fmla="*/ 441147 h 532587"/>
                <a:gd name="connsiteX1" fmla="*/ 220574 w 448336"/>
                <a:gd name="connsiteY1" fmla="*/ 360815 h 532587"/>
                <a:gd name="connsiteX2" fmla="*/ 84252 w 448336"/>
                <a:gd name="connsiteY2" fmla="*/ 441147 h 532587"/>
                <a:gd name="connsiteX3" fmla="*/ 114787 w 448336"/>
                <a:gd name="connsiteY3" fmla="*/ 280001 h 532587"/>
                <a:gd name="connsiteX4" fmla="*/ 0 w 448336"/>
                <a:gd name="connsiteY4" fmla="*/ 168503 h 532587"/>
                <a:gd name="connsiteX5" fmla="*/ 155194 w 448336"/>
                <a:gd name="connsiteY5" fmla="*/ 149241 h 532587"/>
                <a:gd name="connsiteX6" fmla="*/ 220574 w 448336"/>
                <a:gd name="connsiteY6" fmla="*/ 0 h 532587"/>
                <a:gd name="connsiteX7" fmla="*/ 285954 w 448336"/>
                <a:gd name="connsiteY7" fmla="*/ 149241 h 532587"/>
                <a:gd name="connsiteX8" fmla="*/ 441148 w 448336"/>
                <a:gd name="connsiteY8" fmla="*/ 168503 h 532587"/>
                <a:gd name="connsiteX9" fmla="*/ 326361 w 448336"/>
                <a:gd name="connsiteY9" fmla="*/ 280001 h 532587"/>
                <a:gd name="connsiteX10" fmla="*/ 448336 w 448336"/>
                <a:gd name="connsiteY10" fmla="*/ 532587 h 532587"/>
                <a:gd name="connsiteX0" fmla="*/ 356896 w 441148"/>
                <a:gd name="connsiteY0" fmla="*/ 441147 h 441147"/>
                <a:gd name="connsiteX1" fmla="*/ 220574 w 441148"/>
                <a:gd name="connsiteY1" fmla="*/ 360815 h 441147"/>
                <a:gd name="connsiteX2" fmla="*/ 84252 w 441148"/>
                <a:gd name="connsiteY2" fmla="*/ 441147 h 441147"/>
                <a:gd name="connsiteX3" fmla="*/ 114787 w 441148"/>
                <a:gd name="connsiteY3" fmla="*/ 280001 h 441147"/>
                <a:gd name="connsiteX4" fmla="*/ 0 w 441148"/>
                <a:gd name="connsiteY4" fmla="*/ 168503 h 441147"/>
                <a:gd name="connsiteX5" fmla="*/ 155194 w 441148"/>
                <a:gd name="connsiteY5" fmla="*/ 149241 h 441147"/>
                <a:gd name="connsiteX6" fmla="*/ 220574 w 441148"/>
                <a:gd name="connsiteY6" fmla="*/ 0 h 441147"/>
                <a:gd name="connsiteX7" fmla="*/ 285954 w 441148"/>
                <a:gd name="connsiteY7" fmla="*/ 149241 h 441147"/>
                <a:gd name="connsiteX8" fmla="*/ 441148 w 441148"/>
                <a:gd name="connsiteY8" fmla="*/ 168503 h 441147"/>
                <a:gd name="connsiteX9" fmla="*/ 326361 w 441148"/>
                <a:gd name="connsiteY9" fmla="*/ 280001 h 441147"/>
                <a:gd name="connsiteX10" fmla="*/ 353086 w 441148"/>
                <a:gd name="connsiteY10" fmla="*/ 408762 h 441147"/>
                <a:gd name="connsiteX0" fmla="*/ 356896 w 441148"/>
                <a:gd name="connsiteY0" fmla="*/ 441147 h 441147"/>
                <a:gd name="connsiteX1" fmla="*/ 220574 w 441148"/>
                <a:gd name="connsiteY1" fmla="*/ 360815 h 441147"/>
                <a:gd name="connsiteX2" fmla="*/ 84252 w 441148"/>
                <a:gd name="connsiteY2" fmla="*/ 441147 h 441147"/>
                <a:gd name="connsiteX3" fmla="*/ 114787 w 441148"/>
                <a:gd name="connsiteY3" fmla="*/ 280001 h 441147"/>
                <a:gd name="connsiteX4" fmla="*/ 0 w 441148"/>
                <a:gd name="connsiteY4" fmla="*/ 168503 h 441147"/>
                <a:gd name="connsiteX5" fmla="*/ 155194 w 441148"/>
                <a:gd name="connsiteY5" fmla="*/ 149241 h 441147"/>
                <a:gd name="connsiteX6" fmla="*/ 220574 w 441148"/>
                <a:gd name="connsiteY6" fmla="*/ 0 h 441147"/>
                <a:gd name="connsiteX7" fmla="*/ 285954 w 441148"/>
                <a:gd name="connsiteY7" fmla="*/ 149241 h 441147"/>
                <a:gd name="connsiteX8" fmla="*/ 441148 w 441148"/>
                <a:gd name="connsiteY8" fmla="*/ 168503 h 441147"/>
                <a:gd name="connsiteX9" fmla="*/ 326361 w 441148"/>
                <a:gd name="connsiteY9" fmla="*/ 280001 h 441147"/>
                <a:gd name="connsiteX10" fmla="*/ 338799 w 441148"/>
                <a:gd name="connsiteY10" fmla="*/ 349231 h 441147"/>
                <a:gd name="connsiteX0" fmla="*/ 309271 w 441148"/>
                <a:gd name="connsiteY0" fmla="*/ 412572 h 441147"/>
                <a:gd name="connsiteX1" fmla="*/ 220574 w 441148"/>
                <a:gd name="connsiteY1" fmla="*/ 360815 h 441147"/>
                <a:gd name="connsiteX2" fmla="*/ 84252 w 441148"/>
                <a:gd name="connsiteY2" fmla="*/ 441147 h 441147"/>
                <a:gd name="connsiteX3" fmla="*/ 114787 w 441148"/>
                <a:gd name="connsiteY3" fmla="*/ 280001 h 441147"/>
                <a:gd name="connsiteX4" fmla="*/ 0 w 441148"/>
                <a:gd name="connsiteY4" fmla="*/ 168503 h 441147"/>
                <a:gd name="connsiteX5" fmla="*/ 155194 w 441148"/>
                <a:gd name="connsiteY5" fmla="*/ 149241 h 441147"/>
                <a:gd name="connsiteX6" fmla="*/ 220574 w 441148"/>
                <a:gd name="connsiteY6" fmla="*/ 0 h 441147"/>
                <a:gd name="connsiteX7" fmla="*/ 285954 w 441148"/>
                <a:gd name="connsiteY7" fmla="*/ 149241 h 441147"/>
                <a:gd name="connsiteX8" fmla="*/ 441148 w 441148"/>
                <a:gd name="connsiteY8" fmla="*/ 168503 h 441147"/>
                <a:gd name="connsiteX9" fmla="*/ 326361 w 441148"/>
                <a:gd name="connsiteY9" fmla="*/ 280001 h 441147"/>
                <a:gd name="connsiteX10" fmla="*/ 338799 w 441148"/>
                <a:gd name="connsiteY10" fmla="*/ 349231 h 4411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41148" h="441147">
                  <a:moveTo>
                    <a:pt x="309271" y="412572"/>
                  </a:moveTo>
                  <a:lnTo>
                    <a:pt x="220574" y="360815"/>
                  </a:lnTo>
                  <a:lnTo>
                    <a:pt x="84252" y="441147"/>
                  </a:lnTo>
                  <a:lnTo>
                    <a:pt x="114787" y="280001"/>
                  </a:lnTo>
                  <a:lnTo>
                    <a:pt x="0" y="168503"/>
                  </a:lnTo>
                  <a:lnTo>
                    <a:pt x="155194" y="149241"/>
                  </a:lnTo>
                  <a:lnTo>
                    <a:pt x="220574" y="0"/>
                  </a:lnTo>
                  <a:lnTo>
                    <a:pt x="285954" y="149241"/>
                  </a:lnTo>
                  <a:lnTo>
                    <a:pt x="441148" y="168503"/>
                  </a:lnTo>
                  <a:lnTo>
                    <a:pt x="326361" y="280001"/>
                  </a:lnTo>
                  <a:cubicBezTo>
                    <a:pt x="336539" y="333716"/>
                    <a:pt x="338799" y="349231"/>
                    <a:pt x="338799" y="349231"/>
                  </a:cubicBezTo>
                </a:path>
              </a:pathLst>
            </a:custGeom>
            <a:noFill/>
            <a:ln w="25400" cap="rnd">
              <a:solidFill>
                <a:srgbClr val="58708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5231509" y="2189084"/>
            <a:ext cx="1371919" cy="1182688"/>
            <a:chOff x="5231509" y="2189084"/>
            <a:chExt cx="1371919" cy="1182688"/>
          </a:xfrm>
        </p:grpSpPr>
        <p:sp>
          <p:nvSpPr>
            <p:cNvPr id="9" name="六边形 8"/>
            <p:cNvSpPr/>
            <p:nvPr/>
          </p:nvSpPr>
          <p:spPr>
            <a:xfrm>
              <a:off x="5231509" y="2189084"/>
              <a:ext cx="1371919" cy="1182688"/>
            </a:xfrm>
            <a:prstGeom prst="hexagon">
              <a:avLst/>
            </a:prstGeom>
            <a:noFill/>
            <a:ln w="25400">
              <a:solidFill>
                <a:srgbClr val="AC8E7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六边形 10"/>
            <p:cNvSpPr/>
            <p:nvPr/>
          </p:nvSpPr>
          <p:spPr>
            <a:xfrm>
              <a:off x="5364517" y="2303746"/>
              <a:ext cx="1105904" cy="953365"/>
            </a:xfrm>
            <a:prstGeom prst="hexagon">
              <a:avLst/>
            </a:prstGeom>
            <a:noFill/>
            <a:ln w="25400">
              <a:solidFill>
                <a:srgbClr val="AC8E7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6" name="组合 55"/>
            <p:cNvGrpSpPr/>
            <p:nvPr/>
          </p:nvGrpSpPr>
          <p:grpSpPr>
            <a:xfrm rot="2700000">
              <a:off x="5755677" y="2611780"/>
              <a:ext cx="337962" cy="440758"/>
              <a:chOff x="2685473" y="5952520"/>
              <a:chExt cx="499363" cy="651253"/>
            </a:xfrm>
          </p:grpSpPr>
          <p:sp>
            <p:nvSpPr>
              <p:cNvPr id="57" name="直角三角形 234"/>
              <p:cNvSpPr/>
              <p:nvPr/>
            </p:nvSpPr>
            <p:spPr>
              <a:xfrm rot="8100000">
                <a:off x="2685473" y="6104408"/>
                <a:ext cx="499363" cy="499365"/>
              </a:xfrm>
              <a:custGeom>
                <a:avLst/>
                <a:gdLst>
                  <a:gd name="connsiteX0" fmla="*/ 0 w 499363"/>
                  <a:gd name="connsiteY0" fmla="*/ 499365 h 590805"/>
                  <a:gd name="connsiteX1" fmla="*/ 0 w 499363"/>
                  <a:gd name="connsiteY1" fmla="*/ 280875 h 590805"/>
                  <a:gd name="connsiteX2" fmla="*/ 0 w 499363"/>
                  <a:gd name="connsiteY2" fmla="*/ 280875 h 590805"/>
                  <a:gd name="connsiteX3" fmla="*/ 280875 w 499363"/>
                  <a:gd name="connsiteY3" fmla="*/ 0 h 590805"/>
                  <a:gd name="connsiteX4" fmla="*/ 353705 w 499363"/>
                  <a:gd name="connsiteY4" fmla="*/ 0 h 590805"/>
                  <a:gd name="connsiteX5" fmla="*/ 499363 w 499363"/>
                  <a:gd name="connsiteY5" fmla="*/ 145658 h 590805"/>
                  <a:gd name="connsiteX6" fmla="*/ 499363 w 499363"/>
                  <a:gd name="connsiteY6" fmla="*/ 218489 h 590805"/>
                  <a:gd name="connsiteX7" fmla="*/ 218489 w 499363"/>
                  <a:gd name="connsiteY7" fmla="*/ 499364 h 590805"/>
                  <a:gd name="connsiteX8" fmla="*/ 218490 w 499363"/>
                  <a:gd name="connsiteY8" fmla="*/ 499365 h 590805"/>
                  <a:gd name="connsiteX9" fmla="*/ 91440 w 499363"/>
                  <a:gd name="connsiteY9" fmla="*/ 590805 h 590805"/>
                  <a:gd name="connsiteX0" fmla="*/ 0 w 499363"/>
                  <a:gd name="connsiteY0" fmla="*/ 499365 h 499365"/>
                  <a:gd name="connsiteX1" fmla="*/ 0 w 499363"/>
                  <a:gd name="connsiteY1" fmla="*/ 280875 h 499365"/>
                  <a:gd name="connsiteX2" fmla="*/ 0 w 499363"/>
                  <a:gd name="connsiteY2" fmla="*/ 280875 h 499365"/>
                  <a:gd name="connsiteX3" fmla="*/ 280875 w 499363"/>
                  <a:gd name="connsiteY3" fmla="*/ 0 h 499365"/>
                  <a:gd name="connsiteX4" fmla="*/ 353705 w 499363"/>
                  <a:gd name="connsiteY4" fmla="*/ 0 h 499365"/>
                  <a:gd name="connsiteX5" fmla="*/ 499363 w 499363"/>
                  <a:gd name="connsiteY5" fmla="*/ 145658 h 499365"/>
                  <a:gd name="connsiteX6" fmla="*/ 499363 w 499363"/>
                  <a:gd name="connsiteY6" fmla="*/ 218489 h 499365"/>
                  <a:gd name="connsiteX7" fmla="*/ 218489 w 499363"/>
                  <a:gd name="connsiteY7" fmla="*/ 499364 h 499365"/>
                  <a:gd name="connsiteX8" fmla="*/ 218490 w 499363"/>
                  <a:gd name="connsiteY8" fmla="*/ 499365 h 499365"/>
                  <a:gd name="connsiteX9" fmla="*/ 54396 w 499363"/>
                  <a:gd name="connsiteY9" fmla="*/ 496512 h 499365"/>
                  <a:gd name="connsiteX0" fmla="*/ 1684 w 499363"/>
                  <a:gd name="connsiteY0" fmla="*/ 400022 h 499365"/>
                  <a:gd name="connsiteX1" fmla="*/ 0 w 499363"/>
                  <a:gd name="connsiteY1" fmla="*/ 280875 h 499365"/>
                  <a:gd name="connsiteX2" fmla="*/ 0 w 499363"/>
                  <a:gd name="connsiteY2" fmla="*/ 280875 h 499365"/>
                  <a:gd name="connsiteX3" fmla="*/ 280875 w 499363"/>
                  <a:gd name="connsiteY3" fmla="*/ 0 h 499365"/>
                  <a:gd name="connsiteX4" fmla="*/ 353705 w 499363"/>
                  <a:gd name="connsiteY4" fmla="*/ 0 h 499365"/>
                  <a:gd name="connsiteX5" fmla="*/ 499363 w 499363"/>
                  <a:gd name="connsiteY5" fmla="*/ 145658 h 499365"/>
                  <a:gd name="connsiteX6" fmla="*/ 499363 w 499363"/>
                  <a:gd name="connsiteY6" fmla="*/ 218489 h 499365"/>
                  <a:gd name="connsiteX7" fmla="*/ 218489 w 499363"/>
                  <a:gd name="connsiteY7" fmla="*/ 499364 h 499365"/>
                  <a:gd name="connsiteX8" fmla="*/ 218490 w 499363"/>
                  <a:gd name="connsiteY8" fmla="*/ 499365 h 499365"/>
                  <a:gd name="connsiteX9" fmla="*/ 54396 w 499363"/>
                  <a:gd name="connsiteY9" fmla="*/ 496512 h 4993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99363" h="499365">
                    <a:moveTo>
                      <a:pt x="1684" y="400022"/>
                    </a:moveTo>
                    <a:cubicBezTo>
                      <a:pt x="1123" y="360306"/>
                      <a:pt x="561" y="320591"/>
                      <a:pt x="0" y="280875"/>
                    </a:cubicBezTo>
                    <a:lnTo>
                      <a:pt x="0" y="280875"/>
                    </a:lnTo>
                    <a:lnTo>
                      <a:pt x="280875" y="0"/>
                    </a:lnTo>
                    <a:cubicBezTo>
                      <a:pt x="300986" y="-20111"/>
                      <a:pt x="333594" y="-20111"/>
                      <a:pt x="353705" y="0"/>
                    </a:cubicBezTo>
                    <a:lnTo>
                      <a:pt x="499363" y="145658"/>
                    </a:lnTo>
                    <a:cubicBezTo>
                      <a:pt x="519475" y="165770"/>
                      <a:pt x="519475" y="198378"/>
                      <a:pt x="499363" y="218489"/>
                    </a:cubicBezTo>
                    <a:lnTo>
                      <a:pt x="218489" y="499364"/>
                    </a:lnTo>
                    <a:lnTo>
                      <a:pt x="218490" y="499365"/>
                    </a:lnTo>
                    <a:cubicBezTo>
                      <a:pt x="145660" y="499365"/>
                      <a:pt x="54396" y="496512"/>
                      <a:pt x="54396" y="496512"/>
                    </a:cubicBezTo>
                  </a:path>
                </a:pathLst>
              </a:custGeom>
              <a:noFill/>
              <a:ln w="25400" cap="rnd">
                <a:solidFill>
                  <a:srgbClr val="AC8E7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8" name="圆角矩形 236"/>
              <p:cNvSpPr/>
              <p:nvPr/>
            </p:nvSpPr>
            <p:spPr>
              <a:xfrm rot="5400000">
                <a:off x="2864056" y="5982973"/>
                <a:ext cx="147622" cy="86716"/>
              </a:xfrm>
              <a:custGeom>
                <a:avLst/>
                <a:gdLst>
                  <a:gd name="connsiteX0" fmla="*/ 0 w 147622"/>
                  <a:gd name="connsiteY0" fmla="*/ 43358 h 86716"/>
                  <a:gd name="connsiteX1" fmla="*/ 43358 w 147622"/>
                  <a:gd name="connsiteY1" fmla="*/ 0 h 86716"/>
                  <a:gd name="connsiteX2" fmla="*/ 104264 w 147622"/>
                  <a:gd name="connsiteY2" fmla="*/ 0 h 86716"/>
                  <a:gd name="connsiteX3" fmla="*/ 147622 w 147622"/>
                  <a:gd name="connsiteY3" fmla="*/ 43358 h 86716"/>
                  <a:gd name="connsiteX4" fmla="*/ 147622 w 147622"/>
                  <a:gd name="connsiteY4" fmla="*/ 43358 h 86716"/>
                  <a:gd name="connsiteX5" fmla="*/ 104264 w 147622"/>
                  <a:gd name="connsiteY5" fmla="*/ 86716 h 86716"/>
                  <a:gd name="connsiteX6" fmla="*/ 43358 w 147622"/>
                  <a:gd name="connsiteY6" fmla="*/ 86716 h 86716"/>
                  <a:gd name="connsiteX7" fmla="*/ 0 w 147622"/>
                  <a:gd name="connsiteY7" fmla="*/ 43358 h 86716"/>
                  <a:gd name="connsiteX0" fmla="*/ 104264 w 195704"/>
                  <a:gd name="connsiteY0" fmla="*/ 0 h 91440"/>
                  <a:gd name="connsiteX1" fmla="*/ 147622 w 195704"/>
                  <a:gd name="connsiteY1" fmla="*/ 43358 h 91440"/>
                  <a:gd name="connsiteX2" fmla="*/ 147622 w 195704"/>
                  <a:gd name="connsiteY2" fmla="*/ 43358 h 91440"/>
                  <a:gd name="connsiteX3" fmla="*/ 104264 w 195704"/>
                  <a:gd name="connsiteY3" fmla="*/ 86716 h 91440"/>
                  <a:gd name="connsiteX4" fmla="*/ 43358 w 195704"/>
                  <a:gd name="connsiteY4" fmla="*/ 86716 h 91440"/>
                  <a:gd name="connsiteX5" fmla="*/ 0 w 195704"/>
                  <a:gd name="connsiteY5" fmla="*/ 43358 h 91440"/>
                  <a:gd name="connsiteX6" fmla="*/ 43358 w 195704"/>
                  <a:gd name="connsiteY6" fmla="*/ 0 h 91440"/>
                  <a:gd name="connsiteX7" fmla="*/ 195704 w 195704"/>
                  <a:gd name="connsiteY7" fmla="*/ 91440 h 91440"/>
                  <a:gd name="connsiteX0" fmla="*/ 104264 w 147622"/>
                  <a:gd name="connsiteY0" fmla="*/ 0 h 86716"/>
                  <a:gd name="connsiteX1" fmla="*/ 147622 w 147622"/>
                  <a:gd name="connsiteY1" fmla="*/ 43358 h 86716"/>
                  <a:gd name="connsiteX2" fmla="*/ 147622 w 147622"/>
                  <a:gd name="connsiteY2" fmla="*/ 43358 h 86716"/>
                  <a:gd name="connsiteX3" fmla="*/ 104264 w 147622"/>
                  <a:gd name="connsiteY3" fmla="*/ 86716 h 86716"/>
                  <a:gd name="connsiteX4" fmla="*/ 43358 w 147622"/>
                  <a:gd name="connsiteY4" fmla="*/ 86716 h 86716"/>
                  <a:gd name="connsiteX5" fmla="*/ 0 w 147622"/>
                  <a:gd name="connsiteY5" fmla="*/ 43358 h 86716"/>
                  <a:gd name="connsiteX6" fmla="*/ 43358 w 147622"/>
                  <a:gd name="connsiteY6" fmla="*/ 0 h 86716"/>
                  <a:gd name="connsiteX7" fmla="*/ 76641 w 147622"/>
                  <a:gd name="connsiteY7" fmla="*/ 953 h 86716"/>
                  <a:gd name="connsiteX0" fmla="*/ 147622 w 147622"/>
                  <a:gd name="connsiteY0" fmla="*/ 43358 h 86716"/>
                  <a:gd name="connsiteX1" fmla="*/ 147622 w 147622"/>
                  <a:gd name="connsiteY1" fmla="*/ 43358 h 86716"/>
                  <a:gd name="connsiteX2" fmla="*/ 104264 w 147622"/>
                  <a:gd name="connsiteY2" fmla="*/ 86716 h 86716"/>
                  <a:gd name="connsiteX3" fmla="*/ 43358 w 147622"/>
                  <a:gd name="connsiteY3" fmla="*/ 86716 h 86716"/>
                  <a:gd name="connsiteX4" fmla="*/ 0 w 147622"/>
                  <a:gd name="connsiteY4" fmla="*/ 43358 h 86716"/>
                  <a:gd name="connsiteX5" fmla="*/ 43358 w 147622"/>
                  <a:gd name="connsiteY5" fmla="*/ 0 h 86716"/>
                  <a:gd name="connsiteX6" fmla="*/ 76641 w 147622"/>
                  <a:gd name="connsiteY6" fmla="*/ 953 h 86716"/>
                  <a:gd name="connsiteX0" fmla="*/ 147622 w 147622"/>
                  <a:gd name="connsiteY0" fmla="*/ 43358 h 86716"/>
                  <a:gd name="connsiteX1" fmla="*/ 147622 w 147622"/>
                  <a:gd name="connsiteY1" fmla="*/ 43358 h 86716"/>
                  <a:gd name="connsiteX2" fmla="*/ 104264 w 147622"/>
                  <a:gd name="connsiteY2" fmla="*/ 86716 h 86716"/>
                  <a:gd name="connsiteX3" fmla="*/ 43358 w 147622"/>
                  <a:gd name="connsiteY3" fmla="*/ 86716 h 86716"/>
                  <a:gd name="connsiteX4" fmla="*/ 0 w 147622"/>
                  <a:gd name="connsiteY4" fmla="*/ 43358 h 86716"/>
                  <a:gd name="connsiteX5" fmla="*/ 43358 w 147622"/>
                  <a:gd name="connsiteY5" fmla="*/ 0 h 86716"/>
                  <a:gd name="connsiteX6" fmla="*/ 90929 w 147622"/>
                  <a:gd name="connsiteY6" fmla="*/ 953 h 867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47622" h="86716">
                    <a:moveTo>
                      <a:pt x="147622" y="43358"/>
                    </a:moveTo>
                    <a:lnTo>
                      <a:pt x="147622" y="43358"/>
                    </a:lnTo>
                    <a:cubicBezTo>
                      <a:pt x="147622" y="67304"/>
                      <a:pt x="128210" y="86716"/>
                      <a:pt x="104264" y="86716"/>
                    </a:cubicBezTo>
                    <a:lnTo>
                      <a:pt x="43358" y="86716"/>
                    </a:lnTo>
                    <a:cubicBezTo>
                      <a:pt x="19412" y="86716"/>
                      <a:pt x="0" y="67304"/>
                      <a:pt x="0" y="43358"/>
                    </a:cubicBezTo>
                    <a:cubicBezTo>
                      <a:pt x="0" y="19412"/>
                      <a:pt x="19412" y="0"/>
                      <a:pt x="43358" y="0"/>
                    </a:cubicBezTo>
                    <a:cubicBezTo>
                      <a:pt x="63660" y="0"/>
                      <a:pt x="90929" y="953"/>
                      <a:pt x="90929" y="953"/>
                    </a:cubicBezTo>
                  </a:path>
                </a:pathLst>
              </a:custGeom>
              <a:noFill/>
              <a:ln w="25400" cap="rnd">
                <a:solidFill>
                  <a:srgbClr val="AC8E7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6" name="组合 5"/>
          <p:cNvGrpSpPr/>
          <p:nvPr/>
        </p:nvGrpSpPr>
        <p:grpSpPr>
          <a:xfrm>
            <a:off x="6388761" y="2824938"/>
            <a:ext cx="1371919" cy="1182688"/>
            <a:chOff x="6388761" y="2824938"/>
            <a:chExt cx="1371919" cy="1182688"/>
          </a:xfrm>
        </p:grpSpPr>
        <p:sp>
          <p:nvSpPr>
            <p:cNvPr id="19" name="六边形 18"/>
            <p:cNvSpPr/>
            <p:nvPr/>
          </p:nvSpPr>
          <p:spPr>
            <a:xfrm>
              <a:off x="6388761" y="2824938"/>
              <a:ext cx="1371919" cy="1182688"/>
            </a:xfrm>
            <a:prstGeom prst="hexagon">
              <a:avLst/>
            </a:prstGeom>
            <a:noFill/>
            <a:ln w="25400">
              <a:solidFill>
                <a:srgbClr val="58708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六边形 19"/>
            <p:cNvSpPr/>
            <p:nvPr/>
          </p:nvSpPr>
          <p:spPr>
            <a:xfrm>
              <a:off x="6521769" y="2939600"/>
              <a:ext cx="1105904" cy="953365"/>
            </a:xfrm>
            <a:prstGeom prst="hexagon">
              <a:avLst/>
            </a:prstGeom>
            <a:noFill/>
            <a:ln w="25400">
              <a:solidFill>
                <a:srgbClr val="58708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9" name="组合 58"/>
            <p:cNvGrpSpPr/>
            <p:nvPr/>
          </p:nvGrpSpPr>
          <p:grpSpPr>
            <a:xfrm>
              <a:off x="6866084" y="3240777"/>
              <a:ext cx="417272" cy="404424"/>
              <a:chOff x="4002056" y="3481179"/>
              <a:chExt cx="417272" cy="404424"/>
            </a:xfrm>
          </p:grpSpPr>
          <p:sp>
            <p:nvSpPr>
              <p:cNvPr id="60" name="圆角矩形 241"/>
              <p:cNvSpPr/>
              <p:nvPr/>
            </p:nvSpPr>
            <p:spPr>
              <a:xfrm>
                <a:off x="4002056" y="3481179"/>
                <a:ext cx="417272" cy="404424"/>
              </a:xfrm>
              <a:custGeom>
                <a:avLst/>
                <a:gdLst>
                  <a:gd name="connsiteX0" fmla="*/ 0 w 412750"/>
                  <a:gd name="connsiteY0" fmla="*/ 49659 h 297948"/>
                  <a:gd name="connsiteX1" fmla="*/ 49659 w 412750"/>
                  <a:gd name="connsiteY1" fmla="*/ 0 h 297948"/>
                  <a:gd name="connsiteX2" fmla="*/ 363091 w 412750"/>
                  <a:gd name="connsiteY2" fmla="*/ 0 h 297948"/>
                  <a:gd name="connsiteX3" fmla="*/ 412750 w 412750"/>
                  <a:gd name="connsiteY3" fmla="*/ 49659 h 297948"/>
                  <a:gd name="connsiteX4" fmla="*/ 412750 w 412750"/>
                  <a:gd name="connsiteY4" fmla="*/ 248289 h 297948"/>
                  <a:gd name="connsiteX5" fmla="*/ 363091 w 412750"/>
                  <a:gd name="connsiteY5" fmla="*/ 297948 h 297948"/>
                  <a:gd name="connsiteX6" fmla="*/ 49659 w 412750"/>
                  <a:gd name="connsiteY6" fmla="*/ 297948 h 297948"/>
                  <a:gd name="connsiteX7" fmla="*/ 0 w 412750"/>
                  <a:gd name="connsiteY7" fmla="*/ 248289 h 297948"/>
                  <a:gd name="connsiteX8" fmla="*/ 0 w 412750"/>
                  <a:gd name="connsiteY8" fmla="*/ 49659 h 297948"/>
                  <a:gd name="connsiteX0" fmla="*/ 0 w 412750"/>
                  <a:gd name="connsiteY0" fmla="*/ 49659 h 297948"/>
                  <a:gd name="connsiteX1" fmla="*/ 49659 w 412750"/>
                  <a:gd name="connsiteY1" fmla="*/ 0 h 297948"/>
                  <a:gd name="connsiteX2" fmla="*/ 363091 w 412750"/>
                  <a:gd name="connsiteY2" fmla="*/ 0 h 297948"/>
                  <a:gd name="connsiteX3" fmla="*/ 412750 w 412750"/>
                  <a:gd name="connsiteY3" fmla="*/ 49659 h 297948"/>
                  <a:gd name="connsiteX4" fmla="*/ 412750 w 412750"/>
                  <a:gd name="connsiteY4" fmla="*/ 248289 h 297948"/>
                  <a:gd name="connsiteX5" fmla="*/ 363091 w 412750"/>
                  <a:gd name="connsiteY5" fmla="*/ 297948 h 297948"/>
                  <a:gd name="connsiteX6" fmla="*/ 177800 w 412750"/>
                  <a:gd name="connsiteY6" fmla="*/ 295275 h 297948"/>
                  <a:gd name="connsiteX7" fmla="*/ 49659 w 412750"/>
                  <a:gd name="connsiteY7" fmla="*/ 297948 h 297948"/>
                  <a:gd name="connsiteX8" fmla="*/ 0 w 412750"/>
                  <a:gd name="connsiteY8" fmla="*/ 248289 h 297948"/>
                  <a:gd name="connsiteX9" fmla="*/ 0 w 412750"/>
                  <a:gd name="connsiteY9" fmla="*/ 49659 h 297948"/>
                  <a:gd name="connsiteX0" fmla="*/ 0 w 412750"/>
                  <a:gd name="connsiteY0" fmla="*/ 49659 h 297948"/>
                  <a:gd name="connsiteX1" fmla="*/ 49659 w 412750"/>
                  <a:gd name="connsiteY1" fmla="*/ 0 h 297948"/>
                  <a:gd name="connsiteX2" fmla="*/ 363091 w 412750"/>
                  <a:gd name="connsiteY2" fmla="*/ 0 h 297948"/>
                  <a:gd name="connsiteX3" fmla="*/ 412750 w 412750"/>
                  <a:gd name="connsiteY3" fmla="*/ 49659 h 297948"/>
                  <a:gd name="connsiteX4" fmla="*/ 412750 w 412750"/>
                  <a:gd name="connsiteY4" fmla="*/ 248289 h 297948"/>
                  <a:gd name="connsiteX5" fmla="*/ 363091 w 412750"/>
                  <a:gd name="connsiteY5" fmla="*/ 297948 h 297948"/>
                  <a:gd name="connsiteX6" fmla="*/ 177800 w 412750"/>
                  <a:gd name="connsiteY6" fmla="*/ 295275 h 297948"/>
                  <a:gd name="connsiteX7" fmla="*/ 49659 w 412750"/>
                  <a:gd name="connsiteY7" fmla="*/ 297948 h 297948"/>
                  <a:gd name="connsiteX8" fmla="*/ 0 w 412750"/>
                  <a:gd name="connsiteY8" fmla="*/ 248289 h 297948"/>
                  <a:gd name="connsiteX9" fmla="*/ 0 w 412750"/>
                  <a:gd name="connsiteY9" fmla="*/ 49659 h 297948"/>
                  <a:gd name="connsiteX0" fmla="*/ 177800 w 412750"/>
                  <a:gd name="connsiteY0" fmla="*/ 295275 h 386715"/>
                  <a:gd name="connsiteX1" fmla="*/ 49659 w 412750"/>
                  <a:gd name="connsiteY1" fmla="*/ 297948 h 386715"/>
                  <a:gd name="connsiteX2" fmla="*/ 0 w 412750"/>
                  <a:gd name="connsiteY2" fmla="*/ 248289 h 386715"/>
                  <a:gd name="connsiteX3" fmla="*/ 0 w 412750"/>
                  <a:gd name="connsiteY3" fmla="*/ 49659 h 386715"/>
                  <a:gd name="connsiteX4" fmla="*/ 49659 w 412750"/>
                  <a:gd name="connsiteY4" fmla="*/ 0 h 386715"/>
                  <a:gd name="connsiteX5" fmla="*/ 363091 w 412750"/>
                  <a:gd name="connsiteY5" fmla="*/ 0 h 386715"/>
                  <a:gd name="connsiteX6" fmla="*/ 412750 w 412750"/>
                  <a:gd name="connsiteY6" fmla="*/ 49659 h 386715"/>
                  <a:gd name="connsiteX7" fmla="*/ 412750 w 412750"/>
                  <a:gd name="connsiteY7" fmla="*/ 248289 h 386715"/>
                  <a:gd name="connsiteX8" fmla="*/ 363091 w 412750"/>
                  <a:gd name="connsiteY8" fmla="*/ 297948 h 386715"/>
                  <a:gd name="connsiteX9" fmla="*/ 269240 w 412750"/>
                  <a:gd name="connsiteY9" fmla="*/ 386715 h 386715"/>
                  <a:gd name="connsiteX0" fmla="*/ 177800 w 412750"/>
                  <a:gd name="connsiteY0" fmla="*/ 295275 h 298609"/>
                  <a:gd name="connsiteX1" fmla="*/ 49659 w 412750"/>
                  <a:gd name="connsiteY1" fmla="*/ 297948 h 298609"/>
                  <a:gd name="connsiteX2" fmla="*/ 0 w 412750"/>
                  <a:gd name="connsiteY2" fmla="*/ 248289 h 298609"/>
                  <a:gd name="connsiteX3" fmla="*/ 0 w 412750"/>
                  <a:gd name="connsiteY3" fmla="*/ 49659 h 298609"/>
                  <a:gd name="connsiteX4" fmla="*/ 49659 w 412750"/>
                  <a:gd name="connsiteY4" fmla="*/ 0 h 298609"/>
                  <a:gd name="connsiteX5" fmla="*/ 363091 w 412750"/>
                  <a:gd name="connsiteY5" fmla="*/ 0 h 298609"/>
                  <a:gd name="connsiteX6" fmla="*/ 412750 w 412750"/>
                  <a:gd name="connsiteY6" fmla="*/ 49659 h 298609"/>
                  <a:gd name="connsiteX7" fmla="*/ 412750 w 412750"/>
                  <a:gd name="connsiteY7" fmla="*/ 248289 h 298609"/>
                  <a:gd name="connsiteX8" fmla="*/ 363091 w 412750"/>
                  <a:gd name="connsiteY8" fmla="*/ 297948 h 298609"/>
                  <a:gd name="connsiteX9" fmla="*/ 324009 w 412750"/>
                  <a:gd name="connsiteY9" fmla="*/ 298609 h 298609"/>
                  <a:gd name="connsiteX0" fmla="*/ 177800 w 412750"/>
                  <a:gd name="connsiteY0" fmla="*/ 295275 h 300990"/>
                  <a:gd name="connsiteX1" fmla="*/ 49659 w 412750"/>
                  <a:gd name="connsiteY1" fmla="*/ 297948 h 300990"/>
                  <a:gd name="connsiteX2" fmla="*/ 0 w 412750"/>
                  <a:gd name="connsiteY2" fmla="*/ 248289 h 300990"/>
                  <a:gd name="connsiteX3" fmla="*/ 0 w 412750"/>
                  <a:gd name="connsiteY3" fmla="*/ 49659 h 300990"/>
                  <a:gd name="connsiteX4" fmla="*/ 49659 w 412750"/>
                  <a:gd name="connsiteY4" fmla="*/ 0 h 300990"/>
                  <a:gd name="connsiteX5" fmla="*/ 363091 w 412750"/>
                  <a:gd name="connsiteY5" fmla="*/ 0 h 300990"/>
                  <a:gd name="connsiteX6" fmla="*/ 412750 w 412750"/>
                  <a:gd name="connsiteY6" fmla="*/ 49659 h 300990"/>
                  <a:gd name="connsiteX7" fmla="*/ 412750 w 412750"/>
                  <a:gd name="connsiteY7" fmla="*/ 248289 h 300990"/>
                  <a:gd name="connsiteX8" fmla="*/ 363091 w 412750"/>
                  <a:gd name="connsiteY8" fmla="*/ 297948 h 300990"/>
                  <a:gd name="connsiteX9" fmla="*/ 328772 w 412750"/>
                  <a:gd name="connsiteY9" fmla="*/ 300990 h 300990"/>
                  <a:gd name="connsiteX0" fmla="*/ 177800 w 412750"/>
                  <a:gd name="connsiteY0" fmla="*/ 295275 h 297948"/>
                  <a:gd name="connsiteX1" fmla="*/ 49659 w 412750"/>
                  <a:gd name="connsiteY1" fmla="*/ 297948 h 297948"/>
                  <a:gd name="connsiteX2" fmla="*/ 0 w 412750"/>
                  <a:gd name="connsiteY2" fmla="*/ 248289 h 297948"/>
                  <a:gd name="connsiteX3" fmla="*/ 0 w 412750"/>
                  <a:gd name="connsiteY3" fmla="*/ 49659 h 297948"/>
                  <a:gd name="connsiteX4" fmla="*/ 49659 w 412750"/>
                  <a:gd name="connsiteY4" fmla="*/ 0 h 297948"/>
                  <a:gd name="connsiteX5" fmla="*/ 363091 w 412750"/>
                  <a:gd name="connsiteY5" fmla="*/ 0 h 297948"/>
                  <a:gd name="connsiteX6" fmla="*/ 412750 w 412750"/>
                  <a:gd name="connsiteY6" fmla="*/ 49659 h 297948"/>
                  <a:gd name="connsiteX7" fmla="*/ 412750 w 412750"/>
                  <a:gd name="connsiteY7" fmla="*/ 248289 h 297948"/>
                  <a:gd name="connsiteX8" fmla="*/ 363091 w 412750"/>
                  <a:gd name="connsiteY8" fmla="*/ 297948 h 297948"/>
                  <a:gd name="connsiteX9" fmla="*/ 330708 w 412750"/>
                  <a:gd name="connsiteY9" fmla="*/ 295182 h 297948"/>
                  <a:gd name="connsiteX0" fmla="*/ 177800 w 412750"/>
                  <a:gd name="connsiteY0" fmla="*/ 295275 h 297948"/>
                  <a:gd name="connsiteX1" fmla="*/ 49659 w 412750"/>
                  <a:gd name="connsiteY1" fmla="*/ 297948 h 297948"/>
                  <a:gd name="connsiteX2" fmla="*/ 0 w 412750"/>
                  <a:gd name="connsiteY2" fmla="*/ 248289 h 297948"/>
                  <a:gd name="connsiteX3" fmla="*/ 0 w 412750"/>
                  <a:gd name="connsiteY3" fmla="*/ 49659 h 297948"/>
                  <a:gd name="connsiteX4" fmla="*/ 49659 w 412750"/>
                  <a:gd name="connsiteY4" fmla="*/ 0 h 297948"/>
                  <a:gd name="connsiteX5" fmla="*/ 363091 w 412750"/>
                  <a:gd name="connsiteY5" fmla="*/ 0 h 297948"/>
                  <a:gd name="connsiteX6" fmla="*/ 412750 w 412750"/>
                  <a:gd name="connsiteY6" fmla="*/ 49659 h 297948"/>
                  <a:gd name="connsiteX7" fmla="*/ 412750 w 412750"/>
                  <a:gd name="connsiteY7" fmla="*/ 248289 h 297948"/>
                  <a:gd name="connsiteX8" fmla="*/ 363091 w 412750"/>
                  <a:gd name="connsiteY8" fmla="*/ 297948 h 297948"/>
                  <a:gd name="connsiteX9" fmla="*/ 331676 w 412750"/>
                  <a:gd name="connsiteY9" fmla="*/ 297118 h 297948"/>
                  <a:gd name="connsiteX0" fmla="*/ 177800 w 412750"/>
                  <a:gd name="connsiteY0" fmla="*/ 295275 h 299054"/>
                  <a:gd name="connsiteX1" fmla="*/ 49659 w 412750"/>
                  <a:gd name="connsiteY1" fmla="*/ 297948 h 299054"/>
                  <a:gd name="connsiteX2" fmla="*/ 0 w 412750"/>
                  <a:gd name="connsiteY2" fmla="*/ 248289 h 299054"/>
                  <a:gd name="connsiteX3" fmla="*/ 0 w 412750"/>
                  <a:gd name="connsiteY3" fmla="*/ 49659 h 299054"/>
                  <a:gd name="connsiteX4" fmla="*/ 49659 w 412750"/>
                  <a:gd name="connsiteY4" fmla="*/ 0 h 299054"/>
                  <a:gd name="connsiteX5" fmla="*/ 363091 w 412750"/>
                  <a:gd name="connsiteY5" fmla="*/ 0 h 299054"/>
                  <a:gd name="connsiteX6" fmla="*/ 412750 w 412750"/>
                  <a:gd name="connsiteY6" fmla="*/ 49659 h 299054"/>
                  <a:gd name="connsiteX7" fmla="*/ 412750 w 412750"/>
                  <a:gd name="connsiteY7" fmla="*/ 248289 h 299054"/>
                  <a:gd name="connsiteX8" fmla="*/ 363091 w 412750"/>
                  <a:gd name="connsiteY8" fmla="*/ 297948 h 299054"/>
                  <a:gd name="connsiteX9" fmla="*/ 331676 w 412750"/>
                  <a:gd name="connsiteY9" fmla="*/ 299054 h 299054"/>
                  <a:gd name="connsiteX0" fmla="*/ 177800 w 412750"/>
                  <a:gd name="connsiteY0" fmla="*/ 295275 h 299054"/>
                  <a:gd name="connsiteX1" fmla="*/ 162172 w 412750"/>
                  <a:gd name="connsiteY1" fmla="*/ 296139 h 299054"/>
                  <a:gd name="connsiteX2" fmla="*/ 49659 w 412750"/>
                  <a:gd name="connsiteY2" fmla="*/ 297948 h 299054"/>
                  <a:gd name="connsiteX3" fmla="*/ 0 w 412750"/>
                  <a:gd name="connsiteY3" fmla="*/ 248289 h 299054"/>
                  <a:gd name="connsiteX4" fmla="*/ 0 w 412750"/>
                  <a:gd name="connsiteY4" fmla="*/ 49659 h 299054"/>
                  <a:gd name="connsiteX5" fmla="*/ 49659 w 412750"/>
                  <a:gd name="connsiteY5" fmla="*/ 0 h 299054"/>
                  <a:gd name="connsiteX6" fmla="*/ 363091 w 412750"/>
                  <a:gd name="connsiteY6" fmla="*/ 0 h 299054"/>
                  <a:gd name="connsiteX7" fmla="*/ 412750 w 412750"/>
                  <a:gd name="connsiteY7" fmla="*/ 49659 h 299054"/>
                  <a:gd name="connsiteX8" fmla="*/ 412750 w 412750"/>
                  <a:gd name="connsiteY8" fmla="*/ 248289 h 299054"/>
                  <a:gd name="connsiteX9" fmla="*/ 363091 w 412750"/>
                  <a:gd name="connsiteY9" fmla="*/ 297948 h 299054"/>
                  <a:gd name="connsiteX10" fmla="*/ 331676 w 412750"/>
                  <a:gd name="connsiteY10" fmla="*/ 299054 h 299054"/>
                  <a:gd name="connsiteX0" fmla="*/ 177800 w 412750"/>
                  <a:gd name="connsiteY0" fmla="*/ 295275 h 299054"/>
                  <a:gd name="connsiteX1" fmla="*/ 162172 w 412750"/>
                  <a:gd name="connsiteY1" fmla="*/ 296139 h 299054"/>
                  <a:gd name="connsiteX2" fmla="*/ 49659 w 412750"/>
                  <a:gd name="connsiteY2" fmla="*/ 297948 h 299054"/>
                  <a:gd name="connsiteX3" fmla="*/ 0 w 412750"/>
                  <a:gd name="connsiteY3" fmla="*/ 248289 h 299054"/>
                  <a:gd name="connsiteX4" fmla="*/ 0 w 412750"/>
                  <a:gd name="connsiteY4" fmla="*/ 49659 h 299054"/>
                  <a:gd name="connsiteX5" fmla="*/ 49659 w 412750"/>
                  <a:gd name="connsiteY5" fmla="*/ 0 h 299054"/>
                  <a:gd name="connsiteX6" fmla="*/ 363091 w 412750"/>
                  <a:gd name="connsiteY6" fmla="*/ 0 h 299054"/>
                  <a:gd name="connsiteX7" fmla="*/ 412750 w 412750"/>
                  <a:gd name="connsiteY7" fmla="*/ 49659 h 299054"/>
                  <a:gd name="connsiteX8" fmla="*/ 412750 w 412750"/>
                  <a:gd name="connsiteY8" fmla="*/ 248289 h 299054"/>
                  <a:gd name="connsiteX9" fmla="*/ 363091 w 412750"/>
                  <a:gd name="connsiteY9" fmla="*/ 297948 h 299054"/>
                  <a:gd name="connsiteX10" fmla="*/ 331676 w 412750"/>
                  <a:gd name="connsiteY10" fmla="*/ 299054 h 299054"/>
                  <a:gd name="connsiteX0" fmla="*/ 286210 w 412750"/>
                  <a:gd name="connsiteY0" fmla="*/ 348512 h 348512"/>
                  <a:gd name="connsiteX1" fmla="*/ 162172 w 412750"/>
                  <a:gd name="connsiteY1" fmla="*/ 296139 h 348512"/>
                  <a:gd name="connsiteX2" fmla="*/ 49659 w 412750"/>
                  <a:gd name="connsiteY2" fmla="*/ 297948 h 348512"/>
                  <a:gd name="connsiteX3" fmla="*/ 0 w 412750"/>
                  <a:gd name="connsiteY3" fmla="*/ 248289 h 348512"/>
                  <a:gd name="connsiteX4" fmla="*/ 0 w 412750"/>
                  <a:gd name="connsiteY4" fmla="*/ 49659 h 348512"/>
                  <a:gd name="connsiteX5" fmla="*/ 49659 w 412750"/>
                  <a:gd name="connsiteY5" fmla="*/ 0 h 348512"/>
                  <a:gd name="connsiteX6" fmla="*/ 363091 w 412750"/>
                  <a:gd name="connsiteY6" fmla="*/ 0 h 348512"/>
                  <a:gd name="connsiteX7" fmla="*/ 412750 w 412750"/>
                  <a:gd name="connsiteY7" fmla="*/ 49659 h 348512"/>
                  <a:gd name="connsiteX8" fmla="*/ 412750 w 412750"/>
                  <a:gd name="connsiteY8" fmla="*/ 248289 h 348512"/>
                  <a:gd name="connsiteX9" fmla="*/ 363091 w 412750"/>
                  <a:gd name="connsiteY9" fmla="*/ 297948 h 348512"/>
                  <a:gd name="connsiteX10" fmla="*/ 331676 w 412750"/>
                  <a:gd name="connsiteY10" fmla="*/ 299054 h 348512"/>
                  <a:gd name="connsiteX0" fmla="*/ 286210 w 412750"/>
                  <a:gd name="connsiteY0" fmla="*/ 348512 h 348512"/>
                  <a:gd name="connsiteX1" fmla="*/ 203794 w 412750"/>
                  <a:gd name="connsiteY1" fmla="*/ 300011 h 348512"/>
                  <a:gd name="connsiteX2" fmla="*/ 49659 w 412750"/>
                  <a:gd name="connsiteY2" fmla="*/ 297948 h 348512"/>
                  <a:gd name="connsiteX3" fmla="*/ 0 w 412750"/>
                  <a:gd name="connsiteY3" fmla="*/ 248289 h 348512"/>
                  <a:gd name="connsiteX4" fmla="*/ 0 w 412750"/>
                  <a:gd name="connsiteY4" fmla="*/ 49659 h 348512"/>
                  <a:gd name="connsiteX5" fmla="*/ 49659 w 412750"/>
                  <a:gd name="connsiteY5" fmla="*/ 0 h 348512"/>
                  <a:gd name="connsiteX6" fmla="*/ 363091 w 412750"/>
                  <a:gd name="connsiteY6" fmla="*/ 0 h 348512"/>
                  <a:gd name="connsiteX7" fmla="*/ 412750 w 412750"/>
                  <a:gd name="connsiteY7" fmla="*/ 49659 h 348512"/>
                  <a:gd name="connsiteX8" fmla="*/ 412750 w 412750"/>
                  <a:gd name="connsiteY8" fmla="*/ 248289 h 348512"/>
                  <a:gd name="connsiteX9" fmla="*/ 363091 w 412750"/>
                  <a:gd name="connsiteY9" fmla="*/ 297948 h 348512"/>
                  <a:gd name="connsiteX10" fmla="*/ 331676 w 412750"/>
                  <a:gd name="connsiteY10" fmla="*/ 299054 h 348512"/>
                  <a:gd name="connsiteX0" fmla="*/ 286210 w 412750"/>
                  <a:gd name="connsiteY0" fmla="*/ 348512 h 348512"/>
                  <a:gd name="connsiteX1" fmla="*/ 203794 w 412750"/>
                  <a:gd name="connsiteY1" fmla="*/ 297107 h 348512"/>
                  <a:gd name="connsiteX2" fmla="*/ 49659 w 412750"/>
                  <a:gd name="connsiteY2" fmla="*/ 297948 h 348512"/>
                  <a:gd name="connsiteX3" fmla="*/ 0 w 412750"/>
                  <a:gd name="connsiteY3" fmla="*/ 248289 h 348512"/>
                  <a:gd name="connsiteX4" fmla="*/ 0 w 412750"/>
                  <a:gd name="connsiteY4" fmla="*/ 49659 h 348512"/>
                  <a:gd name="connsiteX5" fmla="*/ 49659 w 412750"/>
                  <a:gd name="connsiteY5" fmla="*/ 0 h 348512"/>
                  <a:gd name="connsiteX6" fmla="*/ 363091 w 412750"/>
                  <a:gd name="connsiteY6" fmla="*/ 0 h 348512"/>
                  <a:gd name="connsiteX7" fmla="*/ 412750 w 412750"/>
                  <a:gd name="connsiteY7" fmla="*/ 49659 h 348512"/>
                  <a:gd name="connsiteX8" fmla="*/ 412750 w 412750"/>
                  <a:gd name="connsiteY8" fmla="*/ 248289 h 348512"/>
                  <a:gd name="connsiteX9" fmla="*/ 363091 w 412750"/>
                  <a:gd name="connsiteY9" fmla="*/ 297948 h 348512"/>
                  <a:gd name="connsiteX10" fmla="*/ 331676 w 412750"/>
                  <a:gd name="connsiteY10" fmla="*/ 299054 h 348512"/>
                  <a:gd name="connsiteX0" fmla="*/ 286210 w 412750"/>
                  <a:gd name="connsiteY0" fmla="*/ 348512 h 348512"/>
                  <a:gd name="connsiteX1" fmla="*/ 239608 w 412750"/>
                  <a:gd name="connsiteY1" fmla="*/ 298075 h 348512"/>
                  <a:gd name="connsiteX2" fmla="*/ 49659 w 412750"/>
                  <a:gd name="connsiteY2" fmla="*/ 297948 h 348512"/>
                  <a:gd name="connsiteX3" fmla="*/ 0 w 412750"/>
                  <a:gd name="connsiteY3" fmla="*/ 248289 h 348512"/>
                  <a:gd name="connsiteX4" fmla="*/ 0 w 412750"/>
                  <a:gd name="connsiteY4" fmla="*/ 49659 h 348512"/>
                  <a:gd name="connsiteX5" fmla="*/ 49659 w 412750"/>
                  <a:gd name="connsiteY5" fmla="*/ 0 h 348512"/>
                  <a:gd name="connsiteX6" fmla="*/ 363091 w 412750"/>
                  <a:gd name="connsiteY6" fmla="*/ 0 h 348512"/>
                  <a:gd name="connsiteX7" fmla="*/ 412750 w 412750"/>
                  <a:gd name="connsiteY7" fmla="*/ 49659 h 348512"/>
                  <a:gd name="connsiteX8" fmla="*/ 412750 w 412750"/>
                  <a:gd name="connsiteY8" fmla="*/ 248289 h 348512"/>
                  <a:gd name="connsiteX9" fmla="*/ 363091 w 412750"/>
                  <a:gd name="connsiteY9" fmla="*/ 297948 h 348512"/>
                  <a:gd name="connsiteX10" fmla="*/ 331676 w 412750"/>
                  <a:gd name="connsiteY10" fmla="*/ 299054 h 348512"/>
                  <a:gd name="connsiteX0" fmla="*/ 288146 w 412750"/>
                  <a:gd name="connsiteY0" fmla="*/ 355287 h 355287"/>
                  <a:gd name="connsiteX1" fmla="*/ 239608 w 412750"/>
                  <a:gd name="connsiteY1" fmla="*/ 298075 h 355287"/>
                  <a:gd name="connsiteX2" fmla="*/ 49659 w 412750"/>
                  <a:gd name="connsiteY2" fmla="*/ 297948 h 355287"/>
                  <a:gd name="connsiteX3" fmla="*/ 0 w 412750"/>
                  <a:gd name="connsiteY3" fmla="*/ 248289 h 355287"/>
                  <a:gd name="connsiteX4" fmla="*/ 0 w 412750"/>
                  <a:gd name="connsiteY4" fmla="*/ 49659 h 355287"/>
                  <a:gd name="connsiteX5" fmla="*/ 49659 w 412750"/>
                  <a:gd name="connsiteY5" fmla="*/ 0 h 355287"/>
                  <a:gd name="connsiteX6" fmla="*/ 363091 w 412750"/>
                  <a:gd name="connsiteY6" fmla="*/ 0 h 355287"/>
                  <a:gd name="connsiteX7" fmla="*/ 412750 w 412750"/>
                  <a:gd name="connsiteY7" fmla="*/ 49659 h 355287"/>
                  <a:gd name="connsiteX8" fmla="*/ 412750 w 412750"/>
                  <a:gd name="connsiteY8" fmla="*/ 248289 h 355287"/>
                  <a:gd name="connsiteX9" fmla="*/ 363091 w 412750"/>
                  <a:gd name="connsiteY9" fmla="*/ 297948 h 355287"/>
                  <a:gd name="connsiteX10" fmla="*/ 331676 w 412750"/>
                  <a:gd name="connsiteY10" fmla="*/ 299054 h 355287"/>
                  <a:gd name="connsiteX0" fmla="*/ 288146 w 412750"/>
                  <a:gd name="connsiteY0" fmla="*/ 355287 h 355287"/>
                  <a:gd name="connsiteX1" fmla="*/ 239608 w 412750"/>
                  <a:gd name="connsiteY1" fmla="*/ 298075 h 355287"/>
                  <a:gd name="connsiteX2" fmla="*/ 49659 w 412750"/>
                  <a:gd name="connsiteY2" fmla="*/ 297948 h 355287"/>
                  <a:gd name="connsiteX3" fmla="*/ 0 w 412750"/>
                  <a:gd name="connsiteY3" fmla="*/ 248289 h 355287"/>
                  <a:gd name="connsiteX4" fmla="*/ 0 w 412750"/>
                  <a:gd name="connsiteY4" fmla="*/ 49659 h 355287"/>
                  <a:gd name="connsiteX5" fmla="*/ 49659 w 412750"/>
                  <a:gd name="connsiteY5" fmla="*/ 0 h 355287"/>
                  <a:gd name="connsiteX6" fmla="*/ 363091 w 412750"/>
                  <a:gd name="connsiteY6" fmla="*/ 0 h 355287"/>
                  <a:gd name="connsiteX7" fmla="*/ 412750 w 412750"/>
                  <a:gd name="connsiteY7" fmla="*/ 49659 h 355287"/>
                  <a:gd name="connsiteX8" fmla="*/ 412750 w 412750"/>
                  <a:gd name="connsiteY8" fmla="*/ 248289 h 355287"/>
                  <a:gd name="connsiteX9" fmla="*/ 363091 w 412750"/>
                  <a:gd name="connsiteY9" fmla="*/ 297948 h 355287"/>
                  <a:gd name="connsiteX10" fmla="*/ 330708 w 412750"/>
                  <a:gd name="connsiteY10" fmla="*/ 299054 h 355287"/>
                  <a:gd name="connsiteX0" fmla="*/ 325833 w 412750"/>
                  <a:gd name="connsiteY0" fmla="*/ 400041 h 400041"/>
                  <a:gd name="connsiteX1" fmla="*/ 239608 w 412750"/>
                  <a:gd name="connsiteY1" fmla="*/ 298075 h 400041"/>
                  <a:gd name="connsiteX2" fmla="*/ 49659 w 412750"/>
                  <a:gd name="connsiteY2" fmla="*/ 297948 h 400041"/>
                  <a:gd name="connsiteX3" fmla="*/ 0 w 412750"/>
                  <a:gd name="connsiteY3" fmla="*/ 248289 h 400041"/>
                  <a:gd name="connsiteX4" fmla="*/ 0 w 412750"/>
                  <a:gd name="connsiteY4" fmla="*/ 49659 h 400041"/>
                  <a:gd name="connsiteX5" fmla="*/ 49659 w 412750"/>
                  <a:gd name="connsiteY5" fmla="*/ 0 h 400041"/>
                  <a:gd name="connsiteX6" fmla="*/ 363091 w 412750"/>
                  <a:gd name="connsiteY6" fmla="*/ 0 h 400041"/>
                  <a:gd name="connsiteX7" fmla="*/ 412750 w 412750"/>
                  <a:gd name="connsiteY7" fmla="*/ 49659 h 400041"/>
                  <a:gd name="connsiteX8" fmla="*/ 412750 w 412750"/>
                  <a:gd name="connsiteY8" fmla="*/ 248289 h 400041"/>
                  <a:gd name="connsiteX9" fmla="*/ 363091 w 412750"/>
                  <a:gd name="connsiteY9" fmla="*/ 297948 h 400041"/>
                  <a:gd name="connsiteX10" fmla="*/ 330708 w 412750"/>
                  <a:gd name="connsiteY10" fmla="*/ 299054 h 4000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412750" h="400041">
                    <a:moveTo>
                      <a:pt x="325833" y="400041"/>
                    </a:moveTo>
                    <a:lnTo>
                      <a:pt x="239608" y="298075"/>
                    </a:lnTo>
                    <a:lnTo>
                      <a:pt x="49659" y="297948"/>
                    </a:lnTo>
                    <a:cubicBezTo>
                      <a:pt x="22233" y="297948"/>
                      <a:pt x="0" y="275715"/>
                      <a:pt x="0" y="248289"/>
                    </a:cubicBezTo>
                    <a:lnTo>
                      <a:pt x="0" y="49659"/>
                    </a:lnTo>
                    <a:cubicBezTo>
                      <a:pt x="0" y="22233"/>
                      <a:pt x="22233" y="0"/>
                      <a:pt x="49659" y="0"/>
                    </a:cubicBezTo>
                    <a:lnTo>
                      <a:pt x="363091" y="0"/>
                    </a:lnTo>
                    <a:cubicBezTo>
                      <a:pt x="390517" y="0"/>
                      <a:pt x="412750" y="22233"/>
                      <a:pt x="412750" y="49659"/>
                    </a:cubicBezTo>
                    <a:lnTo>
                      <a:pt x="412750" y="248289"/>
                    </a:lnTo>
                    <a:cubicBezTo>
                      <a:pt x="412750" y="275715"/>
                      <a:pt x="390517" y="297948"/>
                      <a:pt x="363091" y="297948"/>
                    </a:cubicBezTo>
                    <a:lnTo>
                      <a:pt x="330708" y="299054"/>
                    </a:lnTo>
                  </a:path>
                </a:pathLst>
              </a:custGeom>
              <a:noFill/>
              <a:ln w="25400" cap="rnd">
                <a:solidFill>
                  <a:srgbClr val="58708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1" name="椭圆 60"/>
              <p:cNvSpPr/>
              <p:nvPr/>
            </p:nvSpPr>
            <p:spPr>
              <a:xfrm>
                <a:off x="4083327" y="3612148"/>
                <a:ext cx="45719" cy="45719"/>
              </a:xfrm>
              <a:prstGeom prst="ellipse">
                <a:avLst/>
              </a:prstGeom>
              <a:solidFill>
                <a:srgbClr val="587087"/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2" name="椭圆 61"/>
              <p:cNvSpPr/>
              <p:nvPr/>
            </p:nvSpPr>
            <p:spPr>
              <a:xfrm>
                <a:off x="4188102" y="3612148"/>
                <a:ext cx="45719" cy="45719"/>
              </a:xfrm>
              <a:prstGeom prst="ellipse">
                <a:avLst/>
              </a:prstGeom>
              <a:solidFill>
                <a:srgbClr val="587087"/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3" name="椭圆 62"/>
              <p:cNvSpPr/>
              <p:nvPr/>
            </p:nvSpPr>
            <p:spPr>
              <a:xfrm>
                <a:off x="4292877" y="3612148"/>
                <a:ext cx="45719" cy="45719"/>
              </a:xfrm>
              <a:prstGeom prst="ellipse">
                <a:avLst/>
              </a:prstGeom>
              <a:solidFill>
                <a:srgbClr val="587087"/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10" name="组合 9"/>
          <p:cNvGrpSpPr/>
          <p:nvPr/>
        </p:nvGrpSpPr>
        <p:grpSpPr>
          <a:xfrm>
            <a:off x="4426417" y="4665529"/>
            <a:ext cx="1371919" cy="1182688"/>
            <a:chOff x="4426417" y="4665529"/>
            <a:chExt cx="1371919" cy="1182688"/>
          </a:xfrm>
        </p:grpSpPr>
        <p:sp>
          <p:nvSpPr>
            <p:cNvPr id="17" name="六边形 16"/>
            <p:cNvSpPr/>
            <p:nvPr/>
          </p:nvSpPr>
          <p:spPr>
            <a:xfrm>
              <a:off x="4426417" y="4665529"/>
              <a:ext cx="1371919" cy="1182688"/>
            </a:xfrm>
            <a:prstGeom prst="hexagon">
              <a:avLst/>
            </a:prstGeom>
            <a:noFill/>
            <a:ln w="25400">
              <a:solidFill>
                <a:srgbClr val="AC8E7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六边形 17"/>
            <p:cNvSpPr/>
            <p:nvPr/>
          </p:nvSpPr>
          <p:spPr>
            <a:xfrm>
              <a:off x="4559424" y="4780191"/>
              <a:ext cx="1105904" cy="953365"/>
            </a:xfrm>
            <a:prstGeom prst="hexagon">
              <a:avLst/>
            </a:prstGeom>
            <a:noFill/>
            <a:ln w="25400">
              <a:solidFill>
                <a:srgbClr val="AC8E7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65" name="组合 64"/>
            <p:cNvGrpSpPr/>
            <p:nvPr/>
          </p:nvGrpSpPr>
          <p:grpSpPr>
            <a:xfrm>
              <a:off x="4943484" y="5109689"/>
              <a:ext cx="337784" cy="340355"/>
              <a:chOff x="5464529" y="3476789"/>
              <a:chExt cx="337784" cy="340355"/>
            </a:xfrm>
          </p:grpSpPr>
          <p:sp>
            <p:nvSpPr>
              <p:cNvPr id="66" name="五角星 505"/>
              <p:cNvSpPr/>
              <p:nvPr/>
            </p:nvSpPr>
            <p:spPr>
              <a:xfrm rot="18900000">
                <a:off x="5464529" y="3476789"/>
                <a:ext cx="301372" cy="301372"/>
              </a:xfrm>
              <a:prstGeom prst="star5">
                <a:avLst>
                  <a:gd name="adj" fmla="val 25592"/>
                  <a:gd name="hf" fmla="val 105146"/>
                  <a:gd name="vf" fmla="val 110557"/>
                </a:avLst>
              </a:prstGeom>
              <a:noFill/>
              <a:ln w="25400">
                <a:solidFill>
                  <a:srgbClr val="AC8E7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67" name="直接连接符 66"/>
              <p:cNvCxnSpPr/>
              <p:nvPr/>
            </p:nvCxnSpPr>
            <p:spPr>
              <a:xfrm>
                <a:off x="5727844" y="3745773"/>
                <a:ext cx="74469" cy="71371"/>
              </a:xfrm>
              <a:prstGeom prst="line">
                <a:avLst/>
              </a:prstGeom>
              <a:ln w="25400" cap="rnd">
                <a:solidFill>
                  <a:srgbClr val="AC8E7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7" name="组合 6"/>
          <p:cNvGrpSpPr/>
          <p:nvPr/>
        </p:nvGrpSpPr>
        <p:grpSpPr>
          <a:xfrm>
            <a:off x="5231509" y="3460791"/>
            <a:ext cx="1371919" cy="1182688"/>
            <a:chOff x="5231509" y="3460791"/>
            <a:chExt cx="1371919" cy="1182688"/>
          </a:xfrm>
        </p:grpSpPr>
        <p:sp>
          <p:nvSpPr>
            <p:cNvPr id="15" name="六边形 14"/>
            <p:cNvSpPr/>
            <p:nvPr/>
          </p:nvSpPr>
          <p:spPr>
            <a:xfrm>
              <a:off x="5231509" y="3460791"/>
              <a:ext cx="1371919" cy="1182688"/>
            </a:xfrm>
            <a:prstGeom prst="hexagon">
              <a:avLst/>
            </a:prstGeom>
            <a:noFill/>
            <a:ln w="25400">
              <a:solidFill>
                <a:srgbClr val="58708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六边形 15"/>
            <p:cNvSpPr/>
            <p:nvPr/>
          </p:nvSpPr>
          <p:spPr>
            <a:xfrm>
              <a:off x="5364517" y="3575453"/>
              <a:ext cx="1105904" cy="953365"/>
            </a:xfrm>
            <a:prstGeom prst="hexagon">
              <a:avLst/>
            </a:prstGeom>
            <a:noFill/>
            <a:ln w="25400">
              <a:solidFill>
                <a:srgbClr val="58708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68" name="组合 67"/>
            <p:cNvGrpSpPr/>
            <p:nvPr/>
          </p:nvGrpSpPr>
          <p:grpSpPr>
            <a:xfrm>
              <a:off x="5772921" y="3870789"/>
              <a:ext cx="320116" cy="362692"/>
              <a:chOff x="7236296" y="6650834"/>
              <a:chExt cx="369417" cy="418552"/>
            </a:xfrm>
          </p:grpSpPr>
          <p:sp>
            <p:nvSpPr>
              <p:cNvPr id="69" name="圆角矩形 529"/>
              <p:cNvSpPr/>
              <p:nvPr/>
            </p:nvSpPr>
            <p:spPr>
              <a:xfrm>
                <a:off x="7236296" y="6861272"/>
                <a:ext cx="369417" cy="208114"/>
              </a:xfrm>
              <a:prstGeom prst="roundRect">
                <a:avLst/>
              </a:prstGeom>
              <a:noFill/>
              <a:ln w="25400">
                <a:solidFill>
                  <a:srgbClr val="58708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0" name="圆角矩形 322"/>
              <p:cNvSpPr/>
              <p:nvPr/>
            </p:nvSpPr>
            <p:spPr>
              <a:xfrm rot="5400000">
                <a:off x="7313615" y="6616377"/>
                <a:ext cx="214778" cy="283692"/>
              </a:xfrm>
              <a:custGeom>
                <a:avLst/>
                <a:gdLst>
                  <a:gd name="connsiteX0" fmla="*/ 0 w 378047"/>
                  <a:gd name="connsiteY0" fmla="*/ 141846 h 283692"/>
                  <a:gd name="connsiteX1" fmla="*/ 141846 w 378047"/>
                  <a:gd name="connsiteY1" fmla="*/ 0 h 283692"/>
                  <a:gd name="connsiteX2" fmla="*/ 236201 w 378047"/>
                  <a:gd name="connsiteY2" fmla="*/ 0 h 283692"/>
                  <a:gd name="connsiteX3" fmla="*/ 378047 w 378047"/>
                  <a:gd name="connsiteY3" fmla="*/ 141846 h 283692"/>
                  <a:gd name="connsiteX4" fmla="*/ 378047 w 378047"/>
                  <a:gd name="connsiteY4" fmla="*/ 141846 h 283692"/>
                  <a:gd name="connsiteX5" fmla="*/ 236201 w 378047"/>
                  <a:gd name="connsiteY5" fmla="*/ 283692 h 283692"/>
                  <a:gd name="connsiteX6" fmla="*/ 141846 w 378047"/>
                  <a:gd name="connsiteY6" fmla="*/ 283692 h 283692"/>
                  <a:gd name="connsiteX7" fmla="*/ 0 w 378047"/>
                  <a:gd name="connsiteY7" fmla="*/ 141846 h 283692"/>
                  <a:gd name="connsiteX0" fmla="*/ 236201 w 378047"/>
                  <a:gd name="connsiteY0" fmla="*/ 283692 h 375132"/>
                  <a:gd name="connsiteX1" fmla="*/ 141846 w 378047"/>
                  <a:gd name="connsiteY1" fmla="*/ 283692 h 375132"/>
                  <a:gd name="connsiteX2" fmla="*/ 0 w 378047"/>
                  <a:gd name="connsiteY2" fmla="*/ 141846 h 375132"/>
                  <a:gd name="connsiteX3" fmla="*/ 141846 w 378047"/>
                  <a:gd name="connsiteY3" fmla="*/ 0 h 375132"/>
                  <a:gd name="connsiteX4" fmla="*/ 236201 w 378047"/>
                  <a:gd name="connsiteY4" fmla="*/ 0 h 375132"/>
                  <a:gd name="connsiteX5" fmla="*/ 378047 w 378047"/>
                  <a:gd name="connsiteY5" fmla="*/ 141846 h 375132"/>
                  <a:gd name="connsiteX6" fmla="*/ 378047 w 378047"/>
                  <a:gd name="connsiteY6" fmla="*/ 141846 h 375132"/>
                  <a:gd name="connsiteX7" fmla="*/ 327641 w 378047"/>
                  <a:gd name="connsiteY7" fmla="*/ 375132 h 375132"/>
                  <a:gd name="connsiteX0" fmla="*/ 236201 w 378047"/>
                  <a:gd name="connsiteY0" fmla="*/ 283692 h 283692"/>
                  <a:gd name="connsiteX1" fmla="*/ 141846 w 378047"/>
                  <a:gd name="connsiteY1" fmla="*/ 283692 h 283692"/>
                  <a:gd name="connsiteX2" fmla="*/ 0 w 378047"/>
                  <a:gd name="connsiteY2" fmla="*/ 141846 h 283692"/>
                  <a:gd name="connsiteX3" fmla="*/ 141846 w 378047"/>
                  <a:gd name="connsiteY3" fmla="*/ 0 h 283692"/>
                  <a:gd name="connsiteX4" fmla="*/ 236201 w 378047"/>
                  <a:gd name="connsiteY4" fmla="*/ 0 h 283692"/>
                  <a:gd name="connsiteX5" fmla="*/ 378047 w 378047"/>
                  <a:gd name="connsiteY5" fmla="*/ 141846 h 283692"/>
                  <a:gd name="connsiteX6" fmla="*/ 378047 w 378047"/>
                  <a:gd name="connsiteY6" fmla="*/ 141846 h 283692"/>
                  <a:gd name="connsiteX0" fmla="*/ 236201 w 378047"/>
                  <a:gd name="connsiteY0" fmla="*/ 283692 h 283692"/>
                  <a:gd name="connsiteX1" fmla="*/ 141846 w 378047"/>
                  <a:gd name="connsiteY1" fmla="*/ 283692 h 283692"/>
                  <a:gd name="connsiteX2" fmla="*/ 0 w 378047"/>
                  <a:gd name="connsiteY2" fmla="*/ 141846 h 283692"/>
                  <a:gd name="connsiteX3" fmla="*/ 141846 w 378047"/>
                  <a:gd name="connsiteY3" fmla="*/ 0 h 283692"/>
                  <a:gd name="connsiteX4" fmla="*/ 236201 w 378047"/>
                  <a:gd name="connsiteY4" fmla="*/ 0 h 283692"/>
                  <a:gd name="connsiteX5" fmla="*/ 378047 w 378047"/>
                  <a:gd name="connsiteY5" fmla="*/ 141846 h 283692"/>
                  <a:gd name="connsiteX0" fmla="*/ 236201 w 236201"/>
                  <a:gd name="connsiteY0" fmla="*/ 283692 h 283692"/>
                  <a:gd name="connsiteX1" fmla="*/ 141846 w 236201"/>
                  <a:gd name="connsiteY1" fmla="*/ 283692 h 283692"/>
                  <a:gd name="connsiteX2" fmla="*/ 0 w 236201"/>
                  <a:gd name="connsiteY2" fmla="*/ 141846 h 283692"/>
                  <a:gd name="connsiteX3" fmla="*/ 141846 w 236201"/>
                  <a:gd name="connsiteY3" fmla="*/ 0 h 283692"/>
                  <a:gd name="connsiteX4" fmla="*/ 236201 w 236201"/>
                  <a:gd name="connsiteY4" fmla="*/ 0 h 283692"/>
                  <a:gd name="connsiteX0" fmla="*/ 236201 w 236201"/>
                  <a:gd name="connsiteY0" fmla="*/ 283692 h 283692"/>
                  <a:gd name="connsiteX1" fmla="*/ 141846 w 236201"/>
                  <a:gd name="connsiteY1" fmla="*/ 283692 h 283692"/>
                  <a:gd name="connsiteX2" fmla="*/ 0 w 236201"/>
                  <a:gd name="connsiteY2" fmla="*/ 141846 h 283692"/>
                  <a:gd name="connsiteX3" fmla="*/ 141846 w 236201"/>
                  <a:gd name="connsiteY3" fmla="*/ 0 h 283692"/>
                  <a:gd name="connsiteX0" fmla="*/ 217154 w 217154"/>
                  <a:gd name="connsiteY0" fmla="*/ 286073 h 286073"/>
                  <a:gd name="connsiteX1" fmla="*/ 141846 w 217154"/>
                  <a:gd name="connsiteY1" fmla="*/ 283692 h 286073"/>
                  <a:gd name="connsiteX2" fmla="*/ 0 w 217154"/>
                  <a:gd name="connsiteY2" fmla="*/ 141846 h 286073"/>
                  <a:gd name="connsiteX3" fmla="*/ 141846 w 217154"/>
                  <a:gd name="connsiteY3" fmla="*/ 0 h 286073"/>
                  <a:gd name="connsiteX0" fmla="*/ 210013 w 210013"/>
                  <a:gd name="connsiteY0" fmla="*/ 278929 h 283692"/>
                  <a:gd name="connsiteX1" fmla="*/ 141846 w 210013"/>
                  <a:gd name="connsiteY1" fmla="*/ 283692 h 283692"/>
                  <a:gd name="connsiteX2" fmla="*/ 0 w 210013"/>
                  <a:gd name="connsiteY2" fmla="*/ 141846 h 283692"/>
                  <a:gd name="connsiteX3" fmla="*/ 141846 w 210013"/>
                  <a:gd name="connsiteY3" fmla="*/ 0 h 283692"/>
                  <a:gd name="connsiteX0" fmla="*/ 210016 w 210016"/>
                  <a:gd name="connsiteY0" fmla="*/ 281311 h 283692"/>
                  <a:gd name="connsiteX1" fmla="*/ 141846 w 210016"/>
                  <a:gd name="connsiteY1" fmla="*/ 283692 h 283692"/>
                  <a:gd name="connsiteX2" fmla="*/ 0 w 210016"/>
                  <a:gd name="connsiteY2" fmla="*/ 141846 h 283692"/>
                  <a:gd name="connsiteX3" fmla="*/ 141846 w 210016"/>
                  <a:gd name="connsiteY3" fmla="*/ 0 h 283692"/>
                  <a:gd name="connsiteX0" fmla="*/ 207634 w 207634"/>
                  <a:gd name="connsiteY0" fmla="*/ 286074 h 286074"/>
                  <a:gd name="connsiteX1" fmla="*/ 141846 w 207634"/>
                  <a:gd name="connsiteY1" fmla="*/ 283692 h 286074"/>
                  <a:gd name="connsiteX2" fmla="*/ 0 w 207634"/>
                  <a:gd name="connsiteY2" fmla="*/ 141846 h 286074"/>
                  <a:gd name="connsiteX3" fmla="*/ 141846 w 207634"/>
                  <a:gd name="connsiteY3" fmla="*/ 0 h 286074"/>
                  <a:gd name="connsiteX0" fmla="*/ 214778 w 214778"/>
                  <a:gd name="connsiteY0" fmla="*/ 283692 h 283692"/>
                  <a:gd name="connsiteX1" fmla="*/ 141846 w 214778"/>
                  <a:gd name="connsiteY1" fmla="*/ 283692 h 283692"/>
                  <a:gd name="connsiteX2" fmla="*/ 0 w 214778"/>
                  <a:gd name="connsiteY2" fmla="*/ 141846 h 283692"/>
                  <a:gd name="connsiteX3" fmla="*/ 141846 w 214778"/>
                  <a:gd name="connsiteY3" fmla="*/ 0 h 2836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4778" h="283692">
                    <a:moveTo>
                      <a:pt x="214778" y="283692"/>
                    </a:moveTo>
                    <a:lnTo>
                      <a:pt x="141846" y="283692"/>
                    </a:lnTo>
                    <a:cubicBezTo>
                      <a:pt x="63507" y="283692"/>
                      <a:pt x="0" y="220185"/>
                      <a:pt x="0" y="141846"/>
                    </a:cubicBezTo>
                    <a:cubicBezTo>
                      <a:pt x="0" y="63507"/>
                      <a:pt x="63507" y="0"/>
                      <a:pt x="141846" y="0"/>
                    </a:cubicBezTo>
                  </a:path>
                </a:pathLst>
              </a:custGeom>
              <a:noFill/>
              <a:ln w="25400" cap="rnd">
                <a:solidFill>
                  <a:srgbClr val="58708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1" name="椭圆 70"/>
              <p:cNvSpPr/>
              <p:nvPr/>
            </p:nvSpPr>
            <p:spPr>
              <a:xfrm>
                <a:off x="7403004" y="6922960"/>
                <a:ext cx="36000" cy="36000"/>
              </a:xfrm>
              <a:prstGeom prst="ellipse">
                <a:avLst/>
              </a:prstGeom>
              <a:solidFill>
                <a:srgbClr val="587087"/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72" name="直接连接符 71"/>
              <p:cNvCxnSpPr/>
              <p:nvPr/>
            </p:nvCxnSpPr>
            <p:spPr>
              <a:xfrm>
                <a:off x="7421004" y="6956579"/>
                <a:ext cx="0" cy="47622"/>
              </a:xfrm>
              <a:prstGeom prst="line">
                <a:avLst/>
              </a:prstGeom>
              <a:ln w="12700" cap="rnd">
                <a:solidFill>
                  <a:srgbClr val="587087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1474580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000">
        <p14:prism/>
      </p:transition>
    </mc:Choice>
    <mc:Fallback xmlns="">
      <p:transition spd="slow" advTm="6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0"/>
                            </p:stCondLst>
                            <p:childTnLst>
                              <p:par>
                                <p:cTn id="4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7000"/>
                            </p:stCondLst>
                            <p:childTnLst>
                              <p:par>
                                <p:cTn id="6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000"/>
                            </p:stCondLst>
                            <p:childTnLst>
                              <p:par>
                                <p:cTn id="69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9000"/>
                            </p:stCondLst>
                            <p:childTnLst>
                              <p:par>
                                <p:cTn id="7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0000"/>
                            </p:stCondLst>
                            <p:childTnLst>
                              <p:par>
                                <p:cTn id="85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11000"/>
                            </p:stCondLst>
                            <p:childTnLst>
                              <p:par>
                                <p:cTn id="9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2000"/>
                            </p:stCondLst>
                            <p:childTnLst>
                              <p:par>
                                <p:cTn id="10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1535723" y="1459807"/>
            <a:ext cx="7738357" cy="2999650"/>
            <a:chOff x="1535723" y="1459807"/>
            <a:chExt cx="7738357" cy="2999650"/>
          </a:xfrm>
        </p:grpSpPr>
        <p:grpSp>
          <p:nvGrpSpPr>
            <p:cNvPr id="8" name="组合 7"/>
            <p:cNvGrpSpPr/>
            <p:nvPr/>
          </p:nvGrpSpPr>
          <p:grpSpPr>
            <a:xfrm>
              <a:off x="1535723" y="2667000"/>
              <a:ext cx="6377354" cy="1511832"/>
              <a:chOff x="1535723" y="2667000"/>
              <a:chExt cx="6377354" cy="1511832"/>
            </a:xfrm>
          </p:grpSpPr>
          <p:grpSp>
            <p:nvGrpSpPr>
              <p:cNvPr id="7" name="组合 6"/>
              <p:cNvGrpSpPr/>
              <p:nvPr/>
            </p:nvGrpSpPr>
            <p:grpSpPr>
              <a:xfrm>
                <a:off x="1535723" y="2667000"/>
                <a:ext cx="6377354" cy="1511832"/>
                <a:chOff x="1535723" y="2667000"/>
                <a:chExt cx="6377354" cy="1511832"/>
              </a:xfrm>
            </p:grpSpPr>
            <p:sp>
              <p:nvSpPr>
                <p:cNvPr id="3" name="流程图: 资料带 2"/>
                <p:cNvSpPr/>
                <p:nvPr/>
              </p:nvSpPr>
              <p:spPr>
                <a:xfrm>
                  <a:off x="1535723" y="2667000"/>
                  <a:ext cx="6377354" cy="1511832"/>
                </a:xfrm>
                <a:prstGeom prst="flowChartPunchedTape">
                  <a:avLst/>
                </a:prstGeom>
                <a:solidFill>
                  <a:srgbClr val="587087">
                    <a:alpha val="61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" name="流程图: 资料带 3"/>
                <p:cNvSpPr/>
                <p:nvPr/>
              </p:nvSpPr>
              <p:spPr>
                <a:xfrm>
                  <a:off x="1746738" y="2875388"/>
                  <a:ext cx="5955323" cy="1162645"/>
                </a:xfrm>
                <a:prstGeom prst="flowChartPunchedTape">
                  <a:avLst/>
                </a:prstGeom>
                <a:noFill/>
                <a:ln>
                  <a:solidFill>
                    <a:schemeClr val="bg1"/>
                  </a:solidFill>
                  <a:prstDash val="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6" name="文本框 5"/>
              <p:cNvSpPr txBox="1"/>
              <p:nvPr/>
            </p:nvSpPr>
            <p:spPr>
              <a:xfrm>
                <a:off x="3112422" y="3068973"/>
                <a:ext cx="3761549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4000" dirty="0">
                    <a:solidFill>
                      <a:srgbClr val="F0EAD8"/>
                    </a:solidFill>
                    <a:latin typeface="华康海报体W12(P)" panose="040B0C00000000000000" pitchFamily="82" charset="-122"/>
                    <a:ea typeface="华康海报体W12(P)" panose="040B0C00000000000000" pitchFamily="82" charset="-122"/>
                  </a:rPr>
                  <a:t>单身</a:t>
                </a:r>
                <a:r>
                  <a:rPr lang="en-US" altLang="zh-CN" sz="4000" dirty="0">
                    <a:solidFill>
                      <a:srgbClr val="F0EAD8"/>
                    </a:solidFill>
                    <a:latin typeface="华康海报体W12(P)" panose="040B0C00000000000000" pitchFamily="82" charset="-122"/>
                    <a:ea typeface="华康海报体W12(P)" panose="040B0C00000000000000" pitchFamily="82" charset="-122"/>
                  </a:rPr>
                  <a:t>·</a:t>
                </a:r>
                <a:r>
                  <a:rPr lang="zh-CN" altLang="en-US" sz="4000" dirty="0">
                    <a:solidFill>
                      <a:srgbClr val="F0EAD8"/>
                    </a:solidFill>
                    <a:latin typeface="华康海报体W12(P)" panose="040B0C00000000000000" pitchFamily="82" charset="-122"/>
                    <a:ea typeface="华康海报体W12(P)" panose="040B0C00000000000000" pitchFamily="82" charset="-122"/>
                  </a:rPr>
                  <a:t>狗的日子</a:t>
                </a:r>
              </a:p>
            </p:txBody>
          </p:sp>
        </p:grpSp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873971" y="1459807"/>
              <a:ext cx="2400109" cy="29996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0149168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000">
        <p14:prism/>
      </p:transition>
    </mc:Choice>
    <mc:Fallback xmlns="">
      <p:transition spd="slow" advTm="6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000"/>
                            </p:stCondLst>
                            <p:childTnLst>
                              <p:par>
                                <p:cTn id="10" presetID="2" presetClass="exit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" dur="3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3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34298" y="-815099"/>
            <a:ext cx="1182854" cy="704707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1134435" y="4733192"/>
            <a:ext cx="234208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587087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defRPr>
            </a:lvl1pPr>
          </a:lstStyle>
          <a:p>
            <a:r>
              <a:rPr lang="zh-CN" altLang="en-US" dirty="0"/>
              <a:t>单身的人们啊，每天你想吃什么就吃什么，想喝什么就喝什么，没有人对你说“随便”二字，你也不用费尽心力去取悦对方，“她到底想吃什么啊”；“吃这个她不会不高兴吧”</a:t>
            </a:r>
            <a:r>
              <a:rPr lang="en-US" altLang="zh-CN" dirty="0"/>
              <a:t>········</a:t>
            </a:r>
            <a:r>
              <a:rPr lang="zh-CN" altLang="en-US" dirty="0"/>
              <a:t>你没有这方面的困扰，庆幸吧！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4906335" y="4733192"/>
            <a:ext cx="234208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587087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defRPr>
            </a:lvl1pPr>
          </a:lstStyle>
          <a:p>
            <a:r>
              <a:rPr lang="zh-CN" altLang="en-US" dirty="0"/>
              <a:t>单身的人们啊，每天你想吃什么就吃什么，想喝什么就喝什么，没有人对你说“随便”二字，你也不用费尽心力去取悦对方，“她到底想吃什么啊”；“吃这个她不会不高兴吧”</a:t>
            </a:r>
            <a:r>
              <a:rPr lang="en-US" altLang="zh-CN" dirty="0"/>
              <a:t>········</a:t>
            </a:r>
            <a:r>
              <a:rPr lang="zh-CN" altLang="en-US" dirty="0"/>
              <a:t>你没有这方面的困扰，庆幸吧！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8678235" y="4733192"/>
            <a:ext cx="234208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587087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defRPr>
            </a:lvl1pPr>
          </a:lstStyle>
          <a:p>
            <a:r>
              <a:rPr lang="zh-CN" altLang="en-US" dirty="0"/>
              <a:t>单身的人们啊，每天你想吃什么就吃什么，想喝什么就喝什么，没有人对你说“随便”二字，你也不用费尽心力去取悦对方，“她到底想吃什么啊”；“吃这个她不会不高兴吧”</a:t>
            </a:r>
            <a:r>
              <a:rPr lang="en-US" altLang="zh-CN" dirty="0"/>
              <a:t>········</a:t>
            </a:r>
            <a:r>
              <a:rPr lang="zh-CN" altLang="en-US" dirty="0"/>
              <a:t>你没有这方面的困扰，庆幸吧！</a:t>
            </a:r>
          </a:p>
        </p:txBody>
      </p:sp>
      <p:grpSp>
        <p:nvGrpSpPr>
          <p:cNvPr id="23" name="组合 22"/>
          <p:cNvGrpSpPr/>
          <p:nvPr/>
        </p:nvGrpSpPr>
        <p:grpSpPr>
          <a:xfrm>
            <a:off x="1134435" y="1993900"/>
            <a:ext cx="2382581" cy="635000"/>
            <a:chOff x="1134435" y="1993900"/>
            <a:chExt cx="2382581" cy="635000"/>
          </a:xfrm>
        </p:grpSpPr>
        <p:sp>
          <p:nvSpPr>
            <p:cNvPr id="6" name="矩形: 圆角 5"/>
            <p:cNvSpPr/>
            <p:nvPr/>
          </p:nvSpPr>
          <p:spPr>
            <a:xfrm>
              <a:off x="1134435" y="1993900"/>
              <a:ext cx="2382581" cy="635000"/>
            </a:xfrm>
            <a:prstGeom prst="roundRect">
              <a:avLst>
                <a:gd name="adj" fmla="val 50000"/>
              </a:avLst>
            </a:prstGeom>
            <a:noFill/>
            <a:ln w="25400">
              <a:solidFill>
                <a:srgbClr val="58708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1330267" y="2049790"/>
              <a:ext cx="199091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>
                  <a:solidFill>
                    <a:srgbClr val="587087"/>
                  </a:solidFill>
                  <a:latin typeface="华康海报体W12(P)" panose="040B0C00000000000000" pitchFamily="82" charset="-122"/>
                  <a:ea typeface="华康海报体W12(P)" panose="040B0C00000000000000" pitchFamily="82" charset="-122"/>
                </a:rPr>
                <a:t>广告集装箱</a:t>
              </a: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4906335" y="1993900"/>
            <a:ext cx="2382581" cy="635000"/>
            <a:chOff x="4906335" y="1993900"/>
            <a:chExt cx="2382581" cy="635000"/>
          </a:xfrm>
        </p:grpSpPr>
        <p:sp>
          <p:nvSpPr>
            <p:cNvPr id="12" name="矩形: 圆角 11"/>
            <p:cNvSpPr/>
            <p:nvPr/>
          </p:nvSpPr>
          <p:spPr>
            <a:xfrm>
              <a:off x="4906335" y="1993900"/>
              <a:ext cx="2382581" cy="635000"/>
            </a:xfrm>
            <a:prstGeom prst="roundRect">
              <a:avLst>
                <a:gd name="adj" fmla="val 50000"/>
              </a:avLst>
            </a:prstGeom>
            <a:noFill/>
            <a:ln w="25400">
              <a:solidFill>
                <a:srgbClr val="58708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5127567" y="2049790"/>
              <a:ext cx="199091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>
                  <a:solidFill>
                    <a:srgbClr val="587087"/>
                  </a:solidFill>
                  <a:latin typeface="华康海报体W12(P)" panose="040B0C00000000000000" pitchFamily="82" charset="-122"/>
                  <a:ea typeface="华康海报体W12(P)" panose="040B0C00000000000000" pitchFamily="82" charset="-122"/>
                </a:rPr>
                <a:t>广告集装箱</a:t>
              </a: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8678235" y="1993900"/>
            <a:ext cx="2382581" cy="635000"/>
            <a:chOff x="8678235" y="1993900"/>
            <a:chExt cx="2382581" cy="635000"/>
          </a:xfrm>
        </p:grpSpPr>
        <p:sp>
          <p:nvSpPr>
            <p:cNvPr id="16" name="矩形: 圆角 15"/>
            <p:cNvSpPr/>
            <p:nvPr/>
          </p:nvSpPr>
          <p:spPr>
            <a:xfrm>
              <a:off x="8678235" y="1993900"/>
              <a:ext cx="2382581" cy="635000"/>
            </a:xfrm>
            <a:prstGeom prst="roundRect">
              <a:avLst>
                <a:gd name="adj" fmla="val 50000"/>
              </a:avLst>
            </a:prstGeom>
            <a:noFill/>
            <a:ln w="25400">
              <a:solidFill>
                <a:srgbClr val="58708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8861367" y="2049790"/>
              <a:ext cx="199091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>
                  <a:solidFill>
                    <a:srgbClr val="587087"/>
                  </a:solidFill>
                  <a:latin typeface="华康海报体W12(P)" panose="040B0C00000000000000" pitchFamily="82" charset="-122"/>
                  <a:ea typeface="华康海报体W12(P)" panose="040B0C00000000000000" pitchFamily="82" charset="-122"/>
                </a:rPr>
                <a:t>广告集装箱</a:t>
              </a: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1951075" y="2628900"/>
            <a:ext cx="749300" cy="1801446"/>
            <a:chOff x="1951075" y="2628900"/>
            <a:chExt cx="749300" cy="1801446"/>
          </a:xfrm>
        </p:grpSpPr>
        <p:cxnSp>
          <p:nvCxnSpPr>
            <p:cNvPr id="8" name="直接连接符 7"/>
            <p:cNvCxnSpPr>
              <a:stCxn id="6" idx="2"/>
            </p:cNvCxnSpPr>
            <p:nvPr/>
          </p:nvCxnSpPr>
          <p:spPr>
            <a:xfrm flipH="1">
              <a:off x="2325725" y="2628900"/>
              <a:ext cx="1" cy="1052146"/>
            </a:xfrm>
            <a:prstGeom prst="line">
              <a:avLst/>
            </a:prstGeom>
            <a:ln w="25400">
              <a:solidFill>
                <a:srgbClr val="58708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椭圆 8"/>
            <p:cNvSpPr/>
            <p:nvPr/>
          </p:nvSpPr>
          <p:spPr>
            <a:xfrm>
              <a:off x="1951075" y="3681046"/>
              <a:ext cx="749300" cy="749300"/>
            </a:xfrm>
            <a:prstGeom prst="ellipse">
              <a:avLst/>
            </a:prstGeom>
            <a:noFill/>
            <a:ln w="25400">
              <a:solidFill>
                <a:srgbClr val="58708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6" name="组合 25"/>
            <p:cNvGrpSpPr/>
            <p:nvPr/>
          </p:nvGrpSpPr>
          <p:grpSpPr>
            <a:xfrm>
              <a:off x="2110074" y="3849335"/>
              <a:ext cx="431302" cy="412722"/>
              <a:chOff x="1116362" y="-206361"/>
              <a:chExt cx="431302" cy="412722"/>
            </a:xfrm>
          </p:grpSpPr>
          <p:sp>
            <p:nvSpPr>
              <p:cNvPr id="27" name="椭圆 64"/>
              <p:cNvSpPr/>
              <p:nvPr/>
            </p:nvSpPr>
            <p:spPr>
              <a:xfrm>
                <a:off x="1116362" y="-206361"/>
                <a:ext cx="431302" cy="412722"/>
              </a:xfrm>
              <a:custGeom>
                <a:avLst/>
                <a:gdLst/>
                <a:ahLst/>
                <a:cxnLst/>
                <a:rect l="l" t="t" r="r" b="b"/>
                <a:pathLst>
                  <a:path w="431302" h="412722">
                    <a:moveTo>
                      <a:pt x="156375" y="0"/>
                    </a:moveTo>
                    <a:cubicBezTo>
                      <a:pt x="168005" y="20590"/>
                      <a:pt x="190289" y="33770"/>
                      <a:pt x="215651" y="33770"/>
                    </a:cubicBezTo>
                    <a:cubicBezTo>
                      <a:pt x="241014" y="33770"/>
                      <a:pt x="263298" y="20590"/>
                      <a:pt x="274927" y="0"/>
                    </a:cubicBezTo>
                    <a:cubicBezTo>
                      <a:pt x="309545" y="9527"/>
                      <a:pt x="340579" y="27579"/>
                      <a:pt x="363816" y="53712"/>
                    </a:cubicBezTo>
                    <a:cubicBezTo>
                      <a:pt x="352706" y="73756"/>
                      <a:pt x="352817" y="98757"/>
                      <a:pt x="365119" y="120065"/>
                    </a:cubicBezTo>
                    <a:cubicBezTo>
                      <a:pt x="377551" y="141599"/>
                      <a:pt x="399475" y="154235"/>
                      <a:pt x="422640" y="154420"/>
                    </a:cubicBezTo>
                    <a:cubicBezTo>
                      <a:pt x="429070" y="170664"/>
                      <a:pt x="431302" y="188252"/>
                      <a:pt x="431302" y="206361"/>
                    </a:cubicBezTo>
                    <a:cubicBezTo>
                      <a:pt x="431302" y="224286"/>
                      <a:pt x="429115" y="241699"/>
                      <a:pt x="424325" y="258185"/>
                    </a:cubicBezTo>
                    <a:cubicBezTo>
                      <a:pt x="400567" y="257866"/>
                      <a:pt x="377859" y="270590"/>
                      <a:pt x="365119" y="292657"/>
                    </a:cubicBezTo>
                    <a:cubicBezTo>
                      <a:pt x="352396" y="314694"/>
                      <a:pt x="352713" y="340681"/>
                      <a:pt x="364828" y="361082"/>
                    </a:cubicBezTo>
                    <a:cubicBezTo>
                      <a:pt x="340153" y="385529"/>
                      <a:pt x="309461" y="403776"/>
                      <a:pt x="274915" y="412705"/>
                    </a:cubicBezTo>
                    <a:cubicBezTo>
                      <a:pt x="263284" y="392125"/>
                      <a:pt x="241006" y="378952"/>
                      <a:pt x="215651" y="378952"/>
                    </a:cubicBezTo>
                    <a:cubicBezTo>
                      <a:pt x="190289" y="378952"/>
                      <a:pt x="168005" y="392133"/>
                      <a:pt x="156375" y="412722"/>
                    </a:cubicBezTo>
                    <a:cubicBezTo>
                      <a:pt x="121757" y="403195"/>
                      <a:pt x="90723" y="385143"/>
                      <a:pt x="67486" y="359010"/>
                    </a:cubicBezTo>
                    <a:cubicBezTo>
                      <a:pt x="78596" y="338966"/>
                      <a:pt x="78485" y="313965"/>
                      <a:pt x="66183" y="292657"/>
                    </a:cubicBezTo>
                    <a:cubicBezTo>
                      <a:pt x="53751" y="271123"/>
                      <a:pt x="31827" y="258487"/>
                      <a:pt x="8662" y="258302"/>
                    </a:cubicBezTo>
                    <a:cubicBezTo>
                      <a:pt x="2232" y="242058"/>
                      <a:pt x="0" y="224470"/>
                      <a:pt x="0" y="206361"/>
                    </a:cubicBezTo>
                    <a:lnTo>
                      <a:pt x="8662" y="154420"/>
                    </a:lnTo>
                    <a:cubicBezTo>
                      <a:pt x="31827" y="154235"/>
                      <a:pt x="53751" y="141599"/>
                      <a:pt x="66183" y="120066"/>
                    </a:cubicBezTo>
                    <a:cubicBezTo>
                      <a:pt x="78485" y="98757"/>
                      <a:pt x="78596" y="73756"/>
                      <a:pt x="67486" y="53712"/>
                    </a:cubicBezTo>
                    <a:cubicBezTo>
                      <a:pt x="90723" y="27579"/>
                      <a:pt x="121757" y="9527"/>
                      <a:pt x="156375" y="0"/>
                    </a:cubicBezTo>
                    <a:close/>
                  </a:path>
                </a:pathLst>
              </a:custGeom>
              <a:noFill/>
              <a:ln w="25400">
                <a:solidFill>
                  <a:srgbClr val="58708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弧形 27"/>
              <p:cNvSpPr/>
              <p:nvPr/>
            </p:nvSpPr>
            <p:spPr>
              <a:xfrm>
                <a:off x="1260005" y="-72008"/>
                <a:ext cx="144016" cy="144016"/>
              </a:xfrm>
              <a:prstGeom prst="arc">
                <a:avLst>
                  <a:gd name="adj1" fmla="val 4084126"/>
                  <a:gd name="adj2" fmla="val 0"/>
                </a:avLst>
              </a:prstGeom>
              <a:noFill/>
              <a:ln w="25400" cap="rnd">
                <a:solidFill>
                  <a:srgbClr val="58708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3" name="组合 2"/>
          <p:cNvGrpSpPr/>
          <p:nvPr/>
        </p:nvGrpSpPr>
        <p:grpSpPr>
          <a:xfrm>
            <a:off x="5722975" y="2628900"/>
            <a:ext cx="749300" cy="1801446"/>
            <a:chOff x="5722975" y="2628900"/>
            <a:chExt cx="749300" cy="1801446"/>
          </a:xfrm>
        </p:grpSpPr>
        <p:cxnSp>
          <p:nvCxnSpPr>
            <p:cNvPr id="13" name="直接连接符 12"/>
            <p:cNvCxnSpPr>
              <a:stCxn id="12" idx="2"/>
            </p:cNvCxnSpPr>
            <p:nvPr/>
          </p:nvCxnSpPr>
          <p:spPr>
            <a:xfrm flipH="1">
              <a:off x="6097625" y="2628900"/>
              <a:ext cx="1" cy="1052146"/>
            </a:xfrm>
            <a:prstGeom prst="line">
              <a:avLst/>
            </a:prstGeom>
            <a:ln w="25400">
              <a:solidFill>
                <a:srgbClr val="58708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椭圆 13"/>
            <p:cNvSpPr/>
            <p:nvPr/>
          </p:nvSpPr>
          <p:spPr>
            <a:xfrm>
              <a:off x="5722975" y="3681046"/>
              <a:ext cx="749300" cy="749300"/>
            </a:xfrm>
            <a:prstGeom prst="ellipse">
              <a:avLst/>
            </a:prstGeom>
            <a:noFill/>
            <a:ln w="25400">
              <a:solidFill>
                <a:srgbClr val="58708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9" name="组合 28"/>
            <p:cNvGrpSpPr/>
            <p:nvPr/>
          </p:nvGrpSpPr>
          <p:grpSpPr>
            <a:xfrm>
              <a:off x="5924180" y="3882416"/>
              <a:ext cx="346890" cy="346559"/>
              <a:chOff x="2594450" y="592551"/>
              <a:chExt cx="346890" cy="346559"/>
            </a:xfrm>
          </p:grpSpPr>
          <p:sp>
            <p:nvSpPr>
              <p:cNvPr id="30" name="圆角矩形 353"/>
              <p:cNvSpPr/>
              <p:nvPr/>
            </p:nvSpPr>
            <p:spPr>
              <a:xfrm>
                <a:off x="2594450" y="592551"/>
                <a:ext cx="144016" cy="144016"/>
              </a:xfrm>
              <a:prstGeom prst="roundRect">
                <a:avLst/>
              </a:prstGeom>
              <a:noFill/>
              <a:ln w="25400">
                <a:solidFill>
                  <a:srgbClr val="58708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" name="圆角矩形 354"/>
              <p:cNvSpPr/>
              <p:nvPr/>
            </p:nvSpPr>
            <p:spPr>
              <a:xfrm>
                <a:off x="2797324" y="592551"/>
                <a:ext cx="144016" cy="144016"/>
              </a:xfrm>
              <a:prstGeom prst="roundRect">
                <a:avLst/>
              </a:prstGeom>
              <a:noFill/>
              <a:ln w="25400">
                <a:solidFill>
                  <a:srgbClr val="58708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" name="圆角矩形 355"/>
              <p:cNvSpPr/>
              <p:nvPr/>
            </p:nvSpPr>
            <p:spPr>
              <a:xfrm>
                <a:off x="2594450" y="795094"/>
                <a:ext cx="144016" cy="144016"/>
              </a:xfrm>
              <a:prstGeom prst="roundRect">
                <a:avLst/>
              </a:prstGeom>
              <a:noFill/>
              <a:ln w="25400">
                <a:solidFill>
                  <a:srgbClr val="58708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" name="圆角矩形 108"/>
              <p:cNvSpPr/>
              <p:nvPr/>
            </p:nvSpPr>
            <p:spPr>
              <a:xfrm>
                <a:off x="2797324" y="795094"/>
                <a:ext cx="144016" cy="144016"/>
              </a:xfrm>
              <a:custGeom>
                <a:avLst/>
                <a:gdLst>
                  <a:gd name="connsiteX0" fmla="*/ 0 w 144016"/>
                  <a:gd name="connsiteY0" fmla="*/ 24003 h 144016"/>
                  <a:gd name="connsiteX1" fmla="*/ 24003 w 144016"/>
                  <a:gd name="connsiteY1" fmla="*/ 0 h 144016"/>
                  <a:gd name="connsiteX2" fmla="*/ 120013 w 144016"/>
                  <a:gd name="connsiteY2" fmla="*/ 0 h 144016"/>
                  <a:gd name="connsiteX3" fmla="*/ 144016 w 144016"/>
                  <a:gd name="connsiteY3" fmla="*/ 24003 h 144016"/>
                  <a:gd name="connsiteX4" fmla="*/ 144016 w 144016"/>
                  <a:gd name="connsiteY4" fmla="*/ 120013 h 144016"/>
                  <a:gd name="connsiteX5" fmla="*/ 120013 w 144016"/>
                  <a:gd name="connsiteY5" fmla="*/ 144016 h 144016"/>
                  <a:gd name="connsiteX6" fmla="*/ 24003 w 144016"/>
                  <a:gd name="connsiteY6" fmla="*/ 144016 h 144016"/>
                  <a:gd name="connsiteX7" fmla="*/ 0 w 144016"/>
                  <a:gd name="connsiteY7" fmla="*/ 120013 h 144016"/>
                  <a:gd name="connsiteX8" fmla="*/ 0 w 144016"/>
                  <a:gd name="connsiteY8" fmla="*/ 24003 h 144016"/>
                  <a:gd name="connsiteX0" fmla="*/ 144016 w 235456"/>
                  <a:gd name="connsiteY0" fmla="*/ 120013 h 211453"/>
                  <a:gd name="connsiteX1" fmla="*/ 120013 w 235456"/>
                  <a:gd name="connsiteY1" fmla="*/ 144016 h 211453"/>
                  <a:gd name="connsiteX2" fmla="*/ 24003 w 235456"/>
                  <a:gd name="connsiteY2" fmla="*/ 144016 h 211453"/>
                  <a:gd name="connsiteX3" fmla="*/ 0 w 235456"/>
                  <a:gd name="connsiteY3" fmla="*/ 120013 h 211453"/>
                  <a:gd name="connsiteX4" fmla="*/ 0 w 235456"/>
                  <a:gd name="connsiteY4" fmla="*/ 24003 h 211453"/>
                  <a:gd name="connsiteX5" fmla="*/ 24003 w 235456"/>
                  <a:gd name="connsiteY5" fmla="*/ 0 h 211453"/>
                  <a:gd name="connsiteX6" fmla="*/ 120013 w 235456"/>
                  <a:gd name="connsiteY6" fmla="*/ 0 h 211453"/>
                  <a:gd name="connsiteX7" fmla="*/ 144016 w 235456"/>
                  <a:gd name="connsiteY7" fmla="*/ 24003 h 211453"/>
                  <a:gd name="connsiteX8" fmla="*/ 235456 w 235456"/>
                  <a:gd name="connsiteY8" fmla="*/ 211453 h 211453"/>
                  <a:gd name="connsiteX0" fmla="*/ 144016 w 144016"/>
                  <a:gd name="connsiteY0" fmla="*/ 120013 h 144016"/>
                  <a:gd name="connsiteX1" fmla="*/ 120013 w 144016"/>
                  <a:gd name="connsiteY1" fmla="*/ 144016 h 144016"/>
                  <a:gd name="connsiteX2" fmla="*/ 24003 w 144016"/>
                  <a:gd name="connsiteY2" fmla="*/ 144016 h 144016"/>
                  <a:gd name="connsiteX3" fmla="*/ 0 w 144016"/>
                  <a:gd name="connsiteY3" fmla="*/ 120013 h 144016"/>
                  <a:gd name="connsiteX4" fmla="*/ 0 w 144016"/>
                  <a:gd name="connsiteY4" fmla="*/ 24003 h 144016"/>
                  <a:gd name="connsiteX5" fmla="*/ 24003 w 144016"/>
                  <a:gd name="connsiteY5" fmla="*/ 0 h 144016"/>
                  <a:gd name="connsiteX6" fmla="*/ 120013 w 144016"/>
                  <a:gd name="connsiteY6" fmla="*/ 0 h 144016"/>
                  <a:gd name="connsiteX7" fmla="*/ 144016 w 144016"/>
                  <a:gd name="connsiteY7" fmla="*/ 24003 h 144016"/>
                  <a:gd name="connsiteX0" fmla="*/ 120013 w 144016"/>
                  <a:gd name="connsiteY0" fmla="*/ 144016 h 144016"/>
                  <a:gd name="connsiteX1" fmla="*/ 24003 w 144016"/>
                  <a:gd name="connsiteY1" fmla="*/ 144016 h 144016"/>
                  <a:gd name="connsiteX2" fmla="*/ 0 w 144016"/>
                  <a:gd name="connsiteY2" fmla="*/ 120013 h 144016"/>
                  <a:gd name="connsiteX3" fmla="*/ 0 w 144016"/>
                  <a:gd name="connsiteY3" fmla="*/ 24003 h 144016"/>
                  <a:gd name="connsiteX4" fmla="*/ 24003 w 144016"/>
                  <a:gd name="connsiteY4" fmla="*/ 0 h 144016"/>
                  <a:gd name="connsiteX5" fmla="*/ 120013 w 144016"/>
                  <a:gd name="connsiteY5" fmla="*/ 0 h 144016"/>
                  <a:gd name="connsiteX6" fmla="*/ 144016 w 144016"/>
                  <a:gd name="connsiteY6" fmla="*/ 24003 h 144016"/>
                  <a:gd name="connsiteX0" fmla="*/ 79532 w 144016"/>
                  <a:gd name="connsiteY0" fmla="*/ 141635 h 144016"/>
                  <a:gd name="connsiteX1" fmla="*/ 24003 w 144016"/>
                  <a:gd name="connsiteY1" fmla="*/ 144016 h 144016"/>
                  <a:gd name="connsiteX2" fmla="*/ 0 w 144016"/>
                  <a:gd name="connsiteY2" fmla="*/ 120013 h 144016"/>
                  <a:gd name="connsiteX3" fmla="*/ 0 w 144016"/>
                  <a:gd name="connsiteY3" fmla="*/ 24003 h 144016"/>
                  <a:gd name="connsiteX4" fmla="*/ 24003 w 144016"/>
                  <a:gd name="connsiteY4" fmla="*/ 0 h 144016"/>
                  <a:gd name="connsiteX5" fmla="*/ 120013 w 144016"/>
                  <a:gd name="connsiteY5" fmla="*/ 0 h 144016"/>
                  <a:gd name="connsiteX6" fmla="*/ 144016 w 144016"/>
                  <a:gd name="connsiteY6" fmla="*/ 24003 h 144016"/>
                  <a:gd name="connsiteX0" fmla="*/ 91438 w 144016"/>
                  <a:gd name="connsiteY0" fmla="*/ 141635 h 144016"/>
                  <a:gd name="connsiteX1" fmla="*/ 24003 w 144016"/>
                  <a:gd name="connsiteY1" fmla="*/ 144016 h 144016"/>
                  <a:gd name="connsiteX2" fmla="*/ 0 w 144016"/>
                  <a:gd name="connsiteY2" fmla="*/ 120013 h 144016"/>
                  <a:gd name="connsiteX3" fmla="*/ 0 w 144016"/>
                  <a:gd name="connsiteY3" fmla="*/ 24003 h 144016"/>
                  <a:gd name="connsiteX4" fmla="*/ 24003 w 144016"/>
                  <a:gd name="connsiteY4" fmla="*/ 0 h 144016"/>
                  <a:gd name="connsiteX5" fmla="*/ 120013 w 144016"/>
                  <a:gd name="connsiteY5" fmla="*/ 0 h 144016"/>
                  <a:gd name="connsiteX6" fmla="*/ 144016 w 144016"/>
                  <a:gd name="connsiteY6" fmla="*/ 24003 h 144016"/>
                  <a:gd name="connsiteX0" fmla="*/ 91438 w 144016"/>
                  <a:gd name="connsiteY0" fmla="*/ 141635 h 144016"/>
                  <a:gd name="connsiteX1" fmla="*/ 24003 w 144016"/>
                  <a:gd name="connsiteY1" fmla="*/ 144016 h 144016"/>
                  <a:gd name="connsiteX2" fmla="*/ 0 w 144016"/>
                  <a:gd name="connsiteY2" fmla="*/ 120013 h 144016"/>
                  <a:gd name="connsiteX3" fmla="*/ 0 w 144016"/>
                  <a:gd name="connsiteY3" fmla="*/ 24003 h 144016"/>
                  <a:gd name="connsiteX4" fmla="*/ 24003 w 144016"/>
                  <a:gd name="connsiteY4" fmla="*/ 0 h 144016"/>
                  <a:gd name="connsiteX5" fmla="*/ 120013 w 144016"/>
                  <a:gd name="connsiteY5" fmla="*/ 0 h 144016"/>
                  <a:gd name="connsiteX6" fmla="*/ 144016 w 144016"/>
                  <a:gd name="connsiteY6" fmla="*/ 24003 h 144016"/>
                  <a:gd name="connsiteX0" fmla="*/ 77151 w 144016"/>
                  <a:gd name="connsiteY0" fmla="*/ 144016 h 144016"/>
                  <a:gd name="connsiteX1" fmla="*/ 24003 w 144016"/>
                  <a:gd name="connsiteY1" fmla="*/ 144016 h 144016"/>
                  <a:gd name="connsiteX2" fmla="*/ 0 w 144016"/>
                  <a:gd name="connsiteY2" fmla="*/ 120013 h 144016"/>
                  <a:gd name="connsiteX3" fmla="*/ 0 w 144016"/>
                  <a:gd name="connsiteY3" fmla="*/ 24003 h 144016"/>
                  <a:gd name="connsiteX4" fmla="*/ 24003 w 144016"/>
                  <a:gd name="connsiteY4" fmla="*/ 0 h 144016"/>
                  <a:gd name="connsiteX5" fmla="*/ 120013 w 144016"/>
                  <a:gd name="connsiteY5" fmla="*/ 0 h 144016"/>
                  <a:gd name="connsiteX6" fmla="*/ 144016 w 144016"/>
                  <a:gd name="connsiteY6" fmla="*/ 24003 h 1440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44016" h="144016">
                    <a:moveTo>
                      <a:pt x="77151" y="144016"/>
                    </a:moveTo>
                    <a:lnTo>
                      <a:pt x="24003" y="144016"/>
                    </a:lnTo>
                    <a:cubicBezTo>
                      <a:pt x="10747" y="144016"/>
                      <a:pt x="0" y="133269"/>
                      <a:pt x="0" y="120013"/>
                    </a:cubicBezTo>
                    <a:lnTo>
                      <a:pt x="0" y="24003"/>
                    </a:lnTo>
                    <a:cubicBezTo>
                      <a:pt x="0" y="10747"/>
                      <a:pt x="10747" y="0"/>
                      <a:pt x="24003" y="0"/>
                    </a:cubicBezTo>
                    <a:lnTo>
                      <a:pt x="120013" y="0"/>
                    </a:lnTo>
                    <a:cubicBezTo>
                      <a:pt x="133269" y="0"/>
                      <a:pt x="144016" y="10747"/>
                      <a:pt x="144016" y="24003"/>
                    </a:cubicBezTo>
                  </a:path>
                </a:pathLst>
              </a:custGeom>
              <a:noFill/>
              <a:ln w="25400" cap="rnd">
                <a:solidFill>
                  <a:srgbClr val="58708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5" name="组合 4"/>
          <p:cNvGrpSpPr/>
          <p:nvPr/>
        </p:nvGrpSpPr>
        <p:grpSpPr>
          <a:xfrm>
            <a:off x="9494875" y="2628900"/>
            <a:ext cx="749300" cy="1801446"/>
            <a:chOff x="9494875" y="2628900"/>
            <a:chExt cx="749300" cy="1801446"/>
          </a:xfrm>
        </p:grpSpPr>
        <p:cxnSp>
          <p:nvCxnSpPr>
            <p:cNvPr id="17" name="直接连接符 16"/>
            <p:cNvCxnSpPr>
              <a:stCxn id="16" idx="2"/>
            </p:cNvCxnSpPr>
            <p:nvPr/>
          </p:nvCxnSpPr>
          <p:spPr>
            <a:xfrm flipH="1">
              <a:off x="9869525" y="2628900"/>
              <a:ext cx="1" cy="1052146"/>
            </a:xfrm>
            <a:prstGeom prst="line">
              <a:avLst/>
            </a:prstGeom>
            <a:ln w="25400">
              <a:solidFill>
                <a:srgbClr val="58708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椭圆 17"/>
            <p:cNvSpPr/>
            <p:nvPr/>
          </p:nvSpPr>
          <p:spPr>
            <a:xfrm>
              <a:off x="9494875" y="3681046"/>
              <a:ext cx="749300" cy="749300"/>
            </a:xfrm>
            <a:prstGeom prst="ellipse">
              <a:avLst/>
            </a:prstGeom>
            <a:noFill/>
            <a:ln w="25400">
              <a:solidFill>
                <a:srgbClr val="58708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圆角矩形 110"/>
            <p:cNvSpPr/>
            <p:nvPr/>
          </p:nvSpPr>
          <p:spPr>
            <a:xfrm rot="18900000">
              <a:off x="9690667" y="3951690"/>
              <a:ext cx="357714" cy="245434"/>
            </a:xfrm>
            <a:custGeom>
              <a:avLst/>
              <a:gdLst>
                <a:gd name="connsiteX0" fmla="*/ 0 w 387868"/>
                <a:gd name="connsiteY0" fmla="*/ 121875 h 243749"/>
                <a:gd name="connsiteX1" fmla="*/ 121875 w 387868"/>
                <a:gd name="connsiteY1" fmla="*/ 0 h 243749"/>
                <a:gd name="connsiteX2" fmla="*/ 265994 w 387868"/>
                <a:gd name="connsiteY2" fmla="*/ 0 h 243749"/>
                <a:gd name="connsiteX3" fmla="*/ 387869 w 387868"/>
                <a:gd name="connsiteY3" fmla="*/ 121875 h 243749"/>
                <a:gd name="connsiteX4" fmla="*/ 387868 w 387868"/>
                <a:gd name="connsiteY4" fmla="*/ 121875 h 243749"/>
                <a:gd name="connsiteX5" fmla="*/ 265993 w 387868"/>
                <a:gd name="connsiteY5" fmla="*/ 243750 h 243749"/>
                <a:gd name="connsiteX6" fmla="*/ 121875 w 387868"/>
                <a:gd name="connsiteY6" fmla="*/ 243749 h 243749"/>
                <a:gd name="connsiteX7" fmla="*/ 0 w 387868"/>
                <a:gd name="connsiteY7" fmla="*/ 121874 h 243749"/>
                <a:gd name="connsiteX8" fmla="*/ 0 w 387868"/>
                <a:gd name="connsiteY8" fmla="*/ 121875 h 243749"/>
                <a:gd name="connsiteX0" fmla="*/ 387868 w 479308"/>
                <a:gd name="connsiteY0" fmla="*/ 121875 h 243750"/>
                <a:gd name="connsiteX1" fmla="*/ 265993 w 479308"/>
                <a:gd name="connsiteY1" fmla="*/ 243750 h 243750"/>
                <a:gd name="connsiteX2" fmla="*/ 121875 w 479308"/>
                <a:gd name="connsiteY2" fmla="*/ 243749 h 243750"/>
                <a:gd name="connsiteX3" fmla="*/ 0 w 479308"/>
                <a:gd name="connsiteY3" fmla="*/ 121874 h 243750"/>
                <a:gd name="connsiteX4" fmla="*/ 0 w 479308"/>
                <a:gd name="connsiteY4" fmla="*/ 121875 h 243750"/>
                <a:gd name="connsiteX5" fmla="*/ 121875 w 479308"/>
                <a:gd name="connsiteY5" fmla="*/ 0 h 243750"/>
                <a:gd name="connsiteX6" fmla="*/ 265994 w 479308"/>
                <a:gd name="connsiteY6" fmla="*/ 0 h 243750"/>
                <a:gd name="connsiteX7" fmla="*/ 387869 w 479308"/>
                <a:gd name="connsiteY7" fmla="*/ 121875 h 243750"/>
                <a:gd name="connsiteX8" fmla="*/ 479308 w 479308"/>
                <a:gd name="connsiteY8" fmla="*/ 213315 h 243750"/>
                <a:gd name="connsiteX0" fmla="*/ 387868 w 479308"/>
                <a:gd name="connsiteY0" fmla="*/ 121875 h 243750"/>
                <a:gd name="connsiteX1" fmla="*/ 265993 w 479308"/>
                <a:gd name="connsiteY1" fmla="*/ 243750 h 243750"/>
                <a:gd name="connsiteX2" fmla="*/ 121875 w 479308"/>
                <a:gd name="connsiteY2" fmla="*/ 243749 h 243750"/>
                <a:gd name="connsiteX3" fmla="*/ 0 w 479308"/>
                <a:gd name="connsiteY3" fmla="*/ 121874 h 243750"/>
                <a:gd name="connsiteX4" fmla="*/ 0 w 479308"/>
                <a:gd name="connsiteY4" fmla="*/ 121875 h 243750"/>
                <a:gd name="connsiteX5" fmla="*/ 121875 w 479308"/>
                <a:gd name="connsiteY5" fmla="*/ 0 h 243750"/>
                <a:gd name="connsiteX6" fmla="*/ 265994 w 479308"/>
                <a:gd name="connsiteY6" fmla="*/ 0 h 243750"/>
                <a:gd name="connsiteX7" fmla="*/ 323885 w 479308"/>
                <a:gd name="connsiteY7" fmla="*/ 169022 h 243750"/>
                <a:gd name="connsiteX8" fmla="*/ 479308 w 479308"/>
                <a:gd name="connsiteY8" fmla="*/ 213315 h 243750"/>
                <a:gd name="connsiteX0" fmla="*/ 387868 w 479308"/>
                <a:gd name="connsiteY0" fmla="*/ 121875 h 243750"/>
                <a:gd name="connsiteX1" fmla="*/ 265993 w 479308"/>
                <a:gd name="connsiteY1" fmla="*/ 243750 h 243750"/>
                <a:gd name="connsiteX2" fmla="*/ 121875 w 479308"/>
                <a:gd name="connsiteY2" fmla="*/ 243749 h 243750"/>
                <a:gd name="connsiteX3" fmla="*/ 0 w 479308"/>
                <a:gd name="connsiteY3" fmla="*/ 121874 h 243750"/>
                <a:gd name="connsiteX4" fmla="*/ 0 w 479308"/>
                <a:gd name="connsiteY4" fmla="*/ 121875 h 243750"/>
                <a:gd name="connsiteX5" fmla="*/ 121875 w 479308"/>
                <a:gd name="connsiteY5" fmla="*/ 0 h 243750"/>
                <a:gd name="connsiteX6" fmla="*/ 265994 w 479308"/>
                <a:gd name="connsiteY6" fmla="*/ 0 h 243750"/>
                <a:gd name="connsiteX7" fmla="*/ 364296 w 479308"/>
                <a:gd name="connsiteY7" fmla="*/ 105037 h 243750"/>
                <a:gd name="connsiteX8" fmla="*/ 479308 w 479308"/>
                <a:gd name="connsiteY8" fmla="*/ 213315 h 243750"/>
                <a:gd name="connsiteX0" fmla="*/ 387868 w 387868"/>
                <a:gd name="connsiteY0" fmla="*/ 121875 h 243750"/>
                <a:gd name="connsiteX1" fmla="*/ 265993 w 387868"/>
                <a:gd name="connsiteY1" fmla="*/ 243750 h 243750"/>
                <a:gd name="connsiteX2" fmla="*/ 121875 w 387868"/>
                <a:gd name="connsiteY2" fmla="*/ 243749 h 243750"/>
                <a:gd name="connsiteX3" fmla="*/ 0 w 387868"/>
                <a:gd name="connsiteY3" fmla="*/ 121874 h 243750"/>
                <a:gd name="connsiteX4" fmla="*/ 0 w 387868"/>
                <a:gd name="connsiteY4" fmla="*/ 121875 h 243750"/>
                <a:gd name="connsiteX5" fmla="*/ 121875 w 387868"/>
                <a:gd name="connsiteY5" fmla="*/ 0 h 243750"/>
                <a:gd name="connsiteX6" fmla="*/ 265994 w 387868"/>
                <a:gd name="connsiteY6" fmla="*/ 0 h 243750"/>
                <a:gd name="connsiteX7" fmla="*/ 364296 w 387868"/>
                <a:gd name="connsiteY7" fmla="*/ 105037 h 243750"/>
                <a:gd name="connsiteX0" fmla="*/ 265993 w 364296"/>
                <a:gd name="connsiteY0" fmla="*/ 243750 h 243750"/>
                <a:gd name="connsiteX1" fmla="*/ 121875 w 364296"/>
                <a:gd name="connsiteY1" fmla="*/ 243749 h 243750"/>
                <a:gd name="connsiteX2" fmla="*/ 0 w 364296"/>
                <a:gd name="connsiteY2" fmla="*/ 121874 h 243750"/>
                <a:gd name="connsiteX3" fmla="*/ 0 w 364296"/>
                <a:gd name="connsiteY3" fmla="*/ 121875 h 243750"/>
                <a:gd name="connsiteX4" fmla="*/ 121875 w 364296"/>
                <a:gd name="connsiteY4" fmla="*/ 0 h 243750"/>
                <a:gd name="connsiteX5" fmla="*/ 265994 w 364296"/>
                <a:gd name="connsiteY5" fmla="*/ 0 h 243750"/>
                <a:gd name="connsiteX6" fmla="*/ 364296 w 364296"/>
                <a:gd name="connsiteY6" fmla="*/ 105037 h 243750"/>
                <a:gd name="connsiteX0" fmla="*/ 291250 w 364296"/>
                <a:gd name="connsiteY0" fmla="*/ 245434 h 245434"/>
                <a:gd name="connsiteX1" fmla="*/ 121875 w 364296"/>
                <a:gd name="connsiteY1" fmla="*/ 243749 h 245434"/>
                <a:gd name="connsiteX2" fmla="*/ 0 w 364296"/>
                <a:gd name="connsiteY2" fmla="*/ 121874 h 245434"/>
                <a:gd name="connsiteX3" fmla="*/ 0 w 364296"/>
                <a:gd name="connsiteY3" fmla="*/ 121875 h 245434"/>
                <a:gd name="connsiteX4" fmla="*/ 121875 w 364296"/>
                <a:gd name="connsiteY4" fmla="*/ 0 h 245434"/>
                <a:gd name="connsiteX5" fmla="*/ 265994 w 364296"/>
                <a:gd name="connsiteY5" fmla="*/ 0 h 245434"/>
                <a:gd name="connsiteX6" fmla="*/ 364296 w 364296"/>
                <a:gd name="connsiteY6" fmla="*/ 105037 h 245434"/>
                <a:gd name="connsiteX0" fmla="*/ 291250 w 362612"/>
                <a:gd name="connsiteY0" fmla="*/ 245434 h 245434"/>
                <a:gd name="connsiteX1" fmla="*/ 121875 w 362612"/>
                <a:gd name="connsiteY1" fmla="*/ 243749 h 245434"/>
                <a:gd name="connsiteX2" fmla="*/ 0 w 362612"/>
                <a:gd name="connsiteY2" fmla="*/ 121874 h 245434"/>
                <a:gd name="connsiteX3" fmla="*/ 0 w 362612"/>
                <a:gd name="connsiteY3" fmla="*/ 121875 h 245434"/>
                <a:gd name="connsiteX4" fmla="*/ 121875 w 362612"/>
                <a:gd name="connsiteY4" fmla="*/ 0 h 245434"/>
                <a:gd name="connsiteX5" fmla="*/ 265994 w 362612"/>
                <a:gd name="connsiteY5" fmla="*/ 0 h 245434"/>
                <a:gd name="connsiteX6" fmla="*/ 362612 w 362612"/>
                <a:gd name="connsiteY6" fmla="*/ 106721 h 245434"/>
                <a:gd name="connsiteX0" fmla="*/ 291250 w 306749"/>
                <a:gd name="connsiteY0" fmla="*/ 245434 h 245434"/>
                <a:gd name="connsiteX1" fmla="*/ 121875 w 306749"/>
                <a:gd name="connsiteY1" fmla="*/ 243749 h 245434"/>
                <a:gd name="connsiteX2" fmla="*/ 0 w 306749"/>
                <a:gd name="connsiteY2" fmla="*/ 121874 h 245434"/>
                <a:gd name="connsiteX3" fmla="*/ 0 w 306749"/>
                <a:gd name="connsiteY3" fmla="*/ 121875 h 245434"/>
                <a:gd name="connsiteX4" fmla="*/ 121875 w 306749"/>
                <a:gd name="connsiteY4" fmla="*/ 0 h 245434"/>
                <a:gd name="connsiteX5" fmla="*/ 265994 w 306749"/>
                <a:gd name="connsiteY5" fmla="*/ 0 h 245434"/>
                <a:gd name="connsiteX6" fmla="*/ 296944 w 306749"/>
                <a:gd name="connsiteY6" fmla="*/ 162287 h 245434"/>
                <a:gd name="connsiteX0" fmla="*/ 291250 w 303537"/>
                <a:gd name="connsiteY0" fmla="*/ 245434 h 245434"/>
                <a:gd name="connsiteX1" fmla="*/ 121875 w 303537"/>
                <a:gd name="connsiteY1" fmla="*/ 243749 h 245434"/>
                <a:gd name="connsiteX2" fmla="*/ 0 w 303537"/>
                <a:gd name="connsiteY2" fmla="*/ 121874 h 245434"/>
                <a:gd name="connsiteX3" fmla="*/ 0 w 303537"/>
                <a:gd name="connsiteY3" fmla="*/ 121875 h 245434"/>
                <a:gd name="connsiteX4" fmla="*/ 121875 w 303537"/>
                <a:gd name="connsiteY4" fmla="*/ 0 h 245434"/>
                <a:gd name="connsiteX5" fmla="*/ 265994 w 303537"/>
                <a:gd name="connsiteY5" fmla="*/ 0 h 245434"/>
                <a:gd name="connsiteX6" fmla="*/ 301996 w 303537"/>
                <a:gd name="connsiteY6" fmla="*/ 121235 h 245434"/>
                <a:gd name="connsiteX7" fmla="*/ 296944 w 303537"/>
                <a:gd name="connsiteY7" fmla="*/ 162287 h 245434"/>
                <a:gd name="connsiteX0" fmla="*/ 291250 w 361206"/>
                <a:gd name="connsiteY0" fmla="*/ 245434 h 245434"/>
                <a:gd name="connsiteX1" fmla="*/ 121875 w 361206"/>
                <a:gd name="connsiteY1" fmla="*/ 243749 h 245434"/>
                <a:gd name="connsiteX2" fmla="*/ 0 w 361206"/>
                <a:gd name="connsiteY2" fmla="*/ 121874 h 245434"/>
                <a:gd name="connsiteX3" fmla="*/ 0 w 361206"/>
                <a:gd name="connsiteY3" fmla="*/ 121875 h 245434"/>
                <a:gd name="connsiteX4" fmla="*/ 121875 w 361206"/>
                <a:gd name="connsiteY4" fmla="*/ 0 h 245434"/>
                <a:gd name="connsiteX5" fmla="*/ 265994 w 361206"/>
                <a:gd name="connsiteY5" fmla="*/ 0 h 245434"/>
                <a:gd name="connsiteX6" fmla="*/ 360928 w 361206"/>
                <a:gd name="connsiteY6" fmla="*/ 99345 h 245434"/>
                <a:gd name="connsiteX7" fmla="*/ 296944 w 361206"/>
                <a:gd name="connsiteY7" fmla="*/ 162287 h 245434"/>
                <a:gd name="connsiteX0" fmla="*/ 291250 w 360928"/>
                <a:gd name="connsiteY0" fmla="*/ 245434 h 245434"/>
                <a:gd name="connsiteX1" fmla="*/ 121875 w 360928"/>
                <a:gd name="connsiteY1" fmla="*/ 243749 h 245434"/>
                <a:gd name="connsiteX2" fmla="*/ 0 w 360928"/>
                <a:gd name="connsiteY2" fmla="*/ 121874 h 245434"/>
                <a:gd name="connsiteX3" fmla="*/ 0 w 360928"/>
                <a:gd name="connsiteY3" fmla="*/ 121875 h 245434"/>
                <a:gd name="connsiteX4" fmla="*/ 121875 w 360928"/>
                <a:gd name="connsiteY4" fmla="*/ 0 h 245434"/>
                <a:gd name="connsiteX5" fmla="*/ 265994 w 360928"/>
                <a:gd name="connsiteY5" fmla="*/ 0 h 245434"/>
                <a:gd name="connsiteX6" fmla="*/ 360928 w 360928"/>
                <a:gd name="connsiteY6" fmla="*/ 99345 h 245434"/>
                <a:gd name="connsiteX7" fmla="*/ 296944 w 360928"/>
                <a:gd name="connsiteY7" fmla="*/ 162287 h 245434"/>
                <a:gd name="connsiteX0" fmla="*/ 291250 w 360928"/>
                <a:gd name="connsiteY0" fmla="*/ 245434 h 245434"/>
                <a:gd name="connsiteX1" fmla="*/ 121875 w 360928"/>
                <a:gd name="connsiteY1" fmla="*/ 243749 h 245434"/>
                <a:gd name="connsiteX2" fmla="*/ 0 w 360928"/>
                <a:gd name="connsiteY2" fmla="*/ 121874 h 245434"/>
                <a:gd name="connsiteX3" fmla="*/ 0 w 360928"/>
                <a:gd name="connsiteY3" fmla="*/ 121875 h 245434"/>
                <a:gd name="connsiteX4" fmla="*/ 121875 w 360928"/>
                <a:gd name="connsiteY4" fmla="*/ 0 h 245434"/>
                <a:gd name="connsiteX5" fmla="*/ 265994 w 360928"/>
                <a:gd name="connsiteY5" fmla="*/ 0 h 245434"/>
                <a:gd name="connsiteX6" fmla="*/ 360928 w 360928"/>
                <a:gd name="connsiteY6" fmla="*/ 99345 h 245434"/>
                <a:gd name="connsiteX7" fmla="*/ 296944 w 360928"/>
                <a:gd name="connsiteY7" fmla="*/ 162287 h 245434"/>
                <a:gd name="connsiteX0" fmla="*/ 291250 w 360928"/>
                <a:gd name="connsiteY0" fmla="*/ 245434 h 245434"/>
                <a:gd name="connsiteX1" fmla="*/ 121875 w 360928"/>
                <a:gd name="connsiteY1" fmla="*/ 243749 h 245434"/>
                <a:gd name="connsiteX2" fmla="*/ 0 w 360928"/>
                <a:gd name="connsiteY2" fmla="*/ 121874 h 245434"/>
                <a:gd name="connsiteX3" fmla="*/ 0 w 360928"/>
                <a:gd name="connsiteY3" fmla="*/ 121875 h 245434"/>
                <a:gd name="connsiteX4" fmla="*/ 121875 w 360928"/>
                <a:gd name="connsiteY4" fmla="*/ 0 h 245434"/>
                <a:gd name="connsiteX5" fmla="*/ 265994 w 360928"/>
                <a:gd name="connsiteY5" fmla="*/ 0 h 245434"/>
                <a:gd name="connsiteX6" fmla="*/ 360928 w 360928"/>
                <a:gd name="connsiteY6" fmla="*/ 99345 h 245434"/>
                <a:gd name="connsiteX7" fmla="*/ 296944 w 360928"/>
                <a:gd name="connsiteY7" fmla="*/ 162287 h 245434"/>
                <a:gd name="connsiteX0" fmla="*/ 291250 w 360928"/>
                <a:gd name="connsiteY0" fmla="*/ 245434 h 245434"/>
                <a:gd name="connsiteX1" fmla="*/ 121875 w 360928"/>
                <a:gd name="connsiteY1" fmla="*/ 243749 h 245434"/>
                <a:gd name="connsiteX2" fmla="*/ 0 w 360928"/>
                <a:gd name="connsiteY2" fmla="*/ 121874 h 245434"/>
                <a:gd name="connsiteX3" fmla="*/ 0 w 360928"/>
                <a:gd name="connsiteY3" fmla="*/ 121875 h 245434"/>
                <a:gd name="connsiteX4" fmla="*/ 121875 w 360928"/>
                <a:gd name="connsiteY4" fmla="*/ 0 h 245434"/>
                <a:gd name="connsiteX5" fmla="*/ 265994 w 360928"/>
                <a:gd name="connsiteY5" fmla="*/ 0 h 245434"/>
                <a:gd name="connsiteX6" fmla="*/ 360928 w 360928"/>
                <a:gd name="connsiteY6" fmla="*/ 99345 h 245434"/>
                <a:gd name="connsiteX7" fmla="*/ 296944 w 360928"/>
                <a:gd name="connsiteY7" fmla="*/ 162287 h 245434"/>
                <a:gd name="connsiteX0" fmla="*/ 291250 w 361453"/>
                <a:gd name="connsiteY0" fmla="*/ 245434 h 245434"/>
                <a:gd name="connsiteX1" fmla="*/ 121875 w 361453"/>
                <a:gd name="connsiteY1" fmla="*/ 243749 h 245434"/>
                <a:gd name="connsiteX2" fmla="*/ 0 w 361453"/>
                <a:gd name="connsiteY2" fmla="*/ 121874 h 245434"/>
                <a:gd name="connsiteX3" fmla="*/ 0 w 361453"/>
                <a:gd name="connsiteY3" fmla="*/ 121875 h 245434"/>
                <a:gd name="connsiteX4" fmla="*/ 121875 w 361453"/>
                <a:gd name="connsiteY4" fmla="*/ 0 h 245434"/>
                <a:gd name="connsiteX5" fmla="*/ 265994 w 361453"/>
                <a:gd name="connsiteY5" fmla="*/ 0 h 245434"/>
                <a:gd name="connsiteX6" fmla="*/ 360928 w 361453"/>
                <a:gd name="connsiteY6" fmla="*/ 99345 h 245434"/>
                <a:gd name="connsiteX7" fmla="*/ 296944 w 361453"/>
                <a:gd name="connsiteY7" fmla="*/ 162287 h 245434"/>
                <a:gd name="connsiteX0" fmla="*/ 291250 w 361970"/>
                <a:gd name="connsiteY0" fmla="*/ 245434 h 245434"/>
                <a:gd name="connsiteX1" fmla="*/ 121875 w 361970"/>
                <a:gd name="connsiteY1" fmla="*/ 243749 h 245434"/>
                <a:gd name="connsiteX2" fmla="*/ 0 w 361970"/>
                <a:gd name="connsiteY2" fmla="*/ 121874 h 245434"/>
                <a:gd name="connsiteX3" fmla="*/ 0 w 361970"/>
                <a:gd name="connsiteY3" fmla="*/ 121875 h 245434"/>
                <a:gd name="connsiteX4" fmla="*/ 121875 w 361970"/>
                <a:gd name="connsiteY4" fmla="*/ 0 h 245434"/>
                <a:gd name="connsiteX5" fmla="*/ 265994 w 361970"/>
                <a:gd name="connsiteY5" fmla="*/ 0 h 245434"/>
                <a:gd name="connsiteX6" fmla="*/ 360928 w 361970"/>
                <a:gd name="connsiteY6" fmla="*/ 99345 h 245434"/>
                <a:gd name="connsiteX7" fmla="*/ 315466 w 361970"/>
                <a:gd name="connsiteY7" fmla="*/ 148176 h 245434"/>
                <a:gd name="connsiteX8" fmla="*/ 296944 w 361970"/>
                <a:gd name="connsiteY8" fmla="*/ 162287 h 245434"/>
                <a:gd name="connsiteX0" fmla="*/ 291250 w 361970"/>
                <a:gd name="connsiteY0" fmla="*/ 245434 h 245434"/>
                <a:gd name="connsiteX1" fmla="*/ 121875 w 361970"/>
                <a:gd name="connsiteY1" fmla="*/ 243749 h 245434"/>
                <a:gd name="connsiteX2" fmla="*/ 0 w 361970"/>
                <a:gd name="connsiteY2" fmla="*/ 121874 h 245434"/>
                <a:gd name="connsiteX3" fmla="*/ 0 w 361970"/>
                <a:gd name="connsiteY3" fmla="*/ 121875 h 245434"/>
                <a:gd name="connsiteX4" fmla="*/ 121875 w 361970"/>
                <a:gd name="connsiteY4" fmla="*/ 0 h 245434"/>
                <a:gd name="connsiteX5" fmla="*/ 265994 w 361970"/>
                <a:gd name="connsiteY5" fmla="*/ 0 h 245434"/>
                <a:gd name="connsiteX6" fmla="*/ 360928 w 361970"/>
                <a:gd name="connsiteY6" fmla="*/ 99345 h 245434"/>
                <a:gd name="connsiteX7" fmla="*/ 315466 w 361970"/>
                <a:gd name="connsiteY7" fmla="*/ 148176 h 245434"/>
                <a:gd name="connsiteX8" fmla="*/ 296944 w 361970"/>
                <a:gd name="connsiteY8" fmla="*/ 162287 h 245434"/>
                <a:gd name="connsiteX0" fmla="*/ 291250 w 361970"/>
                <a:gd name="connsiteY0" fmla="*/ 245434 h 245434"/>
                <a:gd name="connsiteX1" fmla="*/ 121875 w 361970"/>
                <a:gd name="connsiteY1" fmla="*/ 243749 h 245434"/>
                <a:gd name="connsiteX2" fmla="*/ 0 w 361970"/>
                <a:gd name="connsiteY2" fmla="*/ 121874 h 245434"/>
                <a:gd name="connsiteX3" fmla="*/ 0 w 361970"/>
                <a:gd name="connsiteY3" fmla="*/ 121875 h 245434"/>
                <a:gd name="connsiteX4" fmla="*/ 121875 w 361970"/>
                <a:gd name="connsiteY4" fmla="*/ 0 h 245434"/>
                <a:gd name="connsiteX5" fmla="*/ 265994 w 361970"/>
                <a:gd name="connsiteY5" fmla="*/ 0 h 245434"/>
                <a:gd name="connsiteX6" fmla="*/ 360928 w 361970"/>
                <a:gd name="connsiteY6" fmla="*/ 99345 h 245434"/>
                <a:gd name="connsiteX7" fmla="*/ 315466 w 361970"/>
                <a:gd name="connsiteY7" fmla="*/ 148176 h 245434"/>
                <a:gd name="connsiteX8" fmla="*/ 83101 w 361970"/>
                <a:gd name="connsiteY8" fmla="*/ 116825 h 245434"/>
                <a:gd name="connsiteX0" fmla="*/ 291250 w 361792"/>
                <a:gd name="connsiteY0" fmla="*/ 245434 h 245434"/>
                <a:gd name="connsiteX1" fmla="*/ 121875 w 361792"/>
                <a:gd name="connsiteY1" fmla="*/ 243749 h 245434"/>
                <a:gd name="connsiteX2" fmla="*/ 0 w 361792"/>
                <a:gd name="connsiteY2" fmla="*/ 121874 h 245434"/>
                <a:gd name="connsiteX3" fmla="*/ 0 w 361792"/>
                <a:gd name="connsiteY3" fmla="*/ 121875 h 245434"/>
                <a:gd name="connsiteX4" fmla="*/ 121875 w 361792"/>
                <a:gd name="connsiteY4" fmla="*/ 0 h 245434"/>
                <a:gd name="connsiteX5" fmla="*/ 265994 w 361792"/>
                <a:gd name="connsiteY5" fmla="*/ 0 h 245434"/>
                <a:gd name="connsiteX6" fmla="*/ 360928 w 361792"/>
                <a:gd name="connsiteY6" fmla="*/ 99345 h 245434"/>
                <a:gd name="connsiteX7" fmla="*/ 305363 w 361792"/>
                <a:gd name="connsiteY7" fmla="*/ 161645 h 245434"/>
                <a:gd name="connsiteX8" fmla="*/ 83101 w 361792"/>
                <a:gd name="connsiteY8" fmla="*/ 116825 h 245434"/>
                <a:gd name="connsiteX0" fmla="*/ 291250 w 361792"/>
                <a:gd name="connsiteY0" fmla="*/ 245434 h 245434"/>
                <a:gd name="connsiteX1" fmla="*/ 121875 w 361792"/>
                <a:gd name="connsiteY1" fmla="*/ 243749 h 245434"/>
                <a:gd name="connsiteX2" fmla="*/ 0 w 361792"/>
                <a:gd name="connsiteY2" fmla="*/ 121874 h 245434"/>
                <a:gd name="connsiteX3" fmla="*/ 0 w 361792"/>
                <a:gd name="connsiteY3" fmla="*/ 121875 h 245434"/>
                <a:gd name="connsiteX4" fmla="*/ 121875 w 361792"/>
                <a:gd name="connsiteY4" fmla="*/ 0 h 245434"/>
                <a:gd name="connsiteX5" fmla="*/ 265994 w 361792"/>
                <a:gd name="connsiteY5" fmla="*/ 0 h 245434"/>
                <a:gd name="connsiteX6" fmla="*/ 360928 w 361792"/>
                <a:gd name="connsiteY6" fmla="*/ 99345 h 245434"/>
                <a:gd name="connsiteX7" fmla="*/ 305363 w 361792"/>
                <a:gd name="connsiteY7" fmla="*/ 161645 h 245434"/>
                <a:gd name="connsiteX8" fmla="*/ 83101 w 361792"/>
                <a:gd name="connsiteY8" fmla="*/ 116825 h 245434"/>
                <a:gd name="connsiteX0" fmla="*/ 291250 w 358478"/>
                <a:gd name="connsiteY0" fmla="*/ 245434 h 245434"/>
                <a:gd name="connsiteX1" fmla="*/ 121875 w 358478"/>
                <a:gd name="connsiteY1" fmla="*/ 243749 h 245434"/>
                <a:gd name="connsiteX2" fmla="*/ 0 w 358478"/>
                <a:gd name="connsiteY2" fmla="*/ 121874 h 245434"/>
                <a:gd name="connsiteX3" fmla="*/ 0 w 358478"/>
                <a:gd name="connsiteY3" fmla="*/ 121875 h 245434"/>
                <a:gd name="connsiteX4" fmla="*/ 121875 w 358478"/>
                <a:gd name="connsiteY4" fmla="*/ 0 h 245434"/>
                <a:gd name="connsiteX5" fmla="*/ 265994 w 358478"/>
                <a:gd name="connsiteY5" fmla="*/ 0 h 245434"/>
                <a:gd name="connsiteX6" fmla="*/ 357561 w 358478"/>
                <a:gd name="connsiteY6" fmla="*/ 82507 h 245434"/>
                <a:gd name="connsiteX7" fmla="*/ 305363 w 358478"/>
                <a:gd name="connsiteY7" fmla="*/ 161645 h 245434"/>
                <a:gd name="connsiteX8" fmla="*/ 83101 w 358478"/>
                <a:gd name="connsiteY8" fmla="*/ 116825 h 245434"/>
                <a:gd name="connsiteX0" fmla="*/ 291250 w 357723"/>
                <a:gd name="connsiteY0" fmla="*/ 245434 h 245434"/>
                <a:gd name="connsiteX1" fmla="*/ 121875 w 357723"/>
                <a:gd name="connsiteY1" fmla="*/ 243749 h 245434"/>
                <a:gd name="connsiteX2" fmla="*/ 0 w 357723"/>
                <a:gd name="connsiteY2" fmla="*/ 121874 h 245434"/>
                <a:gd name="connsiteX3" fmla="*/ 0 w 357723"/>
                <a:gd name="connsiteY3" fmla="*/ 121875 h 245434"/>
                <a:gd name="connsiteX4" fmla="*/ 121875 w 357723"/>
                <a:gd name="connsiteY4" fmla="*/ 0 h 245434"/>
                <a:gd name="connsiteX5" fmla="*/ 265994 w 357723"/>
                <a:gd name="connsiteY5" fmla="*/ 0 h 245434"/>
                <a:gd name="connsiteX6" fmla="*/ 357561 w 357723"/>
                <a:gd name="connsiteY6" fmla="*/ 82507 h 245434"/>
                <a:gd name="connsiteX7" fmla="*/ 305363 w 357723"/>
                <a:gd name="connsiteY7" fmla="*/ 161645 h 245434"/>
                <a:gd name="connsiteX8" fmla="*/ 83101 w 357723"/>
                <a:gd name="connsiteY8" fmla="*/ 116825 h 245434"/>
                <a:gd name="connsiteX0" fmla="*/ 291250 w 357723"/>
                <a:gd name="connsiteY0" fmla="*/ 245434 h 245434"/>
                <a:gd name="connsiteX1" fmla="*/ 121875 w 357723"/>
                <a:gd name="connsiteY1" fmla="*/ 243749 h 245434"/>
                <a:gd name="connsiteX2" fmla="*/ 0 w 357723"/>
                <a:gd name="connsiteY2" fmla="*/ 121874 h 245434"/>
                <a:gd name="connsiteX3" fmla="*/ 0 w 357723"/>
                <a:gd name="connsiteY3" fmla="*/ 121875 h 245434"/>
                <a:gd name="connsiteX4" fmla="*/ 121875 w 357723"/>
                <a:gd name="connsiteY4" fmla="*/ 0 h 245434"/>
                <a:gd name="connsiteX5" fmla="*/ 265994 w 357723"/>
                <a:gd name="connsiteY5" fmla="*/ 0 h 245434"/>
                <a:gd name="connsiteX6" fmla="*/ 357561 w 357723"/>
                <a:gd name="connsiteY6" fmla="*/ 82507 h 245434"/>
                <a:gd name="connsiteX7" fmla="*/ 305363 w 357723"/>
                <a:gd name="connsiteY7" fmla="*/ 161645 h 245434"/>
                <a:gd name="connsiteX8" fmla="*/ 83101 w 357723"/>
                <a:gd name="connsiteY8" fmla="*/ 116825 h 245434"/>
                <a:gd name="connsiteX0" fmla="*/ 291250 w 357723"/>
                <a:gd name="connsiteY0" fmla="*/ 245434 h 245434"/>
                <a:gd name="connsiteX1" fmla="*/ 121875 w 357723"/>
                <a:gd name="connsiteY1" fmla="*/ 243749 h 245434"/>
                <a:gd name="connsiteX2" fmla="*/ 0 w 357723"/>
                <a:gd name="connsiteY2" fmla="*/ 121874 h 245434"/>
                <a:gd name="connsiteX3" fmla="*/ 0 w 357723"/>
                <a:gd name="connsiteY3" fmla="*/ 121875 h 245434"/>
                <a:gd name="connsiteX4" fmla="*/ 121875 w 357723"/>
                <a:gd name="connsiteY4" fmla="*/ 0 h 245434"/>
                <a:gd name="connsiteX5" fmla="*/ 265994 w 357723"/>
                <a:gd name="connsiteY5" fmla="*/ 0 h 245434"/>
                <a:gd name="connsiteX6" fmla="*/ 357561 w 357723"/>
                <a:gd name="connsiteY6" fmla="*/ 82507 h 245434"/>
                <a:gd name="connsiteX7" fmla="*/ 305363 w 357723"/>
                <a:gd name="connsiteY7" fmla="*/ 161645 h 245434"/>
                <a:gd name="connsiteX8" fmla="*/ 170660 w 357723"/>
                <a:gd name="connsiteY8" fmla="*/ 134705 h 245434"/>
                <a:gd name="connsiteX9" fmla="*/ 83101 w 357723"/>
                <a:gd name="connsiteY9" fmla="*/ 116825 h 245434"/>
                <a:gd name="connsiteX0" fmla="*/ 291250 w 357723"/>
                <a:gd name="connsiteY0" fmla="*/ 245434 h 245434"/>
                <a:gd name="connsiteX1" fmla="*/ 121875 w 357723"/>
                <a:gd name="connsiteY1" fmla="*/ 243749 h 245434"/>
                <a:gd name="connsiteX2" fmla="*/ 0 w 357723"/>
                <a:gd name="connsiteY2" fmla="*/ 121874 h 245434"/>
                <a:gd name="connsiteX3" fmla="*/ 0 w 357723"/>
                <a:gd name="connsiteY3" fmla="*/ 121875 h 245434"/>
                <a:gd name="connsiteX4" fmla="*/ 121875 w 357723"/>
                <a:gd name="connsiteY4" fmla="*/ 0 h 245434"/>
                <a:gd name="connsiteX5" fmla="*/ 265994 w 357723"/>
                <a:gd name="connsiteY5" fmla="*/ 0 h 245434"/>
                <a:gd name="connsiteX6" fmla="*/ 357561 w 357723"/>
                <a:gd name="connsiteY6" fmla="*/ 82507 h 245434"/>
                <a:gd name="connsiteX7" fmla="*/ 305363 w 357723"/>
                <a:gd name="connsiteY7" fmla="*/ 161645 h 245434"/>
                <a:gd name="connsiteX8" fmla="*/ 170660 w 357723"/>
                <a:gd name="connsiteY8" fmla="*/ 134705 h 245434"/>
                <a:gd name="connsiteX9" fmla="*/ 83101 w 357723"/>
                <a:gd name="connsiteY9" fmla="*/ 116825 h 245434"/>
                <a:gd name="connsiteX0" fmla="*/ 291250 w 357723"/>
                <a:gd name="connsiteY0" fmla="*/ 245434 h 245434"/>
                <a:gd name="connsiteX1" fmla="*/ 121875 w 357723"/>
                <a:gd name="connsiteY1" fmla="*/ 243749 h 245434"/>
                <a:gd name="connsiteX2" fmla="*/ 0 w 357723"/>
                <a:gd name="connsiteY2" fmla="*/ 121874 h 245434"/>
                <a:gd name="connsiteX3" fmla="*/ 0 w 357723"/>
                <a:gd name="connsiteY3" fmla="*/ 121875 h 245434"/>
                <a:gd name="connsiteX4" fmla="*/ 121875 w 357723"/>
                <a:gd name="connsiteY4" fmla="*/ 0 h 245434"/>
                <a:gd name="connsiteX5" fmla="*/ 265994 w 357723"/>
                <a:gd name="connsiteY5" fmla="*/ 0 h 245434"/>
                <a:gd name="connsiteX6" fmla="*/ 357561 w 357723"/>
                <a:gd name="connsiteY6" fmla="*/ 82507 h 245434"/>
                <a:gd name="connsiteX7" fmla="*/ 305363 w 357723"/>
                <a:gd name="connsiteY7" fmla="*/ 161645 h 245434"/>
                <a:gd name="connsiteX8" fmla="*/ 98256 w 357723"/>
                <a:gd name="connsiteY8" fmla="*/ 159962 h 245434"/>
                <a:gd name="connsiteX9" fmla="*/ 83101 w 357723"/>
                <a:gd name="connsiteY9" fmla="*/ 116825 h 245434"/>
                <a:gd name="connsiteX0" fmla="*/ 291250 w 357723"/>
                <a:gd name="connsiteY0" fmla="*/ 245434 h 245434"/>
                <a:gd name="connsiteX1" fmla="*/ 121875 w 357723"/>
                <a:gd name="connsiteY1" fmla="*/ 243749 h 245434"/>
                <a:gd name="connsiteX2" fmla="*/ 0 w 357723"/>
                <a:gd name="connsiteY2" fmla="*/ 121874 h 245434"/>
                <a:gd name="connsiteX3" fmla="*/ 0 w 357723"/>
                <a:gd name="connsiteY3" fmla="*/ 121875 h 245434"/>
                <a:gd name="connsiteX4" fmla="*/ 121875 w 357723"/>
                <a:gd name="connsiteY4" fmla="*/ 0 h 245434"/>
                <a:gd name="connsiteX5" fmla="*/ 265994 w 357723"/>
                <a:gd name="connsiteY5" fmla="*/ 0 h 245434"/>
                <a:gd name="connsiteX6" fmla="*/ 357561 w 357723"/>
                <a:gd name="connsiteY6" fmla="*/ 82507 h 245434"/>
                <a:gd name="connsiteX7" fmla="*/ 305363 w 357723"/>
                <a:gd name="connsiteY7" fmla="*/ 161645 h 245434"/>
                <a:gd name="connsiteX8" fmla="*/ 98256 w 357723"/>
                <a:gd name="connsiteY8" fmla="*/ 159962 h 245434"/>
                <a:gd name="connsiteX9" fmla="*/ 83101 w 357723"/>
                <a:gd name="connsiteY9" fmla="*/ 116825 h 245434"/>
                <a:gd name="connsiteX0" fmla="*/ 291250 w 357723"/>
                <a:gd name="connsiteY0" fmla="*/ 245434 h 245434"/>
                <a:gd name="connsiteX1" fmla="*/ 121875 w 357723"/>
                <a:gd name="connsiteY1" fmla="*/ 243749 h 245434"/>
                <a:gd name="connsiteX2" fmla="*/ 0 w 357723"/>
                <a:gd name="connsiteY2" fmla="*/ 121874 h 245434"/>
                <a:gd name="connsiteX3" fmla="*/ 0 w 357723"/>
                <a:gd name="connsiteY3" fmla="*/ 121875 h 245434"/>
                <a:gd name="connsiteX4" fmla="*/ 121875 w 357723"/>
                <a:gd name="connsiteY4" fmla="*/ 0 h 245434"/>
                <a:gd name="connsiteX5" fmla="*/ 265994 w 357723"/>
                <a:gd name="connsiteY5" fmla="*/ 0 h 245434"/>
                <a:gd name="connsiteX6" fmla="*/ 357561 w 357723"/>
                <a:gd name="connsiteY6" fmla="*/ 82507 h 245434"/>
                <a:gd name="connsiteX7" fmla="*/ 305363 w 357723"/>
                <a:gd name="connsiteY7" fmla="*/ 161645 h 245434"/>
                <a:gd name="connsiteX8" fmla="*/ 98256 w 357723"/>
                <a:gd name="connsiteY8" fmla="*/ 159962 h 245434"/>
                <a:gd name="connsiteX9" fmla="*/ 157187 w 357723"/>
                <a:gd name="connsiteY9" fmla="*/ 76414 h 245434"/>
                <a:gd name="connsiteX0" fmla="*/ 291250 w 357723"/>
                <a:gd name="connsiteY0" fmla="*/ 245434 h 245434"/>
                <a:gd name="connsiteX1" fmla="*/ 121875 w 357723"/>
                <a:gd name="connsiteY1" fmla="*/ 243749 h 245434"/>
                <a:gd name="connsiteX2" fmla="*/ 0 w 357723"/>
                <a:gd name="connsiteY2" fmla="*/ 121874 h 245434"/>
                <a:gd name="connsiteX3" fmla="*/ 0 w 357723"/>
                <a:gd name="connsiteY3" fmla="*/ 121875 h 245434"/>
                <a:gd name="connsiteX4" fmla="*/ 121875 w 357723"/>
                <a:gd name="connsiteY4" fmla="*/ 0 h 245434"/>
                <a:gd name="connsiteX5" fmla="*/ 265994 w 357723"/>
                <a:gd name="connsiteY5" fmla="*/ 0 h 245434"/>
                <a:gd name="connsiteX6" fmla="*/ 357561 w 357723"/>
                <a:gd name="connsiteY6" fmla="*/ 82507 h 245434"/>
                <a:gd name="connsiteX7" fmla="*/ 305363 w 357723"/>
                <a:gd name="connsiteY7" fmla="*/ 161645 h 245434"/>
                <a:gd name="connsiteX8" fmla="*/ 98256 w 357723"/>
                <a:gd name="connsiteY8" fmla="*/ 159962 h 245434"/>
                <a:gd name="connsiteX9" fmla="*/ 136984 w 357723"/>
                <a:gd name="connsiteY9" fmla="*/ 97662 h 245434"/>
                <a:gd name="connsiteX10" fmla="*/ 157187 w 357723"/>
                <a:gd name="connsiteY10" fmla="*/ 76414 h 245434"/>
                <a:gd name="connsiteX0" fmla="*/ 291250 w 357723"/>
                <a:gd name="connsiteY0" fmla="*/ 245434 h 245434"/>
                <a:gd name="connsiteX1" fmla="*/ 121875 w 357723"/>
                <a:gd name="connsiteY1" fmla="*/ 243749 h 245434"/>
                <a:gd name="connsiteX2" fmla="*/ 0 w 357723"/>
                <a:gd name="connsiteY2" fmla="*/ 121874 h 245434"/>
                <a:gd name="connsiteX3" fmla="*/ 0 w 357723"/>
                <a:gd name="connsiteY3" fmla="*/ 121875 h 245434"/>
                <a:gd name="connsiteX4" fmla="*/ 121875 w 357723"/>
                <a:gd name="connsiteY4" fmla="*/ 0 h 245434"/>
                <a:gd name="connsiteX5" fmla="*/ 265994 w 357723"/>
                <a:gd name="connsiteY5" fmla="*/ 0 h 245434"/>
                <a:gd name="connsiteX6" fmla="*/ 357561 w 357723"/>
                <a:gd name="connsiteY6" fmla="*/ 82507 h 245434"/>
                <a:gd name="connsiteX7" fmla="*/ 305363 w 357723"/>
                <a:gd name="connsiteY7" fmla="*/ 161645 h 245434"/>
                <a:gd name="connsiteX8" fmla="*/ 98256 w 357723"/>
                <a:gd name="connsiteY8" fmla="*/ 159962 h 245434"/>
                <a:gd name="connsiteX9" fmla="*/ 136984 w 357723"/>
                <a:gd name="connsiteY9" fmla="*/ 97662 h 245434"/>
                <a:gd name="connsiteX10" fmla="*/ 157187 w 357723"/>
                <a:gd name="connsiteY10" fmla="*/ 76414 h 245434"/>
                <a:gd name="connsiteX0" fmla="*/ 291250 w 357723"/>
                <a:gd name="connsiteY0" fmla="*/ 245434 h 245434"/>
                <a:gd name="connsiteX1" fmla="*/ 121875 w 357723"/>
                <a:gd name="connsiteY1" fmla="*/ 243749 h 245434"/>
                <a:gd name="connsiteX2" fmla="*/ 0 w 357723"/>
                <a:gd name="connsiteY2" fmla="*/ 121874 h 245434"/>
                <a:gd name="connsiteX3" fmla="*/ 0 w 357723"/>
                <a:gd name="connsiteY3" fmla="*/ 121875 h 245434"/>
                <a:gd name="connsiteX4" fmla="*/ 121875 w 357723"/>
                <a:gd name="connsiteY4" fmla="*/ 0 h 245434"/>
                <a:gd name="connsiteX5" fmla="*/ 265994 w 357723"/>
                <a:gd name="connsiteY5" fmla="*/ 0 h 245434"/>
                <a:gd name="connsiteX6" fmla="*/ 357561 w 357723"/>
                <a:gd name="connsiteY6" fmla="*/ 82507 h 245434"/>
                <a:gd name="connsiteX7" fmla="*/ 305363 w 357723"/>
                <a:gd name="connsiteY7" fmla="*/ 161645 h 245434"/>
                <a:gd name="connsiteX8" fmla="*/ 98256 w 357723"/>
                <a:gd name="connsiteY8" fmla="*/ 159962 h 245434"/>
                <a:gd name="connsiteX9" fmla="*/ 103308 w 357723"/>
                <a:gd name="connsiteY9" fmla="*/ 90927 h 245434"/>
                <a:gd name="connsiteX10" fmla="*/ 157187 w 357723"/>
                <a:gd name="connsiteY10" fmla="*/ 76414 h 245434"/>
                <a:gd name="connsiteX0" fmla="*/ 291250 w 357723"/>
                <a:gd name="connsiteY0" fmla="*/ 245434 h 245434"/>
                <a:gd name="connsiteX1" fmla="*/ 121875 w 357723"/>
                <a:gd name="connsiteY1" fmla="*/ 243749 h 245434"/>
                <a:gd name="connsiteX2" fmla="*/ 0 w 357723"/>
                <a:gd name="connsiteY2" fmla="*/ 121874 h 245434"/>
                <a:gd name="connsiteX3" fmla="*/ 0 w 357723"/>
                <a:gd name="connsiteY3" fmla="*/ 121875 h 245434"/>
                <a:gd name="connsiteX4" fmla="*/ 121875 w 357723"/>
                <a:gd name="connsiteY4" fmla="*/ 0 h 245434"/>
                <a:gd name="connsiteX5" fmla="*/ 265994 w 357723"/>
                <a:gd name="connsiteY5" fmla="*/ 0 h 245434"/>
                <a:gd name="connsiteX6" fmla="*/ 357561 w 357723"/>
                <a:gd name="connsiteY6" fmla="*/ 82507 h 245434"/>
                <a:gd name="connsiteX7" fmla="*/ 305363 w 357723"/>
                <a:gd name="connsiteY7" fmla="*/ 161645 h 245434"/>
                <a:gd name="connsiteX8" fmla="*/ 98256 w 357723"/>
                <a:gd name="connsiteY8" fmla="*/ 159962 h 245434"/>
                <a:gd name="connsiteX9" fmla="*/ 96572 w 357723"/>
                <a:gd name="connsiteY9" fmla="*/ 87560 h 245434"/>
                <a:gd name="connsiteX10" fmla="*/ 157187 w 357723"/>
                <a:gd name="connsiteY10" fmla="*/ 76414 h 245434"/>
                <a:gd name="connsiteX0" fmla="*/ 291250 w 357723"/>
                <a:gd name="connsiteY0" fmla="*/ 245434 h 245434"/>
                <a:gd name="connsiteX1" fmla="*/ 121875 w 357723"/>
                <a:gd name="connsiteY1" fmla="*/ 243749 h 245434"/>
                <a:gd name="connsiteX2" fmla="*/ 0 w 357723"/>
                <a:gd name="connsiteY2" fmla="*/ 121874 h 245434"/>
                <a:gd name="connsiteX3" fmla="*/ 0 w 357723"/>
                <a:gd name="connsiteY3" fmla="*/ 121875 h 245434"/>
                <a:gd name="connsiteX4" fmla="*/ 121875 w 357723"/>
                <a:gd name="connsiteY4" fmla="*/ 0 h 245434"/>
                <a:gd name="connsiteX5" fmla="*/ 265994 w 357723"/>
                <a:gd name="connsiteY5" fmla="*/ 0 h 245434"/>
                <a:gd name="connsiteX6" fmla="*/ 357561 w 357723"/>
                <a:gd name="connsiteY6" fmla="*/ 82507 h 245434"/>
                <a:gd name="connsiteX7" fmla="*/ 305363 w 357723"/>
                <a:gd name="connsiteY7" fmla="*/ 161645 h 245434"/>
                <a:gd name="connsiteX8" fmla="*/ 98256 w 357723"/>
                <a:gd name="connsiteY8" fmla="*/ 159962 h 245434"/>
                <a:gd name="connsiteX9" fmla="*/ 96572 w 357723"/>
                <a:gd name="connsiteY9" fmla="*/ 87560 h 245434"/>
                <a:gd name="connsiteX10" fmla="*/ 157187 w 357723"/>
                <a:gd name="connsiteY10" fmla="*/ 76414 h 245434"/>
                <a:gd name="connsiteX0" fmla="*/ 291250 w 357723"/>
                <a:gd name="connsiteY0" fmla="*/ 245434 h 245434"/>
                <a:gd name="connsiteX1" fmla="*/ 121875 w 357723"/>
                <a:gd name="connsiteY1" fmla="*/ 243749 h 245434"/>
                <a:gd name="connsiteX2" fmla="*/ 0 w 357723"/>
                <a:gd name="connsiteY2" fmla="*/ 121874 h 245434"/>
                <a:gd name="connsiteX3" fmla="*/ 0 w 357723"/>
                <a:gd name="connsiteY3" fmla="*/ 121875 h 245434"/>
                <a:gd name="connsiteX4" fmla="*/ 121875 w 357723"/>
                <a:gd name="connsiteY4" fmla="*/ 0 h 245434"/>
                <a:gd name="connsiteX5" fmla="*/ 265994 w 357723"/>
                <a:gd name="connsiteY5" fmla="*/ 0 h 245434"/>
                <a:gd name="connsiteX6" fmla="*/ 357561 w 357723"/>
                <a:gd name="connsiteY6" fmla="*/ 82507 h 245434"/>
                <a:gd name="connsiteX7" fmla="*/ 305363 w 357723"/>
                <a:gd name="connsiteY7" fmla="*/ 161645 h 245434"/>
                <a:gd name="connsiteX8" fmla="*/ 98256 w 357723"/>
                <a:gd name="connsiteY8" fmla="*/ 159962 h 245434"/>
                <a:gd name="connsiteX9" fmla="*/ 96572 w 357723"/>
                <a:gd name="connsiteY9" fmla="*/ 87560 h 245434"/>
                <a:gd name="connsiteX10" fmla="*/ 157187 w 357723"/>
                <a:gd name="connsiteY10" fmla="*/ 76414 h 245434"/>
                <a:gd name="connsiteX0" fmla="*/ 291250 w 357723"/>
                <a:gd name="connsiteY0" fmla="*/ 245434 h 245434"/>
                <a:gd name="connsiteX1" fmla="*/ 121875 w 357723"/>
                <a:gd name="connsiteY1" fmla="*/ 243749 h 245434"/>
                <a:gd name="connsiteX2" fmla="*/ 0 w 357723"/>
                <a:gd name="connsiteY2" fmla="*/ 121874 h 245434"/>
                <a:gd name="connsiteX3" fmla="*/ 0 w 357723"/>
                <a:gd name="connsiteY3" fmla="*/ 121875 h 245434"/>
                <a:gd name="connsiteX4" fmla="*/ 121875 w 357723"/>
                <a:gd name="connsiteY4" fmla="*/ 0 h 245434"/>
                <a:gd name="connsiteX5" fmla="*/ 265994 w 357723"/>
                <a:gd name="connsiteY5" fmla="*/ 0 h 245434"/>
                <a:gd name="connsiteX6" fmla="*/ 357561 w 357723"/>
                <a:gd name="connsiteY6" fmla="*/ 82507 h 245434"/>
                <a:gd name="connsiteX7" fmla="*/ 305363 w 357723"/>
                <a:gd name="connsiteY7" fmla="*/ 161645 h 245434"/>
                <a:gd name="connsiteX8" fmla="*/ 98256 w 357723"/>
                <a:gd name="connsiteY8" fmla="*/ 159962 h 245434"/>
                <a:gd name="connsiteX9" fmla="*/ 96572 w 357723"/>
                <a:gd name="connsiteY9" fmla="*/ 87560 h 245434"/>
                <a:gd name="connsiteX10" fmla="*/ 285156 w 357723"/>
                <a:gd name="connsiteY10" fmla="*/ 83149 h 245434"/>
                <a:gd name="connsiteX0" fmla="*/ 291250 w 357767"/>
                <a:gd name="connsiteY0" fmla="*/ 245434 h 245434"/>
                <a:gd name="connsiteX1" fmla="*/ 121875 w 357767"/>
                <a:gd name="connsiteY1" fmla="*/ 243749 h 245434"/>
                <a:gd name="connsiteX2" fmla="*/ 0 w 357767"/>
                <a:gd name="connsiteY2" fmla="*/ 121874 h 245434"/>
                <a:gd name="connsiteX3" fmla="*/ 0 w 357767"/>
                <a:gd name="connsiteY3" fmla="*/ 121875 h 245434"/>
                <a:gd name="connsiteX4" fmla="*/ 121875 w 357767"/>
                <a:gd name="connsiteY4" fmla="*/ 0 h 245434"/>
                <a:gd name="connsiteX5" fmla="*/ 265994 w 357767"/>
                <a:gd name="connsiteY5" fmla="*/ 0 h 245434"/>
                <a:gd name="connsiteX6" fmla="*/ 357561 w 357767"/>
                <a:gd name="connsiteY6" fmla="*/ 82507 h 245434"/>
                <a:gd name="connsiteX7" fmla="*/ 305363 w 357767"/>
                <a:gd name="connsiteY7" fmla="*/ 161645 h 245434"/>
                <a:gd name="connsiteX8" fmla="*/ 98256 w 357767"/>
                <a:gd name="connsiteY8" fmla="*/ 159962 h 245434"/>
                <a:gd name="connsiteX9" fmla="*/ 96572 w 357767"/>
                <a:gd name="connsiteY9" fmla="*/ 87560 h 245434"/>
                <a:gd name="connsiteX10" fmla="*/ 285156 w 357767"/>
                <a:gd name="connsiteY10" fmla="*/ 83149 h 245434"/>
                <a:gd name="connsiteX0" fmla="*/ 291250 w 357767"/>
                <a:gd name="connsiteY0" fmla="*/ 245434 h 245434"/>
                <a:gd name="connsiteX1" fmla="*/ 121875 w 357767"/>
                <a:gd name="connsiteY1" fmla="*/ 243749 h 245434"/>
                <a:gd name="connsiteX2" fmla="*/ 0 w 357767"/>
                <a:gd name="connsiteY2" fmla="*/ 121874 h 245434"/>
                <a:gd name="connsiteX3" fmla="*/ 0 w 357767"/>
                <a:gd name="connsiteY3" fmla="*/ 121875 h 245434"/>
                <a:gd name="connsiteX4" fmla="*/ 121875 w 357767"/>
                <a:gd name="connsiteY4" fmla="*/ 0 h 245434"/>
                <a:gd name="connsiteX5" fmla="*/ 265994 w 357767"/>
                <a:gd name="connsiteY5" fmla="*/ 0 h 245434"/>
                <a:gd name="connsiteX6" fmla="*/ 357561 w 357767"/>
                <a:gd name="connsiteY6" fmla="*/ 82507 h 245434"/>
                <a:gd name="connsiteX7" fmla="*/ 305363 w 357767"/>
                <a:gd name="connsiteY7" fmla="*/ 161645 h 245434"/>
                <a:gd name="connsiteX8" fmla="*/ 98256 w 357767"/>
                <a:gd name="connsiteY8" fmla="*/ 159962 h 245434"/>
                <a:gd name="connsiteX9" fmla="*/ 96572 w 357767"/>
                <a:gd name="connsiteY9" fmla="*/ 87560 h 245434"/>
                <a:gd name="connsiteX10" fmla="*/ 285156 w 357767"/>
                <a:gd name="connsiteY10" fmla="*/ 83149 h 245434"/>
                <a:gd name="connsiteX0" fmla="*/ 291250 w 357714"/>
                <a:gd name="connsiteY0" fmla="*/ 245434 h 245434"/>
                <a:gd name="connsiteX1" fmla="*/ 121875 w 357714"/>
                <a:gd name="connsiteY1" fmla="*/ 243749 h 245434"/>
                <a:gd name="connsiteX2" fmla="*/ 0 w 357714"/>
                <a:gd name="connsiteY2" fmla="*/ 121874 h 245434"/>
                <a:gd name="connsiteX3" fmla="*/ 0 w 357714"/>
                <a:gd name="connsiteY3" fmla="*/ 121875 h 245434"/>
                <a:gd name="connsiteX4" fmla="*/ 121875 w 357714"/>
                <a:gd name="connsiteY4" fmla="*/ 0 h 245434"/>
                <a:gd name="connsiteX5" fmla="*/ 265994 w 357714"/>
                <a:gd name="connsiteY5" fmla="*/ 0 h 245434"/>
                <a:gd name="connsiteX6" fmla="*/ 357561 w 357714"/>
                <a:gd name="connsiteY6" fmla="*/ 82507 h 245434"/>
                <a:gd name="connsiteX7" fmla="*/ 305363 w 357714"/>
                <a:gd name="connsiteY7" fmla="*/ 161645 h 245434"/>
                <a:gd name="connsiteX8" fmla="*/ 98256 w 357714"/>
                <a:gd name="connsiteY8" fmla="*/ 159962 h 245434"/>
                <a:gd name="connsiteX9" fmla="*/ 96572 w 357714"/>
                <a:gd name="connsiteY9" fmla="*/ 87560 h 245434"/>
                <a:gd name="connsiteX10" fmla="*/ 285156 w 357714"/>
                <a:gd name="connsiteY10" fmla="*/ 83149 h 245434"/>
                <a:gd name="connsiteX0" fmla="*/ 291250 w 357714"/>
                <a:gd name="connsiteY0" fmla="*/ 245434 h 245434"/>
                <a:gd name="connsiteX1" fmla="*/ 121875 w 357714"/>
                <a:gd name="connsiteY1" fmla="*/ 243749 h 245434"/>
                <a:gd name="connsiteX2" fmla="*/ 0 w 357714"/>
                <a:gd name="connsiteY2" fmla="*/ 121874 h 245434"/>
                <a:gd name="connsiteX3" fmla="*/ 0 w 357714"/>
                <a:gd name="connsiteY3" fmla="*/ 121875 h 245434"/>
                <a:gd name="connsiteX4" fmla="*/ 121875 w 357714"/>
                <a:gd name="connsiteY4" fmla="*/ 0 h 245434"/>
                <a:gd name="connsiteX5" fmla="*/ 265994 w 357714"/>
                <a:gd name="connsiteY5" fmla="*/ 0 h 245434"/>
                <a:gd name="connsiteX6" fmla="*/ 357561 w 357714"/>
                <a:gd name="connsiteY6" fmla="*/ 82507 h 245434"/>
                <a:gd name="connsiteX7" fmla="*/ 305363 w 357714"/>
                <a:gd name="connsiteY7" fmla="*/ 161645 h 245434"/>
                <a:gd name="connsiteX8" fmla="*/ 98256 w 357714"/>
                <a:gd name="connsiteY8" fmla="*/ 159962 h 245434"/>
                <a:gd name="connsiteX9" fmla="*/ 96572 w 357714"/>
                <a:gd name="connsiteY9" fmla="*/ 87560 h 245434"/>
                <a:gd name="connsiteX10" fmla="*/ 285156 w 357714"/>
                <a:gd name="connsiteY10" fmla="*/ 83149 h 245434"/>
                <a:gd name="connsiteX0" fmla="*/ 291250 w 357714"/>
                <a:gd name="connsiteY0" fmla="*/ 245434 h 245434"/>
                <a:gd name="connsiteX1" fmla="*/ 121875 w 357714"/>
                <a:gd name="connsiteY1" fmla="*/ 243749 h 245434"/>
                <a:gd name="connsiteX2" fmla="*/ 0 w 357714"/>
                <a:gd name="connsiteY2" fmla="*/ 121874 h 245434"/>
                <a:gd name="connsiteX3" fmla="*/ 0 w 357714"/>
                <a:gd name="connsiteY3" fmla="*/ 121875 h 245434"/>
                <a:gd name="connsiteX4" fmla="*/ 121875 w 357714"/>
                <a:gd name="connsiteY4" fmla="*/ 0 h 245434"/>
                <a:gd name="connsiteX5" fmla="*/ 265994 w 357714"/>
                <a:gd name="connsiteY5" fmla="*/ 0 h 245434"/>
                <a:gd name="connsiteX6" fmla="*/ 357561 w 357714"/>
                <a:gd name="connsiteY6" fmla="*/ 82507 h 245434"/>
                <a:gd name="connsiteX7" fmla="*/ 291893 w 357714"/>
                <a:gd name="connsiteY7" fmla="*/ 165013 h 245434"/>
                <a:gd name="connsiteX8" fmla="*/ 98256 w 357714"/>
                <a:gd name="connsiteY8" fmla="*/ 159962 h 245434"/>
                <a:gd name="connsiteX9" fmla="*/ 96572 w 357714"/>
                <a:gd name="connsiteY9" fmla="*/ 87560 h 245434"/>
                <a:gd name="connsiteX10" fmla="*/ 285156 w 357714"/>
                <a:gd name="connsiteY10" fmla="*/ 83149 h 245434"/>
                <a:gd name="connsiteX0" fmla="*/ 291250 w 357714"/>
                <a:gd name="connsiteY0" fmla="*/ 245434 h 245434"/>
                <a:gd name="connsiteX1" fmla="*/ 121875 w 357714"/>
                <a:gd name="connsiteY1" fmla="*/ 243749 h 245434"/>
                <a:gd name="connsiteX2" fmla="*/ 0 w 357714"/>
                <a:gd name="connsiteY2" fmla="*/ 121874 h 245434"/>
                <a:gd name="connsiteX3" fmla="*/ 0 w 357714"/>
                <a:gd name="connsiteY3" fmla="*/ 121875 h 245434"/>
                <a:gd name="connsiteX4" fmla="*/ 121875 w 357714"/>
                <a:gd name="connsiteY4" fmla="*/ 0 h 245434"/>
                <a:gd name="connsiteX5" fmla="*/ 265994 w 357714"/>
                <a:gd name="connsiteY5" fmla="*/ 0 h 245434"/>
                <a:gd name="connsiteX6" fmla="*/ 357561 w 357714"/>
                <a:gd name="connsiteY6" fmla="*/ 82507 h 245434"/>
                <a:gd name="connsiteX7" fmla="*/ 291893 w 357714"/>
                <a:gd name="connsiteY7" fmla="*/ 165013 h 245434"/>
                <a:gd name="connsiteX8" fmla="*/ 98256 w 357714"/>
                <a:gd name="connsiteY8" fmla="*/ 159962 h 245434"/>
                <a:gd name="connsiteX9" fmla="*/ 96572 w 357714"/>
                <a:gd name="connsiteY9" fmla="*/ 87560 h 245434"/>
                <a:gd name="connsiteX10" fmla="*/ 285156 w 357714"/>
                <a:gd name="connsiteY10" fmla="*/ 83149 h 245434"/>
                <a:gd name="connsiteX0" fmla="*/ 291250 w 357714"/>
                <a:gd name="connsiteY0" fmla="*/ 245434 h 245434"/>
                <a:gd name="connsiteX1" fmla="*/ 121875 w 357714"/>
                <a:gd name="connsiteY1" fmla="*/ 243749 h 245434"/>
                <a:gd name="connsiteX2" fmla="*/ 0 w 357714"/>
                <a:gd name="connsiteY2" fmla="*/ 121874 h 245434"/>
                <a:gd name="connsiteX3" fmla="*/ 0 w 357714"/>
                <a:gd name="connsiteY3" fmla="*/ 121875 h 245434"/>
                <a:gd name="connsiteX4" fmla="*/ 121875 w 357714"/>
                <a:gd name="connsiteY4" fmla="*/ 0 h 245434"/>
                <a:gd name="connsiteX5" fmla="*/ 265994 w 357714"/>
                <a:gd name="connsiteY5" fmla="*/ 0 h 245434"/>
                <a:gd name="connsiteX6" fmla="*/ 357561 w 357714"/>
                <a:gd name="connsiteY6" fmla="*/ 82507 h 245434"/>
                <a:gd name="connsiteX7" fmla="*/ 291893 w 357714"/>
                <a:gd name="connsiteY7" fmla="*/ 165013 h 245434"/>
                <a:gd name="connsiteX8" fmla="*/ 98256 w 357714"/>
                <a:gd name="connsiteY8" fmla="*/ 159962 h 245434"/>
                <a:gd name="connsiteX9" fmla="*/ 96572 w 357714"/>
                <a:gd name="connsiteY9" fmla="*/ 87560 h 245434"/>
                <a:gd name="connsiteX10" fmla="*/ 285156 w 357714"/>
                <a:gd name="connsiteY10" fmla="*/ 83149 h 245434"/>
                <a:gd name="connsiteX0" fmla="*/ 291250 w 357714"/>
                <a:gd name="connsiteY0" fmla="*/ 245434 h 245434"/>
                <a:gd name="connsiteX1" fmla="*/ 121875 w 357714"/>
                <a:gd name="connsiteY1" fmla="*/ 243749 h 245434"/>
                <a:gd name="connsiteX2" fmla="*/ 0 w 357714"/>
                <a:gd name="connsiteY2" fmla="*/ 121874 h 245434"/>
                <a:gd name="connsiteX3" fmla="*/ 0 w 357714"/>
                <a:gd name="connsiteY3" fmla="*/ 121875 h 245434"/>
                <a:gd name="connsiteX4" fmla="*/ 121875 w 357714"/>
                <a:gd name="connsiteY4" fmla="*/ 0 h 245434"/>
                <a:gd name="connsiteX5" fmla="*/ 265994 w 357714"/>
                <a:gd name="connsiteY5" fmla="*/ 0 h 245434"/>
                <a:gd name="connsiteX6" fmla="*/ 357561 w 357714"/>
                <a:gd name="connsiteY6" fmla="*/ 82507 h 245434"/>
                <a:gd name="connsiteX7" fmla="*/ 291893 w 357714"/>
                <a:gd name="connsiteY7" fmla="*/ 165013 h 245434"/>
                <a:gd name="connsiteX8" fmla="*/ 98256 w 357714"/>
                <a:gd name="connsiteY8" fmla="*/ 159962 h 245434"/>
                <a:gd name="connsiteX9" fmla="*/ 96572 w 357714"/>
                <a:gd name="connsiteY9" fmla="*/ 87560 h 245434"/>
                <a:gd name="connsiteX10" fmla="*/ 285156 w 357714"/>
                <a:gd name="connsiteY10" fmla="*/ 83149 h 2454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57714" h="245434">
                  <a:moveTo>
                    <a:pt x="291250" y="245434"/>
                  </a:moveTo>
                  <a:lnTo>
                    <a:pt x="121875" y="243749"/>
                  </a:lnTo>
                  <a:cubicBezTo>
                    <a:pt x="54565" y="243749"/>
                    <a:pt x="0" y="189184"/>
                    <a:pt x="0" y="121874"/>
                  </a:cubicBezTo>
                  <a:lnTo>
                    <a:pt x="0" y="121875"/>
                  </a:lnTo>
                  <a:cubicBezTo>
                    <a:pt x="0" y="54565"/>
                    <a:pt x="54565" y="0"/>
                    <a:pt x="121875" y="0"/>
                  </a:cubicBezTo>
                  <a:lnTo>
                    <a:pt x="265994" y="0"/>
                  </a:lnTo>
                  <a:cubicBezTo>
                    <a:pt x="349894" y="1"/>
                    <a:pt x="359138" y="48724"/>
                    <a:pt x="357561" y="82507"/>
                  </a:cubicBezTo>
                  <a:cubicBezTo>
                    <a:pt x="359072" y="154349"/>
                    <a:pt x="326129" y="161257"/>
                    <a:pt x="291893" y="165013"/>
                  </a:cubicBezTo>
                  <a:cubicBezTo>
                    <a:pt x="254009" y="163610"/>
                    <a:pt x="135300" y="167432"/>
                    <a:pt x="98256" y="159962"/>
                  </a:cubicBezTo>
                  <a:cubicBezTo>
                    <a:pt x="68509" y="140879"/>
                    <a:pt x="68229" y="103169"/>
                    <a:pt x="96572" y="87560"/>
                  </a:cubicBezTo>
                  <a:cubicBezTo>
                    <a:pt x="106394" y="73635"/>
                    <a:pt x="281789" y="86690"/>
                    <a:pt x="285156" y="83149"/>
                  </a:cubicBezTo>
                </a:path>
              </a:pathLst>
            </a:custGeom>
            <a:noFill/>
            <a:ln w="25400">
              <a:solidFill>
                <a:srgbClr val="58708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</p:grpSp>
      <p:pic>
        <p:nvPicPr>
          <p:cNvPr id="35" name="图片 3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06198" y="-815099"/>
            <a:ext cx="1182854" cy="704707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78098" y="-815099"/>
            <a:ext cx="1182854" cy="7047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62964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000">
        <p14:prism/>
      </p:transition>
    </mc:Choice>
    <mc:Fallback xmlns="">
      <p:transition spd="slow" advTm="6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2" presetClass="path" presetSubtype="0" accel="50000" fill="hold" nodeType="withEffect" p14:presetBounceEnd="64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4.79167E-6 1.11111E-6 L 4.79167E-6 0.25 " pathEditMode="relative" rAng="0" ptsTypes="AA" p14:bounceEnd="64000">
                                          <p:cBhvr>
                                            <p:cTn id="6" dur="2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12500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8" presetID="15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 fmla="#ppt_x+(cos(-2*pi*(1-$))*-#ppt_x-sin(-2*pi*(1-$))*(1-#ppt_y))*(1-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+(sin(-2*pi*(1-$))*-#ppt_x+cos(-2*pi*(1-$))*(1-#ppt_y))*(1-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15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7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19" presetID="3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1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450" decel="100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50" accel="100000" fill="hold">
                                              <p:stCondLst>
                                                <p:cond delay="45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42" presetClass="path" presetSubtype="0" accel="50000" fill="hold" nodeType="withEffect" p14:presetBounceEnd="64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2.08333E-7 1.11111E-6 L -2.08333E-7 0.25 " pathEditMode="relative" rAng="0" ptsTypes="AA" p14:bounceEnd="64000">
                                          <p:cBhvr>
                                            <p:cTn id="26" dur="2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12500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28" presetID="15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0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 fmla="#ppt_x+(cos(-2*pi*(1-$))*-#ppt_x-sin(-2*pi*(1-$))*(1-#ppt_y))*(1-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+(sin(-2*pi*(1-$))*-#ppt_x+cos(-2*pi*(1-$))*(1-#ppt_y))*(1-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35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7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39" presetID="3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1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450" decel="100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50" accel="100000" fill="hold">
                                              <p:stCondLst>
                                                <p:cond delay="45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42" presetClass="path" presetSubtype="0" accel="50000" fill="hold" nodeType="withEffect" p14:presetBounceEnd="64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4.79167E-6 1.11111E-6 L 4.79167E-6 0.25 " pathEditMode="relative" rAng="0" ptsTypes="AA" p14:bounceEnd="64000">
                                          <p:cBhvr>
                                            <p:cTn id="46" dur="2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12500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9000"/>
                                </p:stCondLst>
                                <p:childTnLst>
                                  <p:par>
                                    <p:cTn id="48" presetID="15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 fmla="#ppt_x+(cos(-2*pi*(1-$))*-#ppt_x-sin(-2*pi*(1-$))*(1-#ppt_y))*(1-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+(sin(-2*pi*(1-$))*-#ppt_x+cos(-2*pi*(1-$))*(1-#ppt_y))*(1-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10000"/>
                                </p:stCondLst>
                                <p:childTnLst>
                                  <p:par>
                                    <p:cTn id="55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7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10500"/>
                                </p:stCondLst>
                                <p:childTnLst>
                                  <p:par>
                                    <p:cTn id="59" presetID="3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1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2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450" decel="100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50" accel="100000" fill="hold">
                                              <p:stCondLst>
                                                <p:cond delay="45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" grpId="0"/>
          <p:bldP spid="15" grpId="0"/>
          <p:bldP spid="19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2" presetClass="path" presetSubtype="0" ac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4.79167E-6 1.11111E-6 L 4.79167E-6 0.25 " pathEditMode="relative" rAng="0" ptsTypes="AA">
                                          <p:cBhvr>
                                            <p:cTn id="6" dur="2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12500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8" presetID="15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 fmla="#ppt_x+(cos(-2*pi*(1-$))*-#ppt_x-sin(-2*pi*(1-$))*(1-#ppt_y))*(1-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+(sin(-2*pi*(1-$))*-#ppt_x+cos(-2*pi*(1-$))*(1-#ppt_y))*(1-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15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7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19" presetID="3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1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450" decel="100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50" accel="100000" fill="hold">
                                              <p:stCondLst>
                                                <p:cond delay="45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42" presetClass="path" presetSubtype="0" ac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2.08333E-7 1.11111E-6 L -2.08333E-7 0.25 " pathEditMode="relative" rAng="0" ptsTypes="AA">
                                          <p:cBhvr>
                                            <p:cTn id="26" dur="2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12500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28" presetID="15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0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 fmla="#ppt_x+(cos(-2*pi*(1-$))*-#ppt_x-sin(-2*pi*(1-$))*(1-#ppt_y))*(1-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+(sin(-2*pi*(1-$))*-#ppt_x+cos(-2*pi*(1-$))*(1-#ppt_y))*(1-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35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7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39" presetID="3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1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450" decel="100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50" accel="100000" fill="hold">
                                              <p:stCondLst>
                                                <p:cond delay="45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42" presetClass="path" presetSubtype="0" ac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4.79167E-6 1.11111E-6 L 4.79167E-6 0.25 " pathEditMode="relative" rAng="0" ptsTypes="AA">
                                          <p:cBhvr>
                                            <p:cTn id="46" dur="2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12500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9000"/>
                                </p:stCondLst>
                                <p:childTnLst>
                                  <p:par>
                                    <p:cTn id="48" presetID="15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 fmla="#ppt_x+(cos(-2*pi*(1-$))*-#ppt_x-sin(-2*pi*(1-$))*(1-#ppt_y))*(1-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+(sin(-2*pi*(1-$))*-#ppt_x+cos(-2*pi*(1-$))*(1-#ppt_y))*(1-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10000"/>
                                </p:stCondLst>
                                <p:childTnLst>
                                  <p:par>
                                    <p:cTn id="55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7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10500"/>
                                </p:stCondLst>
                                <p:childTnLst>
                                  <p:par>
                                    <p:cTn id="59" presetID="3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1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2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450" decel="100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50" accel="100000" fill="hold">
                                              <p:stCondLst>
                                                <p:cond delay="45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" grpId="0"/>
          <p:bldP spid="15" grpId="0"/>
          <p:bldP spid="19" grpId="0"/>
        </p:bldLst>
      </p:timing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组合 30"/>
          <p:cNvGrpSpPr/>
          <p:nvPr/>
        </p:nvGrpSpPr>
        <p:grpSpPr>
          <a:xfrm>
            <a:off x="4142649" y="1232177"/>
            <a:ext cx="3838556" cy="3883849"/>
            <a:chOff x="4142649" y="1232177"/>
            <a:chExt cx="3838556" cy="3883849"/>
          </a:xfrm>
        </p:grpSpPr>
        <p:sp>
          <p:nvSpPr>
            <p:cNvPr id="17" name="任意多边形: 形状 16"/>
            <p:cNvSpPr/>
            <p:nvPr/>
          </p:nvSpPr>
          <p:spPr>
            <a:xfrm rot="2028972" flipH="1">
              <a:off x="4142649" y="1232177"/>
              <a:ext cx="3838556" cy="3883849"/>
            </a:xfrm>
            <a:custGeom>
              <a:avLst/>
              <a:gdLst>
                <a:gd name="connsiteX0" fmla="*/ 3179031 w 3838556"/>
                <a:gd name="connsiteY0" fmla="*/ 511441 h 3883849"/>
                <a:gd name="connsiteX1" fmla="*/ 2706122 w 3838556"/>
                <a:gd name="connsiteY1" fmla="*/ 194662 h 3883849"/>
                <a:gd name="connsiteX2" fmla="*/ 2634793 w 3838556"/>
                <a:gd name="connsiteY2" fmla="*/ 208764 h 3883849"/>
                <a:gd name="connsiteX3" fmla="*/ 2520345 w 3838556"/>
                <a:gd name="connsiteY3" fmla="*/ 379620 h 3883849"/>
                <a:gd name="connsiteX4" fmla="*/ 2534448 w 3838556"/>
                <a:gd name="connsiteY4" fmla="*/ 450948 h 3883849"/>
                <a:gd name="connsiteX5" fmla="*/ 2621819 w 3838556"/>
                <a:gd name="connsiteY5" fmla="*/ 509474 h 3883849"/>
                <a:gd name="connsiteX6" fmla="*/ 2568281 w 3838556"/>
                <a:gd name="connsiteY6" fmla="*/ 589399 h 3883849"/>
                <a:gd name="connsiteX7" fmla="*/ 2409826 w 3838556"/>
                <a:gd name="connsiteY7" fmla="*/ 515043 h 3883849"/>
                <a:gd name="connsiteX8" fmla="*/ 1912353 w 3838556"/>
                <a:gd name="connsiteY8" fmla="*/ 393110 h 3883849"/>
                <a:gd name="connsiteX9" fmla="*/ 1870987 w 3838556"/>
                <a:gd name="connsiteY9" fmla="*/ 391278 h 3883849"/>
                <a:gd name="connsiteX10" fmla="*/ 1870987 w 3838556"/>
                <a:gd name="connsiteY10" fmla="*/ 234404 h 3883849"/>
                <a:gd name="connsiteX11" fmla="*/ 1979108 w 3838556"/>
                <a:gd name="connsiteY11" fmla="*/ 234502 h 3883849"/>
                <a:gd name="connsiteX12" fmla="*/ 2018163 w 3838556"/>
                <a:gd name="connsiteY12" fmla="*/ 195519 h 3883849"/>
                <a:gd name="connsiteX13" fmla="*/ 2018305 w 3838556"/>
                <a:gd name="connsiteY13" fmla="*/ 39448 h 3883849"/>
                <a:gd name="connsiteX14" fmla="*/ 2006902 w 3838556"/>
                <a:gd name="connsiteY14" fmla="*/ 11847 h 3883849"/>
                <a:gd name="connsiteX15" fmla="*/ 1979322 w 3838556"/>
                <a:gd name="connsiteY15" fmla="*/ 393 h 3883849"/>
                <a:gd name="connsiteX16" fmla="*/ 1547336 w 3838556"/>
                <a:gd name="connsiteY16" fmla="*/ 0 h 3883849"/>
                <a:gd name="connsiteX17" fmla="*/ 1508281 w 3838556"/>
                <a:gd name="connsiteY17" fmla="*/ 38983 h 3883849"/>
                <a:gd name="connsiteX18" fmla="*/ 1508139 w 3838556"/>
                <a:gd name="connsiteY18" fmla="*/ 195054 h 3883849"/>
                <a:gd name="connsiteX19" fmla="*/ 1547123 w 3838556"/>
                <a:gd name="connsiteY19" fmla="*/ 234109 h 3883849"/>
                <a:gd name="connsiteX20" fmla="*/ 1639277 w 3838556"/>
                <a:gd name="connsiteY20" fmla="*/ 234192 h 3883849"/>
                <a:gd name="connsiteX21" fmla="*/ 1639277 w 3838556"/>
                <a:gd name="connsiteY21" fmla="*/ 391069 h 3883849"/>
                <a:gd name="connsiteX22" fmla="*/ 1575901 w 3838556"/>
                <a:gd name="connsiteY22" fmla="*/ 394360 h 3883849"/>
                <a:gd name="connsiteX23" fmla="*/ 296053 w 3838556"/>
                <a:gd name="connsiteY23" fmla="*/ 1161407 h 3883849"/>
                <a:gd name="connsiteX24" fmla="*/ 775778 w 3838556"/>
                <a:gd name="connsiteY24" fmla="*/ 3587796 h 3883849"/>
                <a:gd name="connsiteX25" fmla="*/ 3202167 w 3838556"/>
                <a:gd name="connsiteY25" fmla="*/ 3108071 h 3883849"/>
                <a:gd name="connsiteX26" fmla="*/ 3424459 w 3838556"/>
                <a:gd name="connsiteY26" fmla="*/ 1632619 h 3883849"/>
                <a:gd name="connsiteX27" fmla="*/ 3415216 w 3838556"/>
                <a:gd name="connsiteY27" fmla="*/ 1606364 h 3883849"/>
                <a:gd name="connsiteX28" fmla="*/ 3584037 w 3838556"/>
                <a:gd name="connsiteY28" fmla="*/ 1536892 h 3883849"/>
                <a:gd name="connsiteX29" fmla="*/ 3619184 w 3838556"/>
                <a:gd name="connsiteY29" fmla="*/ 1622080 h 3883849"/>
                <a:gd name="connsiteX30" fmla="*/ 3670135 w 3838556"/>
                <a:gd name="connsiteY30" fmla="*/ 1643268 h 3883849"/>
                <a:gd name="connsiteX31" fmla="*/ 3814409 w 3838556"/>
                <a:gd name="connsiteY31" fmla="*/ 1583744 h 3883849"/>
                <a:gd name="connsiteX32" fmla="*/ 3835597 w 3838556"/>
                <a:gd name="connsiteY32" fmla="*/ 1532793 h 3883849"/>
                <a:gd name="connsiteX33" fmla="*/ 3670842 w 3838556"/>
                <a:gd name="connsiteY33" fmla="*/ 1133459 h 3883849"/>
                <a:gd name="connsiteX34" fmla="*/ 3649755 w 3838556"/>
                <a:gd name="connsiteY34" fmla="*/ 1112312 h 3883849"/>
                <a:gd name="connsiteX35" fmla="*/ 3619891 w 3838556"/>
                <a:gd name="connsiteY35" fmla="*/ 1112271 h 3883849"/>
                <a:gd name="connsiteX36" fmla="*/ 3475617 w 3838556"/>
                <a:gd name="connsiteY36" fmla="*/ 1171795 h 3883849"/>
                <a:gd name="connsiteX37" fmla="*/ 3454428 w 3838556"/>
                <a:gd name="connsiteY37" fmla="*/ 1222746 h 3883849"/>
                <a:gd name="connsiteX38" fmla="*/ 3495665 w 3838556"/>
                <a:gd name="connsiteY38" fmla="*/ 1322696 h 3883849"/>
                <a:gd name="connsiteX39" fmla="*/ 3330013 w 3838556"/>
                <a:gd name="connsiteY39" fmla="*/ 1390864 h 3883849"/>
                <a:gd name="connsiteX40" fmla="*/ 3297579 w 3838556"/>
                <a:gd name="connsiteY40" fmla="*/ 1321006 h 3883849"/>
                <a:gd name="connsiteX41" fmla="*/ 2995509 w 3838556"/>
                <a:gd name="connsiteY41" fmla="*/ 907363 h 3883849"/>
                <a:gd name="connsiteX42" fmla="*/ 2868280 w 3838556"/>
                <a:gd name="connsiteY42" fmla="*/ 790806 h 3883849"/>
                <a:gd name="connsiteX43" fmla="*/ 2922027 w 3838556"/>
                <a:gd name="connsiteY43" fmla="*/ 710569 h 3883849"/>
                <a:gd name="connsiteX44" fmla="*/ 3007357 w 3838556"/>
                <a:gd name="connsiteY44" fmla="*/ 767727 h 3883849"/>
                <a:gd name="connsiteX45" fmla="*/ 3078685 w 3838556"/>
                <a:gd name="connsiteY45" fmla="*/ 753625 h 3883849"/>
                <a:gd name="connsiteX46" fmla="*/ 3193133 w 3838556"/>
                <a:gd name="connsiteY46" fmla="*/ 582769 h 3883849"/>
                <a:gd name="connsiteX47" fmla="*/ 3179031 w 3838556"/>
                <a:gd name="connsiteY47" fmla="*/ 511441 h 38838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3838556" h="3883849">
                  <a:moveTo>
                    <a:pt x="3179031" y="511441"/>
                  </a:moveTo>
                  <a:lnTo>
                    <a:pt x="2706122" y="194662"/>
                  </a:lnTo>
                  <a:cubicBezTo>
                    <a:pt x="2682530" y="178859"/>
                    <a:pt x="2650596" y="185173"/>
                    <a:pt x="2634793" y="208764"/>
                  </a:cubicBezTo>
                  <a:lnTo>
                    <a:pt x="2520345" y="379620"/>
                  </a:lnTo>
                  <a:cubicBezTo>
                    <a:pt x="2504542" y="403212"/>
                    <a:pt x="2510856" y="435146"/>
                    <a:pt x="2534448" y="450948"/>
                  </a:cubicBezTo>
                  <a:lnTo>
                    <a:pt x="2621819" y="509474"/>
                  </a:lnTo>
                  <a:lnTo>
                    <a:pt x="2568281" y="589399"/>
                  </a:lnTo>
                  <a:lnTo>
                    <a:pt x="2409826" y="515043"/>
                  </a:lnTo>
                  <a:cubicBezTo>
                    <a:pt x="2248491" y="449034"/>
                    <a:pt x="2080838" y="408752"/>
                    <a:pt x="1912353" y="393110"/>
                  </a:cubicBezTo>
                  <a:lnTo>
                    <a:pt x="1870987" y="391278"/>
                  </a:lnTo>
                  <a:lnTo>
                    <a:pt x="1870987" y="234404"/>
                  </a:lnTo>
                  <a:lnTo>
                    <a:pt x="1979108" y="234502"/>
                  </a:lnTo>
                  <a:cubicBezTo>
                    <a:pt x="2000658" y="234522"/>
                    <a:pt x="2018143" y="217069"/>
                    <a:pt x="2018163" y="195519"/>
                  </a:cubicBezTo>
                  <a:lnTo>
                    <a:pt x="2018305" y="39448"/>
                  </a:lnTo>
                  <a:cubicBezTo>
                    <a:pt x="2018315" y="28673"/>
                    <a:pt x="2013956" y="18914"/>
                    <a:pt x="2006902" y="11847"/>
                  </a:cubicBezTo>
                  <a:cubicBezTo>
                    <a:pt x="1999848" y="4779"/>
                    <a:pt x="1990096" y="403"/>
                    <a:pt x="1979322" y="393"/>
                  </a:cubicBezTo>
                  <a:lnTo>
                    <a:pt x="1547336" y="0"/>
                  </a:lnTo>
                  <a:cubicBezTo>
                    <a:pt x="1525786" y="-20"/>
                    <a:pt x="1508301" y="17433"/>
                    <a:pt x="1508281" y="38983"/>
                  </a:cubicBezTo>
                  <a:lnTo>
                    <a:pt x="1508139" y="195054"/>
                  </a:lnTo>
                  <a:cubicBezTo>
                    <a:pt x="1508120" y="216604"/>
                    <a:pt x="1525572" y="234089"/>
                    <a:pt x="1547123" y="234109"/>
                  </a:cubicBezTo>
                  <a:lnTo>
                    <a:pt x="1639277" y="234192"/>
                  </a:lnTo>
                  <a:lnTo>
                    <a:pt x="1639277" y="391069"/>
                  </a:lnTo>
                  <a:lnTo>
                    <a:pt x="1575901" y="394360"/>
                  </a:lnTo>
                  <a:cubicBezTo>
                    <a:pt x="1074440" y="444552"/>
                    <a:pt x="598428" y="710000"/>
                    <a:pt x="296053" y="1161407"/>
                  </a:cubicBezTo>
                  <a:cubicBezTo>
                    <a:pt x="-241503" y="1963908"/>
                    <a:pt x="-26723" y="3050239"/>
                    <a:pt x="775778" y="3587796"/>
                  </a:cubicBezTo>
                  <a:cubicBezTo>
                    <a:pt x="1578279" y="4125352"/>
                    <a:pt x="2664611" y="3910572"/>
                    <a:pt x="3202167" y="3108071"/>
                  </a:cubicBezTo>
                  <a:cubicBezTo>
                    <a:pt x="3504542" y="2656664"/>
                    <a:pt x="3568874" y="2115451"/>
                    <a:pt x="3424459" y="1632619"/>
                  </a:cubicBezTo>
                  <a:lnTo>
                    <a:pt x="3415216" y="1606364"/>
                  </a:lnTo>
                  <a:lnTo>
                    <a:pt x="3584037" y="1536892"/>
                  </a:lnTo>
                  <a:lnTo>
                    <a:pt x="3619184" y="1622080"/>
                  </a:lnTo>
                  <a:cubicBezTo>
                    <a:pt x="3627403" y="1642001"/>
                    <a:pt x="3650213" y="1651487"/>
                    <a:pt x="3670135" y="1643268"/>
                  </a:cubicBezTo>
                  <a:lnTo>
                    <a:pt x="3814409" y="1583744"/>
                  </a:lnTo>
                  <a:cubicBezTo>
                    <a:pt x="3834330" y="1575525"/>
                    <a:pt x="3843816" y="1552714"/>
                    <a:pt x="3835597" y="1532793"/>
                  </a:cubicBezTo>
                  <a:lnTo>
                    <a:pt x="3670842" y="1133459"/>
                  </a:lnTo>
                  <a:cubicBezTo>
                    <a:pt x="3666732" y="1123498"/>
                    <a:pt x="3658975" y="1116147"/>
                    <a:pt x="3649755" y="1112312"/>
                  </a:cubicBezTo>
                  <a:cubicBezTo>
                    <a:pt x="3640535" y="1108478"/>
                    <a:pt x="3629852" y="1108161"/>
                    <a:pt x="3619891" y="1112271"/>
                  </a:cubicBezTo>
                  <a:lnTo>
                    <a:pt x="3475617" y="1171795"/>
                  </a:lnTo>
                  <a:cubicBezTo>
                    <a:pt x="3455696" y="1180014"/>
                    <a:pt x="3446209" y="1202825"/>
                    <a:pt x="3454428" y="1222746"/>
                  </a:cubicBezTo>
                  <a:lnTo>
                    <a:pt x="3495665" y="1322696"/>
                  </a:lnTo>
                  <a:lnTo>
                    <a:pt x="3330013" y="1390864"/>
                  </a:lnTo>
                  <a:lnTo>
                    <a:pt x="3297579" y="1321006"/>
                  </a:lnTo>
                  <a:cubicBezTo>
                    <a:pt x="3218998" y="1171150"/>
                    <a:pt x="3117946" y="1031440"/>
                    <a:pt x="2995509" y="907363"/>
                  </a:cubicBezTo>
                  <a:lnTo>
                    <a:pt x="2868280" y="790806"/>
                  </a:lnTo>
                  <a:lnTo>
                    <a:pt x="2922027" y="710569"/>
                  </a:lnTo>
                  <a:lnTo>
                    <a:pt x="3007357" y="767727"/>
                  </a:lnTo>
                  <a:cubicBezTo>
                    <a:pt x="3030948" y="783530"/>
                    <a:pt x="3062882" y="777216"/>
                    <a:pt x="3078685" y="753625"/>
                  </a:cubicBezTo>
                  <a:lnTo>
                    <a:pt x="3193133" y="582769"/>
                  </a:lnTo>
                  <a:cubicBezTo>
                    <a:pt x="3208936" y="559177"/>
                    <a:pt x="3202622" y="527243"/>
                    <a:pt x="3179031" y="511441"/>
                  </a:cubicBezTo>
                  <a:close/>
                </a:path>
              </a:pathLst>
            </a:custGeom>
            <a:noFill/>
            <a:ln w="25400">
              <a:solidFill>
                <a:srgbClr val="58708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0" name="组合 29"/>
            <p:cNvGrpSpPr/>
            <p:nvPr/>
          </p:nvGrpSpPr>
          <p:grpSpPr>
            <a:xfrm>
              <a:off x="4707875" y="2040875"/>
              <a:ext cx="2776250" cy="2776250"/>
              <a:chOff x="4707875" y="2040875"/>
              <a:chExt cx="2776250" cy="2776250"/>
            </a:xfrm>
          </p:grpSpPr>
          <p:sp>
            <p:nvSpPr>
              <p:cNvPr id="29" name="文本框 28"/>
              <p:cNvSpPr txBox="1"/>
              <p:nvPr/>
            </p:nvSpPr>
            <p:spPr>
              <a:xfrm>
                <a:off x="5598824" y="4276530"/>
                <a:ext cx="1054249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200" dirty="0">
                    <a:solidFill>
                      <a:srgbClr val="587087"/>
                    </a:solidFill>
                    <a:latin typeface="华康海报体W12(P)" panose="040B0C00000000000000" pitchFamily="82" charset="-122"/>
                    <a:ea typeface="华康海报体W12(P)" panose="040B0C00000000000000" pitchFamily="82" charset="-122"/>
                  </a:rPr>
                  <a:t>广告集装箱</a:t>
                </a:r>
              </a:p>
            </p:txBody>
          </p:sp>
          <p:sp>
            <p:nvSpPr>
              <p:cNvPr id="5" name="椭圆 4"/>
              <p:cNvSpPr/>
              <p:nvPr/>
            </p:nvSpPr>
            <p:spPr>
              <a:xfrm>
                <a:off x="4707875" y="2040875"/>
                <a:ext cx="2776250" cy="2776250"/>
              </a:xfrm>
              <a:prstGeom prst="ellipse">
                <a:avLst/>
              </a:prstGeom>
              <a:noFill/>
              <a:ln w="25400">
                <a:solidFill>
                  <a:srgbClr val="58708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8" name="等腰三角形 17"/>
              <p:cNvSpPr/>
              <p:nvPr/>
            </p:nvSpPr>
            <p:spPr>
              <a:xfrm>
                <a:off x="6021706" y="4680611"/>
                <a:ext cx="148588" cy="78204"/>
              </a:xfrm>
              <a:prstGeom prst="triangle">
                <a:avLst/>
              </a:prstGeom>
              <a:noFill/>
              <a:ln w="9525">
                <a:solidFill>
                  <a:srgbClr val="58708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等腰三角形 18"/>
              <p:cNvSpPr/>
              <p:nvPr/>
            </p:nvSpPr>
            <p:spPr>
              <a:xfrm flipV="1">
                <a:off x="6021705" y="2099183"/>
                <a:ext cx="148590" cy="78206"/>
              </a:xfrm>
              <a:prstGeom prst="triangle">
                <a:avLst/>
              </a:prstGeom>
              <a:noFill/>
              <a:ln w="9525">
                <a:solidFill>
                  <a:srgbClr val="58708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等腰三角形 19"/>
              <p:cNvSpPr/>
              <p:nvPr/>
            </p:nvSpPr>
            <p:spPr>
              <a:xfrm rot="16200000">
                <a:off x="7304727" y="3389896"/>
                <a:ext cx="148590" cy="78206"/>
              </a:xfrm>
              <a:prstGeom prst="triangle">
                <a:avLst/>
              </a:prstGeom>
              <a:noFill/>
              <a:ln w="9525">
                <a:solidFill>
                  <a:srgbClr val="58708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等腰三角形 20"/>
              <p:cNvSpPr/>
              <p:nvPr/>
            </p:nvSpPr>
            <p:spPr>
              <a:xfrm rot="16200000" flipV="1">
                <a:off x="4738682" y="3389898"/>
                <a:ext cx="148590" cy="78204"/>
              </a:xfrm>
              <a:prstGeom prst="triangle">
                <a:avLst/>
              </a:prstGeom>
              <a:noFill/>
              <a:ln w="9525">
                <a:solidFill>
                  <a:srgbClr val="58708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" name="椭圆 21"/>
              <p:cNvSpPr/>
              <p:nvPr/>
            </p:nvSpPr>
            <p:spPr>
              <a:xfrm flipH="1">
                <a:off x="6001407" y="3334407"/>
                <a:ext cx="189186" cy="189186"/>
              </a:xfrm>
              <a:prstGeom prst="ellipse">
                <a:avLst/>
              </a:prstGeom>
              <a:noFill/>
              <a:ln w="25400">
                <a:solidFill>
                  <a:srgbClr val="58708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23" name="椭圆 22"/>
              <p:cNvSpPr/>
              <p:nvPr/>
            </p:nvSpPr>
            <p:spPr>
              <a:xfrm flipH="1">
                <a:off x="5940971" y="3273972"/>
                <a:ext cx="310056" cy="310056"/>
              </a:xfrm>
              <a:prstGeom prst="ellipse">
                <a:avLst/>
              </a:prstGeom>
              <a:noFill/>
              <a:ln w="25400">
                <a:solidFill>
                  <a:srgbClr val="58708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</p:grpSp>
      <p:grpSp>
        <p:nvGrpSpPr>
          <p:cNvPr id="28" name="组合 27"/>
          <p:cNvGrpSpPr/>
          <p:nvPr/>
        </p:nvGrpSpPr>
        <p:grpSpPr>
          <a:xfrm>
            <a:off x="6065531" y="2304471"/>
            <a:ext cx="62554" cy="2249058"/>
            <a:chOff x="6073140" y="2578044"/>
            <a:chExt cx="47335" cy="1701912"/>
          </a:xfrm>
        </p:grpSpPr>
        <p:sp>
          <p:nvSpPr>
            <p:cNvPr id="26" name="等腰三角形 25"/>
            <p:cNvSpPr/>
            <p:nvPr/>
          </p:nvSpPr>
          <p:spPr>
            <a:xfrm flipH="1">
              <a:off x="6073140" y="2578044"/>
              <a:ext cx="45719" cy="777350"/>
            </a:xfrm>
            <a:prstGeom prst="triangle">
              <a:avLst/>
            </a:prstGeom>
            <a:noFill/>
            <a:ln>
              <a:solidFill>
                <a:srgbClr val="58708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等腰三角形 26"/>
            <p:cNvSpPr/>
            <p:nvPr/>
          </p:nvSpPr>
          <p:spPr>
            <a:xfrm rot="10800000" flipH="1">
              <a:off x="6074756" y="3502606"/>
              <a:ext cx="45719" cy="777350"/>
            </a:xfrm>
            <a:prstGeom prst="triangle">
              <a:avLst/>
            </a:prstGeom>
            <a:noFill/>
            <a:ln>
              <a:solidFill>
                <a:srgbClr val="58708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806097" y="1321646"/>
            <a:ext cx="3167145" cy="1473869"/>
            <a:chOff x="806097" y="1321646"/>
            <a:chExt cx="3167145" cy="1473869"/>
          </a:xfrm>
        </p:grpSpPr>
        <p:sp>
          <p:nvSpPr>
            <p:cNvPr id="32" name="等腰三角形 31"/>
            <p:cNvSpPr/>
            <p:nvPr/>
          </p:nvSpPr>
          <p:spPr>
            <a:xfrm rot="16200000" flipV="1">
              <a:off x="768555" y="1359188"/>
              <a:ext cx="279700" cy="204616"/>
            </a:xfrm>
            <a:prstGeom prst="triangle">
              <a:avLst>
                <a:gd name="adj" fmla="val 50000"/>
              </a:avLst>
            </a:prstGeom>
            <a:solidFill>
              <a:srgbClr val="587087"/>
            </a:solidFill>
            <a:ln w="9525">
              <a:solidFill>
                <a:srgbClr val="58708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1010713" y="1595186"/>
              <a:ext cx="2962529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200">
                  <a:solidFill>
                    <a:srgbClr val="587087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</a:defRPr>
              </a:lvl1pPr>
            </a:lstStyle>
            <a:p>
              <a:r>
                <a:rPr lang="zh-CN" altLang="en-US" dirty="0"/>
                <a:t>单身的人们啊，每天你想吃什么就吃什么，想喝什么就喝什么，没有人对你说“随便”二字，你也不用费尽心力去取悦对方，“她到底想吃什么啊”；“吃这个她不会不高兴吧”</a:t>
              </a:r>
              <a:r>
                <a:rPr lang="en-US" altLang="zh-CN" dirty="0"/>
                <a:t>········</a:t>
              </a:r>
              <a:r>
                <a:rPr lang="zh-CN" altLang="en-US" dirty="0"/>
                <a:t>你没有这方面的困扰，庆幸吧！</a:t>
              </a: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806097" y="4066389"/>
            <a:ext cx="3167145" cy="1473869"/>
            <a:chOff x="806097" y="4066389"/>
            <a:chExt cx="3167145" cy="1473869"/>
          </a:xfrm>
        </p:grpSpPr>
        <p:sp>
          <p:nvSpPr>
            <p:cNvPr id="35" name="等腰三角形 34"/>
            <p:cNvSpPr/>
            <p:nvPr/>
          </p:nvSpPr>
          <p:spPr>
            <a:xfrm rot="16200000" flipV="1">
              <a:off x="768555" y="4103931"/>
              <a:ext cx="279700" cy="204616"/>
            </a:xfrm>
            <a:prstGeom prst="triangle">
              <a:avLst>
                <a:gd name="adj" fmla="val 50000"/>
              </a:avLst>
            </a:prstGeom>
            <a:solidFill>
              <a:srgbClr val="587087"/>
            </a:solidFill>
            <a:ln w="9525">
              <a:solidFill>
                <a:srgbClr val="58708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1010713" y="4339929"/>
              <a:ext cx="2962529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200">
                  <a:solidFill>
                    <a:srgbClr val="587087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</a:defRPr>
              </a:lvl1pPr>
            </a:lstStyle>
            <a:p>
              <a:r>
                <a:rPr lang="zh-CN" altLang="en-US" dirty="0"/>
                <a:t>单身的人们啊，每天你想吃什么就吃什么，想喝什么就喝什么，没有人对你说“随便”二字，你也不用费尽心力去取悦对方，“她到底想吃什么啊”；“吃这个她不会不高兴吧”</a:t>
              </a:r>
              <a:r>
                <a:rPr lang="en-US" altLang="zh-CN" dirty="0"/>
                <a:t>········</a:t>
              </a:r>
              <a:r>
                <a:rPr lang="zh-CN" altLang="en-US" dirty="0"/>
                <a:t>你没有这方面的困扰，庆幸吧！</a:t>
              </a: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8143033" y="4066389"/>
            <a:ext cx="3177083" cy="1473869"/>
            <a:chOff x="8143033" y="4066389"/>
            <a:chExt cx="3177083" cy="1473869"/>
          </a:xfrm>
        </p:grpSpPr>
        <p:sp>
          <p:nvSpPr>
            <p:cNvPr id="37" name="等腰三角形 36"/>
            <p:cNvSpPr/>
            <p:nvPr/>
          </p:nvSpPr>
          <p:spPr>
            <a:xfrm rot="5400000" flipH="1" flipV="1">
              <a:off x="11077958" y="4103931"/>
              <a:ext cx="279700" cy="204616"/>
            </a:xfrm>
            <a:prstGeom prst="triangle">
              <a:avLst>
                <a:gd name="adj" fmla="val 50000"/>
              </a:avLst>
            </a:prstGeom>
            <a:solidFill>
              <a:srgbClr val="587087"/>
            </a:solidFill>
            <a:ln w="9525">
              <a:solidFill>
                <a:srgbClr val="58708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文本框 37"/>
            <p:cNvSpPr txBox="1"/>
            <p:nvPr/>
          </p:nvSpPr>
          <p:spPr>
            <a:xfrm>
              <a:off x="8143033" y="4339929"/>
              <a:ext cx="2962529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200">
                  <a:solidFill>
                    <a:srgbClr val="587087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</a:defRPr>
              </a:lvl1pPr>
            </a:lstStyle>
            <a:p>
              <a:r>
                <a:rPr lang="zh-CN" altLang="en-US" dirty="0"/>
                <a:t>单身的人们啊，每天你想吃什么就吃什么，想喝什么就喝什么，没有人对你说“随便”二字，你也不用费尽心力去取悦对方，“她到底想吃什么啊”；“吃这个她不会不高兴吧”</a:t>
              </a:r>
              <a:r>
                <a:rPr lang="en-US" altLang="zh-CN" dirty="0"/>
                <a:t>········</a:t>
              </a:r>
              <a:r>
                <a:rPr lang="zh-CN" altLang="en-US" dirty="0"/>
                <a:t>你没有这方面的困扰，庆幸吧！</a:t>
              </a: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8143033" y="1321646"/>
            <a:ext cx="3177083" cy="1473869"/>
            <a:chOff x="8143033" y="1321646"/>
            <a:chExt cx="3177083" cy="1473869"/>
          </a:xfrm>
        </p:grpSpPr>
        <p:sp>
          <p:nvSpPr>
            <p:cNvPr id="39" name="等腰三角形 38"/>
            <p:cNvSpPr/>
            <p:nvPr/>
          </p:nvSpPr>
          <p:spPr>
            <a:xfrm rot="5400000" flipH="1" flipV="1">
              <a:off x="11077958" y="1359188"/>
              <a:ext cx="279700" cy="204616"/>
            </a:xfrm>
            <a:prstGeom prst="triangle">
              <a:avLst>
                <a:gd name="adj" fmla="val 50000"/>
              </a:avLst>
            </a:prstGeom>
            <a:solidFill>
              <a:srgbClr val="587087"/>
            </a:solidFill>
            <a:ln w="9525">
              <a:solidFill>
                <a:srgbClr val="58708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文本框 39"/>
            <p:cNvSpPr txBox="1"/>
            <p:nvPr/>
          </p:nvSpPr>
          <p:spPr>
            <a:xfrm>
              <a:off x="8143033" y="1595186"/>
              <a:ext cx="2962529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200">
                  <a:solidFill>
                    <a:srgbClr val="587087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</a:defRPr>
              </a:lvl1pPr>
            </a:lstStyle>
            <a:p>
              <a:r>
                <a:rPr lang="zh-CN" altLang="en-US" dirty="0"/>
                <a:t>单身的人们啊，每天你想吃什么就吃什么，想喝什么就喝什么，没有人对你说“随便”二字，你也不用费尽心力去取悦对方，“她到底想吃什么啊”；“吃这个她不会不高兴吧”</a:t>
              </a:r>
              <a:r>
                <a:rPr lang="en-US" altLang="zh-CN" dirty="0"/>
                <a:t>········</a:t>
              </a:r>
              <a:r>
                <a:rPr lang="zh-CN" altLang="en-US" dirty="0"/>
                <a:t>你没有这方面的困扰，庆幸吧！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965086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000">
        <p14:prism/>
      </p:transition>
    </mc:Choice>
    <mc:Fallback xmlns="">
      <p:transition spd="slow" advTm="6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5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000"/>
                            </p:stCondLst>
                            <p:childTnLst>
                              <p:par>
                                <p:cTn id="27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单身狗2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725</TotalTime>
  <Words>2630</Words>
  <Application>Microsoft Office PowerPoint</Application>
  <PresentationFormat>宽屏</PresentationFormat>
  <Paragraphs>92</Paragraphs>
  <Slides>17</Slides>
  <Notes>17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3" baseType="lpstr">
      <vt:lpstr>华康海报体W12(P)</vt:lpstr>
      <vt:lpstr>等线</vt:lpstr>
      <vt:lpstr>方正喵呜体</vt:lpstr>
      <vt:lpstr>Arial</vt:lpstr>
      <vt:lpstr>等线 Light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单身狗2</dc:title>
  <dc:creator>微软用户</dc:creator>
  <cp:lastModifiedBy>Administrator</cp:lastModifiedBy>
  <cp:revision>101</cp:revision>
  <dcterms:created xsi:type="dcterms:W3CDTF">2016-11-03T03:51:35Z</dcterms:created>
  <dcterms:modified xsi:type="dcterms:W3CDTF">2018-06-01T06:26:34Z</dcterms:modified>
</cp:coreProperties>
</file>