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5"/>
  </p:notesMasterIdLst>
  <p:sldIdLst>
    <p:sldId id="256" r:id="rId4"/>
    <p:sldId id="257" r:id="rId5"/>
    <p:sldId id="258" r:id="rId6"/>
    <p:sldId id="263" r:id="rId7"/>
    <p:sldId id="271" r:id="rId8"/>
    <p:sldId id="273" r:id="rId9"/>
    <p:sldId id="259" r:id="rId10"/>
    <p:sldId id="265" r:id="rId11"/>
    <p:sldId id="272" r:id="rId12"/>
    <p:sldId id="268" r:id="rId13"/>
    <p:sldId id="260" r:id="rId14"/>
    <p:sldId id="269" r:id="rId15"/>
    <p:sldId id="264" r:id="rId16"/>
    <p:sldId id="266" r:id="rId17"/>
    <p:sldId id="261" r:id="rId18"/>
    <p:sldId id="267" r:id="rId19"/>
    <p:sldId id="270" r:id="rId20"/>
    <p:sldId id="274" r:id="rId21"/>
    <p:sldId id="262" r:id="rId22"/>
    <p:sldId id="276" r:id="rId23"/>
    <p:sldId id="275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orient="horz" pos="3974">
          <p15:clr>
            <a:srgbClr val="A4A3A4"/>
          </p15:clr>
        </p15:guide>
        <p15:guide id="3" orient="horz" pos="663">
          <p15:clr>
            <a:srgbClr val="A4A3A4"/>
          </p15:clr>
        </p15:guide>
        <p15:guide id="4" pos="3840">
          <p15:clr>
            <a:srgbClr val="A4A3A4"/>
          </p15:clr>
        </p15:guide>
        <p15:guide id="5" pos="551">
          <p15:clr>
            <a:srgbClr val="A4A3A4"/>
          </p15:clr>
        </p15:guide>
        <p15:guide id="6" pos="71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28E"/>
    <a:srgbClr val="0B158D"/>
    <a:srgbClr val="A9875A"/>
    <a:srgbClr val="8C1F18"/>
    <a:srgbClr val="FDDD99"/>
    <a:srgbClr val="7FA9A0"/>
    <a:srgbClr val="FECC71"/>
    <a:srgbClr val="896F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83"/>
        <p:guide orient="horz" pos="3974"/>
        <p:guide orient="horz" pos="663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5AC710CE-D5B2-40D4-BE6A-F815BFA08A18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F9CB577E-5E34-423F-B9EA-0B0721671D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244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493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429D11-9F40-4921-93D0-37E71BB9BE80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B1B14D-DDB3-458A-8EDB-BBE4A886D9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61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CD14A1-298F-43BA-86B9-1B1259071F31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3917A-0A7E-4FE5-B0B5-5EDD922772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443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E4FF52-452B-4500-9C4C-6E27FC1836C3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EC6BF-CEC5-4B91-B443-0AD9671553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545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743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384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654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894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487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731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939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11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6C94C7-6005-4AF4-A5D6-B6196AA8EDC6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CB44E-D430-42D4-B524-826AE48627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96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365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0064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0973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324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6119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7110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080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472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365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272A89-D43A-4EB0-A939-97DA175469D7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A4B9F-8D4D-4F2C-848B-B2AE08831B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0108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2575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690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276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697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DD468C-1E6B-49B7-9A6A-AAE54AFDA193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69BC7-6E85-4EFF-9D99-976E51A7C3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516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2E3924-9281-4759-AE4F-D7C8E0BB6E73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75A6B-6F6A-494C-BCD4-964949E0E6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736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0B09F2-89E0-404D-9301-1FE6B24425B4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36DB6-A16E-4948-A0C9-7B3FDA11B0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826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4EDAC-5771-46D6-A007-909D9E219CBB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DD762-F323-43BE-907B-A57AAD4EDC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38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3CA547-8C15-41EB-845C-E8C3F3D31B8E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9D54A-C1C7-428C-BF40-F51B070551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989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A5C51F-32FA-493F-84FD-49FBCC6C9543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5E05D-9B71-48AA-A703-469397696F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8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</a:defRPr>
            </a:lvl1pPr>
          </a:lstStyle>
          <a:p>
            <a:fld id="{D75076F8-10D7-491B-A3A8-7570995679D7}" type="datetimeFigureOut">
              <a:rPr lang="zh-CN" altLang="en-US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</a:defRPr>
            </a:lvl1pPr>
          </a:lstStyle>
          <a:p>
            <a:fld id="{C1EC16B3-FCE3-48B1-ABE8-2632DFC2583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fontAlgn="auto">
                <a:spcBef>
                  <a:spcPts val="0"/>
                </a:spcBef>
                <a:spcAft>
                  <a:spcPts val="0"/>
                </a:spcAft>
              </a:pPr>
              <a:t>2017/3/6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52772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1DAEDD4-642A-46B3-9FB2-A65B34D35797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2017/3/6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B0B5773-CCB3-4323-998A-8607E0AC9EFA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702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-211138"/>
            <a:ext cx="7788275" cy="7300913"/>
            <a:chOff x="2" y="-211625"/>
            <a:chExt cx="7788487" cy="7301098"/>
          </a:xfrm>
        </p:grpSpPr>
        <p:sp>
          <p:nvSpPr>
            <p:cNvPr id="33" name="任意多边形 32"/>
            <p:cNvSpPr/>
            <p:nvPr/>
          </p:nvSpPr>
          <p:spPr>
            <a:xfrm>
              <a:off x="2" y="-482"/>
              <a:ext cx="7788487" cy="6858174"/>
            </a:xfrm>
            <a:custGeom>
              <a:avLst/>
              <a:gdLst>
                <a:gd name="connsiteX0" fmla="*/ 7788487 w 7788487"/>
                <a:gd name="connsiteY0" fmla="*/ 0 h 6858001"/>
                <a:gd name="connsiteX1" fmla="*/ 6324365 w 7788487"/>
                <a:gd name="connsiteY1" fmla="*/ 3952160 h 6858001"/>
                <a:gd name="connsiteX2" fmla="*/ 1432515 w 7788487"/>
                <a:gd name="connsiteY2" fmla="*/ 3952159 h 6858001"/>
                <a:gd name="connsiteX3" fmla="*/ 1164793 w 7788487"/>
                <a:gd name="connsiteY3" fmla="*/ 4660045 h 6858001"/>
                <a:gd name="connsiteX4" fmla="*/ 6062121 w 7788487"/>
                <a:gd name="connsiteY4" fmla="*/ 4660044 h 6858001"/>
                <a:gd name="connsiteX5" fmla="*/ 5247864 w 7788487"/>
                <a:gd name="connsiteY5" fmla="*/ 6858001 h 6858001"/>
                <a:gd name="connsiteX6" fmla="*/ 0 w 7788487"/>
                <a:gd name="connsiteY6" fmla="*/ 6858001 h 6858001"/>
                <a:gd name="connsiteX7" fmla="*/ 0 w 7788487"/>
                <a:gd name="connsiteY7" fmla="*/ 4213894 h 6858001"/>
                <a:gd name="connsiteX8" fmla="*/ 1561084 w 7788487"/>
                <a:gd name="connsiteY8" fmla="*/ 1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88487" h="6858001">
                  <a:moveTo>
                    <a:pt x="7788487" y="0"/>
                  </a:moveTo>
                  <a:lnTo>
                    <a:pt x="6324365" y="3952160"/>
                  </a:lnTo>
                  <a:lnTo>
                    <a:pt x="1432515" y="3952159"/>
                  </a:lnTo>
                  <a:lnTo>
                    <a:pt x="1164793" y="4660045"/>
                  </a:lnTo>
                  <a:lnTo>
                    <a:pt x="6062121" y="4660044"/>
                  </a:lnTo>
                  <a:lnTo>
                    <a:pt x="5247864" y="6858001"/>
                  </a:lnTo>
                  <a:lnTo>
                    <a:pt x="0" y="6858001"/>
                  </a:lnTo>
                  <a:lnTo>
                    <a:pt x="0" y="4213894"/>
                  </a:lnTo>
                  <a:lnTo>
                    <a:pt x="1561084" y="1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 rot="1212789">
              <a:off x="1541507" y="-211625"/>
              <a:ext cx="842985" cy="2138417"/>
            </a:xfrm>
            <a:custGeom>
              <a:avLst/>
              <a:gdLst>
                <a:gd name="connsiteX0" fmla="*/ 0 w 843865"/>
                <a:gd name="connsiteY0" fmla="*/ 310702 h 2138169"/>
                <a:gd name="connsiteX1" fmla="*/ 843865 w 843865"/>
                <a:gd name="connsiteY1" fmla="*/ 0 h 2138169"/>
                <a:gd name="connsiteX2" fmla="*/ 843865 w 843865"/>
                <a:gd name="connsiteY2" fmla="*/ 1827467 h 2138169"/>
                <a:gd name="connsiteX3" fmla="*/ 0 w 843865"/>
                <a:gd name="connsiteY3" fmla="*/ 2138169 h 213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2138169">
                  <a:moveTo>
                    <a:pt x="0" y="310702"/>
                  </a:moveTo>
                  <a:lnTo>
                    <a:pt x="843865" y="0"/>
                  </a:lnTo>
                  <a:lnTo>
                    <a:pt x="843865" y="1827467"/>
                  </a:lnTo>
                  <a:lnTo>
                    <a:pt x="0" y="213816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 rot="1212789">
              <a:off x="4464174" y="4870092"/>
              <a:ext cx="844573" cy="2219381"/>
            </a:xfrm>
            <a:custGeom>
              <a:avLst/>
              <a:gdLst>
                <a:gd name="connsiteX0" fmla="*/ 213107 w 843865"/>
                <a:gd name="connsiteY0" fmla="*/ 232238 h 2218818"/>
                <a:gd name="connsiteX1" fmla="*/ 843865 w 843865"/>
                <a:gd name="connsiteY1" fmla="*/ 0 h 2218818"/>
                <a:gd name="connsiteX2" fmla="*/ 843865 w 843865"/>
                <a:gd name="connsiteY2" fmla="*/ 1874383 h 2218818"/>
                <a:gd name="connsiteX3" fmla="*/ 0 w 843865"/>
                <a:gd name="connsiteY3" fmla="*/ 2218818 h 2218818"/>
                <a:gd name="connsiteX4" fmla="*/ 0 w 843865"/>
                <a:gd name="connsiteY4" fmla="*/ 319220 h 221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865" h="2218818">
                  <a:moveTo>
                    <a:pt x="213107" y="232238"/>
                  </a:moveTo>
                  <a:lnTo>
                    <a:pt x="843865" y="0"/>
                  </a:lnTo>
                  <a:lnTo>
                    <a:pt x="843865" y="1874383"/>
                  </a:lnTo>
                  <a:lnTo>
                    <a:pt x="0" y="2218818"/>
                  </a:lnTo>
                  <a:lnTo>
                    <a:pt x="0" y="319220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 rot="1212789">
              <a:off x="2714701" y="-62396"/>
              <a:ext cx="187330" cy="977926"/>
            </a:xfrm>
            <a:custGeom>
              <a:avLst/>
              <a:gdLst>
                <a:gd name="connsiteX0" fmla="*/ 0 w 187350"/>
                <a:gd name="connsiteY0" fmla="*/ 68980 h 978181"/>
                <a:gd name="connsiteX1" fmla="*/ 187350 w 187350"/>
                <a:gd name="connsiteY1" fmla="*/ 0 h 978181"/>
                <a:gd name="connsiteX2" fmla="*/ 187350 w 187350"/>
                <a:gd name="connsiteY2" fmla="*/ 909200 h 978181"/>
                <a:gd name="connsiteX3" fmla="*/ 0 w 187350"/>
                <a:gd name="connsiteY3" fmla="*/ 978181 h 9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978181">
                  <a:moveTo>
                    <a:pt x="0" y="68980"/>
                  </a:moveTo>
                  <a:lnTo>
                    <a:pt x="187350" y="0"/>
                  </a:lnTo>
                  <a:lnTo>
                    <a:pt x="187350" y="909200"/>
                  </a:lnTo>
                  <a:lnTo>
                    <a:pt x="0" y="978181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 rot="1212789">
              <a:off x="3948222" y="5916281"/>
              <a:ext cx="187330" cy="1012851"/>
            </a:xfrm>
            <a:custGeom>
              <a:avLst/>
              <a:gdLst>
                <a:gd name="connsiteX0" fmla="*/ 34446 w 187350"/>
                <a:gd name="connsiteY0" fmla="*/ 56298 h 1013399"/>
                <a:gd name="connsiteX1" fmla="*/ 187350 w 187350"/>
                <a:gd name="connsiteY1" fmla="*/ 0 h 1013399"/>
                <a:gd name="connsiteX2" fmla="*/ 187350 w 187350"/>
                <a:gd name="connsiteY2" fmla="*/ 944418 h 1013399"/>
                <a:gd name="connsiteX3" fmla="*/ 0 w 187350"/>
                <a:gd name="connsiteY3" fmla="*/ 1013399 h 1013399"/>
                <a:gd name="connsiteX4" fmla="*/ 0 w 187350"/>
                <a:gd name="connsiteY4" fmla="*/ 89009 h 101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350" h="1013399">
                  <a:moveTo>
                    <a:pt x="34446" y="56298"/>
                  </a:moveTo>
                  <a:lnTo>
                    <a:pt x="187350" y="0"/>
                  </a:lnTo>
                  <a:lnTo>
                    <a:pt x="187350" y="944418"/>
                  </a:lnTo>
                  <a:lnTo>
                    <a:pt x="0" y="1013399"/>
                  </a:lnTo>
                  <a:lnTo>
                    <a:pt x="0" y="89009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77925" y="2963863"/>
            <a:ext cx="7566025" cy="1714500"/>
            <a:chOff x="1178640" y="2963779"/>
            <a:chExt cx="7566007" cy="1714343"/>
          </a:xfrm>
        </p:grpSpPr>
        <p:sp>
          <p:nvSpPr>
            <p:cNvPr id="36" name="任意多边形 35"/>
            <p:cNvSpPr/>
            <p:nvPr/>
          </p:nvSpPr>
          <p:spPr>
            <a:xfrm>
              <a:off x="1178640" y="2963779"/>
              <a:ext cx="7566007" cy="1696882"/>
            </a:xfrm>
            <a:custGeom>
              <a:avLst/>
              <a:gdLst>
                <a:gd name="connsiteX0" fmla="*/ 5527221 w 7566007"/>
                <a:gd name="connsiteY0" fmla="*/ 0 h 1697121"/>
                <a:gd name="connsiteX1" fmla="*/ 7566007 w 7566007"/>
                <a:gd name="connsiteY1" fmla="*/ 0 h 1697121"/>
                <a:gd name="connsiteX2" fmla="*/ 6956146 w 7566007"/>
                <a:gd name="connsiteY2" fmla="*/ 1697121 h 1697121"/>
                <a:gd name="connsiteX3" fmla="*/ 6540498 w 7566007"/>
                <a:gd name="connsiteY3" fmla="*/ 1697121 h 1697121"/>
                <a:gd name="connsiteX4" fmla="*/ 4917360 w 7566007"/>
                <a:gd name="connsiteY4" fmla="*/ 1697121 h 1697121"/>
                <a:gd name="connsiteX5" fmla="*/ 0 w 7566007"/>
                <a:gd name="connsiteY5" fmla="*/ 1697121 h 1697121"/>
                <a:gd name="connsiteX6" fmla="*/ 253288 w 7566007"/>
                <a:gd name="connsiteY6" fmla="*/ 992271 h 1697121"/>
                <a:gd name="connsiteX7" fmla="*/ 5170648 w 7566007"/>
                <a:gd name="connsiteY7" fmla="*/ 992271 h 169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66007" h="1697121">
                  <a:moveTo>
                    <a:pt x="5527221" y="0"/>
                  </a:moveTo>
                  <a:lnTo>
                    <a:pt x="7566007" y="0"/>
                  </a:lnTo>
                  <a:lnTo>
                    <a:pt x="6956146" y="1697121"/>
                  </a:lnTo>
                  <a:lnTo>
                    <a:pt x="6540498" y="1697121"/>
                  </a:lnTo>
                  <a:lnTo>
                    <a:pt x="4917360" y="1697121"/>
                  </a:lnTo>
                  <a:lnTo>
                    <a:pt x="0" y="1697121"/>
                  </a:lnTo>
                  <a:lnTo>
                    <a:pt x="253288" y="992271"/>
                  </a:lnTo>
                  <a:lnTo>
                    <a:pt x="5170648" y="99227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2062" name="矩形 8"/>
            <p:cNvSpPr>
              <a:spLocks noChangeArrowheads="1"/>
            </p:cNvSpPr>
            <p:nvPr/>
          </p:nvSpPr>
          <p:spPr bwMode="auto">
            <a:xfrm>
              <a:off x="1184988" y="3939458"/>
              <a:ext cx="720569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0" lang="en-US" altLang="zh-CN" sz="4100" b="1" i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 TEMPLATE </a:t>
              </a:r>
            </a:p>
          </p:txBody>
        </p:sp>
      </p:grp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670050" y="2079625"/>
            <a:ext cx="8091488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0" lang="en-US" altLang="zh-CN" sz="6900" b="1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EUROPEAN</a:t>
            </a:r>
            <a:endParaRPr kumimoji="0" lang="zh-CN" altLang="en-US" sz="6900" b="1" i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322388" y="3079750"/>
            <a:ext cx="7038975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0" lang="en-US" altLang="zh-CN" sz="8800" b="1" i="1">
                <a:solidFill>
                  <a:schemeClr val="bg2"/>
                </a:solidFill>
                <a:latin typeface="汉仪综艺体简" charset="-122"/>
                <a:ea typeface="汉仪综艺体简" charset="-122"/>
              </a:rPr>
              <a:t>BUSINE</a:t>
            </a:r>
            <a:r>
              <a:rPr kumimoji="0" lang="en-US" altLang="zh-CN" sz="8800" b="1" i="1">
                <a:solidFill>
                  <a:schemeClr val="bg1"/>
                </a:solidFill>
                <a:latin typeface="汉仪综艺体简" charset="-122"/>
                <a:ea typeface="汉仪综艺体简" charset="-122"/>
              </a:rPr>
              <a:t>SS</a:t>
            </a:r>
            <a:endParaRPr kumimoji="0" lang="zh-CN" altLang="en-US" sz="8800" b="1" i="1">
              <a:solidFill>
                <a:schemeClr val="bg1"/>
              </a:solidFill>
              <a:latin typeface="汉仪综艺体简" charset="-122"/>
              <a:ea typeface="汉仪综艺体简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 rot="1212789">
            <a:off x="11744325" y="2573338"/>
            <a:ext cx="77788" cy="2605087"/>
          </a:xfrm>
          <a:custGeom>
            <a:avLst/>
            <a:gdLst>
              <a:gd name="connsiteX0" fmla="*/ 0 w 78489"/>
              <a:gd name="connsiteY0" fmla="*/ 0 h 2606069"/>
              <a:gd name="connsiteX1" fmla="*/ 78489 w 78489"/>
              <a:gd name="connsiteY1" fmla="*/ 213175 h 2606069"/>
              <a:gd name="connsiteX2" fmla="*/ 78489 w 78489"/>
              <a:gd name="connsiteY2" fmla="*/ 2577171 h 2606069"/>
              <a:gd name="connsiteX3" fmla="*/ 0 w 78489"/>
              <a:gd name="connsiteY3" fmla="*/ 2606069 h 2606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489" h="2606069">
                <a:moveTo>
                  <a:pt x="0" y="0"/>
                </a:moveTo>
                <a:lnTo>
                  <a:pt x="78489" y="213175"/>
                </a:lnTo>
                <a:lnTo>
                  <a:pt x="78489" y="2577171"/>
                </a:lnTo>
                <a:lnTo>
                  <a:pt x="0" y="2606069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01" name="任意多边形 100"/>
          <p:cNvSpPr/>
          <p:nvPr/>
        </p:nvSpPr>
        <p:spPr>
          <a:xfrm rot="1212789">
            <a:off x="317500" y="1619250"/>
            <a:ext cx="71438" cy="2239963"/>
          </a:xfrm>
          <a:custGeom>
            <a:avLst/>
            <a:gdLst>
              <a:gd name="connsiteX0" fmla="*/ 0 w 71366"/>
              <a:gd name="connsiteY0" fmla="*/ 26276 h 2240242"/>
              <a:gd name="connsiteX1" fmla="*/ 71366 w 71366"/>
              <a:gd name="connsiteY1" fmla="*/ 0 h 2240242"/>
              <a:gd name="connsiteX2" fmla="*/ 71366 w 71366"/>
              <a:gd name="connsiteY2" fmla="*/ 2240242 h 2240242"/>
              <a:gd name="connsiteX3" fmla="*/ 0 w 71366"/>
              <a:gd name="connsiteY3" fmla="*/ 2046412 h 22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66" h="2240242">
                <a:moveTo>
                  <a:pt x="0" y="26276"/>
                </a:moveTo>
                <a:lnTo>
                  <a:pt x="71366" y="0"/>
                </a:lnTo>
                <a:lnTo>
                  <a:pt x="71366" y="2240242"/>
                </a:lnTo>
                <a:lnTo>
                  <a:pt x="0" y="2046412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1450638" y="3179763"/>
            <a:ext cx="1312862" cy="4032250"/>
            <a:chOff x="11450906" y="3180398"/>
            <a:chExt cx="1313189" cy="4031226"/>
          </a:xfrm>
        </p:grpSpPr>
        <p:sp>
          <p:nvSpPr>
            <p:cNvPr id="40" name="任意多边形 39"/>
            <p:cNvSpPr/>
            <p:nvPr/>
          </p:nvSpPr>
          <p:spPr>
            <a:xfrm rot="1219663">
              <a:off x="11450906" y="3180398"/>
              <a:ext cx="1313189" cy="4031226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 rot="1219663">
              <a:off x="11744666" y="4573869"/>
              <a:ext cx="814591" cy="2504439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776483" y="2857461"/>
            <a:ext cx="4869145" cy="100090"/>
            <a:chOff x="1776483" y="2857461"/>
            <a:chExt cx="4869145" cy="100090"/>
          </a:xfrm>
          <a:solidFill>
            <a:schemeClr val="accent1">
              <a:alpha val="59000"/>
            </a:schemeClr>
          </a:solidFill>
        </p:grpSpPr>
        <p:sp>
          <p:nvSpPr>
            <p:cNvPr id="125" name="圆角矩形 124"/>
            <p:cNvSpPr/>
            <p:nvPr/>
          </p:nvSpPr>
          <p:spPr>
            <a:xfrm flipV="1">
              <a:off x="3661755" y="2857461"/>
              <a:ext cx="1115550" cy="10009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1776483" y="2884647"/>
              <a:ext cx="2004549" cy="45719"/>
            </a:xfrm>
            <a:custGeom>
              <a:avLst/>
              <a:gdLst>
                <a:gd name="connsiteX0" fmla="*/ 15947 w 2004549"/>
                <a:gd name="connsiteY0" fmla="*/ 0 h 45719"/>
                <a:gd name="connsiteX1" fmla="*/ 2004549 w 2004549"/>
                <a:gd name="connsiteY1" fmla="*/ 0 h 45719"/>
                <a:gd name="connsiteX2" fmla="*/ 2004549 w 2004549"/>
                <a:gd name="connsiteY2" fmla="*/ 45719 h 45719"/>
                <a:gd name="connsiteX3" fmla="*/ 0 w 2004549"/>
                <a:gd name="connsiteY3" fmla="*/ 45719 h 45719"/>
                <a:gd name="connsiteX4" fmla="*/ 0 w 2004549"/>
                <a:gd name="connsiteY4" fmla="*/ 45665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549" h="45719">
                  <a:moveTo>
                    <a:pt x="15947" y="0"/>
                  </a:moveTo>
                  <a:lnTo>
                    <a:pt x="2004549" y="0"/>
                  </a:lnTo>
                  <a:lnTo>
                    <a:pt x="2004549" y="45719"/>
                  </a:lnTo>
                  <a:lnTo>
                    <a:pt x="0" y="45719"/>
                  </a:lnTo>
                  <a:lnTo>
                    <a:pt x="0" y="456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4645329" y="2884647"/>
              <a:ext cx="2000299" cy="45719"/>
            </a:xfrm>
            <a:custGeom>
              <a:avLst/>
              <a:gdLst>
                <a:gd name="connsiteX0" fmla="*/ 0 w 2000299"/>
                <a:gd name="connsiteY0" fmla="*/ 0 h 45719"/>
                <a:gd name="connsiteX1" fmla="*/ 2000299 w 2000299"/>
                <a:gd name="connsiteY1" fmla="*/ 0 h 45719"/>
                <a:gd name="connsiteX2" fmla="*/ 1984334 w 2000299"/>
                <a:gd name="connsiteY2" fmla="*/ 45719 h 45719"/>
                <a:gd name="connsiteX3" fmla="*/ 0 w 2000299"/>
                <a:gd name="connsiteY3" fmla="*/ 45719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99" h="45719">
                  <a:moveTo>
                    <a:pt x="0" y="0"/>
                  </a:moveTo>
                  <a:lnTo>
                    <a:pt x="2000299" y="0"/>
                  </a:lnTo>
                  <a:lnTo>
                    <a:pt x="1984334" y="45719"/>
                  </a:lnTo>
                  <a:lnTo>
                    <a:pt x="0" y="457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sp>
        <p:nvSpPr>
          <p:cNvPr id="153" name="任意多边形 152"/>
          <p:cNvSpPr/>
          <p:nvPr/>
        </p:nvSpPr>
        <p:spPr>
          <a:xfrm rot="1212789">
            <a:off x="7350125" y="-120650"/>
            <a:ext cx="71438" cy="3113088"/>
          </a:xfrm>
          <a:custGeom>
            <a:avLst/>
            <a:gdLst>
              <a:gd name="connsiteX0" fmla="*/ 71366 w 71366"/>
              <a:gd name="connsiteY0" fmla="*/ 0 h 3113938"/>
              <a:gd name="connsiteX1" fmla="*/ 71366 w 71366"/>
              <a:gd name="connsiteY1" fmla="*/ 3087662 h 3113938"/>
              <a:gd name="connsiteX2" fmla="*/ 0 w 71366"/>
              <a:gd name="connsiteY2" fmla="*/ 3113938 h 3113938"/>
              <a:gd name="connsiteX3" fmla="*/ 0 w 71366"/>
              <a:gd name="connsiteY3" fmla="*/ 36466 h 3113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66" h="3113938">
                <a:moveTo>
                  <a:pt x="71366" y="0"/>
                </a:moveTo>
                <a:lnTo>
                  <a:pt x="71366" y="3087662"/>
                </a:lnTo>
                <a:lnTo>
                  <a:pt x="0" y="3113938"/>
                </a:lnTo>
                <a:lnTo>
                  <a:pt x="0" y="36466"/>
                </a:lnTo>
                <a:close/>
              </a:path>
            </a:pathLst>
          </a:cu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935038" y="1390650"/>
            <a:ext cx="2998787" cy="2798763"/>
            <a:chOff x="935730" y="1390650"/>
            <a:chExt cx="2998861" cy="2799218"/>
          </a:xfrm>
        </p:grpSpPr>
        <p:sp>
          <p:nvSpPr>
            <p:cNvPr id="4" name="矩形 3"/>
            <p:cNvSpPr/>
            <p:nvPr/>
          </p:nvSpPr>
          <p:spPr>
            <a:xfrm>
              <a:off x="935730" y="1390650"/>
              <a:ext cx="2998861" cy="2799218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9525">
              <a:solidFill>
                <a:srgbClr val="E0E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 useBgFill="1">
          <p:nvSpPr>
            <p:cNvPr id="5" name="矩形 4"/>
            <p:cNvSpPr/>
            <p:nvPr/>
          </p:nvSpPr>
          <p:spPr>
            <a:xfrm>
              <a:off x="1164336" y="1541488"/>
              <a:ext cx="2541650" cy="19418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1289" name="矩形 13"/>
            <p:cNvSpPr>
              <a:spLocks noChangeArrowheads="1"/>
            </p:cNvSpPr>
            <p:nvPr/>
          </p:nvSpPr>
          <p:spPr bwMode="auto">
            <a:xfrm>
              <a:off x="998324" y="3635068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95813" y="1390650"/>
            <a:ext cx="3000375" cy="2798763"/>
            <a:chOff x="4596569" y="1390650"/>
            <a:chExt cx="2998861" cy="2799218"/>
          </a:xfrm>
        </p:grpSpPr>
        <p:sp>
          <p:nvSpPr>
            <p:cNvPr id="7" name="矩形 6"/>
            <p:cNvSpPr/>
            <p:nvPr/>
          </p:nvSpPr>
          <p:spPr>
            <a:xfrm>
              <a:off x="4596569" y="1390650"/>
              <a:ext cx="2998861" cy="2799218"/>
            </a:xfrm>
            <a:prstGeom prst="rect">
              <a:avLst/>
            </a:prstGeom>
            <a:solidFill>
              <a:schemeClr val="bg2">
                <a:alpha val="77000"/>
              </a:schemeClr>
            </a:solidFill>
            <a:ln w="9525">
              <a:solidFill>
                <a:srgbClr val="E0E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 useBgFill="1">
          <p:nvSpPr>
            <p:cNvPr id="8" name="矩形 7"/>
            <p:cNvSpPr/>
            <p:nvPr/>
          </p:nvSpPr>
          <p:spPr>
            <a:xfrm>
              <a:off x="4825054" y="1541488"/>
              <a:ext cx="2541892" cy="19418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1286" name="矩形 14"/>
            <p:cNvSpPr>
              <a:spLocks noChangeArrowheads="1"/>
            </p:cNvSpPr>
            <p:nvPr/>
          </p:nvSpPr>
          <p:spPr bwMode="auto">
            <a:xfrm>
              <a:off x="4659163" y="3635068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8258175" y="1390650"/>
            <a:ext cx="2998788" cy="2798763"/>
            <a:chOff x="8257408" y="1390650"/>
            <a:chExt cx="2998861" cy="2799218"/>
          </a:xfrm>
        </p:grpSpPr>
        <p:sp>
          <p:nvSpPr>
            <p:cNvPr id="10" name="矩形 9"/>
            <p:cNvSpPr/>
            <p:nvPr/>
          </p:nvSpPr>
          <p:spPr>
            <a:xfrm>
              <a:off x="8257408" y="1390650"/>
              <a:ext cx="2998861" cy="2799218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9525">
              <a:solidFill>
                <a:srgbClr val="E0E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 useBgFill="1">
          <p:nvSpPr>
            <p:cNvPr id="11" name="矩形 10"/>
            <p:cNvSpPr/>
            <p:nvPr/>
          </p:nvSpPr>
          <p:spPr>
            <a:xfrm>
              <a:off x="8486014" y="1541488"/>
              <a:ext cx="2541650" cy="19418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1283" name="矩形 15"/>
            <p:cNvSpPr>
              <a:spLocks noChangeArrowheads="1"/>
            </p:cNvSpPr>
            <p:nvPr/>
          </p:nvSpPr>
          <p:spPr bwMode="auto">
            <a:xfrm>
              <a:off x="8312409" y="3635068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20750" y="4722813"/>
            <a:ext cx="10447338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22325" y="5060950"/>
            <a:ext cx="104441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2000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</a:t>
            </a:r>
            <a:r>
              <a:rPr kumimoji="0" lang="en-US" altLang="zh-CN" sz="2000" b="1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kumimoji="0" lang="en-US" altLang="zh-CN" sz="2000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nc., (NASDAQ: AAPL) formerly Apple Computer Inc., is an American multinational corporation which designs and manufactures consumer electronics and software products.</a:t>
            </a:r>
            <a:endParaRPr kumimoji="0" lang="zh-CN" altLang="en-US" sz="2000" i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376613" y="241300"/>
            <a:ext cx="5438775" cy="646113"/>
            <a:chOff x="492673" y="240871"/>
            <a:chExt cx="5438989" cy="646331"/>
          </a:xfrm>
        </p:grpSpPr>
        <p:sp>
          <p:nvSpPr>
            <p:cNvPr id="11276" name="矩形 19"/>
            <p:cNvSpPr>
              <a:spLocks noChangeArrowheads="1"/>
            </p:cNvSpPr>
            <p:nvPr/>
          </p:nvSpPr>
          <p:spPr bwMode="auto">
            <a:xfrm>
              <a:off x="49267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11277" name="组合 20"/>
            <p:cNvGrpSpPr>
              <a:grpSpLocks/>
            </p:cNvGrpSpPr>
            <p:nvPr/>
          </p:nvGrpSpPr>
          <p:grpSpPr bwMode="auto">
            <a:xfrm>
              <a:off x="593354" y="764082"/>
              <a:ext cx="5218577" cy="100090"/>
              <a:chOff x="4076700" y="1127721"/>
              <a:chExt cx="4015741" cy="100090"/>
            </a:xfrm>
          </p:grpSpPr>
          <p:sp>
            <p:nvSpPr>
              <p:cNvPr id="22" name="圆角矩形 21"/>
              <p:cNvSpPr/>
              <p:nvPr/>
            </p:nvSpPr>
            <p:spPr>
              <a:xfrm flipV="1">
                <a:off x="5547047" y="1126974"/>
                <a:ext cx="1115361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4076188" y="1153970"/>
                <a:ext cx="1589358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530470" y="1153970"/>
                <a:ext cx="1562481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sp>
        <p:nvSpPr>
          <p:cNvPr id="25" name="任意多边形 24"/>
          <p:cNvSpPr/>
          <p:nvPr/>
        </p:nvSpPr>
        <p:spPr>
          <a:xfrm rot="1212789">
            <a:off x="10482263" y="-222250"/>
            <a:ext cx="844550" cy="1503363"/>
          </a:xfrm>
          <a:custGeom>
            <a:avLst/>
            <a:gdLst>
              <a:gd name="connsiteX0" fmla="*/ 843865 w 843865"/>
              <a:gd name="connsiteY0" fmla="*/ 0 h 1503952"/>
              <a:gd name="connsiteX1" fmla="*/ 843865 w 843865"/>
              <a:gd name="connsiteY1" fmla="*/ 1193250 h 1503952"/>
              <a:gd name="connsiteX2" fmla="*/ 0 w 843865"/>
              <a:gd name="connsiteY2" fmla="*/ 1503952 h 1503952"/>
              <a:gd name="connsiteX3" fmla="*/ 0 w 843865"/>
              <a:gd name="connsiteY3" fmla="*/ 310702 h 150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1503952">
                <a:moveTo>
                  <a:pt x="843865" y="0"/>
                </a:moveTo>
                <a:lnTo>
                  <a:pt x="843865" y="1193250"/>
                </a:lnTo>
                <a:lnTo>
                  <a:pt x="0" y="1503952"/>
                </a:lnTo>
                <a:lnTo>
                  <a:pt x="0" y="310702"/>
                </a:lnTo>
                <a:close/>
              </a:path>
            </a:pathLst>
          </a:cu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6" name="任意多边形 25"/>
          <p:cNvSpPr/>
          <p:nvPr/>
        </p:nvSpPr>
        <p:spPr>
          <a:xfrm rot="1212789">
            <a:off x="11561763" y="-90488"/>
            <a:ext cx="187325" cy="890588"/>
          </a:xfrm>
          <a:custGeom>
            <a:avLst/>
            <a:gdLst>
              <a:gd name="connsiteX0" fmla="*/ 0 w 187350"/>
              <a:gd name="connsiteY0" fmla="*/ 68980 h 890129"/>
              <a:gd name="connsiteX1" fmla="*/ 187350 w 187350"/>
              <a:gd name="connsiteY1" fmla="*/ 0 h 890129"/>
              <a:gd name="connsiteX2" fmla="*/ 187350 w 187350"/>
              <a:gd name="connsiteY2" fmla="*/ 821149 h 890129"/>
              <a:gd name="connsiteX3" fmla="*/ 0 w 187350"/>
              <a:gd name="connsiteY3" fmla="*/ 890129 h 89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890129">
                <a:moveTo>
                  <a:pt x="0" y="68980"/>
                </a:moveTo>
                <a:lnTo>
                  <a:pt x="187350" y="0"/>
                </a:lnTo>
                <a:lnTo>
                  <a:pt x="187350" y="821149"/>
                </a:lnTo>
                <a:lnTo>
                  <a:pt x="0" y="890129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7" name="任意多边形 26"/>
          <p:cNvSpPr/>
          <p:nvPr/>
        </p:nvSpPr>
        <p:spPr>
          <a:xfrm rot="1212789">
            <a:off x="785813" y="6134100"/>
            <a:ext cx="842962" cy="925513"/>
          </a:xfrm>
          <a:custGeom>
            <a:avLst/>
            <a:gdLst>
              <a:gd name="connsiteX0" fmla="*/ 0 w 843865"/>
              <a:gd name="connsiteY0" fmla="*/ 310701 h 924544"/>
              <a:gd name="connsiteX1" fmla="*/ 843865 w 843865"/>
              <a:gd name="connsiteY1" fmla="*/ 0 h 924544"/>
              <a:gd name="connsiteX2" fmla="*/ 843865 w 843865"/>
              <a:gd name="connsiteY2" fmla="*/ 580109 h 924544"/>
              <a:gd name="connsiteX3" fmla="*/ 0 w 843865"/>
              <a:gd name="connsiteY3" fmla="*/ 924544 h 92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924544">
                <a:moveTo>
                  <a:pt x="0" y="310701"/>
                </a:moveTo>
                <a:lnTo>
                  <a:pt x="843865" y="0"/>
                </a:lnTo>
                <a:lnTo>
                  <a:pt x="843865" y="580109"/>
                </a:lnTo>
                <a:lnTo>
                  <a:pt x="0" y="924544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8" name="任意多边形 27"/>
          <p:cNvSpPr/>
          <p:nvPr/>
        </p:nvSpPr>
        <p:spPr>
          <a:xfrm rot="1212789">
            <a:off x="381000" y="6550025"/>
            <a:ext cx="187325" cy="369888"/>
          </a:xfrm>
          <a:custGeom>
            <a:avLst/>
            <a:gdLst>
              <a:gd name="connsiteX0" fmla="*/ 0 w 187350"/>
              <a:gd name="connsiteY0" fmla="*/ 68980 h 369214"/>
              <a:gd name="connsiteX1" fmla="*/ 187350 w 187350"/>
              <a:gd name="connsiteY1" fmla="*/ 0 h 369214"/>
              <a:gd name="connsiteX2" fmla="*/ 187350 w 187350"/>
              <a:gd name="connsiteY2" fmla="*/ 300233 h 369214"/>
              <a:gd name="connsiteX3" fmla="*/ 0 w 187350"/>
              <a:gd name="connsiteY3" fmla="*/ 369214 h 369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369214">
                <a:moveTo>
                  <a:pt x="0" y="68980"/>
                </a:moveTo>
                <a:lnTo>
                  <a:pt x="187350" y="0"/>
                </a:lnTo>
                <a:lnTo>
                  <a:pt x="187350" y="300233"/>
                </a:lnTo>
                <a:lnTo>
                  <a:pt x="0" y="36921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465513 h 6858000"/>
              <a:gd name="connsiteX3" fmla="*/ 3597758 w 12192000"/>
              <a:gd name="connsiteY3" fmla="*/ 3465513 h 6858000"/>
              <a:gd name="connsiteX4" fmla="*/ 95250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465513"/>
                </a:lnTo>
                <a:lnTo>
                  <a:pt x="3597758" y="3465513"/>
                </a:lnTo>
                <a:lnTo>
                  <a:pt x="9525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77850" y="1171575"/>
            <a:ext cx="3365500" cy="3155950"/>
            <a:chOff x="578345" y="1032495"/>
            <a:chExt cx="3364436" cy="3154710"/>
          </a:xfrm>
        </p:grpSpPr>
        <p:sp>
          <p:nvSpPr>
            <p:cNvPr id="7" name="文本框 6"/>
            <p:cNvSpPr txBox="1"/>
            <p:nvPr/>
          </p:nvSpPr>
          <p:spPr>
            <a:xfrm>
              <a:off x="578345" y="1032495"/>
              <a:ext cx="3364436" cy="31547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1990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03</a:t>
              </a:r>
              <a:endParaRPr kumimoji="0" lang="zh-CN" altLang="en-US" sz="1990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12306" name="组合 7"/>
            <p:cNvGrpSpPr>
              <a:grpSpLocks/>
            </p:cNvGrpSpPr>
            <p:nvPr/>
          </p:nvGrpSpPr>
          <p:grpSpPr bwMode="auto">
            <a:xfrm rot="2340804">
              <a:off x="3057577" y="1648907"/>
              <a:ext cx="809229" cy="2332754"/>
              <a:chOff x="5036820" y="1903948"/>
              <a:chExt cx="427571" cy="149142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35718" y="1950486"/>
                <a:ext cx="61212" cy="139805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sz="3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308" name="组合 12"/>
              <p:cNvGrpSpPr>
                <a:grpSpLocks/>
              </p:cNvGrpSpPr>
              <p:nvPr/>
            </p:nvGrpSpPr>
            <p:grpSpPr bwMode="auto">
              <a:xfrm>
                <a:off x="5059680" y="1903948"/>
                <a:ext cx="404711" cy="1491421"/>
                <a:chOff x="4210831" y="1857178"/>
                <a:chExt cx="404711" cy="1491421"/>
              </a:xfrm>
            </p:grpSpPr>
            <p:sp useBgFill="1">
              <p:nvSpPr>
                <p:cNvPr id="14" name="矩形 13"/>
                <p:cNvSpPr/>
                <p:nvPr/>
              </p:nvSpPr>
              <p:spPr>
                <a:xfrm>
                  <a:off x="4209314" y="1857180"/>
                  <a:ext cx="405005" cy="149139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3200">
                    <a:solidFill>
                      <a:prstClr val="white"/>
                    </a:solidFill>
                  </a:endParaRPr>
                </a:p>
              </p:txBody>
            </p:sp>
            <p:sp useBgFill="1">
              <p:nvSpPr>
                <p:cNvPr id="15" name="矩形 14"/>
                <p:cNvSpPr/>
                <p:nvPr/>
              </p:nvSpPr>
              <p:spPr>
                <a:xfrm>
                  <a:off x="4209314" y="1857180"/>
                  <a:ext cx="405005" cy="1491392"/>
                </a:xfrm>
                <a:prstGeom prst="rect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3200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30" name="任意多边形 29"/>
          <p:cNvSpPr/>
          <p:nvPr/>
        </p:nvSpPr>
        <p:spPr>
          <a:xfrm>
            <a:off x="7516813" y="3465513"/>
            <a:ext cx="4711700" cy="3392487"/>
          </a:xfrm>
          <a:custGeom>
            <a:avLst/>
            <a:gdLst>
              <a:gd name="connsiteX0" fmla="*/ 2645257 w 4711140"/>
              <a:gd name="connsiteY0" fmla="*/ 0 h 3392487"/>
              <a:gd name="connsiteX1" fmla="*/ 4711140 w 4711140"/>
              <a:gd name="connsiteY1" fmla="*/ 0 h 3392487"/>
              <a:gd name="connsiteX2" fmla="*/ 4711140 w 4711140"/>
              <a:gd name="connsiteY2" fmla="*/ 3392487 h 3392487"/>
              <a:gd name="connsiteX3" fmla="*/ 0 w 4711140"/>
              <a:gd name="connsiteY3" fmla="*/ 3392487 h 339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1140" h="3392487">
                <a:moveTo>
                  <a:pt x="2645257" y="0"/>
                </a:moveTo>
                <a:lnTo>
                  <a:pt x="4711140" y="0"/>
                </a:lnTo>
                <a:lnTo>
                  <a:pt x="4711140" y="3392487"/>
                </a:lnTo>
                <a:lnTo>
                  <a:pt x="0" y="3392487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2905125" y="3478213"/>
            <a:ext cx="7229475" cy="889000"/>
          </a:xfrm>
          <a:prstGeom prst="parallelogram">
            <a:avLst>
              <a:gd name="adj" fmla="val 76826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446463" y="3546475"/>
            <a:ext cx="60198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1400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</a:t>
            </a:r>
            <a:r>
              <a:rPr kumimoji="0" lang="en-US" altLang="zh-CN" sz="14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kumimoji="0" lang="en-US" altLang="zh-CN" sz="1400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nc., (NASDAQ: AAPL) formerly Apple Computer Inc., is an American multinational corporation which designs and manufactures consumer electronics and software products.</a:t>
            </a:r>
            <a:endParaRPr kumimoji="0" lang="zh-CN" altLang="en-US" sz="1400" i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4" name="组合 16"/>
          <p:cNvGrpSpPr>
            <a:grpSpLocks/>
          </p:cNvGrpSpPr>
          <p:nvPr/>
        </p:nvGrpSpPr>
        <p:grpSpPr bwMode="auto">
          <a:xfrm>
            <a:off x="10372725" y="-242888"/>
            <a:ext cx="1360488" cy="2138363"/>
            <a:chOff x="1541405" y="-211625"/>
            <a:chExt cx="1360673" cy="2138169"/>
          </a:xfrm>
        </p:grpSpPr>
        <p:sp>
          <p:nvSpPr>
            <p:cNvPr id="18" name="任意多边形 17"/>
            <p:cNvSpPr/>
            <p:nvPr/>
          </p:nvSpPr>
          <p:spPr>
            <a:xfrm rot="1212789">
              <a:off x="1541405" y="-211625"/>
              <a:ext cx="843078" cy="2138169"/>
            </a:xfrm>
            <a:custGeom>
              <a:avLst/>
              <a:gdLst>
                <a:gd name="connsiteX0" fmla="*/ 0 w 843865"/>
                <a:gd name="connsiteY0" fmla="*/ 310702 h 2138169"/>
                <a:gd name="connsiteX1" fmla="*/ 843865 w 843865"/>
                <a:gd name="connsiteY1" fmla="*/ 0 h 2138169"/>
                <a:gd name="connsiteX2" fmla="*/ 843865 w 843865"/>
                <a:gd name="connsiteY2" fmla="*/ 1827467 h 2138169"/>
                <a:gd name="connsiteX3" fmla="*/ 0 w 843865"/>
                <a:gd name="connsiteY3" fmla="*/ 2138169 h 213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2138169">
                  <a:moveTo>
                    <a:pt x="0" y="310702"/>
                  </a:moveTo>
                  <a:lnTo>
                    <a:pt x="843865" y="0"/>
                  </a:lnTo>
                  <a:lnTo>
                    <a:pt x="843865" y="1827467"/>
                  </a:lnTo>
                  <a:lnTo>
                    <a:pt x="0" y="213816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212789">
              <a:off x="2714728" y="-62414"/>
              <a:ext cx="187350" cy="977812"/>
            </a:xfrm>
            <a:custGeom>
              <a:avLst/>
              <a:gdLst>
                <a:gd name="connsiteX0" fmla="*/ 0 w 187350"/>
                <a:gd name="connsiteY0" fmla="*/ 68980 h 978181"/>
                <a:gd name="connsiteX1" fmla="*/ 187350 w 187350"/>
                <a:gd name="connsiteY1" fmla="*/ 0 h 978181"/>
                <a:gd name="connsiteX2" fmla="*/ 187350 w 187350"/>
                <a:gd name="connsiteY2" fmla="*/ 909200 h 978181"/>
                <a:gd name="connsiteX3" fmla="*/ 0 w 187350"/>
                <a:gd name="connsiteY3" fmla="*/ 978181 h 9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978181">
                  <a:moveTo>
                    <a:pt x="0" y="68980"/>
                  </a:moveTo>
                  <a:lnTo>
                    <a:pt x="187350" y="0"/>
                  </a:lnTo>
                  <a:lnTo>
                    <a:pt x="187350" y="909200"/>
                  </a:lnTo>
                  <a:lnTo>
                    <a:pt x="0" y="978181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22650" y="1825625"/>
            <a:ext cx="6537325" cy="1622425"/>
            <a:chOff x="3423092" y="1825892"/>
            <a:chExt cx="6537120" cy="1622020"/>
          </a:xfrm>
        </p:grpSpPr>
        <p:grpSp>
          <p:nvGrpSpPr>
            <p:cNvPr id="12296" name="组合 19"/>
            <p:cNvGrpSpPr>
              <a:grpSpLocks/>
            </p:cNvGrpSpPr>
            <p:nvPr/>
          </p:nvGrpSpPr>
          <p:grpSpPr bwMode="auto">
            <a:xfrm>
              <a:off x="3423092" y="1825892"/>
              <a:ext cx="6537120" cy="1622020"/>
              <a:chOff x="3308792" y="1590942"/>
              <a:chExt cx="6537120" cy="1622020"/>
            </a:xfrm>
          </p:grpSpPr>
          <p:sp>
            <p:nvSpPr>
              <p:cNvPr id="12301" name="矩形 20"/>
              <p:cNvSpPr>
                <a:spLocks noChangeArrowheads="1"/>
              </p:cNvSpPr>
              <p:nvPr/>
            </p:nvSpPr>
            <p:spPr bwMode="auto">
              <a:xfrm>
                <a:off x="3308792" y="1590942"/>
                <a:ext cx="653712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7200" b="1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kumimoji="0" lang="zh-CN" altLang="en-US" sz="72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02" name="矩形 21"/>
              <p:cNvSpPr>
                <a:spLocks noChangeArrowheads="1"/>
              </p:cNvSpPr>
              <p:nvPr/>
            </p:nvSpPr>
            <p:spPr bwMode="auto">
              <a:xfrm>
                <a:off x="3714751" y="2628187"/>
                <a:ext cx="572520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320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 Thanks</a:t>
                </a:r>
                <a:endParaRPr kumimoji="0" lang="zh-CN" altLang="en-US" sz="3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297" name="组合 23"/>
            <p:cNvGrpSpPr>
              <a:grpSpLocks/>
            </p:cNvGrpSpPr>
            <p:nvPr/>
          </p:nvGrpSpPr>
          <p:grpSpPr bwMode="auto">
            <a:xfrm>
              <a:off x="4092811" y="2821589"/>
              <a:ext cx="5218577" cy="100090"/>
              <a:chOff x="4076700" y="1127721"/>
              <a:chExt cx="4015741" cy="100090"/>
            </a:xfrm>
          </p:grpSpPr>
          <p:sp>
            <p:nvSpPr>
              <p:cNvPr id="29" name="圆角矩形 28"/>
              <p:cNvSpPr/>
              <p:nvPr/>
            </p:nvSpPr>
            <p:spPr>
              <a:xfrm flipV="1">
                <a:off x="5546376" y="1127138"/>
                <a:ext cx="1115281" cy="99987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076842" y="1154118"/>
                <a:ext cx="1589246" cy="46027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6529729" y="1154118"/>
                <a:ext cx="1562372" cy="46027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969963" y="2147888"/>
            <a:ext cx="2606675" cy="2617787"/>
            <a:chOff x="970059" y="2147543"/>
            <a:chExt cx="2606445" cy="2618576"/>
          </a:xfrm>
        </p:grpSpPr>
        <p:sp>
          <p:nvSpPr>
            <p:cNvPr id="13349" name="Freeform 6"/>
            <p:cNvSpPr>
              <a:spLocks/>
            </p:cNvSpPr>
            <p:nvPr/>
          </p:nvSpPr>
          <p:spPr bwMode="auto">
            <a:xfrm>
              <a:off x="970059" y="2147543"/>
              <a:ext cx="2606445" cy="2618576"/>
            </a:xfrm>
            <a:custGeom>
              <a:avLst/>
              <a:gdLst>
                <a:gd name="T0" fmla="*/ 219883508 w 1588"/>
                <a:gd name="T1" fmla="*/ 2147483647 h 1596"/>
                <a:gd name="T2" fmla="*/ 2147483647 w 1588"/>
                <a:gd name="T3" fmla="*/ 2147483647 h 1596"/>
                <a:gd name="T4" fmla="*/ 2147483647 w 1588"/>
                <a:gd name="T5" fmla="*/ 2147483647 h 1596"/>
                <a:gd name="T6" fmla="*/ 2147483647 w 1588"/>
                <a:gd name="T7" fmla="*/ 2147483647 h 1596"/>
                <a:gd name="T8" fmla="*/ 2147483647 w 1588"/>
                <a:gd name="T9" fmla="*/ 2147483647 h 1596"/>
                <a:gd name="T10" fmla="*/ 2147483647 w 1588"/>
                <a:gd name="T11" fmla="*/ 2147483647 h 1596"/>
                <a:gd name="T12" fmla="*/ 2147483647 w 1588"/>
                <a:gd name="T13" fmla="*/ 2147483647 h 1596"/>
                <a:gd name="T14" fmla="*/ 2147483647 w 1588"/>
                <a:gd name="T15" fmla="*/ 2147483647 h 1596"/>
                <a:gd name="T16" fmla="*/ 2147483647 w 1588"/>
                <a:gd name="T17" fmla="*/ 2147483647 h 1596"/>
                <a:gd name="T18" fmla="*/ 2147483647 w 1588"/>
                <a:gd name="T19" fmla="*/ 2147483647 h 1596"/>
                <a:gd name="T20" fmla="*/ 2147483647 w 1588"/>
                <a:gd name="T21" fmla="*/ 2147483647 h 1596"/>
                <a:gd name="T22" fmla="*/ 2147483647 w 1588"/>
                <a:gd name="T23" fmla="*/ 2147483647 h 1596"/>
                <a:gd name="T24" fmla="*/ 2147483647 w 1588"/>
                <a:gd name="T25" fmla="*/ 2147483647 h 1596"/>
                <a:gd name="T26" fmla="*/ 2147483647 w 1588"/>
                <a:gd name="T27" fmla="*/ 2147483647 h 1596"/>
                <a:gd name="T28" fmla="*/ 2147483647 w 1588"/>
                <a:gd name="T29" fmla="*/ 2147483647 h 1596"/>
                <a:gd name="T30" fmla="*/ 2147483647 w 1588"/>
                <a:gd name="T31" fmla="*/ 2147483647 h 1596"/>
                <a:gd name="T32" fmla="*/ 2147483647 w 1588"/>
                <a:gd name="T33" fmla="*/ 2147483647 h 1596"/>
                <a:gd name="T34" fmla="*/ 2147483647 w 1588"/>
                <a:gd name="T35" fmla="*/ 2147483647 h 1596"/>
                <a:gd name="T36" fmla="*/ 2147483647 w 1588"/>
                <a:gd name="T37" fmla="*/ 2147483647 h 1596"/>
                <a:gd name="T38" fmla="*/ 1822495937 w 1588"/>
                <a:gd name="T39" fmla="*/ 122580858 h 1596"/>
                <a:gd name="T40" fmla="*/ 1822495937 w 1588"/>
                <a:gd name="T41" fmla="*/ 122580858 h 1596"/>
                <a:gd name="T42" fmla="*/ 1805581947 w 1588"/>
                <a:gd name="T43" fmla="*/ 92992262 h 1596"/>
                <a:gd name="T44" fmla="*/ 1788666316 w 1588"/>
                <a:gd name="T45" fmla="*/ 67630140 h 1596"/>
                <a:gd name="T46" fmla="*/ 1767524239 w 1588"/>
                <a:gd name="T47" fmla="*/ 46496131 h 1596"/>
                <a:gd name="T48" fmla="*/ 1750610249 w 1588"/>
                <a:gd name="T49" fmla="*/ 29588596 h 1596"/>
                <a:gd name="T50" fmla="*/ 1729468172 w 1588"/>
                <a:gd name="T51" fmla="*/ 16907535 h 1596"/>
                <a:gd name="T52" fmla="*/ 1708324454 w 1588"/>
                <a:gd name="T53" fmla="*/ 8454588 h 1596"/>
                <a:gd name="T54" fmla="*/ 1687182377 w 1588"/>
                <a:gd name="T55" fmla="*/ 0 h 1596"/>
                <a:gd name="T56" fmla="*/ 1666040301 w 1588"/>
                <a:gd name="T57" fmla="*/ 0 h 1596"/>
                <a:gd name="T58" fmla="*/ 1644896582 w 1588"/>
                <a:gd name="T59" fmla="*/ 0 h 1596"/>
                <a:gd name="T60" fmla="*/ 1623754505 w 1588"/>
                <a:gd name="T61" fmla="*/ 8454588 h 1596"/>
                <a:gd name="T62" fmla="*/ 1602612429 w 1588"/>
                <a:gd name="T63" fmla="*/ 16907535 h 1596"/>
                <a:gd name="T64" fmla="*/ 1581468710 w 1588"/>
                <a:gd name="T65" fmla="*/ 29588596 h 1596"/>
                <a:gd name="T66" fmla="*/ 1560326634 w 1588"/>
                <a:gd name="T67" fmla="*/ 46496131 h 1596"/>
                <a:gd name="T68" fmla="*/ 1543412644 w 1588"/>
                <a:gd name="T69" fmla="*/ 67630140 h 1596"/>
                <a:gd name="T70" fmla="*/ 1526498654 w 1588"/>
                <a:gd name="T71" fmla="*/ 92992262 h 1596"/>
                <a:gd name="T72" fmla="*/ 1509584664 w 1588"/>
                <a:gd name="T73" fmla="*/ 122580858 h 1596"/>
                <a:gd name="T74" fmla="*/ 29599892 w 1588"/>
                <a:gd name="T75" fmla="*/ 2147483647 h 1596"/>
                <a:gd name="T76" fmla="*/ 29599892 w 1588"/>
                <a:gd name="T77" fmla="*/ 2147483647 h 1596"/>
                <a:gd name="T78" fmla="*/ 16913990 w 1588"/>
                <a:gd name="T79" fmla="*/ 2147483647 h 1596"/>
                <a:gd name="T80" fmla="*/ 8457816 w 1588"/>
                <a:gd name="T81" fmla="*/ 2147483647 h 1596"/>
                <a:gd name="T82" fmla="*/ 0 w 1588"/>
                <a:gd name="T83" fmla="*/ 2147483647 h 1596"/>
                <a:gd name="T84" fmla="*/ 0 w 1588"/>
                <a:gd name="T85" fmla="*/ 2147483647 h 1596"/>
                <a:gd name="T86" fmla="*/ 0 w 1588"/>
                <a:gd name="T87" fmla="*/ 2147483647 h 1596"/>
                <a:gd name="T88" fmla="*/ 4228087 w 1588"/>
                <a:gd name="T89" fmla="*/ 2147483647 h 1596"/>
                <a:gd name="T90" fmla="*/ 12685903 w 1588"/>
                <a:gd name="T91" fmla="*/ 2147483647 h 1596"/>
                <a:gd name="T92" fmla="*/ 25371805 w 1588"/>
                <a:gd name="T93" fmla="*/ 2147483647 h 1596"/>
                <a:gd name="T94" fmla="*/ 38056067 w 1588"/>
                <a:gd name="T95" fmla="*/ 2147483647 h 1596"/>
                <a:gd name="T96" fmla="*/ 54970056 w 1588"/>
                <a:gd name="T97" fmla="*/ 2147483647 h 1596"/>
                <a:gd name="T98" fmla="*/ 76113775 w 1588"/>
                <a:gd name="T99" fmla="*/ 2147483647 h 1596"/>
                <a:gd name="T100" fmla="*/ 101483939 w 1588"/>
                <a:gd name="T101" fmla="*/ 2147483647 h 1596"/>
                <a:gd name="T102" fmla="*/ 126855744 w 1588"/>
                <a:gd name="T103" fmla="*/ 2147483647 h 1596"/>
                <a:gd name="T104" fmla="*/ 156455636 w 1588"/>
                <a:gd name="T105" fmla="*/ 2147483647 h 1596"/>
                <a:gd name="T106" fmla="*/ 186055529 w 1588"/>
                <a:gd name="T107" fmla="*/ 2147483647 h 1596"/>
                <a:gd name="T108" fmla="*/ 219883508 w 1588"/>
                <a:gd name="T109" fmla="*/ 2147483647 h 1596"/>
                <a:gd name="T110" fmla="*/ 219883508 w 1588"/>
                <a:gd name="T111" fmla="*/ 2147483647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88" h="1596">
                  <a:moveTo>
                    <a:pt x="104" y="1596"/>
                  </a:moveTo>
                  <a:lnTo>
                    <a:pt x="1470" y="1596"/>
                  </a:lnTo>
                  <a:lnTo>
                    <a:pt x="1488" y="1596"/>
                  </a:lnTo>
                  <a:lnTo>
                    <a:pt x="1506" y="1594"/>
                  </a:lnTo>
                  <a:lnTo>
                    <a:pt x="1520" y="1590"/>
                  </a:lnTo>
                  <a:lnTo>
                    <a:pt x="1534" y="1584"/>
                  </a:lnTo>
                  <a:lnTo>
                    <a:pt x="1548" y="1578"/>
                  </a:lnTo>
                  <a:lnTo>
                    <a:pt x="1558" y="1570"/>
                  </a:lnTo>
                  <a:lnTo>
                    <a:pt x="1566" y="1562"/>
                  </a:lnTo>
                  <a:lnTo>
                    <a:pt x="1574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62" y="58"/>
                  </a:lnTo>
                  <a:lnTo>
                    <a:pt x="854" y="44"/>
                  </a:lnTo>
                  <a:lnTo>
                    <a:pt x="846" y="32"/>
                  </a:lnTo>
                  <a:lnTo>
                    <a:pt x="836" y="22"/>
                  </a:lnTo>
                  <a:lnTo>
                    <a:pt x="828" y="14"/>
                  </a:lnTo>
                  <a:lnTo>
                    <a:pt x="818" y="8"/>
                  </a:lnTo>
                  <a:lnTo>
                    <a:pt x="808" y="4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0"/>
                  </a:lnTo>
                  <a:lnTo>
                    <a:pt x="768" y="4"/>
                  </a:lnTo>
                  <a:lnTo>
                    <a:pt x="758" y="8"/>
                  </a:lnTo>
                  <a:lnTo>
                    <a:pt x="748" y="14"/>
                  </a:lnTo>
                  <a:lnTo>
                    <a:pt x="738" y="22"/>
                  </a:lnTo>
                  <a:lnTo>
                    <a:pt x="730" y="32"/>
                  </a:lnTo>
                  <a:lnTo>
                    <a:pt x="722" y="44"/>
                  </a:lnTo>
                  <a:lnTo>
                    <a:pt x="714" y="58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2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8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0" name="文本框 6"/>
            <p:cNvSpPr txBox="1">
              <a:spLocks noChangeArrowheads="1"/>
            </p:cNvSpPr>
            <p:nvPr/>
          </p:nvSpPr>
          <p:spPr bwMode="auto">
            <a:xfrm>
              <a:off x="1487708" y="3158577"/>
              <a:ext cx="95643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4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4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351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1351" y="3405270"/>
              <a:ext cx="529782" cy="527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/>
          </p:nvCxnSpPr>
          <p:spPr>
            <a:xfrm>
              <a:off x="1473252" y="4010241"/>
              <a:ext cx="1600059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53" name="矩形 9"/>
            <p:cNvSpPr>
              <a:spLocks noChangeArrowheads="1"/>
            </p:cNvSpPr>
            <p:nvPr/>
          </p:nvSpPr>
          <p:spPr bwMode="auto">
            <a:xfrm>
              <a:off x="1129357" y="4057727"/>
              <a:ext cx="2364685" cy="662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kumimoji="0" lang="en-US" altLang="zh-CN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964238" y="2147888"/>
            <a:ext cx="2605087" cy="2617787"/>
            <a:chOff x="5964565" y="2147543"/>
            <a:chExt cx="2604423" cy="2618576"/>
          </a:xfrm>
        </p:grpSpPr>
        <p:sp>
          <p:nvSpPr>
            <p:cNvPr id="13344" name="Freeform 7"/>
            <p:cNvSpPr>
              <a:spLocks/>
            </p:cNvSpPr>
            <p:nvPr/>
          </p:nvSpPr>
          <p:spPr bwMode="auto">
            <a:xfrm>
              <a:off x="5964565" y="2147543"/>
              <a:ext cx="2604423" cy="2618576"/>
            </a:xfrm>
            <a:custGeom>
              <a:avLst/>
              <a:gdLst>
                <a:gd name="T0" fmla="*/ 170567 w 1588"/>
                <a:gd name="T1" fmla="*/ 2618576 h 1596"/>
                <a:gd name="T2" fmla="*/ 2430576 w 1588"/>
                <a:gd name="T3" fmla="*/ 2618576 h 1596"/>
                <a:gd name="T4" fmla="*/ 2430576 w 1588"/>
                <a:gd name="T5" fmla="*/ 2618576 h 1596"/>
                <a:gd name="T6" fmla="*/ 2456817 w 1588"/>
                <a:gd name="T7" fmla="*/ 2618576 h 1596"/>
                <a:gd name="T8" fmla="*/ 2483058 w 1588"/>
                <a:gd name="T9" fmla="*/ 2615295 h 1596"/>
                <a:gd name="T10" fmla="*/ 2502739 w 1588"/>
                <a:gd name="T11" fmla="*/ 2608732 h 1596"/>
                <a:gd name="T12" fmla="*/ 2525700 w 1588"/>
                <a:gd name="T13" fmla="*/ 2598887 h 1596"/>
                <a:gd name="T14" fmla="*/ 2542101 w 1588"/>
                <a:gd name="T15" fmla="*/ 2589043 h 1596"/>
                <a:gd name="T16" fmla="*/ 2558501 w 1588"/>
                <a:gd name="T17" fmla="*/ 2575917 h 1596"/>
                <a:gd name="T18" fmla="*/ 2571622 w 1588"/>
                <a:gd name="T19" fmla="*/ 2562792 h 1596"/>
                <a:gd name="T20" fmla="*/ 2584742 w 1588"/>
                <a:gd name="T21" fmla="*/ 2546385 h 1596"/>
                <a:gd name="T22" fmla="*/ 2591302 w 1588"/>
                <a:gd name="T23" fmla="*/ 2526696 h 1596"/>
                <a:gd name="T24" fmla="*/ 2597863 w 1588"/>
                <a:gd name="T25" fmla="*/ 2507008 h 1596"/>
                <a:gd name="T26" fmla="*/ 2601143 w 1588"/>
                <a:gd name="T27" fmla="*/ 2487319 h 1596"/>
                <a:gd name="T28" fmla="*/ 2604423 w 1588"/>
                <a:gd name="T29" fmla="*/ 2467631 h 1596"/>
                <a:gd name="T30" fmla="*/ 2601143 w 1588"/>
                <a:gd name="T31" fmla="*/ 2444661 h 1596"/>
                <a:gd name="T32" fmla="*/ 2597863 w 1588"/>
                <a:gd name="T33" fmla="*/ 2421691 h 1596"/>
                <a:gd name="T34" fmla="*/ 2588022 w 1588"/>
                <a:gd name="T35" fmla="*/ 2398721 h 1596"/>
                <a:gd name="T36" fmla="*/ 2578182 w 1588"/>
                <a:gd name="T37" fmla="*/ 2372469 h 1596"/>
                <a:gd name="T38" fmla="*/ 1430137 w 1588"/>
                <a:gd name="T39" fmla="*/ 95161 h 1596"/>
                <a:gd name="T40" fmla="*/ 1430137 w 1588"/>
                <a:gd name="T41" fmla="*/ 95161 h 1596"/>
                <a:gd name="T42" fmla="*/ 1420296 w 1588"/>
                <a:gd name="T43" fmla="*/ 72191 h 1596"/>
                <a:gd name="T44" fmla="*/ 1403896 w 1588"/>
                <a:gd name="T45" fmla="*/ 52503 h 1596"/>
                <a:gd name="T46" fmla="*/ 1390775 w 1588"/>
                <a:gd name="T47" fmla="*/ 36096 h 1596"/>
                <a:gd name="T48" fmla="*/ 1374374 w 1588"/>
                <a:gd name="T49" fmla="*/ 22970 h 1596"/>
                <a:gd name="T50" fmla="*/ 1361254 w 1588"/>
                <a:gd name="T51" fmla="*/ 13126 h 1596"/>
                <a:gd name="T52" fmla="*/ 1344853 w 1588"/>
                <a:gd name="T53" fmla="*/ 6563 h 1596"/>
                <a:gd name="T54" fmla="*/ 1325172 w 1588"/>
                <a:gd name="T55" fmla="*/ 0 h 1596"/>
                <a:gd name="T56" fmla="*/ 1308772 w 1588"/>
                <a:gd name="T57" fmla="*/ 0 h 1596"/>
                <a:gd name="T58" fmla="*/ 1292371 w 1588"/>
                <a:gd name="T59" fmla="*/ 0 h 1596"/>
                <a:gd name="T60" fmla="*/ 1275970 w 1588"/>
                <a:gd name="T61" fmla="*/ 6563 h 1596"/>
                <a:gd name="T62" fmla="*/ 1259570 w 1588"/>
                <a:gd name="T63" fmla="*/ 13126 h 1596"/>
                <a:gd name="T64" fmla="*/ 1243169 w 1588"/>
                <a:gd name="T65" fmla="*/ 22970 h 1596"/>
                <a:gd name="T66" fmla="*/ 1226769 w 1588"/>
                <a:gd name="T67" fmla="*/ 36096 h 1596"/>
                <a:gd name="T68" fmla="*/ 1213648 w 1588"/>
                <a:gd name="T69" fmla="*/ 52503 h 1596"/>
                <a:gd name="T70" fmla="*/ 1197247 w 1588"/>
                <a:gd name="T71" fmla="*/ 72191 h 1596"/>
                <a:gd name="T72" fmla="*/ 1184127 w 1588"/>
                <a:gd name="T73" fmla="*/ 95161 h 1596"/>
                <a:gd name="T74" fmla="*/ 22961 w 1588"/>
                <a:gd name="T75" fmla="*/ 2388876 h 1596"/>
                <a:gd name="T76" fmla="*/ 22961 w 1588"/>
                <a:gd name="T77" fmla="*/ 2388876 h 1596"/>
                <a:gd name="T78" fmla="*/ 13121 w 1588"/>
                <a:gd name="T79" fmla="*/ 2415128 h 1596"/>
                <a:gd name="T80" fmla="*/ 6560 w 1588"/>
                <a:gd name="T81" fmla="*/ 2438098 h 1596"/>
                <a:gd name="T82" fmla="*/ 0 w 1588"/>
                <a:gd name="T83" fmla="*/ 2461068 h 1596"/>
                <a:gd name="T84" fmla="*/ 0 w 1588"/>
                <a:gd name="T85" fmla="*/ 2480756 h 1596"/>
                <a:gd name="T86" fmla="*/ 0 w 1588"/>
                <a:gd name="T87" fmla="*/ 2500445 h 1596"/>
                <a:gd name="T88" fmla="*/ 3280 w 1588"/>
                <a:gd name="T89" fmla="*/ 2520133 h 1596"/>
                <a:gd name="T90" fmla="*/ 9840 w 1588"/>
                <a:gd name="T91" fmla="*/ 2536540 h 1596"/>
                <a:gd name="T92" fmla="*/ 16401 w 1588"/>
                <a:gd name="T93" fmla="*/ 2552948 h 1596"/>
                <a:gd name="T94" fmla="*/ 29521 w 1588"/>
                <a:gd name="T95" fmla="*/ 2569355 h 1596"/>
                <a:gd name="T96" fmla="*/ 42642 w 1588"/>
                <a:gd name="T97" fmla="*/ 2582480 h 1596"/>
                <a:gd name="T98" fmla="*/ 59042 w 1588"/>
                <a:gd name="T99" fmla="*/ 2592325 h 1596"/>
                <a:gd name="T100" fmla="*/ 75443 w 1588"/>
                <a:gd name="T101" fmla="*/ 2602169 h 1596"/>
                <a:gd name="T102" fmla="*/ 98404 w 1588"/>
                <a:gd name="T103" fmla="*/ 2608732 h 1596"/>
                <a:gd name="T104" fmla="*/ 121365 w 1588"/>
                <a:gd name="T105" fmla="*/ 2615295 h 1596"/>
                <a:gd name="T106" fmla="*/ 144326 w 1588"/>
                <a:gd name="T107" fmla="*/ 2618576 h 1596"/>
                <a:gd name="T108" fmla="*/ 170567 w 1588"/>
                <a:gd name="T109" fmla="*/ 2618576 h 1596"/>
                <a:gd name="T110" fmla="*/ 170567 w 1588"/>
                <a:gd name="T111" fmla="*/ 261857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88" h="1596">
                  <a:moveTo>
                    <a:pt x="104" y="1596"/>
                  </a:moveTo>
                  <a:lnTo>
                    <a:pt x="1482" y="1596"/>
                  </a:lnTo>
                  <a:lnTo>
                    <a:pt x="1498" y="1596"/>
                  </a:lnTo>
                  <a:lnTo>
                    <a:pt x="1514" y="1594"/>
                  </a:lnTo>
                  <a:lnTo>
                    <a:pt x="1526" y="1590"/>
                  </a:lnTo>
                  <a:lnTo>
                    <a:pt x="1540" y="1584"/>
                  </a:lnTo>
                  <a:lnTo>
                    <a:pt x="1550" y="1578"/>
                  </a:lnTo>
                  <a:lnTo>
                    <a:pt x="1560" y="1570"/>
                  </a:lnTo>
                  <a:lnTo>
                    <a:pt x="1568" y="1562"/>
                  </a:lnTo>
                  <a:lnTo>
                    <a:pt x="1576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72" y="58"/>
                  </a:lnTo>
                  <a:lnTo>
                    <a:pt x="866" y="44"/>
                  </a:lnTo>
                  <a:lnTo>
                    <a:pt x="856" y="32"/>
                  </a:lnTo>
                  <a:lnTo>
                    <a:pt x="848" y="22"/>
                  </a:lnTo>
                  <a:lnTo>
                    <a:pt x="838" y="14"/>
                  </a:lnTo>
                  <a:lnTo>
                    <a:pt x="830" y="8"/>
                  </a:lnTo>
                  <a:lnTo>
                    <a:pt x="820" y="4"/>
                  </a:lnTo>
                  <a:lnTo>
                    <a:pt x="808" y="0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4"/>
                  </a:lnTo>
                  <a:lnTo>
                    <a:pt x="768" y="8"/>
                  </a:lnTo>
                  <a:lnTo>
                    <a:pt x="758" y="14"/>
                  </a:lnTo>
                  <a:lnTo>
                    <a:pt x="748" y="22"/>
                  </a:lnTo>
                  <a:lnTo>
                    <a:pt x="740" y="32"/>
                  </a:lnTo>
                  <a:lnTo>
                    <a:pt x="730" y="44"/>
                  </a:lnTo>
                  <a:lnTo>
                    <a:pt x="722" y="58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0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6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5" name="文本框 10"/>
            <p:cNvSpPr txBox="1">
              <a:spLocks noChangeArrowheads="1"/>
            </p:cNvSpPr>
            <p:nvPr/>
          </p:nvSpPr>
          <p:spPr bwMode="auto">
            <a:xfrm>
              <a:off x="6522657" y="3158577"/>
              <a:ext cx="95643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4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4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346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8323" y="3387069"/>
              <a:ext cx="527759" cy="52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/>
          </p:nvCxnSpPr>
          <p:spPr>
            <a:xfrm>
              <a:off x="6508938" y="4010241"/>
              <a:ext cx="1599792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48" name="矩形 13"/>
            <p:cNvSpPr>
              <a:spLocks noChangeArrowheads="1"/>
            </p:cNvSpPr>
            <p:nvPr/>
          </p:nvSpPr>
          <p:spPr bwMode="auto">
            <a:xfrm>
              <a:off x="6165317" y="4057727"/>
              <a:ext cx="2364685" cy="662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kumimoji="0" lang="en-US" altLang="zh-CN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3457575" y="2916238"/>
            <a:ext cx="2589213" cy="2620962"/>
            <a:chOff x="3457202" y="2915928"/>
            <a:chExt cx="2590268" cy="2620599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457202" y="2915928"/>
              <a:ext cx="2590268" cy="2620599"/>
            </a:xfrm>
            <a:custGeom>
              <a:avLst/>
              <a:gdLst>
                <a:gd name="T0" fmla="*/ 1896134 w 1578"/>
                <a:gd name="T1" fmla="*/ 0 h 1598"/>
                <a:gd name="T2" fmla="*/ 133966 w 1578"/>
                <a:gd name="T3" fmla="*/ 0 h 1598"/>
                <a:gd name="T4" fmla="*/ 133966 w 1578"/>
                <a:gd name="T5" fmla="*/ 0 h 1598"/>
                <a:gd name="T6" fmla="*/ 113356 w 1578"/>
                <a:gd name="T7" fmla="*/ 2576 h 1598"/>
                <a:gd name="T8" fmla="*/ 95322 w 1578"/>
                <a:gd name="T9" fmla="*/ 5153 h 1598"/>
                <a:gd name="T10" fmla="*/ 77288 w 1578"/>
                <a:gd name="T11" fmla="*/ 10305 h 1598"/>
                <a:gd name="T12" fmla="*/ 61830 w 1578"/>
                <a:gd name="T13" fmla="*/ 15458 h 1598"/>
                <a:gd name="T14" fmla="*/ 46373 w 1578"/>
                <a:gd name="T15" fmla="*/ 23186 h 1598"/>
                <a:gd name="T16" fmla="*/ 33491 w 1578"/>
                <a:gd name="T17" fmla="*/ 33491 h 1598"/>
                <a:gd name="T18" fmla="*/ 23186 w 1578"/>
                <a:gd name="T19" fmla="*/ 46373 h 1598"/>
                <a:gd name="T20" fmla="*/ 15458 w 1578"/>
                <a:gd name="T21" fmla="*/ 59254 h 1598"/>
                <a:gd name="T22" fmla="*/ 7729 w 1578"/>
                <a:gd name="T23" fmla="*/ 72136 h 1598"/>
                <a:gd name="T24" fmla="*/ 2576 w 1578"/>
                <a:gd name="T25" fmla="*/ 87593 h 1598"/>
                <a:gd name="T26" fmla="*/ 0 w 1578"/>
                <a:gd name="T27" fmla="*/ 103051 h 1598"/>
                <a:gd name="T28" fmla="*/ 0 w 1578"/>
                <a:gd name="T29" fmla="*/ 121085 h 1598"/>
                <a:gd name="T30" fmla="*/ 0 w 1578"/>
                <a:gd name="T31" fmla="*/ 136542 h 1598"/>
                <a:gd name="T32" fmla="*/ 5153 w 1578"/>
                <a:gd name="T33" fmla="*/ 154576 h 1598"/>
                <a:gd name="T34" fmla="*/ 10305 w 1578"/>
                <a:gd name="T35" fmla="*/ 175186 h 1598"/>
                <a:gd name="T36" fmla="*/ 18034 w 1578"/>
                <a:gd name="T37" fmla="*/ 193220 h 1598"/>
                <a:gd name="T38" fmla="*/ 919728 w 1578"/>
                <a:gd name="T39" fmla="*/ 1981151 h 1598"/>
                <a:gd name="T40" fmla="*/ 919728 w 1578"/>
                <a:gd name="T41" fmla="*/ 1981151 h 1598"/>
                <a:gd name="T42" fmla="*/ 930033 w 1578"/>
                <a:gd name="T43" fmla="*/ 1999185 h 1598"/>
                <a:gd name="T44" fmla="*/ 940338 w 1578"/>
                <a:gd name="T45" fmla="*/ 2014642 h 1598"/>
                <a:gd name="T46" fmla="*/ 950643 w 1578"/>
                <a:gd name="T47" fmla="*/ 2027524 h 1598"/>
                <a:gd name="T48" fmla="*/ 963524 w 1578"/>
                <a:gd name="T49" fmla="*/ 2037829 h 1598"/>
                <a:gd name="T50" fmla="*/ 976406 w 1578"/>
                <a:gd name="T51" fmla="*/ 2045558 h 1598"/>
                <a:gd name="T52" fmla="*/ 989287 w 1578"/>
                <a:gd name="T53" fmla="*/ 2053286 h 1598"/>
                <a:gd name="T54" fmla="*/ 1002169 w 1578"/>
                <a:gd name="T55" fmla="*/ 2055863 h 1598"/>
                <a:gd name="T56" fmla="*/ 1015050 w 1578"/>
                <a:gd name="T57" fmla="*/ 2058439 h 1598"/>
                <a:gd name="T58" fmla="*/ 1030507 w 1578"/>
                <a:gd name="T59" fmla="*/ 2055863 h 1598"/>
                <a:gd name="T60" fmla="*/ 1043389 w 1578"/>
                <a:gd name="T61" fmla="*/ 2053286 h 1598"/>
                <a:gd name="T62" fmla="*/ 1056270 w 1578"/>
                <a:gd name="T63" fmla="*/ 2045558 h 1598"/>
                <a:gd name="T64" fmla="*/ 1069152 w 1578"/>
                <a:gd name="T65" fmla="*/ 2037829 h 1598"/>
                <a:gd name="T66" fmla="*/ 1079457 w 1578"/>
                <a:gd name="T67" fmla="*/ 2027524 h 1598"/>
                <a:gd name="T68" fmla="*/ 1092338 w 1578"/>
                <a:gd name="T69" fmla="*/ 2014642 h 1598"/>
                <a:gd name="T70" fmla="*/ 1102643 w 1578"/>
                <a:gd name="T71" fmla="*/ 1999185 h 1598"/>
                <a:gd name="T72" fmla="*/ 1112948 w 1578"/>
                <a:gd name="T73" fmla="*/ 1981151 h 1598"/>
                <a:gd name="T74" fmla="*/ 2014642 w 1578"/>
                <a:gd name="T75" fmla="*/ 180339 h 1598"/>
                <a:gd name="T76" fmla="*/ 2014642 w 1578"/>
                <a:gd name="T77" fmla="*/ 180339 h 1598"/>
                <a:gd name="T78" fmla="*/ 2022371 w 1578"/>
                <a:gd name="T79" fmla="*/ 162305 h 1598"/>
                <a:gd name="T80" fmla="*/ 2027523 w 1578"/>
                <a:gd name="T81" fmla="*/ 144271 h 1598"/>
                <a:gd name="T82" fmla="*/ 2032676 w 1578"/>
                <a:gd name="T83" fmla="*/ 126237 h 1598"/>
                <a:gd name="T84" fmla="*/ 2032676 w 1578"/>
                <a:gd name="T85" fmla="*/ 108203 h 1598"/>
                <a:gd name="T86" fmla="*/ 2032676 w 1578"/>
                <a:gd name="T87" fmla="*/ 92746 h 1598"/>
                <a:gd name="T88" fmla="*/ 2030100 w 1578"/>
                <a:gd name="T89" fmla="*/ 77288 h 1598"/>
                <a:gd name="T90" fmla="*/ 2024947 w 1578"/>
                <a:gd name="T91" fmla="*/ 64407 h 1598"/>
                <a:gd name="T92" fmla="*/ 2017218 w 1578"/>
                <a:gd name="T93" fmla="*/ 51525 h 1598"/>
                <a:gd name="T94" fmla="*/ 2009490 w 1578"/>
                <a:gd name="T95" fmla="*/ 41220 h 1598"/>
                <a:gd name="T96" fmla="*/ 1999185 w 1578"/>
                <a:gd name="T97" fmla="*/ 30915 h 1598"/>
                <a:gd name="T98" fmla="*/ 1986303 w 1578"/>
                <a:gd name="T99" fmla="*/ 20610 h 1598"/>
                <a:gd name="T100" fmla="*/ 1970846 w 1578"/>
                <a:gd name="T101" fmla="*/ 12881 h 1598"/>
                <a:gd name="T102" fmla="*/ 1955388 w 1578"/>
                <a:gd name="T103" fmla="*/ 7729 h 1598"/>
                <a:gd name="T104" fmla="*/ 1937354 w 1578"/>
                <a:gd name="T105" fmla="*/ 5153 h 1598"/>
                <a:gd name="T106" fmla="*/ 1919320 w 1578"/>
                <a:gd name="T107" fmla="*/ 0 h 1598"/>
                <a:gd name="T108" fmla="*/ 1896134 w 1578"/>
                <a:gd name="T109" fmla="*/ 0 h 1598"/>
                <a:gd name="T110" fmla="*/ 1896134 w 1578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78" h="1598">
                  <a:moveTo>
                    <a:pt x="1472" y="0"/>
                  </a:moveTo>
                  <a:lnTo>
                    <a:pt x="104" y="0"/>
                  </a:lnTo>
                  <a:lnTo>
                    <a:pt x="88" y="2"/>
                  </a:lnTo>
                  <a:lnTo>
                    <a:pt x="74" y="4"/>
                  </a:lnTo>
                  <a:lnTo>
                    <a:pt x="60" y="8"/>
                  </a:lnTo>
                  <a:lnTo>
                    <a:pt x="48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2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8" y="136"/>
                  </a:lnTo>
                  <a:lnTo>
                    <a:pt x="14" y="150"/>
                  </a:lnTo>
                  <a:lnTo>
                    <a:pt x="714" y="1538"/>
                  </a:lnTo>
                  <a:lnTo>
                    <a:pt x="722" y="1552"/>
                  </a:lnTo>
                  <a:lnTo>
                    <a:pt x="730" y="1564"/>
                  </a:lnTo>
                  <a:lnTo>
                    <a:pt x="738" y="1574"/>
                  </a:lnTo>
                  <a:lnTo>
                    <a:pt x="748" y="1582"/>
                  </a:lnTo>
                  <a:lnTo>
                    <a:pt x="758" y="1588"/>
                  </a:lnTo>
                  <a:lnTo>
                    <a:pt x="768" y="1594"/>
                  </a:lnTo>
                  <a:lnTo>
                    <a:pt x="778" y="1596"/>
                  </a:lnTo>
                  <a:lnTo>
                    <a:pt x="788" y="1598"/>
                  </a:lnTo>
                  <a:lnTo>
                    <a:pt x="800" y="1596"/>
                  </a:lnTo>
                  <a:lnTo>
                    <a:pt x="810" y="1594"/>
                  </a:lnTo>
                  <a:lnTo>
                    <a:pt x="820" y="1588"/>
                  </a:lnTo>
                  <a:lnTo>
                    <a:pt x="830" y="1582"/>
                  </a:lnTo>
                  <a:lnTo>
                    <a:pt x="838" y="1574"/>
                  </a:lnTo>
                  <a:lnTo>
                    <a:pt x="848" y="1564"/>
                  </a:lnTo>
                  <a:lnTo>
                    <a:pt x="856" y="1552"/>
                  </a:lnTo>
                  <a:lnTo>
                    <a:pt x="864" y="1538"/>
                  </a:lnTo>
                  <a:lnTo>
                    <a:pt x="1564" y="140"/>
                  </a:lnTo>
                  <a:lnTo>
                    <a:pt x="1570" y="126"/>
                  </a:lnTo>
                  <a:lnTo>
                    <a:pt x="1574" y="112"/>
                  </a:lnTo>
                  <a:lnTo>
                    <a:pt x="1578" y="98"/>
                  </a:lnTo>
                  <a:lnTo>
                    <a:pt x="1578" y="84"/>
                  </a:lnTo>
                  <a:lnTo>
                    <a:pt x="1578" y="72"/>
                  </a:lnTo>
                  <a:lnTo>
                    <a:pt x="1576" y="60"/>
                  </a:lnTo>
                  <a:lnTo>
                    <a:pt x="1572" y="50"/>
                  </a:lnTo>
                  <a:lnTo>
                    <a:pt x="1566" y="40"/>
                  </a:lnTo>
                  <a:lnTo>
                    <a:pt x="1560" y="32"/>
                  </a:lnTo>
                  <a:lnTo>
                    <a:pt x="1552" y="24"/>
                  </a:lnTo>
                  <a:lnTo>
                    <a:pt x="1542" y="16"/>
                  </a:lnTo>
                  <a:lnTo>
                    <a:pt x="1530" y="10"/>
                  </a:lnTo>
                  <a:lnTo>
                    <a:pt x="1518" y="6"/>
                  </a:lnTo>
                  <a:lnTo>
                    <a:pt x="1504" y="4"/>
                  </a:lnTo>
                  <a:lnTo>
                    <a:pt x="1490" y="0"/>
                  </a:lnTo>
                  <a:lnTo>
                    <a:pt x="147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40" name="文本框 14"/>
            <p:cNvSpPr txBox="1">
              <a:spLocks noChangeArrowheads="1"/>
            </p:cNvSpPr>
            <p:nvPr/>
          </p:nvSpPr>
          <p:spPr bwMode="auto">
            <a:xfrm>
              <a:off x="3999116" y="3584167"/>
              <a:ext cx="95643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4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4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341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2759" y="3778287"/>
              <a:ext cx="529782" cy="529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" name="直接连接符 17"/>
            <p:cNvCxnSpPr/>
            <p:nvPr/>
          </p:nvCxnSpPr>
          <p:spPr>
            <a:xfrm>
              <a:off x="3928882" y="3573062"/>
              <a:ext cx="1599263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43" name="矩形 17"/>
            <p:cNvSpPr>
              <a:spLocks noChangeArrowheads="1"/>
            </p:cNvSpPr>
            <p:nvPr/>
          </p:nvSpPr>
          <p:spPr bwMode="auto">
            <a:xfrm>
              <a:off x="3584147" y="3005201"/>
              <a:ext cx="23646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8624888" y="2916238"/>
            <a:ext cx="2597150" cy="2620962"/>
            <a:chOff x="8625606" y="2915928"/>
            <a:chExt cx="2596335" cy="2620599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625606" y="2915928"/>
              <a:ext cx="2596335" cy="2620599"/>
            </a:xfrm>
            <a:custGeom>
              <a:avLst/>
              <a:gdLst>
                <a:gd name="T0" fmla="*/ 1476 w 1582"/>
                <a:gd name="T1" fmla="*/ 0 h 1598"/>
                <a:gd name="T2" fmla="*/ 98 w 1582"/>
                <a:gd name="T3" fmla="*/ 0 h 1598"/>
                <a:gd name="T4" fmla="*/ 98 w 1582"/>
                <a:gd name="T5" fmla="*/ 0 h 1598"/>
                <a:gd name="T6" fmla="*/ 84 w 1582"/>
                <a:gd name="T7" fmla="*/ 2 h 1598"/>
                <a:gd name="T8" fmla="*/ 70 w 1582"/>
                <a:gd name="T9" fmla="*/ 4 h 1598"/>
                <a:gd name="T10" fmla="*/ 58 w 1582"/>
                <a:gd name="T11" fmla="*/ 8 h 1598"/>
                <a:gd name="T12" fmla="*/ 46 w 1582"/>
                <a:gd name="T13" fmla="*/ 12 h 1598"/>
                <a:gd name="T14" fmla="*/ 36 w 1582"/>
                <a:gd name="T15" fmla="*/ 18 h 1598"/>
                <a:gd name="T16" fmla="*/ 26 w 1582"/>
                <a:gd name="T17" fmla="*/ 26 h 1598"/>
                <a:gd name="T18" fmla="*/ 18 w 1582"/>
                <a:gd name="T19" fmla="*/ 36 h 1598"/>
                <a:gd name="T20" fmla="*/ 10 w 1582"/>
                <a:gd name="T21" fmla="*/ 46 h 1598"/>
                <a:gd name="T22" fmla="*/ 6 w 1582"/>
                <a:gd name="T23" fmla="*/ 56 h 1598"/>
                <a:gd name="T24" fmla="*/ 2 w 1582"/>
                <a:gd name="T25" fmla="*/ 68 h 1598"/>
                <a:gd name="T26" fmla="*/ 0 w 1582"/>
                <a:gd name="T27" fmla="*/ 80 h 1598"/>
                <a:gd name="T28" fmla="*/ 0 w 1582"/>
                <a:gd name="T29" fmla="*/ 94 h 1598"/>
                <a:gd name="T30" fmla="*/ 2 w 1582"/>
                <a:gd name="T31" fmla="*/ 106 h 1598"/>
                <a:gd name="T32" fmla="*/ 6 w 1582"/>
                <a:gd name="T33" fmla="*/ 120 h 1598"/>
                <a:gd name="T34" fmla="*/ 12 w 1582"/>
                <a:gd name="T35" fmla="*/ 136 h 1598"/>
                <a:gd name="T36" fmla="*/ 20 w 1582"/>
                <a:gd name="T37" fmla="*/ 150 h 1598"/>
                <a:gd name="T38" fmla="*/ 720 w 1582"/>
                <a:gd name="T39" fmla="*/ 1538 h 1598"/>
                <a:gd name="T40" fmla="*/ 720 w 1582"/>
                <a:gd name="T41" fmla="*/ 1538 h 1598"/>
                <a:gd name="T42" fmla="*/ 726 w 1582"/>
                <a:gd name="T43" fmla="*/ 1552 h 1598"/>
                <a:gd name="T44" fmla="*/ 734 w 1582"/>
                <a:gd name="T45" fmla="*/ 1564 h 1598"/>
                <a:gd name="T46" fmla="*/ 744 w 1582"/>
                <a:gd name="T47" fmla="*/ 1574 h 1598"/>
                <a:gd name="T48" fmla="*/ 752 w 1582"/>
                <a:gd name="T49" fmla="*/ 1582 h 1598"/>
                <a:gd name="T50" fmla="*/ 760 w 1582"/>
                <a:gd name="T51" fmla="*/ 1588 h 1598"/>
                <a:gd name="T52" fmla="*/ 770 w 1582"/>
                <a:gd name="T53" fmla="*/ 1594 h 1598"/>
                <a:gd name="T54" fmla="*/ 780 w 1582"/>
                <a:gd name="T55" fmla="*/ 1596 h 1598"/>
                <a:gd name="T56" fmla="*/ 788 w 1582"/>
                <a:gd name="T57" fmla="*/ 1598 h 1598"/>
                <a:gd name="T58" fmla="*/ 798 w 1582"/>
                <a:gd name="T59" fmla="*/ 1596 h 1598"/>
                <a:gd name="T60" fmla="*/ 808 w 1582"/>
                <a:gd name="T61" fmla="*/ 1594 h 1598"/>
                <a:gd name="T62" fmla="*/ 816 w 1582"/>
                <a:gd name="T63" fmla="*/ 1588 h 1598"/>
                <a:gd name="T64" fmla="*/ 826 w 1582"/>
                <a:gd name="T65" fmla="*/ 1582 h 1598"/>
                <a:gd name="T66" fmla="*/ 834 w 1582"/>
                <a:gd name="T67" fmla="*/ 1574 h 1598"/>
                <a:gd name="T68" fmla="*/ 842 w 1582"/>
                <a:gd name="T69" fmla="*/ 1564 h 1598"/>
                <a:gd name="T70" fmla="*/ 850 w 1582"/>
                <a:gd name="T71" fmla="*/ 1552 h 1598"/>
                <a:gd name="T72" fmla="*/ 858 w 1582"/>
                <a:gd name="T73" fmla="*/ 1538 h 1598"/>
                <a:gd name="T74" fmla="*/ 1566 w 1582"/>
                <a:gd name="T75" fmla="*/ 140 h 1598"/>
                <a:gd name="T76" fmla="*/ 1566 w 1582"/>
                <a:gd name="T77" fmla="*/ 140 h 1598"/>
                <a:gd name="T78" fmla="*/ 1572 w 1582"/>
                <a:gd name="T79" fmla="*/ 126 h 1598"/>
                <a:gd name="T80" fmla="*/ 1578 w 1582"/>
                <a:gd name="T81" fmla="*/ 112 h 1598"/>
                <a:gd name="T82" fmla="*/ 1580 w 1582"/>
                <a:gd name="T83" fmla="*/ 98 h 1598"/>
                <a:gd name="T84" fmla="*/ 1582 w 1582"/>
                <a:gd name="T85" fmla="*/ 84 h 1598"/>
                <a:gd name="T86" fmla="*/ 1582 w 1582"/>
                <a:gd name="T87" fmla="*/ 72 h 1598"/>
                <a:gd name="T88" fmla="*/ 1578 w 1582"/>
                <a:gd name="T89" fmla="*/ 60 h 1598"/>
                <a:gd name="T90" fmla="*/ 1576 w 1582"/>
                <a:gd name="T91" fmla="*/ 50 h 1598"/>
                <a:gd name="T92" fmla="*/ 1570 w 1582"/>
                <a:gd name="T93" fmla="*/ 40 h 1598"/>
                <a:gd name="T94" fmla="*/ 1564 w 1582"/>
                <a:gd name="T95" fmla="*/ 32 h 1598"/>
                <a:gd name="T96" fmla="*/ 1554 w 1582"/>
                <a:gd name="T97" fmla="*/ 24 h 1598"/>
                <a:gd name="T98" fmla="*/ 1546 w 1582"/>
                <a:gd name="T99" fmla="*/ 16 h 1598"/>
                <a:gd name="T100" fmla="*/ 1534 w 1582"/>
                <a:gd name="T101" fmla="*/ 10 h 1598"/>
                <a:gd name="T102" fmla="*/ 1522 w 1582"/>
                <a:gd name="T103" fmla="*/ 6 h 1598"/>
                <a:gd name="T104" fmla="*/ 1508 w 1582"/>
                <a:gd name="T105" fmla="*/ 4 h 1598"/>
                <a:gd name="T106" fmla="*/ 1492 w 1582"/>
                <a:gd name="T107" fmla="*/ 0 h 1598"/>
                <a:gd name="T108" fmla="*/ 1476 w 1582"/>
                <a:gd name="T109" fmla="*/ 0 h 1598"/>
                <a:gd name="T110" fmla="*/ 1476 w 1582"/>
                <a:gd name="T111" fmla="*/ 0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2" h="1598">
                  <a:moveTo>
                    <a:pt x="1476" y="0"/>
                  </a:moveTo>
                  <a:lnTo>
                    <a:pt x="98" y="0"/>
                  </a:lnTo>
                  <a:lnTo>
                    <a:pt x="98" y="0"/>
                  </a:lnTo>
                  <a:lnTo>
                    <a:pt x="84" y="2"/>
                  </a:lnTo>
                  <a:lnTo>
                    <a:pt x="70" y="4"/>
                  </a:lnTo>
                  <a:lnTo>
                    <a:pt x="58" y="8"/>
                  </a:lnTo>
                  <a:lnTo>
                    <a:pt x="46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2" y="106"/>
                  </a:lnTo>
                  <a:lnTo>
                    <a:pt x="6" y="120"/>
                  </a:lnTo>
                  <a:lnTo>
                    <a:pt x="12" y="136"/>
                  </a:lnTo>
                  <a:lnTo>
                    <a:pt x="20" y="150"/>
                  </a:lnTo>
                  <a:lnTo>
                    <a:pt x="720" y="1538"/>
                  </a:lnTo>
                  <a:lnTo>
                    <a:pt x="720" y="1538"/>
                  </a:lnTo>
                  <a:lnTo>
                    <a:pt x="726" y="1552"/>
                  </a:lnTo>
                  <a:lnTo>
                    <a:pt x="734" y="1564"/>
                  </a:lnTo>
                  <a:lnTo>
                    <a:pt x="744" y="1574"/>
                  </a:lnTo>
                  <a:lnTo>
                    <a:pt x="752" y="1582"/>
                  </a:lnTo>
                  <a:lnTo>
                    <a:pt x="760" y="1588"/>
                  </a:lnTo>
                  <a:lnTo>
                    <a:pt x="770" y="1594"/>
                  </a:lnTo>
                  <a:lnTo>
                    <a:pt x="780" y="1596"/>
                  </a:lnTo>
                  <a:lnTo>
                    <a:pt x="788" y="1598"/>
                  </a:lnTo>
                  <a:lnTo>
                    <a:pt x="798" y="1596"/>
                  </a:lnTo>
                  <a:lnTo>
                    <a:pt x="808" y="1594"/>
                  </a:lnTo>
                  <a:lnTo>
                    <a:pt x="816" y="1588"/>
                  </a:lnTo>
                  <a:lnTo>
                    <a:pt x="826" y="1582"/>
                  </a:lnTo>
                  <a:lnTo>
                    <a:pt x="834" y="1574"/>
                  </a:lnTo>
                  <a:lnTo>
                    <a:pt x="842" y="1564"/>
                  </a:lnTo>
                  <a:lnTo>
                    <a:pt x="850" y="1552"/>
                  </a:lnTo>
                  <a:lnTo>
                    <a:pt x="858" y="1538"/>
                  </a:lnTo>
                  <a:lnTo>
                    <a:pt x="1566" y="140"/>
                  </a:lnTo>
                  <a:lnTo>
                    <a:pt x="1566" y="140"/>
                  </a:lnTo>
                  <a:lnTo>
                    <a:pt x="1572" y="126"/>
                  </a:lnTo>
                  <a:lnTo>
                    <a:pt x="1578" y="112"/>
                  </a:lnTo>
                  <a:lnTo>
                    <a:pt x="1580" y="98"/>
                  </a:lnTo>
                  <a:lnTo>
                    <a:pt x="1582" y="84"/>
                  </a:lnTo>
                  <a:lnTo>
                    <a:pt x="1582" y="72"/>
                  </a:lnTo>
                  <a:lnTo>
                    <a:pt x="1578" y="60"/>
                  </a:lnTo>
                  <a:lnTo>
                    <a:pt x="1576" y="50"/>
                  </a:lnTo>
                  <a:lnTo>
                    <a:pt x="1570" y="40"/>
                  </a:lnTo>
                  <a:lnTo>
                    <a:pt x="1564" y="32"/>
                  </a:lnTo>
                  <a:lnTo>
                    <a:pt x="1554" y="24"/>
                  </a:lnTo>
                  <a:lnTo>
                    <a:pt x="1546" y="16"/>
                  </a:lnTo>
                  <a:lnTo>
                    <a:pt x="1534" y="10"/>
                  </a:lnTo>
                  <a:lnTo>
                    <a:pt x="1522" y="6"/>
                  </a:lnTo>
                  <a:lnTo>
                    <a:pt x="1508" y="4"/>
                  </a:lnTo>
                  <a:lnTo>
                    <a:pt x="1492" y="0"/>
                  </a:lnTo>
                  <a:lnTo>
                    <a:pt x="1476" y="0"/>
                  </a:lnTo>
                  <a:lnTo>
                    <a:pt x="1476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35" name="文本框 18"/>
            <p:cNvSpPr txBox="1">
              <a:spLocks noChangeArrowheads="1"/>
            </p:cNvSpPr>
            <p:nvPr/>
          </p:nvSpPr>
          <p:spPr bwMode="auto">
            <a:xfrm>
              <a:off x="9179654" y="3584167"/>
              <a:ext cx="95643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4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kumimoji="0" lang="zh-CN" altLang="en-US" sz="4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336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3296" y="3788398"/>
              <a:ext cx="527760" cy="527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" name="直接连接符 21"/>
            <p:cNvCxnSpPr/>
            <p:nvPr/>
          </p:nvCxnSpPr>
          <p:spPr>
            <a:xfrm>
              <a:off x="9109641" y="3573062"/>
              <a:ext cx="1598111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8" name="矩形 21"/>
            <p:cNvSpPr>
              <a:spLocks noChangeArrowheads="1"/>
            </p:cNvSpPr>
            <p:nvPr/>
          </p:nvSpPr>
          <p:spPr bwMode="auto">
            <a:xfrm>
              <a:off x="8764684" y="3005201"/>
              <a:ext cx="23646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</p:grpSp>
      <p:sp>
        <p:nvSpPr>
          <p:cNvPr id="32" name="矩形 25"/>
          <p:cNvSpPr>
            <a:spLocks noChangeArrowheads="1"/>
          </p:cNvSpPr>
          <p:nvPr/>
        </p:nvSpPr>
        <p:spPr bwMode="auto">
          <a:xfrm>
            <a:off x="1012825" y="4878388"/>
            <a:ext cx="230981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sp>
        <p:nvSpPr>
          <p:cNvPr id="33" name="矩形 25"/>
          <p:cNvSpPr>
            <a:spLocks noChangeArrowheads="1"/>
          </p:cNvSpPr>
          <p:nvPr/>
        </p:nvSpPr>
        <p:spPr bwMode="auto">
          <a:xfrm>
            <a:off x="6113463" y="4878388"/>
            <a:ext cx="23098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sp>
        <p:nvSpPr>
          <p:cNvPr id="34" name="矩形 25"/>
          <p:cNvSpPr>
            <a:spLocks noChangeArrowheads="1"/>
          </p:cNvSpPr>
          <p:nvPr/>
        </p:nvSpPr>
        <p:spPr bwMode="auto">
          <a:xfrm>
            <a:off x="8764588" y="1593850"/>
            <a:ext cx="23098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sp>
        <p:nvSpPr>
          <p:cNvPr id="35" name="矩形 25"/>
          <p:cNvSpPr>
            <a:spLocks noChangeArrowheads="1"/>
          </p:cNvSpPr>
          <p:nvPr/>
        </p:nvSpPr>
        <p:spPr bwMode="auto">
          <a:xfrm>
            <a:off x="3600450" y="1593850"/>
            <a:ext cx="230981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grpSp>
        <p:nvGrpSpPr>
          <p:cNvPr id="13322" name="组合 35"/>
          <p:cNvGrpSpPr>
            <a:grpSpLocks/>
          </p:cNvGrpSpPr>
          <p:nvPr/>
        </p:nvGrpSpPr>
        <p:grpSpPr bwMode="auto">
          <a:xfrm flipH="1">
            <a:off x="-457200" y="4117975"/>
            <a:ext cx="1008063" cy="3094038"/>
            <a:chOff x="11450906" y="3180398"/>
            <a:chExt cx="1313189" cy="4031226"/>
          </a:xfrm>
        </p:grpSpPr>
        <p:sp>
          <p:nvSpPr>
            <p:cNvPr id="37" name="任意多边形 36"/>
            <p:cNvSpPr/>
            <p:nvPr/>
          </p:nvSpPr>
          <p:spPr>
            <a:xfrm rot="1219663">
              <a:off x="11450906" y="3180398"/>
              <a:ext cx="1313189" cy="4031226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219663">
              <a:off x="11744564" y="4572402"/>
              <a:ext cx="814798" cy="2504778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13323" name="组合 46"/>
          <p:cNvGrpSpPr>
            <a:grpSpLocks/>
          </p:cNvGrpSpPr>
          <p:nvPr/>
        </p:nvGrpSpPr>
        <p:grpSpPr bwMode="auto">
          <a:xfrm>
            <a:off x="11752263" y="-223838"/>
            <a:ext cx="815975" cy="3409951"/>
            <a:chOff x="11752309" y="-224251"/>
            <a:chExt cx="815766" cy="3410600"/>
          </a:xfrm>
        </p:grpSpPr>
        <p:sp>
          <p:nvSpPr>
            <p:cNvPr id="39" name="任意多边形 38"/>
            <p:cNvSpPr/>
            <p:nvPr/>
          </p:nvSpPr>
          <p:spPr>
            <a:xfrm rot="20387211" flipH="1">
              <a:off x="11798334" y="979304"/>
              <a:ext cx="215845" cy="2207045"/>
            </a:xfrm>
            <a:custGeom>
              <a:avLst/>
              <a:gdLst>
                <a:gd name="connsiteX0" fmla="*/ 0 w 216000"/>
                <a:gd name="connsiteY0" fmla="*/ 79528 h 2207279"/>
                <a:gd name="connsiteX1" fmla="*/ 216000 w 216000"/>
                <a:gd name="connsiteY1" fmla="*/ 0 h 2207279"/>
                <a:gd name="connsiteX2" fmla="*/ 216000 w 216000"/>
                <a:gd name="connsiteY2" fmla="*/ 2207279 h 2207279"/>
                <a:gd name="connsiteX3" fmla="*/ 204375 w 216000"/>
                <a:gd name="connsiteY3" fmla="*/ 2196848 h 2207279"/>
                <a:gd name="connsiteX4" fmla="*/ 0 w 216000"/>
                <a:gd name="connsiteY4" fmla="*/ 1641765 h 220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0" h="2207279">
                  <a:moveTo>
                    <a:pt x="0" y="79528"/>
                  </a:moveTo>
                  <a:lnTo>
                    <a:pt x="216000" y="0"/>
                  </a:lnTo>
                  <a:lnTo>
                    <a:pt x="216000" y="2207279"/>
                  </a:lnTo>
                  <a:lnTo>
                    <a:pt x="204375" y="2196848"/>
                  </a:lnTo>
                  <a:lnTo>
                    <a:pt x="0" y="1641765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9568408" flipH="1">
              <a:off x="11752309" y="-224251"/>
              <a:ext cx="815766" cy="2503964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492125" y="241300"/>
            <a:ext cx="5438775" cy="646113"/>
            <a:chOff x="492673" y="240871"/>
            <a:chExt cx="5438989" cy="646331"/>
          </a:xfrm>
        </p:grpSpPr>
        <p:sp>
          <p:nvSpPr>
            <p:cNvPr id="13325" name="矩形 41"/>
            <p:cNvSpPr>
              <a:spLocks noChangeArrowheads="1"/>
            </p:cNvSpPr>
            <p:nvPr/>
          </p:nvSpPr>
          <p:spPr bwMode="auto">
            <a:xfrm>
              <a:off x="49267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13326" name="组合 42"/>
            <p:cNvGrpSpPr>
              <a:grpSpLocks/>
            </p:cNvGrpSpPr>
            <p:nvPr/>
          </p:nvGrpSpPr>
          <p:grpSpPr bwMode="auto">
            <a:xfrm>
              <a:off x="593354" y="764082"/>
              <a:ext cx="5218577" cy="100090"/>
              <a:chOff x="4076700" y="1127721"/>
              <a:chExt cx="4015741" cy="100090"/>
            </a:xfrm>
          </p:grpSpPr>
          <p:sp>
            <p:nvSpPr>
              <p:cNvPr id="44" name="圆角矩形 43"/>
              <p:cNvSpPr/>
              <p:nvPr/>
            </p:nvSpPr>
            <p:spPr>
              <a:xfrm flipV="1">
                <a:off x="5547047" y="1126974"/>
                <a:ext cx="1115360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4076189" y="1153970"/>
                <a:ext cx="1589357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6530470" y="1153970"/>
                <a:ext cx="1562482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" name="组合 48"/>
          <p:cNvGrpSpPr>
            <a:grpSpLocks/>
          </p:cNvGrpSpPr>
          <p:nvPr/>
        </p:nvGrpSpPr>
        <p:grpSpPr bwMode="auto">
          <a:xfrm>
            <a:off x="158750" y="7938"/>
            <a:ext cx="6089650" cy="6842125"/>
            <a:chOff x="1307405" y="3082922"/>
            <a:chExt cx="2146395" cy="24105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1628581" y="3514688"/>
              <a:ext cx="1591891" cy="15917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4" name="任意多边形 3"/>
            <p:cNvSpPr/>
            <p:nvPr/>
          </p:nvSpPr>
          <p:spPr>
            <a:xfrm>
              <a:off x="1474148" y="3082922"/>
              <a:ext cx="1979652" cy="982660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356" name="文本框 44"/>
            <p:cNvSpPr txBox="1">
              <a:spLocks noChangeArrowheads="1"/>
            </p:cNvSpPr>
            <p:nvPr/>
          </p:nvSpPr>
          <p:spPr bwMode="auto">
            <a:xfrm rot="-2686698">
              <a:off x="1307405" y="4479854"/>
              <a:ext cx="1144852" cy="184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da-DK" altLang="zh-CN" sz="20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  <a:endParaRPr kumimoji="0"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 useBgFill="1">
          <p:nvSpPr>
            <p:cNvPr id="6" name="任意多边形 5"/>
            <p:cNvSpPr/>
            <p:nvPr/>
          </p:nvSpPr>
          <p:spPr>
            <a:xfrm flipV="1">
              <a:off x="1474148" y="4510771"/>
              <a:ext cx="1979652" cy="982660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358" name="文本框 44"/>
            <p:cNvSpPr txBox="1">
              <a:spLocks noChangeArrowheads="1"/>
            </p:cNvSpPr>
            <p:nvPr/>
          </p:nvSpPr>
          <p:spPr bwMode="auto">
            <a:xfrm rot="-2736856">
              <a:off x="2462743" y="3911861"/>
              <a:ext cx="1144569" cy="184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da-DK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  <a:endParaRPr kumimoji="0" lang="zh-CN" altLang="en-US" sz="20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6530975" y="241300"/>
            <a:ext cx="5438775" cy="646113"/>
            <a:chOff x="6531523" y="240871"/>
            <a:chExt cx="5438989" cy="646331"/>
          </a:xfrm>
        </p:grpSpPr>
        <p:sp>
          <p:nvSpPr>
            <p:cNvPr id="14349" name="矩形 8"/>
            <p:cNvSpPr>
              <a:spLocks noChangeArrowheads="1"/>
            </p:cNvSpPr>
            <p:nvPr/>
          </p:nvSpPr>
          <p:spPr bwMode="auto">
            <a:xfrm>
              <a:off x="653152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14350" name="组合 9"/>
            <p:cNvGrpSpPr>
              <a:grpSpLocks/>
            </p:cNvGrpSpPr>
            <p:nvPr/>
          </p:nvGrpSpPr>
          <p:grpSpPr bwMode="auto">
            <a:xfrm>
              <a:off x="6632204" y="764082"/>
              <a:ext cx="5218577" cy="100090"/>
              <a:chOff x="4076700" y="1127721"/>
              <a:chExt cx="4015741" cy="100090"/>
            </a:xfrm>
          </p:grpSpPr>
          <p:sp>
            <p:nvSpPr>
              <p:cNvPr id="11" name="圆角矩形 10"/>
              <p:cNvSpPr/>
              <p:nvPr/>
            </p:nvSpPr>
            <p:spPr>
              <a:xfrm flipV="1">
                <a:off x="5547047" y="1126974"/>
                <a:ext cx="1115360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4076189" y="1153970"/>
                <a:ext cx="1589357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530470" y="1153970"/>
                <a:ext cx="1562482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854825" y="2101850"/>
            <a:ext cx="4651375" cy="2452688"/>
            <a:chOff x="6797976" y="2101334"/>
            <a:chExt cx="4650883" cy="2453750"/>
          </a:xfrm>
        </p:grpSpPr>
        <p:sp>
          <p:nvSpPr>
            <p:cNvPr id="14347" name="矩形 13"/>
            <p:cNvSpPr>
              <a:spLocks noChangeArrowheads="1"/>
            </p:cNvSpPr>
            <p:nvPr/>
          </p:nvSpPr>
          <p:spPr bwMode="auto">
            <a:xfrm>
              <a:off x="6797976" y="2101334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2400" b="1"/>
            </a:p>
          </p:txBody>
        </p:sp>
        <p:sp>
          <p:nvSpPr>
            <p:cNvPr id="14348" name="矩形 14"/>
            <p:cNvSpPr>
              <a:spLocks noChangeArrowheads="1"/>
            </p:cNvSpPr>
            <p:nvPr/>
          </p:nvSpPr>
          <p:spPr bwMode="auto">
            <a:xfrm>
              <a:off x="6802138" y="2490544"/>
              <a:ext cx="4646721" cy="2064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 Add Your Text Here </a:t>
              </a:r>
              <a:endParaRPr kumimoji="0" lang="zh-CN" altLang="en-US"/>
            </a:p>
            <a:p>
              <a:pPr>
                <a:lnSpc>
                  <a:spcPct val="120000"/>
                </a:lnSpc>
              </a:pPr>
              <a:r>
                <a:rPr kumimoji="0" lang="en-US" altLang="zh-CN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 Add Your Text Here </a:t>
              </a:r>
              <a:endParaRPr kumimoji="0" lang="zh-CN" altLang="en-US"/>
            </a:p>
            <a:p>
              <a:pPr>
                <a:lnSpc>
                  <a:spcPct val="120000"/>
                </a:lnSpc>
              </a:pPr>
              <a:r>
                <a:rPr kumimoji="0" lang="en-US" altLang="zh-CN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 Add Your Text Here </a:t>
              </a:r>
              <a:endParaRPr kumimoji="0" lang="zh-CN" altLang="en-US"/>
            </a:p>
            <a:p>
              <a:pPr>
                <a:lnSpc>
                  <a:spcPct val="120000"/>
                </a:lnSpc>
              </a:pPr>
              <a:endParaRPr kumimoji="0" lang="zh-CN" altLang="en-US"/>
            </a:p>
            <a:p>
              <a:pPr>
                <a:lnSpc>
                  <a:spcPct val="120000"/>
                </a:lnSpc>
              </a:pPr>
              <a:endParaRPr kumimoji="0" lang="zh-CN" altLang="en-US"/>
            </a:p>
            <a:p>
              <a:pPr>
                <a:lnSpc>
                  <a:spcPct val="120000"/>
                </a:lnSpc>
              </a:pPr>
              <a:endParaRPr kumimoji="0"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854825" y="4110038"/>
            <a:ext cx="4651375" cy="2476500"/>
            <a:chOff x="6797976" y="2101334"/>
            <a:chExt cx="4650883" cy="2475935"/>
          </a:xfrm>
        </p:grpSpPr>
        <p:sp>
          <p:nvSpPr>
            <p:cNvPr id="14345" name="矩形 17"/>
            <p:cNvSpPr>
              <a:spLocks noChangeArrowheads="1"/>
            </p:cNvSpPr>
            <p:nvPr/>
          </p:nvSpPr>
          <p:spPr bwMode="auto">
            <a:xfrm>
              <a:off x="6797976" y="2101334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14346" name="矩形 18"/>
            <p:cNvSpPr>
              <a:spLocks noChangeArrowheads="1"/>
            </p:cNvSpPr>
            <p:nvPr/>
          </p:nvSpPr>
          <p:spPr bwMode="auto">
            <a:xfrm>
              <a:off x="6802138" y="2490544"/>
              <a:ext cx="4646721" cy="208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 Add Your Text Here </a:t>
              </a:r>
              <a:endParaRPr kumimoji="0" lang="zh-CN" altLang="en-US">
                <a:solidFill>
                  <a:schemeClr val="accent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kumimoji="0" lang="en-US" altLang="zh-CN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 Add Your Text Here </a:t>
              </a:r>
              <a:endParaRPr kumimoji="0" lang="zh-CN" altLang="en-US">
                <a:solidFill>
                  <a:schemeClr val="accent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kumimoji="0" lang="en-US" altLang="zh-CN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 Add Your Text Here </a:t>
              </a:r>
              <a:endParaRPr kumimoji="0" lang="zh-CN" altLang="en-US">
                <a:solidFill>
                  <a:schemeClr val="accent1"/>
                </a:solidFill>
              </a:endParaRPr>
            </a:p>
            <a:p>
              <a:pPr>
                <a:lnSpc>
                  <a:spcPct val="120000"/>
                </a:lnSpc>
              </a:pPr>
              <a:endParaRPr kumimoji="0" lang="zh-CN" altLang="en-US">
                <a:solidFill>
                  <a:schemeClr val="accent1"/>
                </a:solidFill>
              </a:endParaRPr>
            </a:p>
            <a:p>
              <a:pPr>
                <a:lnSpc>
                  <a:spcPct val="120000"/>
                </a:lnSpc>
              </a:pPr>
              <a:endParaRPr kumimoji="0" lang="zh-CN" altLang="en-US">
                <a:solidFill>
                  <a:schemeClr val="accent1"/>
                </a:solidFill>
              </a:endParaRPr>
            </a:p>
            <a:p>
              <a:pPr>
                <a:lnSpc>
                  <a:spcPct val="120000"/>
                </a:lnSpc>
              </a:pPr>
              <a:endParaRPr kumimoji="0"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14342" name="组合 21"/>
          <p:cNvGrpSpPr>
            <a:grpSpLocks/>
          </p:cNvGrpSpPr>
          <p:nvPr/>
        </p:nvGrpSpPr>
        <p:grpSpPr bwMode="auto">
          <a:xfrm flipH="1">
            <a:off x="10666413" y="6134100"/>
            <a:ext cx="1247775" cy="925513"/>
            <a:chOff x="10665952" y="6134473"/>
            <a:chExt cx="1247755" cy="924544"/>
          </a:xfrm>
        </p:grpSpPr>
        <p:sp>
          <p:nvSpPr>
            <p:cNvPr id="20" name="任意多边形 19"/>
            <p:cNvSpPr/>
            <p:nvPr/>
          </p:nvSpPr>
          <p:spPr>
            <a:xfrm rot="1290937">
              <a:off x="11069171" y="6134473"/>
              <a:ext cx="844536" cy="924544"/>
            </a:xfrm>
            <a:custGeom>
              <a:avLst/>
              <a:gdLst>
                <a:gd name="connsiteX0" fmla="*/ 0 w 843865"/>
                <a:gd name="connsiteY0" fmla="*/ 310701 h 924544"/>
                <a:gd name="connsiteX1" fmla="*/ 843865 w 843865"/>
                <a:gd name="connsiteY1" fmla="*/ 0 h 924544"/>
                <a:gd name="connsiteX2" fmla="*/ 843865 w 843865"/>
                <a:gd name="connsiteY2" fmla="*/ 580109 h 924544"/>
                <a:gd name="connsiteX3" fmla="*/ 0 w 843865"/>
                <a:gd name="connsiteY3" fmla="*/ 924544 h 92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924544">
                  <a:moveTo>
                    <a:pt x="0" y="310701"/>
                  </a:moveTo>
                  <a:lnTo>
                    <a:pt x="843865" y="0"/>
                  </a:lnTo>
                  <a:lnTo>
                    <a:pt x="843865" y="580109"/>
                  </a:lnTo>
                  <a:lnTo>
                    <a:pt x="0" y="924544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1290937">
              <a:off x="10665952" y="6549963"/>
              <a:ext cx="187322" cy="369501"/>
            </a:xfrm>
            <a:custGeom>
              <a:avLst/>
              <a:gdLst>
                <a:gd name="connsiteX0" fmla="*/ 0 w 187350"/>
                <a:gd name="connsiteY0" fmla="*/ 68980 h 369214"/>
                <a:gd name="connsiteX1" fmla="*/ 187350 w 187350"/>
                <a:gd name="connsiteY1" fmla="*/ 0 h 369214"/>
                <a:gd name="connsiteX2" fmla="*/ 187350 w 187350"/>
                <a:gd name="connsiteY2" fmla="*/ 300233 h 369214"/>
                <a:gd name="connsiteX3" fmla="*/ 0 w 187350"/>
                <a:gd name="connsiteY3" fmla="*/ 369214 h 36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369214">
                  <a:moveTo>
                    <a:pt x="0" y="68980"/>
                  </a:moveTo>
                  <a:lnTo>
                    <a:pt x="187350" y="0"/>
                  </a:lnTo>
                  <a:lnTo>
                    <a:pt x="187350" y="300233"/>
                  </a:lnTo>
                  <a:lnTo>
                    <a:pt x="0" y="369214"/>
                  </a:lnTo>
                  <a:close/>
                </a:path>
              </a:pathLst>
            </a:cu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8525" y="3524250"/>
            <a:ext cx="10394950" cy="88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" name="矩形 25"/>
          <p:cNvSpPr>
            <a:spLocks noChangeArrowheads="1"/>
          </p:cNvSpPr>
          <p:nvPr/>
        </p:nvSpPr>
        <p:spPr bwMode="auto">
          <a:xfrm>
            <a:off x="1828800" y="1252538"/>
            <a:ext cx="230981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 Add Your Text Here 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953000" y="1252538"/>
            <a:ext cx="230981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 Add Your Text Here 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8062913" y="1252538"/>
            <a:ext cx="230981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 Add Your Text Here 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500813" y="4962525"/>
            <a:ext cx="2309812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 Add Your Text Here 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398838" y="4962525"/>
            <a:ext cx="2309812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>
                <a:solidFill>
                  <a:srgbClr val="413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 Add Your Text Here </a:t>
            </a:r>
            <a:endParaRPr kumimoji="0" lang="zh-CN" altLang="en-US">
              <a:solidFill>
                <a:srgbClr val="000000"/>
              </a:solidFill>
            </a:endParaRPr>
          </a:p>
        </p:txBody>
      </p:sp>
      <p:grpSp>
        <p:nvGrpSpPr>
          <p:cNvPr id="15368" name="组合 31"/>
          <p:cNvGrpSpPr>
            <a:grpSpLocks/>
          </p:cNvGrpSpPr>
          <p:nvPr/>
        </p:nvGrpSpPr>
        <p:grpSpPr bwMode="auto">
          <a:xfrm flipH="1">
            <a:off x="-590550" y="3179763"/>
            <a:ext cx="1314450" cy="4032250"/>
            <a:chOff x="11450906" y="3180398"/>
            <a:chExt cx="1313189" cy="4031226"/>
          </a:xfrm>
        </p:grpSpPr>
        <p:sp>
          <p:nvSpPr>
            <p:cNvPr id="30" name="任意多边形 29"/>
            <p:cNvSpPr/>
            <p:nvPr/>
          </p:nvSpPr>
          <p:spPr>
            <a:xfrm rot="1219663">
              <a:off x="11450906" y="3180398"/>
              <a:ext cx="1313189" cy="4031226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1219663">
              <a:off x="11744311" y="4573869"/>
              <a:ext cx="815193" cy="2504439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sp>
        <p:nvSpPr>
          <p:cNvPr id="34" name="任意多边形 33"/>
          <p:cNvSpPr/>
          <p:nvPr/>
        </p:nvSpPr>
        <p:spPr>
          <a:xfrm rot="20387211" flipH="1">
            <a:off x="11798300" y="979488"/>
            <a:ext cx="215900" cy="2206625"/>
          </a:xfrm>
          <a:custGeom>
            <a:avLst/>
            <a:gdLst>
              <a:gd name="connsiteX0" fmla="*/ 0 w 216000"/>
              <a:gd name="connsiteY0" fmla="*/ 79528 h 2207279"/>
              <a:gd name="connsiteX1" fmla="*/ 216000 w 216000"/>
              <a:gd name="connsiteY1" fmla="*/ 0 h 2207279"/>
              <a:gd name="connsiteX2" fmla="*/ 216000 w 216000"/>
              <a:gd name="connsiteY2" fmla="*/ 2207279 h 2207279"/>
              <a:gd name="connsiteX3" fmla="*/ 204375 w 216000"/>
              <a:gd name="connsiteY3" fmla="*/ 2196848 h 2207279"/>
              <a:gd name="connsiteX4" fmla="*/ 0 w 216000"/>
              <a:gd name="connsiteY4" fmla="*/ 1641765 h 220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" h="2207279">
                <a:moveTo>
                  <a:pt x="0" y="79528"/>
                </a:moveTo>
                <a:lnTo>
                  <a:pt x="216000" y="0"/>
                </a:lnTo>
                <a:lnTo>
                  <a:pt x="216000" y="2207279"/>
                </a:lnTo>
                <a:lnTo>
                  <a:pt x="204375" y="2196848"/>
                </a:lnTo>
                <a:lnTo>
                  <a:pt x="0" y="1641765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3376613" y="241300"/>
            <a:ext cx="5438775" cy="646113"/>
            <a:chOff x="492673" y="240871"/>
            <a:chExt cx="5438989" cy="646331"/>
          </a:xfrm>
        </p:grpSpPr>
        <p:sp>
          <p:nvSpPr>
            <p:cNvPr id="15397" name="矩形 36"/>
            <p:cNvSpPr>
              <a:spLocks noChangeArrowheads="1"/>
            </p:cNvSpPr>
            <p:nvPr/>
          </p:nvSpPr>
          <p:spPr bwMode="auto">
            <a:xfrm>
              <a:off x="49267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15398" name="组合 37"/>
            <p:cNvGrpSpPr>
              <a:grpSpLocks/>
            </p:cNvGrpSpPr>
            <p:nvPr/>
          </p:nvGrpSpPr>
          <p:grpSpPr bwMode="auto">
            <a:xfrm>
              <a:off x="593354" y="764082"/>
              <a:ext cx="5218577" cy="100090"/>
              <a:chOff x="4076700" y="1127721"/>
              <a:chExt cx="4015741" cy="100090"/>
            </a:xfrm>
          </p:grpSpPr>
          <p:sp>
            <p:nvSpPr>
              <p:cNvPr id="39" name="圆角矩形 38"/>
              <p:cNvSpPr/>
              <p:nvPr/>
            </p:nvSpPr>
            <p:spPr>
              <a:xfrm flipV="1">
                <a:off x="5547047" y="1126974"/>
                <a:ext cx="1115361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4076188" y="1153970"/>
                <a:ext cx="1589358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530470" y="1153970"/>
                <a:ext cx="1562481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sp>
        <p:nvSpPr>
          <p:cNvPr id="42" name="任意多边形 41"/>
          <p:cNvSpPr/>
          <p:nvPr/>
        </p:nvSpPr>
        <p:spPr>
          <a:xfrm rot="9568408" flipH="1">
            <a:off x="11752263" y="-223838"/>
            <a:ext cx="815975" cy="2503488"/>
          </a:xfrm>
          <a:custGeom>
            <a:avLst/>
            <a:gdLst>
              <a:gd name="connsiteX0" fmla="*/ 0 w 1313189"/>
              <a:gd name="connsiteY0" fmla="*/ 0 h 4031226"/>
              <a:gd name="connsiteX1" fmla="*/ 1313189 w 1313189"/>
              <a:gd name="connsiteY1" fmla="*/ 3544741 h 4031226"/>
              <a:gd name="connsiteX2" fmla="*/ 0 w 1313189"/>
              <a:gd name="connsiteY2" fmla="*/ 4031226 h 403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3189" h="4031226">
                <a:moveTo>
                  <a:pt x="0" y="0"/>
                </a:moveTo>
                <a:lnTo>
                  <a:pt x="1313189" y="3544741"/>
                </a:lnTo>
                <a:lnTo>
                  <a:pt x="0" y="4031226"/>
                </a:lnTo>
                <a:close/>
              </a:path>
            </a:pathLst>
          </a:cu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43" name="任意多边形 42"/>
          <p:cNvSpPr/>
          <p:nvPr/>
        </p:nvSpPr>
        <p:spPr>
          <a:xfrm rot="1212789">
            <a:off x="298450" y="1047750"/>
            <a:ext cx="71438" cy="2239963"/>
          </a:xfrm>
          <a:custGeom>
            <a:avLst/>
            <a:gdLst>
              <a:gd name="connsiteX0" fmla="*/ 0 w 71366"/>
              <a:gd name="connsiteY0" fmla="*/ 26276 h 2240242"/>
              <a:gd name="connsiteX1" fmla="*/ 71366 w 71366"/>
              <a:gd name="connsiteY1" fmla="*/ 0 h 2240242"/>
              <a:gd name="connsiteX2" fmla="*/ 71366 w 71366"/>
              <a:gd name="connsiteY2" fmla="*/ 2240242 h 2240242"/>
              <a:gd name="connsiteX3" fmla="*/ 0 w 71366"/>
              <a:gd name="connsiteY3" fmla="*/ 2046412 h 22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66" h="2240242">
                <a:moveTo>
                  <a:pt x="0" y="26276"/>
                </a:moveTo>
                <a:lnTo>
                  <a:pt x="71366" y="0"/>
                </a:lnTo>
                <a:lnTo>
                  <a:pt x="71366" y="2240242"/>
                </a:lnTo>
                <a:lnTo>
                  <a:pt x="0" y="2046412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49" name="任意多边形 48"/>
          <p:cNvSpPr/>
          <p:nvPr/>
        </p:nvSpPr>
        <p:spPr>
          <a:xfrm rot="1212789">
            <a:off x="198438" y="-138113"/>
            <a:ext cx="280987" cy="2901951"/>
          </a:xfrm>
          <a:custGeom>
            <a:avLst/>
            <a:gdLst>
              <a:gd name="connsiteX0" fmla="*/ 281721 w 281721"/>
              <a:gd name="connsiteY0" fmla="*/ 0 h 2901485"/>
              <a:gd name="connsiteX1" fmla="*/ 281721 w 281721"/>
              <a:gd name="connsiteY1" fmla="*/ 2901485 h 2901485"/>
              <a:gd name="connsiteX2" fmla="*/ 18535 w 281721"/>
              <a:gd name="connsiteY2" fmla="*/ 2186673 h 2901485"/>
              <a:gd name="connsiteX3" fmla="*/ 0 w 281721"/>
              <a:gd name="connsiteY3" fmla="*/ 2126614 h 2901485"/>
              <a:gd name="connsiteX4" fmla="*/ 0 w 281721"/>
              <a:gd name="connsiteY4" fmla="*/ 103727 h 29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721" h="2901485">
                <a:moveTo>
                  <a:pt x="281721" y="0"/>
                </a:moveTo>
                <a:lnTo>
                  <a:pt x="281721" y="2901485"/>
                </a:lnTo>
                <a:lnTo>
                  <a:pt x="18535" y="2186673"/>
                </a:lnTo>
                <a:lnTo>
                  <a:pt x="0" y="2126614"/>
                </a:lnTo>
                <a:lnTo>
                  <a:pt x="0" y="103727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15374" name="组合 49"/>
          <p:cNvGrpSpPr>
            <a:grpSpLocks/>
          </p:cNvGrpSpPr>
          <p:nvPr/>
        </p:nvGrpSpPr>
        <p:grpSpPr bwMode="auto">
          <a:xfrm>
            <a:off x="10666413" y="6134100"/>
            <a:ext cx="1247775" cy="925513"/>
            <a:chOff x="10665952" y="6134473"/>
            <a:chExt cx="1247755" cy="924544"/>
          </a:xfrm>
        </p:grpSpPr>
        <p:sp>
          <p:nvSpPr>
            <p:cNvPr id="51" name="任意多边形 50"/>
            <p:cNvSpPr/>
            <p:nvPr/>
          </p:nvSpPr>
          <p:spPr>
            <a:xfrm rot="1290937">
              <a:off x="11069171" y="6134473"/>
              <a:ext cx="844536" cy="924544"/>
            </a:xfrm>
            <a:custGeom>
              <a:avLst/>
              <a:gdLst>
                <a:gd name="connsiteX0" fmla="*/ 0 w 843865"/>
                <a:gd name="connsiteY0" fmla="*/ 310701 h 924544"/>
                <a:gd name="connsiteX1" fmla="*/ 843865 w 843865"/>
                <a:gd name="connsiteY1" fmla="*/ 0 h 924544"/>
                <a:gd name="connsiteX2" fmla="*/ 843865 w 843865"/>
                <a:gd name="connsiteY2" fmla="*/ 580109 h 924544"/>
                <a:gd name="connsiteX3" fmla="*/ 0 w 843865"/>
                <a:gd name="connsiteY3" fmla="*/ 924544 h 92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924544">
                  <a:moveTo>
                    <a:pt x="0" y="310701"/>
                  </a:moveTo>
                  <a:lnTo>
                    <a:pt x="843865" y="0"/>
                  </a:lnTo>
                  <a:lnTo>
                    <a:pt x="843865" y="580109"/>
                  </a:lnTo>
                  <a:lnTo>
                    <a:pt x="0" y="924544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937">
              <a:off x="10665952" y="6549963"/>
              <a:ext cx="187322" cy="369501"/>
            </a:xfrm>
            <a:custGeom>
              <a:avLst/>
              <a:gdLst>
                <a:gd name="connsiteX0" fmla="*/ 0 w 187350"/>
                <a:gd name="connsiteY0" fmla="*/ 68980 h 369214"/>
                <a:gd name="connsiteX1" fmla="*/ 187350 w 187350"/>
                <a:gd name="connsiteY1" fmla="*/ 0 h 369214"/>
                <a:gd name="connsiteX2" fmla="*/ 187350 w 187350"/>
                <a:gd name="connsiteY2" fmla="*/ 300233 h 369214"/>
                <a:gd name="connsiteX3" fmla="*/ 0 w 187350"/>
                <a:gd name="connsiteY3" fmla="*/ 369214 h 36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369214">
                  <a:moveTo>
                    <a:pt x="0" y="68980"/>
                  </a:moveTo>
                  <a:lnTo>
                    <a:pt x="187350" y="0"/>
                  </a:lnTo>
                  <a:lnTo>
                    <a:pt x="187350" y="300233"/>
                  </a:lnTo>
                  <a:lnTo>
                    <a:pt x="0" y="369214"/>
                  </a:lnTo>
                  <a:close/>
                </a:path>
              </a:pathLst>
            </a:cu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2408238" y="2268538"/>
            <a:ext cx="1182687" cy="1260475"/>
            <a:chOff x="2408912" y="2268162"/>
            <a:chExt cx="1181346" cy="1260493"/>
          </a:xfrm>
        </p:grpSpPr>
        <p:sp useBgFill="1">
          <p:nvSpPr>
            <p:cNvPr id="5" name="任意多边形 4"/>
            <p:cNvSpPr/>
            <p:nvPr/>
          </p:nvSpPr>
          <p:spPr>
            <a:xfrm>
              <a:off x="2412083" y="2269749"/>
              <a:ext cx="1178175" cy="1258906"/>
            </a:xfrm>
            <a:custGeom>
              <a:avLst/>
              <a:gdLst>
                <a:gd name="connsiteX0" fmla="*/ 452761 w 905522"/>
                <a:gd name="connsiteY0" fmla="*/ 0 h 968365"/>
                <a:gd name="connsiteX1" fmla="*/ 905522 w 905522"/>
                <a:gd name="connsiteY1" fmla="*/ 226381 h 968365"/>
                <a:gd name="connsiteX2" fmla="*/ 905522 w 905522"/>
                <a:gd name="connsiteY2" fmla="*/ 741985 h 968365"/>
                <a:gd name="connsiteX3" fmla="*/ 452761 w 905522"/>
                <a:gd name="connsiteY3" fmla="*/ 968365 h 968365"/>
                <a:gd name="connsiteX4" fmla="*/ 0 w 905522"/>
                <a:gd name="connsiteY4" fmla="*/ 741985 h 968365"/>
                <a:gd name="connsiteX5" fmla="*/ 0 w 905522"/>
                <a:gd name="connsiteY5" fmla="*/ 226381 h 96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5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5"/>
                  </a:lnTo>
                  <a:lnTo>
                    <a:pt x="452761" y="968365"/>
                  </a:lnTo>
                  <a:lnTo>
                    <a:pt x="0" y="741985"/>
                  </a:lnTo>
                  <a:lnTo>
                    <a:pt x="0" y="226381"/>
                  </a:lnTo>
                  <a:close/>
                </a:path>
              </a:pathLst>
            </a:cu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幼圆"/>
                <a:cs typeface="Arial" panose="020B0604020202020204" pitchFamily="34" charset="0"/>
              </a:endParaRPr>
            </a:p>
          </p:txBody>
        </p:sp>
        <p:sp useBgFill="1">
          <p:nvSpPr>
            <p:cNvPr id="15" name="任意多边形 14"/>
            <p:cNvSpPr/>
            <p:nvPr/>
          </p:nvSpPr>
          <p:spPr>
            <a:xfrm>
              <a:off x="2408912" y="2268162"/>
              <a:ext cx="1178175" cy="1258905"/>
            </a:xfrm>
            <a:custGeom>
              <a:avLst/>
              <a:gdLst>
                <a:gd name="connsiteX0" fmla="*/ 452761 w 905522"/>
                <a:gd name="connsiteY0" fmla="*/ 0 h 968365"/>
                <a:gd name="connsiteX1" fmla="*/ 905522 w 905522"/>
                <a:gd name="connsiteY1" fmla="*/ 226381 h 968365"/>
                <a:gd name="connsiteX2" fmla="*/ 905522 w 905522"/>
                <a:gd name="connsiteY2" fmla="*/ 741985 h 968365"/>
                <a:gd name="connsiteX3" fmla="*/ 452761 w 905522"/>
                <a:gd name="connsiteY3" fmla="*/ 968365 h 968365"/>
                <a:gd name="connsiteX4" fmla="*/ 0 w 905522"/>
                <a:gd name="connsiteY4" fmla="*/ 741985 h 968365"/>
                <a:gd name="connsiteX5" fmla="*/ 0 w 905522"/>
                <a:gd name="connsiteY5" fmla="*/ 226381 h 96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5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5"/>
                  </a:lnTo>
                  <a:lnTo>
                    <a:pt x="452761" y="968365"/>
                  </a:lnTo>
                  <a:lnTo>
                    <a:pt x="0" y="741985"/>
                  </a:lnTo>
                  <a:lnTo>
                    <a:pt x="0" y="22638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/>
            </a:p>
          </p:txBody>
        </p:sp>
        <p:sp>
          <p:nvSpPr>
            <p:cNvPr id="15394" name="矩形 20"/>
            <p:cNvSpPr>
              <a:spLocks noChangeArrowheads="1"/>
            </p:cNvSpPr>
            <p:nvPr/>
          </p:nvSpPr>
          <p:spPr bwMode="auto">
            <a:xfrm>
              <a:off x="2516972" y="2584791"/>
              <a:ext cx="9329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</a:t>
              </a:r>
              <a:endParaRPr kumimoji="0" lang="zh-CN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5519738" y="2268538"/>
            <a:ext cx="1181100" cy="1260475"/>
            <a:chOff x="5519418" y="2268162"/>
            <a:chExt cx="1181347" cy="1260493"/>
          </a:xfrm>
        </p:grpSpPr>
        <p:sp useBgFill="1">
          <p:nvSpPr>
            <p:cNvPr id="6" name="任意多边形 5"/>
            <p:cNvSpPr/>
            <p:nvPr/>
          </p:nvSpPr>
          <p:spPr>
            <a:xfrm>
              <a:off x="5522594" y="2269749"/>
              <a:ext cx="1178171" cy="1258906"/>
            </a:xfrm>
            <a:custGeom>
              <a:avLst/>
              <a:gdLst>
                <a:gd name="connsiteX0" fmla="*/ 452761 w 905522"/>
                <a:gd name="connsiteY0" fmla="*/ 0 h 968365"/>
                <a:gd name="connsiteX1" fmla="*/ 905522 w 905522"/>
                <a:gd name="connsiteY1" fmla="*/ 226381 h 968365"/>
                <a:gd name="connsiteX2" fmla="*/ 905522 w 905522"/>
                <a:gd name="connsiteY2" fmla="*/ 741985 h 968365"/>
                <a:gd name="connsiteX3" fmla="*/ 452761 w 905522"/>
                <a:gd name="connsiteY3" fmla="*/ 968365 h 968365"/>
                <a:gd name="connsiteX4" fmla="*/ 0 w 905522"/>
                <a:gd name="connsiteY4" fmla="*/ 741985 h 968365"/>
                <a:gd name="connsiteX5" fmla="*/ 0 w 905522"/>
                <a:gd name="connsiteY5" fmla="*/ 226381 h 96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5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5"/>
                  </a:lnTo>
                  <a:lnTo>
                    <a:pt x="452761" y="968365"/>
                  </a:lnTo>
                  <a:lnTo>
                    <a:pt x="0" y="741985"/>
                  </a:lnTo>
                  <a:lnTo>
                    <a:pt x="0" y="226381"/>
                  </a:lnTo>
                  <a:close/>
                </a:path>
              </a:pathLst>
            </a:cu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幼圆"/>
                <a:cs typeface="Arial" panose="020B0604020202020204" pitchFamily="34" charset="0"/>
              </a:endParaRPr>
            </a:p>
          </p:txBody>
        </p:sp>
        <p:sp useBgFill="1">
          <p:nvSpPr>
            <p:cNvPr id="16" name="任意多边形 15"/>
            <p:cNvSpPr/>
            <p:nvPr/>
          </p:nvSpPr>
          <p:spPr>
            <a:xfrm>
              <a:off x="5519418" y="2268162"/>
              <a:ext cx="1178171" cy="1258905"/>
            </a:xfrm>
            <a:custGeom>
              <a:avLst/>
              <a:gdLst>
                <a:gd name="connsiteX0" fmla="*/ 452761 w 905522"/>
                <a:gd name="connsiteY0" fmla="*/ 0 h 968365"/>
                <a:gd name="connsiteX1" fmla="*/ 905522 w 905522"/>
                <a:gd name="connsiteY1" fmla="*/ 226381 h 968365"/>
                <a:gd name="connsiteX2" fmla="*/ 905522 w 905522"/>
                <a:gd name="connsiteY2" fmla="*/ 741985 h 968365"/>
                <a:gd name="connsiteX3" fmla="*/ 452761 w 905522"/>
                <a:gd name="connsiteY3" fmla="*/ 968365 h 968365"/>
                <a:gd name="connsiteX4" fmla="*/ 0 w 905522"/>
                <a:gd name="connsiteY4" fmla="*/ 741985 h 968365"/>
                <a:gd name="connsiteX5" fmla="*/ 0 w 905522"/>
                <a:gd name="connsiteY5" fmla="*/ 226381 h 96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5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5"/>
                  </a:lnTo>
                  <a:lnTo>
                    <a:pt x="452761" y="968365"/>
                  </a:lnTo>
                  <a:lnTo>
                    <a:pt x="0" y="741985"/>
                  </a:lnTo>
                  <a:lnTo>
                    <a:pt x="0" y="22638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/>
            </a:p>
          </p:txBody>
        </p:sp>
        <p:sp>
          <p:nvSpPr>
            <p:cNvPr id="15391" name="矩形 21"/>
            <p:cNvSpPr>
              <a:spLocks noChangeArrowheads="1"/>
            </p:cNvSpPr>
            <p:nvPr/>
          </p:nvSpPr>
          <p:spPr bwMode="auto">
            <a:xfrm>
              <a:off x="5641610" y="2584791"/>
              <a:ext cx="9329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</a:t>
              </a:r>
              <a:endParaRPr kumimoji="0" lang="zh-CN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8629650" y="2268538"/>
            <a:ext cx="1181100" cy="1260475"/>
            <a:chOff x="8629923" y="2268162"/>
            <a:chExt cx="1181346" cy="1260493"/>
          </a:xfrm>
        </p:grpSpPr>
        <p:sp useBgFill="1">
          <p:nvSpPr>
            <p:cNvPr id="7" name="任意多边形 6"/>
            <p:cNvSpPr/>
            <p:nvPr/>
          </p:nvSpPr>
          <p:spPr>
            <a:xfrm>
              <a:off x="8633099" y="2269749"/>
              <a:ext cx="1178170" cy="1258906"/>
            </a:xfrm>
            <a:custGeom>
              <a:avLst/>
              <a:gdLst>
                <a:gd name="connsiteX0" fmla="*/ 452761 w 905522"/>
                <a:gd name="connsiteY0" fmla="*/ 0 h 968365"/>
                <a:gd name="connsiteX1" fmla="*/ 905522 w 905522"/>
                <a:gd name="connsiteY1" fmla="*/ 226381 h 968365"/>
                <a:gd name="connsiteX2" fmla="*/ 905522 w 905522"/>
                <a:gd name="connsiteY2" fmla="*/ 741985 h 968365"/>
                <a:gd name="connsiteX3" fmla="*/ 452761 w 905522"/>
                <a:gd name="connsiteY3" fmla="*/ 968365 h 968365"/>
                <a:gd name="connsiteX4" fmla="*/ 0 w 905522"/>
                <a:gd name="connsiteY4" fmla="*/ 741985 h 968365"/>
                <a:gd name="connsiteX5" fmla="*/ 0 w 905522"/>
                <a:gd name="connsiteY5" fmla="*/ 226381 h 96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5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5"/>
                  </a:lnTo>
                  <a:lnTo>
                    <a:pt x="452761" y="968365"/>
                  </a:lnTo>
                  <a:lnTo>
                    <a:pt x="0" y="741985"/>
                  </a:lnTo>
                  <a:lnTo>
                    <a:pt x="0" y="226381"/>
                  </a:lnTo>
                  <a:close/>
                </a:path>
              </a:pathLst>
            </a:cu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幼圆"/>
                <a:cs typeface="Arial" panose="020B0604020202020204" pitchFamily="34" charset="0"/>
              </a:endParaRPr>
            </a:p>
          </p:txBody>
        </p:sp>
        <p:sp useBgFill="1">
          <p:nvSpPr>
            <p:cNvPr id="17" name="任意多边形 16"/>
            <p:cNvSpPr/>
            <p:nvPr/>
          </p:nvSpPr>
          <p:spPr>
            <a:xfrm>
              <a:off x="8629923" y="2268162"/>
              <a:ext cx="1178170" cy="1258905"/>
            </a:xfrm>
            <a:custGeom>
              <a:avLst/>
              <a:gdLst>
                <a:gd name="connsiteX0" fmla="*/ 452761 w 905522"/>
                <a:gd name="connsiteY0" fmla="*/ 0 h 968365"/>
                <a:gd name="connsiteX1" fmla="*/ 905522 w 905522"/>
                <a:gd name="connsiteY1" fmla="*/ 226381 h 968365"/>
                <a:gd name="connsiteX2" fmla="*/ 905522 w 905522"/>
                <a:gd name="connsiteY2" fmla="*/ 741985 h 968365"/>
                <a:gd name="connsiteX3" fmla="*/ 452761 w 905522"/>
                <a:gd name="connsiteY3" fmla="*/ 968365 h 968365"/>
                <a:gd name="connsiteX4" fmla="*/ 0 w 905522"/>
                <a:gd name="connsiteY4" fmla="*/ 741985 h 968365"/>
                <a:gd name="connsiteX5" fmla="*/ 0 w 905522"/>
                <a:gd name="connsiteY5" fmla="*/ 226381 h 96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5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5"/>
                  </a:lnTo>
                  <a:lnTo>
                    <a:pt x="452761" y="968365"/>
                  </a:lnTo>
                  <a:lnTo>
                    <a:pt x="0" y="741985"/>
                  </a:lnTo>
                  <a:lnTo>
                    <a:pt x="0" y="22638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/>
            </a:p>
          </p:txBody>
        </p:sp>
        <p:sp>
          <p:nvSpPr>
            <p:cNvPr id="15388" name="矩形 22"/>
            <p:cNvSpPr>
              <a:spLocks noChangeArrowheads="1"/>
            </p:cNvSpPr>
            <p:nvPr/>
          </p:nvSpPr>
          <p:spPr bwMode="auto">
            <a:xfrm>
              <a:off x="8752731" y="2584791"/>
              <a:ext cx="9329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</a:t>
              </a:r>
              <a:endParaRPr kumimoji="0" lang="zh-CN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3965575" y="3611563"/>
            <a:ext cx="1179513" cy="1260475"/>
            <a:chOff x="3965198" y="3611850"/>
            <a:chExt cx="1179283" cy="1260493"/>
          </a:xfrm>
        </p:grpSpPr>
        <p:sp useBgFill="1">
          <p:nvSpPr>
            <p:cNvPr id="8" name="任意多边形 7"/>
            <p:cNvSpPr/>
            <p:nvPr/>
          </p:nvSpPr>
          <p:spPr>
            <a:xfrm>
              <a:off x="3968372" y="3613437"/>
              <a:ext cx="1176109" cy="1258906"/>
            </a:xfrm>
            <a:custGeom>
              <a:avLst/>
              <a:gdLst>
                <a:gd name="connsiteX0" fmla="*/ 452761 w 905522"/>
                <a:gd name="connsiteY0" fmla="*/ 0 h 968366"/>
                <a:gd name="connsiteX1" fmla="*/ 905522 w 905522"/>
                <a:gd name="connsiteY1" fmla="*/ 226381 h 968366"/>
                <a:gd name="connsiteX2" fmla="*/ 905522 w 905522"/>
                <a:gd name="connsiteY2" fmla="*/ 741986 h 968366"/>
                <a:gd name="connsiteX3" fmla="*/ 452761 w 905522"/>
                <a:gd name="connsiteY3" fmla="*/ 968366 h 968366"/>
                <a:gd name="connsiteX4" fmla="*/ 0 w 905522"/>
                <a:gd name="connsiteY4" fmla="*/ 741986 h 968366"/>
                <a:gd name="connsiteX5" fmla="*/ 0 w 905522"/>
                <a:gd name="connsiteY5" fmla="*/ 226381 h 96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6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6"/>
                  </a:lnTo>
                  <a:lnTo>
                    <a:pt x="452761" y="968366"/>
                  </a:lnTo>
                  <a:lnTo>
                    <a:pt x="0" y="741986"/>
                  </a:lnTo>
                  <a:lnTo>
                    <a:pt x="0" y="226381"/>
                  </a:lnTo>
                  <a:close/>
                </a:path>
              </a:pathLst>
            </a:cu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幼圆"/>
                <a:cs typeface="Arial" panose="020B0604020202020204" pitchFamily="34" charset="0"/>
              </a:endParaRPr>
            </a:p>
          </p:txBody>
        </p:sp>
        <p:sp useBgFill="1">
          <p:nvSpPr>
            <p:cNvPr id="18" name="任意多边形 17"/>
            <p:cNvSpPr/>
            <p:nvPr/>
          </p:nvSpPr>
          <p:spPr>
            <a:xfrm>
              <a:off x="3965198" y="3611850"/>
              <a:ext cx="1176109" cy="1258905"/>
            </a:xfrm>
            <a:custGeom>
              <a:avLst/>
              <a:gdLst>
                <a:gd name="connsiteX0" fmla="*/ 452761 w 905522"/>
                <a:gd name="connsiteY0" fmla="*/ 0 h 968366"/>
                <a:gd name="connsiteX1" fmla="*/ 905522 w 905522"/>
                <a:gd name="connsiteY1" fmla="*/ 226381 h 968366"/>
                <a:gd name="connsiteX2" fmla="*/ 905522 w 905522"/>
                <a:gd name="connsiteY2" fmla="*/ 741986 h 968366"/>
                <a:gd name="connsiteX3" fmla="*/ 452761 w 905522"/>
                <a:gd name="connsiteY3" fmla="*/ 968366 h 968366"/>
                <a:gd name="connsiteX4" fmla="*/ 0 w 905522"/>
                <a:gd name="connsiteY4" fmla="*/ 741986 h 968366"/>
                <a:gd name="connsiteX5" fmla="*/ 0 w 905522"/>
                <a:gd name="connsiteY5" fmla="*/ 226381 h 96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6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6"/>
                  </a:lnTo>
                  <a:lnTo>
                    <a:pt x="452761" y="968366"/>
                  </a:lnTo>
                  <a:lnTo>
                    <a:pt x="0" y="741986"/>
                  </a:lnTo>
                  <a:lnTo>
                    <a:pt x="0" y="22638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/>
            </a:p>
          </p:txBody>
        </p:sp>
        <p:sp>
          <p:nvSpPr>
            <p:cNvPr id="15385" name="矩形 23"/>
            <p:cNvSpPr>
              <a:spLocks noChangeArrowheads="1"/>
            </p:cNvSpPr>
            <p:nvPr/>
          </p:nvSpPr>
          <p:spPr bwMode="auto">
            <a:xfrm>
              <a:off x="4079436" y="3925553"/>
              <a:ext cx="9329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</a:t>
              </a:r>
              <a:endParaRPr kumimoji="0" lang="zh-CN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7075488" y="3611563"/>
            <a:ext cx="1179512" cy="1260475"/>
            <a:chOff x="7075702" y="3611850"/>
            <a:chExt cx="1179283" cy="1260493"/>
          </a:xfrm>
        </p:grpSpPr>
        <p:sp useBgFill="1">
          <p:nvSpPr>
            <p:cNvPr id="9" name="任意多边形 8"/>
            <p:cNvSpPr/>
            <p:nvPr/>
          </p:nvSpPr>
          <p:spPr>
            <a:xfrm>
              <a:off x="7078876" y="3613437"/>
              <a:ext cx="1176109" cy="1258906"/>
            </a:xfrm>
            <a:custGeom>
              <a:avLst/>
              <a:gdLst>
                <a:gd name="connsiteX0" fmla="*/ 452761 w 905522"/>
                <a:gd name="connsiteY0" fmla="*/ 0 h 968366"/>
                <a:gd name="connsiteX1" fmla="*/ 905522 w 905522"/>
                <a:gd name="connsiteY1" fmla="*/ 226381 h 968366"/>
                <a:gd name="connsiteX2" fmla="*/ 905522 w 905522"/>
                <a:gd name="connsiteY2" fmla="*/ 741986 h 968366"/>
                <a:gd name="connsiteX3" fmla="*/ 452761 w 905522"/>
                <a:gd name="connsiteY3" fmla="*/ 968366 h 968366"/>
                <a:gd name="connsiteX4" fmla="*/ 0 w 905522"/>
                <a:gd name="connsiteY4" fmla="*/ 741986 h 968366"/>
                <a:gd name="connsiteX5" fmla="*/ 0 w 905522"/>
                <a:gd name="connsiteY5" fmla="*/ 226381 h 96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6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6"/>
                  </a:lnTo>
                  <a:lnTo>
                    <a:pt x="452761" y="968366"/>
                  </a:lnTo>
                  <a:lnTo>
                    <a:pt x="0" y="741986"/>
                  </a:lnTo>
                  <a:lnTo>
                    <a:pt x="0" y="226381"/>
                  </a:lnTo>
                  <a:close/>
                </a:path>
              </a:pathLst>
            </a:cu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幼圆"/>
                <a:cs typeface="Arial" panose="020B0604020202020204" pitchFamily="34" charset="0"/>
              </a:endParaRPr>
            </a:p>
          </p:txBody>
        </p:sp>
        <p:sp useBgFill="1">
          <p:nvSpPr>
            <p:cNvPr id="19" name="任意多边形 18"/>
            <p:cNvSpPr/>
            <p:nvPr/>
          </p:nvSpPr>
          <p:spPr>
            <a:xfrm>
              <a:off x="7075702" y="3611850"/>
              <a:ext cx="1176109" cy="1258905"/>
            </a:xfrm>
            <a:custGeom>
              <a:avLst/>
              <a:gdLst>
                <a:gd name="connsiteX0" fmla="*/ 452761 w 905522"/>
                <a:gd name="connsiteY0" fmla="*/ 0 h 968366"/>
                <a:gd name="connsiteX1" fmla="*/ 905522 w 905522"/>
                <a:gd name="connsiteY1" fmla="*/ 226381 h 968366"/>
                <a:gd name="connsiteX2" fmla="*/ 905522 w 905522"/>
                <a:gd name="connsiteY2" fmla="*/ 741986 h 968366"/>
                <a:gd name="connsiteX3" fmla="*/ 452761 w 905522"/>
                <a:gd name="connsiteY3" fmla="*/ 968366 h 968366"/>
                <a:gd name="connsiteX4" fmla="*/ 0 w 905522"/>
                <a:gd name="connsiteY4" fmla="*/ 741986 h 968366"/>
                <a:gd name="connsiteX5" fmla="*/ 0 w 905522"/>
                <a:gd name="connsiteY5" fmla="*/ 226381 h 96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522" h="968366">
                  <a:moveTo>
                    <a:pt x="452761" y="0"/>
                  </a:moveTo>
                  <a:lnTo>
                    <a:pt x="905522" y="226381"/>
                  </a:lnTo>
                  <a:lnTo>
                    <a:pt x="905522" y="741986"/>
                  </a:lnTo>
                  <a:lnTo>
                    <a:pt x="452761" y="968366"/>
                  </a:lnTo>
                  <a:lnTo>
                    <a:pt x="0" y="741986"/>
                  </a:lnTo>
                  <a:lnTo>
                    <a:pt x="0" y="22638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/>
            </a:p>
          </p:txBody>
        </p:sp>
        <p:sp>
          <p:nvSpPr>
            <p:cNvPr id="15382" name="矩形 24"/>
            <p:cNvSpPr>
              <a:spLocks noChangeArrowheads="1"/>
            </p:cNvSpPr>
            <p:nvPr/>
          </p:nvSpPr>
          <p:spPr bwMode="auto">
            <a:xfrm>
              <a:off x="7202924" y="3925553"/>
              <a:ext cx="9329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 algn="ctr"/>
              <a:r>
                <a:rPr kumimoji="0"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</a:t>
              </a:r>
              <a:endParaRPr kumimoji="0" lang="zh-CN" altLang="en-US" sz="20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465513 h 6858000"/>
              <a:gd name="connsiteX3" fmla="*/ 3597758 w 12192000"/>
              <a:gd name="connsiteY3" fmla="*/ 3465513 h 6858000"/>
              <a:gd name="connsiteX4" fmla="*/ 95250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465513"/>
                </a:lnTo>
                <a:lnTo>
                  <a:pt x="3597758" y="3465513"/>
                </a:lnTo>
                <a:lnTo>
                  <a:pt x="9525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77850" y="1171575"/>
            <a:ext cx="3365500" cy="3155950"/>
            <a:chOff x="578345" y="1032495"/>
            <a:chExt cx="3364436" cy="3154710"/>
          </a:xfrm>
        </p:grpSpPr>
        <p:sp>
          <p:nvSpPr>
            <p:cNvPr id="7" name="文本框 6"/>
            <p:cNvSpPr txBox="1"/>
            <p:nvPr/>
          </p:nvSpPr>
          <p:spPr>
            <a:xfrm>
              <a:off x="578345" y="1032495"/>
              <a:ext cx="3364436" cy="31547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1990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04</a:t>
              </a:r>
              <a:endParaRPr kumimoji="0" lang="zh-CN" altLang="en-US" sz="1990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16402" name="组合 7"/>
            <p:cNvGrpSpPr>
              <a:grpSpLocks/>
            </p:cNvGrpSpPr>
            <p:nvPr/>
          </p:nvGrpSpPr>
          <p:grpSpPr bwMode="auto">
            <a:xfrm rot="2340804">
              <a:off x="3057577" y="1648907"/>
              <a:ext cx="809229" cy="2332754"/>
              <a:chOff x="5036820" y="1903948"/>
              <a:chExt cx="427571" cy="149142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35718" y="1950486"/>
                <a:ext cx="61212" cy="139805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sz="3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404" name="组合 12"/>
              <p:cNvGrpSpPr>
                <a:grpSpLocks/>
              </p:cNvGrpSpPr>
              <p:nvPr/>
            </p:nvGrpSpPr>
            <p:grpSpPr bwMode="auto">
              <a:xfrm>
                <a:off x="5059680" y="1903948"/>
                <a:ext cx="404711" cy="1491421"/>
                <a:chOff x="4210831" y="1857178"/>
                <a:chExt cx="404711" cy="1491421"/>
              </a:xfrm>
            </p:grpSpPr>
            <p:sp useBgFill="1">
              <p:nvSpPr>
                <p:cNvPr id="14" name="矩形 13"/>
                <p:cNvSpPr/>
                <p:nvPr/>
              </p:nvSpPr>
              <p:spPr>
                <a:xfrm>
                  <a:off x="4209314" y="1857180"/>
                  <a:ext cx="405005" cy="149139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3200">
                    <a:solidFill>
                      <a:prstClr val="white"/>
                    </a:solidFill>
                  </a:endParaRPr>
                </a:p>
              </p:txBody>
            </p:sp>
            <p:sp useBgFill="1">
              <p:nvSpPr>
                <p:cNvPr id="15" name="矩形 14"/>
                <p:cNvSpPr/>
                <p:nvPr/>
              </p:nvSpPr>
              <p:spPr>
                <a:xfrm>
                  <a:off x="4209314" y="1857180"/>
                  <a:ext cx="405005" cy="1491392"/>
                </a:xfrm>
                <a:prstGeom prst="rect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3200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30" name="任意多边形 29"/>
          <p:cNvSpPr/>
          <p:nvPr/>
        </p:nvSpPr>
        <p:spPr>
          <a:xfrm>
            <a:off x="7516813" y="3465513"/>
            <a:ext cx="4711700" cy="3392487"/>
          </a:xfrm>
          <a:custGeom>
            <a:avLst/>
            <a:gdLst>
              <a:gd name="connsiteX0" fmla="*/ 2645257 w 4711140"/>
              <a:gd name="connsiteY0" fmla="*/ 0 h 3392487"/>
              <a:gd name="connsiteX1" fmla="*/ 4711140 w 4711140"/>
              <a:gd name="connsiteY1" fmla="*/ 0 h 3392487"/>
              <a:gd name="connsiteX2" fmla="*/ 4711140 w 4711140"/>
              <a:gd name="connsiteY2" fmla="*/ 3392487 h 3392487"/>
              <a:gd name="connsiteX3" fmla="*/ 0 w 4711140"/>
              <a:gd name="connsiteY3" fmla="*/ 3392487 h 339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1140" h="3392487">
                <a:moveTo>
                  <a:pt x="2645257" y="0"/>
                </a:moveTo>
                <a:lnTo>
                  <a:pt x="4711140" y="0"/>
                </a:lnTo>
                <a:lnTo>
                  <a:pt x="4711140" y="3392487"/>
                </a:lnTo>
                <a:lnTo>
                  <a:pt x="0" y="3392487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2905125" y="3478213"/>
            <a:ext cx="7229475" cy="889000"/>
          </a:xfrm>
          <a:prstGeom prst="parallelogram">
            <a:avLst>
              <a:gd name="adj" fmla="val 76826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446463" y="3546475"/>
            <a:ext cx="60198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1400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</a:t>
            </a:r>
            <a:r>
              <a:rPr kumimoji="0" lang="en-US" altLang="zh-CN" sz="14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kumimoji="0" lang="en-US" altLang="zh-CN" sz="1400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nc., (NASDAQ: AAPL) formerly Apple Computer Inc., is an American multinational corporation which designs and manufactures consumer electronics and software products.</a:t>
            </a:r>
            <a:endParaRPr kumimoji="0" lang="zh-CN" altLang="en-US" sz="1400" i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0" name="组合 16"/>
          <p:cNvGrpSpPr>
            <a:grpSpLocks/>
          </p:cNvGrpSpPr>
          <p:nvPr/>
        </p:nvGrpSpPr>
        <p:grpSpPr bwMode="auto">
          <a:xfrm>
            <a:off x="10372725" y="-242888"/>
            <a:ext cx="1360488" cy="2138363"/>
            <a:chOff x="1541405" y="-211625"/>
            <a:chExt cx="1360673" cy="2138169"/>
          </a:xfrm>
        </p:grpSpPr>
        <p:sp>
          <p:nvSpPr>
            <p:cNvPr id="18" name="任意多边形 17"/>
            <p:cNvSpPr/>
            <p:nvPr/>
          </p:nvSpPr>
          <p:spPr>
            <a:xfrm rot="1212789">
              <a:off x="1541405" y="-211625"/>
              <a:ext cx="843078" cy="2138169"/>
            </a:xfrm>
            <a:custGeom>
              <a:avLst/>
              <a:gdLst>
                <a:gd name="connsiteX0" fmla="*/ 0 w 843865"/>
                <a:gd name="connsiteY0" fmla="*/ 310702 h 2138169"/>
                <a:gd name="connsiteX1" fmla="*/ 843865 w 843865"/>
                <a:gd name="connsiteY1" fmla="*/ 0 h 2138169"/>
                <a:gd name="connsiteX2" fmla="*/ 843865 w 843865"/>
                <a:gd name="connsiteY2" fmla="*/ 1827467 h 2138169"/>
                <a:gd name="connsiteX3" fmla="*/ 0 w 843865"/>
                <a:gd name="connsiteY3" fmla="*/ 2138169 h 213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2138169">
                  <a:moveTo>
                    <a:pt x="0" y="310702"/>
                  </a:moveTo>
                  <a:lnTo>
                    <a:pt x="843865" y="0"/>
                  </a:lnTo>
                  <a:lnTo>
                    <a:pt x="843865" y="1827467"/>
                  </a:lnTo>
                  <a:lnTo>
                    <a:pt x="0" y="213816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212789">
              <a:off x="2714728" y="-62414"/>
              <a:ext cx="187350" cy="977812"/>
            </a:xfrm>
            <a:custGeom>
              <a:avLst/>
              <a:gdLst>
                <a:gd name="connsiteX0" fmla="*/ 0 w 187350"/>
                <a:gd name="connsiteY0" fmla="*/ 68980 h 978181"/>
                <a:gd name="connsiteX1" fmla="*/ 187350 w 187350"/>
                <a:gd name="connsiteY1" fmla="*/ 0 h 978181"/>
                <a:gd name="connsiteX2" fmla="*/ 187350 w 187350"/>
                <a:gd name="connsiteY2" fmla="*/ 909200 h 978181"/>
                <a:gd name="connsiteX3" fmla="*/ 0 w 187350"/>
                <a:gd name="connsiteY3" fmla="*/ 978181 h 9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978181">
                  <a:moveTo>
                    <a:pt x="0" y="68980"/>
                  </a:moveTo>
                  <a:lnTo>
                    <a:pt x="187350" y="0"/>
                  </a:lnTo>
                  <a:lnTo>
                    <a:pt x="187350" y="909200"/>
                  </a:lnTo>
                  <a:lnTo>
                    <a:pt x="0" y="978181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22650" y="1825625"/>
            <a:ext cx="6537325" cy="1622425"/>
            <a:chOff x="3423092" y="1825892"/>
            <a:chExt cx="6537120" cy="1622020"/>
          </a:xfrm>
        </p:grpSpPr>
        <p:grpSp>
          <p:nvGrpSpPr>
            <p:cNvPr id="16392" name="组合 19"/>
            <p:cNvGrpSpPr>
              <a:grpSpLocks/>
            </p:cNvGrpSpPr>
            <p:nvPr/>
          </p:nvGrpSpPr>
          <p:grpSpPr bwMode="auto">
            <a:xfrm>
              <a:off x="3423092" y="1825892"/>
              <a:ext cx="6537120" cy="1622020"/>
              <a:chOff x="3308792" y="1590942"/>
              <a:chExt cx="6537120" cy="1622020"/>
            </a:xfrm>
          </p:grpSpPr>
          <p:sp>
            <p:nvSpPr>
              <p:cNvPr id="16397" name="矩形 20"/>
              <p:cNvSpPr>
                <a:spLocks noChangeArrowheads="1"/>
              </p:cNvSpPr>
              <p:nvPr/>
            </p:nvSpPr>
            <p:spPr bwMode="auto">
              <a:xfrm>
                <a:off x="3308792" y="1590942"/>
                <a:ext cx="653712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7200" b="1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kumimoji="0" lang="zh-CN" altLang="en-US" sz="72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98" name="矩形 21"/>
              <p:cNvSpPr>
                <a:spLocks noChangeArrowheads="1"/>
              </p:cNvSpPr>
              <p:nvPr/>
            </p:nvSpPr>
            <p:spPr bwMode="auto">
              <a:xfrm>
                <a:off x="3714751" y="2628187"/>
                <a:ext cx="572520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320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 Thanks</a:t>
                </a:r>
                <a:endParaRPr kumimoji="0" lang="zh-CN" altLang="en-US" sz="3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393" name="组合 23"/>
            <p:cNvGrpSpPr>
              <a:grpSpLocks/>
            </p:cNvGrpSpPr>
            <p:nvPr/>
          </p:nvGrpSpPr>
          <p:grpSpPr bwMode="auto">
            <a:xfrm>
              <a:off x="4092811" y="2821589"/>
              <a:ext cx="5218577" cy="100090"/>
              <a:chOff x="4076700" y="1127721"/>
              <a:chExt cx="4015741" cy="100090"/>
            </a:xfrm>
          </p:grpSpPr>
          <p:sp>
            <p:nvSpPr>
              <p:cNvPr id="29" name="圆角矩形 28"/>
              <p:cNvSpPr/>
              <p:nvPr/>
            </p:nvSpPr>
            <p:spPr>
              <a:xfrm flipV="1">
                <a:off x="5546376" y="1127138"/>
                <a:ext cx="1115281" cy="99987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076842" y="1154118"/>
                <a:ext cx="1589246" cy="46027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6529729" y="1154118"/>
                <a:ext cx="1562372" cy="46027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0" name="任意多边形 29"/>
          <p:cNvSpPr/>
          <p:nvPr/>
        </p:nvSpPr>
        <p:spPr>
          <a:xfrm rot="20387211" flipH="1">
            <a:off x="803275" y="-222250"/>
            <a:ext cx="844550" cy="1503363"/>
          </a:xfrm>
          <a:custGeom>
            <a:avLst/>
            <a:gdLst>
              <a:gd name="connsiteX0" fmla="*/ 843865 w 843865"/>
              <a:gd name="connsiteY0" fmla="*/ 0 h 1503952"/>
              <a:gd name="connsiteX1" fmla="*/ 843865 w 843865"/>
              <a:gd name="connsiteY1" fmla="*/ 1193250 h 1503952"/>
              <a:gd name="connsiteX2" fmla="*/ 0 w 843865"/>
              <a:gd name="connsiteY2" fmla="*/ 1503952 h 1503952"/>
              <a:gd name="connsiteX3" fmla="*/ 0 w 843865"/>
              <a:gd name="connsiteY3" fmla="*/ 310702 h 150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1503952">
                <a:moveTo>
                  <a:pt x="843865" y="0"/>
                </a:moveTo>
                <a:lnTo>
                  <a:pt x="843865" y="1193250"/>
                </a:lnTo>
                <a:lnTo>
                  <a:pt x="0" y="1503952"/>
                </a:lnTo>
                <a:lnTo>
                  <a:pt x="0" y="310702"/>
                </a:lnTo>
                <a:close/>
              </a:path>
            </a:pathLst>
          </a:cu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1" name="任意多边形 30"/>
          <p:cNvSpPr/>
          <p:nvPr/>
        </p:nvSpPr>
        <p:spPr>
          <a:xfrm rot="20387211" flipH="1">
            <a:off x="381000" y="-90488"/>
            <a:ext cx="187325" cy="890588"/>
          </a:xfrm>
          <a:custGeom>
            <a:avLst/>
            <a:gdLst>
              <a:gd name="connsiteX0" fmla="*/ 0 w 187350"/>
              <a:gd name="connsiteY0" fmla="*/ 68980 h 890129"/>
              <a:gd name="connsiteX1" fmla="*/ 187350 w 187350"/>
              <a:gd name="connsiteY1" fmla="*/ 0 h 890129"/>
              <a:gd name="connsiteX2" fmla="*/ 187350 w 187350"/>
              <a:gd name="connsiteY2" fmla="*/ 821149 h 890129"/>
              <a:gd name="connsiteX3" fmla="*/ 0 w 187350"/>
              <a:gd name="connsiteY3" fmla="*/ 890129 h 89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890129">
                <a:moveTo>
                  <a:pt x="0" y="68980"/>
                </a:moveTo>
                <a:lnTo>
                  <a:pt x="187350" y="0"/>
                </a:lnTo>
                <a:lnTo>
                  <a:pt x="187350" y="821149"/>
                </a:lnTo>
                <a:lnTo>
                  <a:pt x="0" y="890129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2" name="任意多边形 31"/>
          <p:cNvSpPr/>
          <p:nvPr/>
        </p:nvSpPr>
        <p:spPr>
          <a:xfrm rot="20387211" flipH="1">
            <a:off x="10501313" y="6134100"/>
            <a:ext cx="842962" cy="925513"/>
          </a:xfrm>
          <a:custGeom>
            <a:avLst/>
            <a:gdLst>
              <a:gd name="connsiteX0" fmla="*/ 0 w 843865"/>
              <a:gd name="connsiteY0" fmla="*/ 310701 h 924544"/>
              <a:gd name="connsiteX1" fmla="*/ 843865 w 843865"/>
              <a:gd name="connsiteY1" fmla="*/ 0 h 924544"/>
              <a:gd name="connsiteX2" fmla="*/ 843865 w 843865"/>
              <a:gd name="connsiteY2" fmla="*/ 580109 h 924544"/>
              <a:gd name="connsiteX3" fmla="*/ 0 w 843865"/>
              <a:gd name="connsiteY3" fmla="*/ 924544 h 92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924544">
                <a:moveTo>
                  <a:pt x="0" y="310701"/>
                </a:moveTo>
                <a:lnTo>
                  <a:pt x="843865" y="0"/>
                </a:lnTo>
                <a:lnTo>
                  <a:pt x="843865" y="580109"/>
                </a:lnTo>
                <a:lnTo>
                  <a:pt x="0" y="924544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3" name="任意多边形 32"/>
          <p:cNvSpPr/>
          <p:nvPr/>
        </p:nvSpPr>
        <p:spPr>
          <a:xfrm rot="20387211" flipH="1">
            <a:off x="11561763" y="6550025"/>
            <a:ext cx="187325" cy="369888"/>
          </a:xfrm>
          <a:custGeom>
            <a:avLst/>
            <a:gdLst>
              <a:gd name="connsiteX0" fmla="*/ 0 w 187350"/>
              <a:gd name="connsiteY0" fmla="*/ 68980 h 369214"/>
              <a:gd name="connsiteX1" fmla="*/ 187350 w 187350"/>
              <a:gd name="connsiteY1" fmla="*/ 0 h 369214"/>
              <a:gd name="connsiteX2" fmla="*/ 187350 w 187350"/>
              <a:gd name="connsiteY2" fmla="*/ 300233 h 369214"/>
              <a:gd name="connsiteX3" fmla="*/ 0 w 187350"/>
              <a:gd name="connsiteY3" fmla="*/ 369214 h 369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369214">
                <a:moveTo>
                  <a:pt x="0" y="68980"/>
                </a:moveTo>
                <a:lnTo>
                  <a:pt x="187350" y="0"/>
                </a:lnTo>
                <a:lnTo>
                  <a:pt x="187350" y="300233"/>
                </a:lnTo>
                <a:lnTo>
                  <a:pt x="0" y="369214"/>
                </a:lnTo>
                <a:close/>
              </a:path>
            </a:pathLst>
          </a:cu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6530975" y="241300"/>
            <a:ext cx="5438775" cy="646113"/>
            <a:chOff x="6531523" y="240871"/>
            <a:chExt cx="5438989" cy="646331"/>
          </a:xfrm>
        </p:grpSpPr>
        <p:sp>
          <p:nvSpPr>
            <p:cNvPr id="17447" name="矩形 35"/>
            <p:cNvSpPr>
              <a:spLocks noChangeArrowheads="1"/>
            </p:cNvSpPr>
            <p:nvPr/>
          </p:nvSpPr>
          <p:spPr bwMode="auto">
            <a:xfrm>
              <a:off x="653152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17448" name="组合 36"/>
            <p:cNvGrpSpPr>
              <a:grpSpLocks/>
            </p:cNvGrpSpPr>
            <p:nvPr/>
          </p:nvGrpSpPr>
          <p:grpSpPr bwMode="auto">
            <a:xfrm>
              <a:off x="6632204" y="764082"/>
              <a:ext cx="5218577" cy="100090"/>
              <a:chOff x="4076700" y="1127721"/>
              <a:chExt cx="4015741" cy="100090"/>
            </a:xfrm>
          </p:grpSpPr>
          <p:sp>
            <p:nvSpPr>
              <p:cNvPr id="38" name="圆角矩形 37"/>
              <p:cNvSpPr/>
              <p:nvPr/>
            </p:nvSpPr>
            <p:spPr>
              <a:xfrm flipV="1">
                <a:off x="5547047" y="1126974"/>
                <a:ext cx="1115360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4076189" y="1153970"/>
                <a:ext cx="1589357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530470" y="1153970"/>
                <a:ext cx="1562482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879475" y="1304925"/>
            <a:ext cx="2309813" cy="4779963"/>
            <a:chOff x="878989" y="1304601"/>
            <a:chExt cx="2309630" cy="4780881"/>
          </a:xfrm>
        </p:grpSpPr>
        <p:grpSp>
          <p:nvGrpSpPr>
            <p:cNvPr id="17440" name="组合 28"/>
            <p:cNvGrpSpPr>
              <a:grpSpLocks/>
            </p:cNvGrpSpPr>
            <p:nvPr/>
          </p:nvGrpSpPr>
          <p:grpSpPr bwMode="auto">
            <a:xfrm>
              <a:off x="878989" y="1304601"/>
              <a:ext cx="2309630" cy="4780881"/>
              <a:chOff x="1069489" y="1152201"/>
              <a:chExt cx="2309630" cy="4780881"/>
            </a:xfrm>
          </p:grpSpPr>
          <p:grpSp>
            <p:nvGrpSpPr>
              <p:cNvPr id="17442" name="组合 2"/>
              <p:cNvGrpSpPr>
                <a:grpSpLocks/>
              </p:cNvGrpSpPr>
              <p:nvPr/>
            </p:nvGrpSpPr>
            <p:grpSpPr bwMode="auto">
              <a:xfrm>
                <a:off x="1138450" y="1152201"/>
                <a:ext cx="2095508" cy="3416625"/>
                <a:chOff x="2466967" y="2009451"/>
                <a:chExt cx="2095508" cy="3416625"/>
              </a:xfrm>
            </p:grpSpPr>
            <p:sp>
              <p:nvSpPr>
                <p:cNvPr id="4" name="矩形 3"/>
                <p:cNvSpPr/>
                <p:nvPr/>
              </p:nvSpPr>
              <p:spPr>
                <a:xfrm>
                  <a:off x="2466264" y="4465786"/>
                  <a:ext cx="2096921" cy="96062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1200" dirty="0">
                    <a:solidFill>
                      <a:schemeClr val="bg1"/>
                    </a:solidFill>
                  </a:endParaRPr>
                </a:p>
              </p:txBody>
            </p:sp>
            <p:sp useBgFill="1">
              <p:nvSpPr>
                <p:cNvPr id="5" name="矩形 4"/>
                <p:cNvSpPr/>
                <p:nvPr/>
              </p:nvSpPr>
              <p:spPr>
                <a:xfrm>
                  <a:off x="2466264" y="2009451"/>
                  <a:ext cx="2096921" cy="245792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dirty="0"/>
                </a:p>
              </p:txBody>
            </p:sp>
            <p:sp>
              <p:nvSpPr>
                <p:cNvPr id="6" name="直角三角形 5"/>
                <p:cNvSpPr/>
                <p:nvPr/>
              </p:nvSpPr>
              <p:spPr>
                <a:xfrm rot="5400000">
                  <a:off x="2489216" y="1986499"/>
                  <a:ext cx="477930" cy="523834"/>
                </a:xfrm>
                <a:prstGeom prst="rtTriangle">
                  <a:avLst/>
                </a:prstGeom>
                <a:solidFill>
                  <a:schemeClr val="accent1">
                    <a:alpha val="5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</p:grpSp>
          <p:sp>
            <p:nvSpPr>
              <p:cNvPr id="17443" name="矩形 25"/>
              <p:cNvSpPr>
                <a:spLocks noChangeArrowheads="1"/>
              </p:cNvSpPr>
              <p:nvPr/>
            </p:nvSpPr>
            <p:spPr bwMode="auto">
              <a:xfrm>
                <a:off x="1069489" y="4787471"/>
                <a:ext cx="2309630" cy="1145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anchor="b"/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  <a:endParaRPr kumimoji="0"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441" name="矩形 40"/>
            <p:cNvSpPr>
              <a:spLocks noChangeArrowheads="1"/>
            </p:cNvSpPr>
            <p:nvPr/>
          </p:nvSpPr>
          <p:spPr bwMode="auto">
            <a:xfrm>
              <a:off x="969236" y="3866989"/>
              <a:ext cx="205293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  <a:p>
              <a:pPr algn="ctr"/>
              <a:r>
                <a:rPr kumimoji="0"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kumimoji="0"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617913" y="1304925"/>
            <a:ext cx="2309812" cy="4779963"/>
            <a:chOff x="3618695" y="1304601"/>
            <a:chExt cx="2309630" cy="4780881"/>
          </a:xfrm>
        </p:grpSpPr>
        <p:grpSp>
          <p:nvGrpSpPr>
            <p:cNvPr id="17433" name="组合 27"/>
            <p:cNvGrpSpPr>
              <a:grpSpLocks/>
            </p:cNvGrpSpPr>
            <p:nvPr/>
          </p:nvGrpSpPr>
          <p:grpSpPr bwMode="auto">
            <a:xfrm>
              <a:off x="3618695" y="1304601"/>
              <a:ext cx="2309630" cy="4780881"/>
              <a:chOff x="3646105" y="1152201"/>
              <a:chExt cx="2309630" cy="4780881"/>
            </a:xfrm>
          </p:grpSpPr>
          <p:grpSp>
            <p:nvGrpSpPr>
              <p:cNvPr id="17435" name="组合 6"/>
              <p:cNvGrpSpPr>
                <a:grpSpLocks/>
              </p:cNvGrpSpPr>
              <p:nvPr/>
            </p:nvGrpSpPr>
            <p:grpSpPr bwMode="auto">
              <a:xfrm>
                <a:off x="3731735" y="1152201"/>
                <a:ext cx="2095880" cy="3416625"/>
                <a:chOff x="5053013" y="2009451"/>
                <a:chExt cx="2095880" cy="3416625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5053101" y="4465786"/>
                  <a:ext cx="2095335" cy="96062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dirty="0">
                    <a:solidFill>
                      <a:srgbClr val="FFFFFF"/>
                    </a:solidFill>
                  </a:endParaRPr>
                </a:p>
              </p:txBody>
            </p:sp>
            <p:sp useBgFill="1">
              <p:nvSpPr>
                <p:cNvPr id="9" name="矩形 8"/>
                <p:cNvSpPr/>
                <p:nvPr/>
              </p:nvSpPr>
              <p:spPr>
                <a:xfrm>
                  <a:off x="5053101" y="2009451"/>
                  <a:ext cx="2095335" cy="245792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dirty="0"/>
                </a:p>
              </p:txBody>
            </p:sp>
            <p:sp>
              <p:nvSpPr>
                <p:cNvPr id="10" name="直角三角形 9"/>
                <p:cNvSpPr/>
                <p:nvPr/>
              </p:nvSpPr>
              <p:spPr>
                <a:xfrm rot="5400000">
                  <a:off x="5076846" y="1985706"/>
                  <a:ext cx="477930" cy="525421"/>
                </a:xfrm>
                <a:prstGeom prst="rtTriangl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</p:grpSp>
          <p:sp>
            <p:nvSpPr>
              <p:cNvPr id="17436" name="矩形 25"/>
              <p:cNvSpPr>
                <a:spLocks noChangeArrowheads="1"/>
              </p:cNvSpPr>
              <p:nvPr/>
            </p:nvSpPr>
            <p:spPr bwMode="auto">
              <a:xfrm>
                <a:off x="3646105" y="4787471"/>
                <a:ext cx="2309630" cy="1145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anchor="b"/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  <a:endParaRPr kumimoji="0"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434" name="矩形 41"/>
            <p:cNvSpPr>
              <a:spLocks noChangeArrowheads="1"/>
            </p:cNvSpPr>
            <p:nvPr/>
          </p:nvSpPr>
          <p:spPr bwMode="auto">
            <a:xfrm>
              <a:off x="3744658" y="3866989"/>
              <a:ext cx="205293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  <a:p>
              <a:pPr algn="ctr"/>
              <a:r>
                <a:rPr kumimoji="0"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kumimoji="0"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357938" y="1304925"/>
            <a:ext cx="2309812" cy="4779963"/>
            <a:chOff x="6358401" y="1304601"/>
            <a:chExt cx="2309630" cy="4780881"/>
          </a:xfrm>
        </p:grpSpPr>
        <p:grpSp>
          <p:nvGrpSpPr>
            <p:cNvPr id="17426" name="组合 26"/>
            <p:cNvGrpSpPr>
              <a:grpSpLocks/>
            </p:cNvGrpSpPr>
            <p:nvPr/>
          </p:nvGrpSpPr>
          <p:grpSpPr bwMode="auto">
            <a:xfrm>
              <a:off x="6358401" y="1304601"/>
              <a:ext cx="2309630" cy="4780881"/>
              <a:chOff x="6224995" y="1152201"/>
              <a:chExt cx="2309630" cy="4780881"/>
            </a:xfrm>
          </p:grpSpPr>
          <p:grpSp>
            <p:nvGrpSpPr>
              <p:cNvPr id="17428" name="组合 10"/>
              <p:cNvGrpSpPr>
                <a:grpSpLocks/>
              </p:cNvGrpSpPr>
              <p:nvPr/>
            </p:nvGrpSpPr>
            <p:grpSpPr bwMode="auto">
              <a:xfrm>
                <a:off x="6308247" y="1152201"/>
                <a:ext cx="2100605" cy="3416625"/>
                <a:chOff x="7629525" y="2009451"/>
                <a:chExt cx="2100605" cy="3416625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7633578" y="4465786"/>
                  <a:ext cx="2096922" cy="96062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dirty="0">
                    <a:solidFill>
                      <a:srgbClr val="FFFFFF"/>
                    </a:solidFill>
                  </a:endParaRPr>
                </a:p>
              </p:txBody>
            </p:sp>
            <p:sp useBgFill="1">
              <p:nvSpPr>
                <p:cNvPr id="13" name="矩形 12"/>
                <p:cNvSpPr/>
                <p:nvPr/>
              </p:nvSpPr>
              <p:spPr>
                <a:xfrm>
                  <a:off x="7633578" y="2009451"/>
                  <a:ext cx="2096922" cy="245792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dirty="0"/>
                </a:p>
              </p:txBody>
            </p:sp>
            <p:sp>
              <p:nvSpPr>
                <p:cNvPr id="14" name="直角三角形 13"/>
                <p:cNvSpPr/>
                <p:nvPr/>
              </p:nvSpPr>
              <p:spPr>
                <a:xfrm rot="5400000">
                  <a:off x="7651768" y="1986499"/>
                  <a:ext cx="477930" cy="523834"/>
                </a:xfrm>
                <a:prstGeom prst="rtTriangle">
                  <a:avLst/>
                </a:prstGeom>
                <a:solidFill>
                  <a:schemeClr val="accent1">
                    <a:alpha val="5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</p:grpSp>
          <p:sp>
            <p:nvSpPr>
              <p:cNvPr id="17429" name="矩形 25"/>
              <p:cNvSpPr>
                <a:spLocks noChangeArrowheads="1"/>
              </p:cNvSpPr>
              <p:nvPr/>
            </p:nvSpPr>
            <p:spPr bwMode="auto">
              <a:xfrm>
                <a:off x="6224995" y="4787471"/>
                <a:ext cx="2309630" cy="1145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anchor="b"/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  <a:endParaRPr kumimoji="0"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427" name="矩形 42"/>
            <p:cNvSpPr>
              <a:spLocks noChangeArrowheads="1"/>
            </p:cNvSpPr>
            <p:nvPr/>
          </p:nvSpPr>
          <p:spPr bwMode="auto">
            <a:xfrm>
              <a:off x="6482601" y="3866989"/>
              <a:ext cx="205293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  <a:p>
              <a:pPr algn="ctr"/>
              <a:r>
                <a:rPr kumimoji="0"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kumimoji="0"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9097963" y="1304925"/>
            <a:ext cx="2309812" cy="4779963"/>
            <a:chOff x="9098107" y="1304601"/>
            <a:chExt cx="2309630" cy="4780881"/>
          </a:xfrm>
        </p:grpSpPr>
        <p:grpSp>
          <p:nvGrpSpPr>
            <p:cNvPr id="17419" name="组合 25"/>
            <p:cNvGrpSpPr>
              <a:grpSpLocks/>
            </p:cNvGrpSpPr>
            <p:nvPr/>
          </p:nvGrpSpPr>
          <p:grpSpPr bwMode="auto">
            <a:xfrm>
              <a:off x="9098107" y="1304601"/>
              <a:ext cx="2309630" cy="4780881"/>
              <a:chOff x="8888557" y="1152201"/>
              <a:chExt cx="2309630" cy="4780881"/>
            </a:xfrm>
          </p:grpSpPr>
          <p:grpSp>
            <p:nvGrpSpPr>
              <p:cNvPr id="17421" name="组合 14"/>
              <p:cNvGrpSpPr>
                <a:grpSpLocks/>
              </p:cNvGrpSpPr>
              <p:nvPr/>
            </p:nvGrpSpPr>
            <p:grpSpPr bwMode="auto">
              <a:xfrm>
                <a:off x="8945707" y="1152201"/>
                <a:ext cx="2100605" cy="3416625"/>
                <a:chOff x="7629525" y="2009451"/>
                <a:chExt cx="2100605" cy="3416625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7634282" y="4465786"/>
                  <a:ext cx="2095334" cy="96062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dirty="0">
                    <a:solidFill>
                      <a:srgbClr val="FFFFFF"/>
                    </a:solidFill>
                  </a:endParaRPr>
                </a:p>
              </p:txBody>
            </p:sp>
            <p:sp useBgFill="1">
              <p:nvSpPr>
                <p:cNvPr id="17" name="矩形 16"/>
                <p:cNvSpPr/>
                <p:nvPr/>
              </p:nvSpPr>
              <p:spPr>
                <a:xfrm>
                  <a:off x="7634282" y="2009451"/>
                  <a:ext cx="2095334" cy="245792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dirty="0"/>
                </a:p>
              </p:txBody>
            </p:sp>
            <p:sp>
              <p:nvSpPr>
                <p:cNvPr id="18" name="直角三角形 17"/>
                <p:cNvSpPr/>
                <p:nvPr/>
              </p:nvSpPr>
              <p:spPr>
                <a:xfrm rot="5400000">
                  <a:off x="7652472" y="1986499"/>
                  <a:ext cx="477930" cy="523834"/>
                </a:xfrm>
                <a:prstGeom prst="rtTriangl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</p:grpSp>
          <p:sp>
            <p:nvSpPr>
              <p:cNvPr id="17422" name="矩形 25"/>
              <p:cNvSpPr>
                <a:spLocks noChangeArrowheads="1"/>
              </p:cNvSpPr>
              <p:nvPr/>
            </p:nvSpPr>
            <p:spPr bwMode="auto">
              <a:xfrm>
                <a:off x="8888557" y="4787471"/>
                <a:ext cx="2309630" cy="1145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anchor="b"/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kumimoji="0" lang="en-US" altLang="zh-CN">
                    <a:solidFill>
                      <a:srgbClr val="413F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  <a:endParaRPr kumimoji="0"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420" name="矩形 43"/>
            <p:cNvSpPr>
              <a:spLocks noChangeArrowheads="1"/>
            </p:cNvSpPr>
            <p:nvPr/>
          </p:nvSpPr>
          <p:spPr bwMode="auto">
            <a:xfrm>
              <a:off x="9226227" y="3866989"/>
              <a:ext cx="205293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  <a:p>
              <a:pPr algn="ctr"/>
              <a:r>
                <a:rPr kumimoji="0"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kumimoji="0" lang="zh-CN" altLang="en-US" sz="12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22325" y="5156200"/>
            <a:ext cx="104441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2000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</a:t>
            </a:r>
            <a:r>
              <a:rPr kumimoji="0" lang="en-US" altLang="zh-CN" sz="2000" b="1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kumimoji="0" lang="en-US" altLang="zh-CN" sz="2000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nc., (NASDAQ: AAPL) formerly Apple Computer Inc., is an American multinational corporation which designs and manufactures consumer electronics and software products.</a:t>
            </a:r>
            <a:endParaRPr kumimoji="0" lang="zh-CN" altLang="en-US" sz="2000" i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5" name="组合 16"/>
          <p:cNvGrpSpPr>
            <a:grpSpLocks/>
          </p:cNvGrpSpPr>
          <p:nvPr/>
        </p:nvGrpSpPr>
        <p:grpSpPr bwMode="auto">
          <a:xfrm flipH="1" flipV="1">
            <a:off x="-460375" y="-287338"/>
            <a:ext cx="1008063" cy="3095626"/>
            <a:chOff x="11450906" y="3180398"/>
            <a:chExt cx="1313189" cy="4031226"/>
          </a:xfrm>
        </p:grpSpPr>
        <p:sp>
          <p:nvSpPr>
            <p:cNvPr id="18" name="任意多边形 17"/>
            <p:cNvSpPr/>
            <p:nvPr/>
          </p:nvSpPr>
          <p:spPr>
            <a:xfrm rot="1219663">
              <a:off x="11450906" y="3180398"/>
              <a:ext cx="1313189" cy="4031226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bg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219663">
              <a:off x="11744564" y="4573755"/>
              <a:ext cx="814798" cy="2503495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6530975" y="241300"/>
            <a:ext cx="5438775" cy="646113"/>
            <a:chOff x="6531523" y="240871"/>
            <a:chExt cx="5438989" cy="646331"/>
          </a:xfrm>
        </p:grpSpPr>
        <p:sp>
          <p:nvSpPr>
            <p:cNvPr id="18458" name="矩形 20"/>
            <p:cNvSpPr>
              <a:spLocks noChangeArrowheads="1"/>
            </p:cNvSpPr>
            <p:nvPr/>
          </p:nvSpPr>
          <p:spPr bwMode="auto">
            <a:xfrm>
              <a:off x="653152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18459" name="组合 21"/>
            <p:cNvGrpSpPr>
              <a:grpSpLocks/>
            </p:cNvGrpSpPr>
            <p:nvPr/>
          </p:nvGrpSpPr>
          <p:grpSpPr bwMode="auto">
            <a:xfrm>
              <a:off x="6632204" y="764082"/>
              <a:ext cx="5218577" cy="100090"/>
              <a:chOff x="4076700" y="1127721"/>
              <a:chExt cx="4015741" cy="100090"/>
            </a:xfrm>
          </p:grpSpPr>
          <p:sp>
            <p:nvSpPr>
              <p:cNvPr id="23" name="圆角矩形 22"/>
              <p:cNvSpPr/>
              <p:nvPr/>
            </p:nvSpPr>
            <p:spPr>
              <a:xfrm flipV="1">
                <a:off x="5547047" y="1126974"/>
                <a:ext cx="1115360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076189" y="1153970"/>
                <a:ext cx="1589357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6530470" y="1153970"/>
                <a:ext cx="1562482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grpSp>
        <p:nvGrpSpPr>
          <p:cNvPr id="18437" name="组合 25"/>
          <p:cNvGrpSpPr>
            <a:grpSpLocks/>
          </p:cNvGrpSpPr>
          <p:nvPr/>
        </p:nvGrpSpPr>
        <p:grpSpPr bwMode="auto">
          <a:xfrm flipV="1">
            <a:off x="11741150" y="3679825"/>
            <a:ext cx="815975" cy="3411538"/>
            <a:chOff x="11752309" y="-224251"/>
            <a:chExt cx="815766" cy="3410600"/>
          </a:xfrm>
        </p:grpSpPr>
        <p:sp>
          <p:nvSpPr>
            <p:cNvPr id="27" name="任意多边形 26"/>
            <p:cNvSpPr/>
            <p:nvPr/>
          </p:nvSpPr>
          <p:spPr>
            <a:xfrm rot="20387211" flipH="1">
              <a:off x="11817380" y="978743"/>
              <a:ext cx="215845" cy="2207606"/>
            </a:xfrm>
            <a:custGeom>
              <a:avLst/>
              <a:gdLst>
                <a:gd name="connsiteX0" fmla="*/ 0 w 216000"/>
                <a:gd name="connsiteY0" fmla="*/ 79528 h 2207279"/>
                <a:gd name="connsiteX1" fmla="*/ 216000 w 216000"/>
                <a:gd name="connsiteY1" fmla="*/ 0 h 2207279"/>
                <a:gd name="connsiteX2" fmla="*/ 216000 w 216000"/>
                <a:gd name="connsiteY2" fmla="*/ 2207279 h 2207279"/>
                <a:gd name="connsiteX3" fmla="*/ 204375 w 216000"/>
                <a:gd name="connsiteY3" fmla="*/ 2196848 h 2207279"/>
                <a:gd name="connsiteX4" fmla="*/ 0 w 216000"/>
                <a:gd name="connsiteY4" fmla="*/ 1641765 h 220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0" h="2207279">
                  <a:moveTo>
                    <a:pt x="0" y="79528"/>
                  </a:moveTo>
                  <a:lnTo>
                    <a:pt x="216000" y="0"/>
                  </a:lnTo>
                  <a:lnTo>
                    <a:pt x="216000" y="2207279"/>
                  </a:lnTo>
                  <a:lnTo>
                    <a:pt x="204375" y="2196848"/>
                  </a:lnTo>
                  <a:lnTo>
                    <a:pt x="0" y="1641765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9568408" flipH="1">
              <a:off x="11752309" y="-224251"/>
              <a:ext cx="815766" cy="2504386"/>
            </a:xfrm>
            <a:custGeom>
              <a:avLst/>
              <a:gdLst>
                <a:gd name="connsiteX0" fmla="*/ 0 w 1313189"/>
                <a:gd name="connsiteY0" fmla="*/ 0 h 4031226"/>
                <a:gd name="connsiteX1" fmla="*/ 1313189 w 1313189"/>
                <a:gd name="connsiteY1" fmla="*/ 3544741 h 4031226"/>
                <a:gd name="connsiteX2" fmla="*/ 0 w 1313189"/>
                <a:gd name="connsiteY2" fmla="*/ 4031226 h 40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89" h="4031226">
                  <a:moveTo>
                    <a:pt x="0" y="0"/>
                  </a:moveTo>
                  <a:lnTo>
                    <a:pt x="1313189" y="3544741"/>
                  </a:lnTo>
                  <a:lnTo>
                    <a:pt x="0" y="4031226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904875" y="939800"/>
            <a:ext cx="10437813" cy="4073525"/>
            <a:chOff x="904833" y="939933"/>
            <a:chExt cx="10437854" cy="4073815"/>
          </a:xfrm>
        </p:grpSpPr>
        <p:grpSp>
          <p:nvGrpSpPr>
            <p:cNvPr id="18439" name="组合 28"/>
            <p:cNvGrpSpPr>
              <a:grpSpLocks/>
            </p:cNvGrpSpPr>
            <p:nvPr/>
          </p:nvGrpSpPr>
          <p:grpSpPr bwMode="auto">
            <a:xfrm>
              <a:off x="904833" y="939933"/>
              <a:ext cx="10437854" cy="4073815"/>
              <a:chOff x="904833" y="1149483"/>
              <a:chExt cx="10437854" cy="4073815"/>
            </a:xfrm>
          </p:grpSpPr>
          <p:sp>
            <p:nvSpPr>
              <p:cNvPr id="4" name="任意多边形 3"/>
              <p:cNvSpPr/>
              <p:nvPr/>
            </p:nvSpPr>
            <p:spPr>
              <a:xfrm rot="2186675">
                <a:off x="7477109" y="1149483"/>
                <a:ext cx="747716" cy="4073815"/>
              </a:xfrm>
              <a:custGeom>
                <a:avLst/>
                <a:gdLst>
                  <a:gd name="connsiteX0" fmla="*/ 14677 w 414958"/>
                  <a:gd name="connsiteY0" fmla="*/ 14677 h 2795971"/>
                  <a:gd name="connsiteX1" fmla="*/ 50110 w 414958"/>
                  <a:gd name="connsiteY1" fmla="*/ 0 h 2795971"/>
                  <a:gd name="connsiteX2" fmla="*/ 364848 w 414958"/>
                  <a:gd name="connsiteY2" fmla="*/ 0 h 2795971"/>
                  <a:gd name="connsiteX3" fmla="*/ 414958 w 414958"/>
                  <a:gd name="connsiteY3" fmla="*/ 50110 h 2795971"/>
                  <a:gd name="connsiteX4" fmla="*/ 414958 w 414958"/>
                  <a:gd name="connsiteY4" fmla="*/ 2404952 h 2795971"/>
                  <a:gd name="connsiteX5" fmla="*/ 0 w 414958"/>
                  <a:gd name="connsiteY5" fmla="*/ 2795971 h 2795971"/>
                  <a:gd name="connsiteX6" fmla="*/ 0 w 414958"/>
                  <a:gd name="connsiteY6" fmla="*/ 50110 h 2795971"/>
                  <a:gd name="connsiteX7" fmla="*/ 14677 w 414958"/>
                  <a:gd name="connsiteY7" fmla="*/ 14677 h 279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958" h="2795971">
                    <a:moveTo>
                      <a:pt x="14677" y="14677"/>
                    </a:moveTo>
                    <a:cubicBezTo>
                      <a:pt x="23745" y="5609"/>
                      <a:pt x="36273" y="0"/>
                      <a:pt x="50110" y="0"/>
                    </a:cubicBezTo>
                    <a:lnTo>
                      <a:pt x="364848" y="0"/>
                    </a:lnTo>
                    <a:cubicBezTo>
                      <a:pt x="392523" y="0"/>
                      <a:pt x="414958" y="22435"/>
                      <a:pt x="414958" y="50110"/>
                    </a:cubicBezTo>
                    <a:lnTo>
                      <a:pt x="414958" y="2404952"/>
                    </a:lnTo>
                    <a:lnTo>
                      <a:pt x="0" y="2795971"/>
                    </a:lnTo>
                    <a:lnTo>
                      <a:pt x="0" y="50110"/>
                    </a:lnTo>
                    <a:cubicBezTo>
                      <a:pt x="0" y="36273"/>
                      <a:pt x="5609" y="23745"/>
                      <a:pt x="14677" y="146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5" name="任意多边形 4"/>
              <p:cNvSpPr/>
              <p:nvPr/>
            </p:nvSpPr>
            <p:spPr>
              <a:xfrm rot="2186675">
                <a:off x="5995966" y="1149483"/>
                <a:ext cx="747715" cy="4073815"/>
              </a:xfrm>
              <a:custGeom>
                <a:avLst/>
                <a:gdLst>
                  <a:gd name="connsiteX0" fmla="*/ 14677 w 414958"/>
                  <a:gd name="connsiteY0" fmla="*/ 14677 h 2795971"/>
                  <a:gd name="connsiteX1" fmla="*/ 50110 w 414958"/>
                  <a:gd name="connsiteY1" fmla="*/ 0 h 2795971"/>
                  <a:gd name="connsiteX2" fmla="*/ 364848 w 414958"/>
                  <a:gd name="connsiteY2" fmla="*/ 0 h 2795971"/>
                  <a:gd name="connsiteX3" fmla="*/ 414958 w 414958"/>
                  <a:gd name="connsiteY3" fmla="*/ 50110 h 2795971"/>
                  <a:gd name="connsiteX4" fmla="*/ 414958 w 414958"/>
                  <a:gd name="connsiteY4" fmla="*/ 2404952 h 2795971"/>
                  <a:gd name="connsiteX5" fmla="*/ 0 w 414958"/>
                  <a:gd name="connsiteY5" fmla="*/ 2795971 h 2795971"/>
                  <a:gd name="connsiteX6" fmla="*/ 0 w 414958"/>
                  <a:gd name="connsiteY6" fmla="*/ 50110 h 2795971"/>
                  <a:gd name="connsiteX7" fmla="*/ 14677 w 414958"/>
                  <a:gd name="connsiteY7" fmla="*/ 14677 h 279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958" h="2795971">
                    <a:moveTo>
                      <a:pt x="14677" y="14677"/>
                    </a:moveTo>
                    <a:cubicBezTo>
                      <a:pt x="23745" y="5609"/>
                      <a:pt x="36273" y="0"/>
                      <a:pt x="50110" y="0"/>
                    </a:cubicBezTo>
                    <a:lnTo>
                      <a:pt x="364848" y="0"/>
                    </a:lnTo>
                    <a:cubicBezTo>
                      <a:pt x="392523" y="0"/>
                      <a:pt x="414958" y="22435"/>
                      <a:pt x="414958" y="50110"/>
                    </a:cubicBezTo>
                    <a:lnTo>
                      <a:pt x="414958" y="2404952"/>
                    </a:lnTo>
                    <a:lnTo>
                      <a:pt x="0" y="2795971"/>
                    </a:lnTo>
                    <a:lnTo>
                      <a:pt x="0" y="50110"/>
                    </a:lnTo>
                    <a:cubicBezTo>
                      <a:pt x="0" y="36273"/>
                      <a:pt x="5609" y="23745"/>
                      <a:pt x="14677" y="1467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6" name="任意多边形 5"/>
              <p:cNvSpPr/>
              <p:nvPr/>
            </p:nvSpPr>
            <p:spPr>
              <a:xfrm rot="2186675">
                <a:off x="4516410" y="1149483"/>
                <a:ext cx="746128" cy="4073815"/>
              </a:xfrm>
              <a:custGeom>
                <a:avLst/>
                <a:gdLst>
                  <a:gd name="connsiteX0" fmla="*/ 14677 w 414958"/>
                  <a:gd name="connsiteY0" fmla="*/ 14677 h 2795970"/>
                  <a:gd name="connsiteX1" fmla="*/ 50110 w 414958"/>
                  <a:gd name="connsiteY1" fmla="*/ 0 h 2795970"/>
                  <a:gd name="connsiteX2" fmla="*/ 364848 w 414958"/>
                  <a:gd name="connsiteY2" fmla="*/ 0 h 2795970"/>
                  <a:gd name="connsiteX3" fmla="*/ 414958 w 414958"/>
                  <a:gd name="connsiteY3" fmla="*/ 50110 h 2795970"/>
                  <a:gd name="connsiteX4" fmla="*/ 414958 w 414958"/>
                  <a:gd name="connsiteY4" fmla="*/ 2404952 h 2795970"/>
                  <a:gd name="connsiteX5" fmla="*/ 0 w 414958"/>
                  <a:gd name="connsiteY5" fmla="*/ 2795970 h 2795970"/>
                  <a:gd name="connsiteX6" fmla="*/ 0 w 414958"/>
                  <a:gd name="connsiteY6" fmla="*/ 50110 h 2795970"/>
                  <a:gd name="connsiteX7" fmla="*/ 14677 w 414958"/>
                  <a:gd name="connsiteY7" fmla="*/ 14677 h 2795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958" h="2795970">
                    <a:moveTo>
                      <a:pt x="14677" y="14677"/>
                    </a:moveTo>
                    <a:cubicBezTo>
                      <a:pt x="23745" y="5609"/>
                      <a:pt x="36273" y="0"/>
                      <a:pt x="50110" y="0"/>
                    </a:cubicBezTo>
                    <a:lnTo>
                      <a:pt x="364848" y="0"/>
                    </a:lnTo>
                    <a:cubicBezTo>
                      <a:pt x="392523" y="0"/>
                      <a:pt x="414958" y="22435"/>
                      <a:pt x="414958" y="50110"/>
                    </a:cubicBezTo>
                    <a:lnTo>
                      <a:pt x="414958" y="2404952"/>
                    </a:lnTo>
                    <a:lnTo>
                      <a:pt x="0" y="2795970"/>
                    </a:lnTo>
                    <a:lnTo>
                      <a:pt x="0" y="50110"/>
                    </a:lnTo>
                    <a:cubicBezTo>
                      <a:pt x="0" y="36273"/>
                      <a:pt x="5609" y="23745"/>
                      <a:pt x="14677" y="146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2186675">
                <a:off x="3035266" y="1149483"/>
                <a:ext cx="747716" cy="4073815"/>
              </a:xfrm>
              <a:custGeom>
                <a:avLst/>
                <a:gdLst>
                  <a:gd name="connsiteX0" fmla="*/ 14677 w 414958"/>
                  <a:gd name="connsiteY0" fmla="*/ 14677 h 2795970"/>
                  <a:gd name="connsiteX1" fmla="*/ 50110 w 414958"/>
                  <a:gd name="connsiteY1" fmla="*/ 0 h 2795970"/>
                  <a:gd name="connsiteX2" fmla="*/ 364848 w 414958"/>
                  <a:gd name="connsiteY2" fmla="*/ 0 h 2795970"/>
                  <a:gd name="connsiteX3" fmla="*/ 414958 w 414958"/>
                  <a:gd name="connsiteY3" fmla="*/ 50110 h 2795970"/>
                  <a:gd name="connsiteX4" fmla="*/ 414958 w 414958"/>
                  <a:gd name="connsiteY4" fmla="*/ 2404952 h 2795970"/>
                  <a:gd name="connsiteX5" fmla="*/ 0 w 414958"/>
                  <a:gd name="connsiteY5" fmla="*/ 2795970 h 2795970"/>
                  <a:gd name="connsiteX6" fmla="*/ 0 w 414958"/>
                  <a:gd name="connsiteY6" fmla="*/ 50110 h 2795970"/>
                  <a:gd name="connsiteX7" fmla="*/ 14677 w 414958"/>
                  <a:gd name="connsiteY7" fmla="*/ 14677 h 2795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958" h="2795970">
                    <a:moveTo>
                      <a:pt x="14677" y="14677"/>
                    </a:moveTo>
                    <a:cubicBezTo>
                      <a:pt x="23745" y="5609"/>
                      <a:pt x="36273" y="0"/>
                      <a:pt x="50110" y="0"/>
                    </a:cubicBezTo>
                    <a:lnTo>
                      <a:pt x="364848" y="0"/>
                    </a:lnTo>
                    <a:cubicBezTo>
                      <a:pt x="392523" y="0"/>
                      <a:pt x="414958" y="22435"/>
                      <a:pt x="414958" y="50110"/>
                    </a:cubicBezTo>
                    <a:lnTo>
                      <a:pt x="414958" y="2404952"/>
                    </a:lnTo>
                    <a:lnTo>
                      <a:pt x="0" y="2795970"/>
                    </a:lnTo>
                    <a:lnTo>
                      <a:pt x="0" y="50110"/>
                    </a:lnTo>
                    <a:cubicBezTo>
                      <a:pt x="0" y="36272"/>
                      <a:pt x="5609" y="23745"/>
                      <a:pt x="14677" y="1467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rot="2186675">
                <a:off x="8958253" y="1149483"/>
                <a:ext cx="746128" cy="4073815"/>
              </a:xfrm>
              <a:custGeom>
                <a:avLst/>
                <a:gdLst>
                  <a:gd name="connsiteX0" fmla="*/ 14677 w 414958"/>
                  <a:gd name="connsiteY0" fmla="*/ 14677 h 2795971"/>
                  <a:gd name="connsiteX1" fmla="*/ 50110 w 414958"/>
                  <a:gd name="connsiteY1" fmla="*/ 0 h 2795971"/>
                  <a:gd name="connsiteX2" fmla="*/ 364848 w 414958"/>
                  <a:gd name="connsiteY2" fmla="*/ 0 h 2795971"/>
                  <a:gd name="connsiteX3" fmla="*/ 414958 w 414958"/>
                  <a:gd name="connsiteY3" fmla="*/ 50110 h 2795971"/>
                  <a:gd name="connsiteX4" fmla="*/ 414958 w 414958"/>
                  <a:gd name="connsiteY4" fmla="*/ 2404952 h 2795971"/>
                  <a:gd name="connsiteX5" fmla="*/ 0 w 414958"/>
                  <a:gd name="connsiteY5" fmla="*/ 2795971 h 2795971"/>
                  <a:gd name="connsiteX6" fmla="*/ 0 w 414958"/>
                  <a:gd name="connsiteY6" fmla="*/ 50110 h 2795971"/>
                  <a:gd name="connsiteX7" fmla="*/ 14677 w 414958"/>
                  <a:gd name="connsiteY7" fmla="*/ 14677 h 279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958" h="2795971">
                    <a:moveTo>
                      <a:pt x="14677" y="14677"/>
                    </a:moveTo>
                    <a:cubicBezTo>
                      <a:pt x="23745" y="5609"/>
                      <a:pt x="36273" y="0"/>
                      <a:pt x="50110" y="0"/>
                    </a:cubicBezTo>
                    <a:lnTo>
                      <a:pt x="364848" y="0"/>
                    </a:lnTo>
                    <a:cubicBezTo>
                      <a:pt x="392523" y="0"/>
                      <a:pt x="414958" y="22435"/>
                      <a:pt x="414958" y="50110"/>
                    </a:cubicBezTo>
                    <a:lnTo>
                      <a:pt x="414958" y="2404952"/>
                    </a:lnTo>
                    <a:lnTo>
                      <a:pt x="0" y="2795971"/>
                    </a:lnTo>
                    <a:lnTo>
                      <a:pt x="0" y="50110"/>
                    </a:lnTo>
                    <a:cubicBezTo>
                      <a:pt x="0" y="36273"/>
                      <a:pt x="5609" y="23745"/>
                      <a:pt x="14677" y="1467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904833" y="4599367"/>
                <a:ext cx="10437854" cy="0"/>
              </a:xfrm>
              <a:prstGeom prst="line">
                <a:avLst/>
              </a:prstGeom>
              <a:ln w="31750">
                <a:solidFill>
                  <a:schemeClr val="accent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51" name="矩形 10"/>
              <p:cNvSpPr>
                <a:spLocks noChangeArrowheads="1"/>
              </p:cNvSpPr>
              <p:nvPr/>
            </p:nvSpPr>
            <p:spPr bwMode="auto">
              <a:xfrm rot="-3140501">
                <a:off x="2067454" y="2817417"/>
                <a:ext cx="287367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HERE</a:t>
                </a:r>
                <a:endParaRPr kumimoji="0"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8452" name="矩形 11"/>
              <p:cNvSpPr>
                <a:spLocks noChangeArrowheads="1"/>
              </p:cNvSpPr>
              <p:nvPr/>
            </p:nvSpPr>
            <p:spPr bwMode="auto">
              <a:xfrm rot="-3140501">
                <a:off x="3553071" y="2817416"/>
                <a:ext cx="287367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HERE</a:t>
                </a:r>
                <a:endParaRPr kumimoji="0"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8453" name="矩形 12"/>
              <p:cNvSpPr>
                <a:spLocks noChangeArrowheads="1"/>
              </p:cNvSpPr>
              <p:nvPr/>
            </p:nvSpPr>
            <p:spPr bwMode="auto">
              <a:xfrm rot="-3140501">
                <a:off x="5032426" y="2817416"/>
                <a:ext cx="287367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HERE</a:t>
                </a:r>
                <a:endParaRPr kumimoji="0"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8454" name="矩形 13"/>
              <p:cNvSpPr>
                <a:spLocks noChangeArrowheads="1"/>
              </p:cNvSpPr>
              <p:nvPr/>
            </p:nvSpPr>
            <p:spPr bwMode="auto">
              <a:xfrm rot="-3140501">
                <a:off x="6512972" y="2817415"/>
                <a:ext cx="287367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HERE</a:t>
                </a:r>
                <a:endParaRPr kumimoji="0"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8455" name="矩形 14"/>
              <p:cNvSpPr>
                <a:spLocks noChangeArrowheads="1"/>
              </p:cNvSpPr>
              <p:nvPr/>
            </p:nvSpPr>
            <p:spPr bwMode="auto">
              <a:xfrm rot="-3140501">
                <a:off x="7987511" y="2817415"/>
                <a:ext cx="287367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TEXT HERE</a:t>
                </a:r>
                <a:endParaRPr kumimoji="0"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440" name="文本框 29"/>
            <p:cNvSpPr txBox="1">
              <a:spLocks noChangeArrowheads="1"/>
            </p:cNvSpPr>
            <p:nvPr/>
          </p:nvSpPr>
          <p:spPr bwMode="auto">
            <a:xfrm>
              <a:off x="1695450" y="4408682"/>
              <a:ext cx="1295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kumimoji="0" lang="zh-CN" altLang="en-US" sz="2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1" name="文本框 30"/>
            <p:cNvSpPr txBox="1">
              <a:spLocks noChangeArrowheads="1"/>
            </p:cNvSpPr>
            <p:nvPr/>
          </p:nvSpPr>
          <p:spPr bwMode="auto">
            <a:xfrm>
              <a:off x="3161154" y="4408682"/>
              <a:ext cx="1295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kumimoji="0" lang="zh-CN" altLang="en-US" sz="2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2" name="文本框 31"/>
            <p:cNvSpPr txBox="1">
              <a:spLocks noChangeArrowheads="1"/>
            </p:cNvSpPr>
            <p:nvPr/>
          </p:nvSpPr>
          <p:spPr bwMode="auto">
            <a:xfrm>
              <a:off x="4641701" y="4408682"/>
              <a:ext cx="1295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kumimoji="0" lang="zh-CN" altLang="en-US" sz="2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3" name="文本框 32"/>
            <p:cNvSpPr txBox="1">
              <a:spLocks noChangeArrowheads="1"/>
            </p:cNvSpPr>
            <p:nvPr/>
          </p:nvSpPr>
          <p:spPr bwMode="auto">
            <a:xfrm>
              <a:off x="6170380" y="4408682"/>
              <a:ext cx="1295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kumimoji="0" lang="zh-CN" altLang="en-US" sz="2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4" name="文本框 33"/>
            <p:cNvSpPr txBox="1">
              <a:spLocks noChangeArrowheads="1"/>
            </p:cNvSpPr>
            <p:nvPr/>
          </p:nvSpPr>
          <p:spPr bwMode="auto">
            <a:xfrm>
              <a:off x="7613993" y="4408682"/>
              <a:ext cx="1295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kumimoji="0" lang="zh-CN" altLang="en-US" sz="2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4" name="任意多边形 5"/>
          <p:cNvSpPr>
            <a:spLocks/>
          </p:cNvSpPr>
          <p:nvPr/>
        </p:nvSpPr>
        <p:spPr bwMode="auto">
          <a:xfrm>
            <a:off x="5002213" y="-9525"/>
            <a:ext cx="7208837" cy="5556250"/>
          </a:xfrm>
          <a:custGeom>
            <a:avLst/>
            <a:gdLst>
              <a:gd name="T0" fmla="*/ 5414374 w 5415552"/>
              <a:gd name="T1" fmla="*/ 0 h 5560839"/>
              <a:gd name="T2" fmla="*/ 0 w 5415552"/>
              <a:gd name="T3" fmla="*/ 5551665 h 5560839"/>
              <a:gd name="T4" fmla="*/ 4151905 w 5415552"/>
              <a:gd name="T5" fmla="*/ 14490 h 5560839"/>
              <a:gd name="T6" fmla="*/ 5414374 w 5415552"/>
              <a:gd name="T7" fmla="*/ 0 h 556083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415552" h="5560839">
                <a:moveTo>
                  <a:pt x="5415552" y="0"/>
                </a:moveTo>
                <a:lnTo>
                  <a:pt x="0" y="5560839"/>
                </a:lnTo>
                <a:lnTo>
                  <a:pt x="4152809" y="14514"/>
                </a:lnTo>
                <a:lnTo>
                  <a:pt x="541555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+mn-lt"/>
              <a:ea typeface="+mn-ea"/>
            </a:endParaRPr>
          </a:p>
        </p:txBody>
      </p:sp>
      <p:sp>
        <p:nvSpPr>
          <p:cNvPr id="5" name="任意多边形 7"/>
          <p:cNvSpPr>
            <a:spLocks/>
          </p:cNvSpPr>
          <p:nvPr/>
        </p:nvSpPr>
        <p:spPr bwMode="auto">
          <a:xfrm>
            <a:off x="0" y="0"/>
            <a:ext cx="2647950" cy="2643188"/>
          </a:xfrm>
          <a:custGeom>
            <a:avLst/>
            <a:gdLst>
              <a:gd name="T0" fmla="*/ 0 w 1993900"/>
              <a:gd name="T1" fmla="*/ 5062 h 2647950"/>
              <a:gd name="T2" fmla="*/ 0 w 1993900"/>
              <a:gd name="T3" fmla="*/ 2638435 h 2647950"/>
              <a:gd name="T4" fmla="*/ 1984387 w 1993900"/>
              <a:gd name="T5" fmla="*/ 0 h 2647950"/>
              <a:gd name="T6" fmla="*/ 0 w 1993900"/>
              <a:gd name="T7" fmla="*/ 5062 h 2647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900" h="2647950">
                <a:moveTo>
                  <a:pt x="0" y="5080"/>
                </a:moveTo>
                <a:lnTo>
                  <a:pt x="0" y="2647950"/>
                </a:lnTo>
                <a:lnTo>
                  <a:pt x="1993900" y="0"/>
                </a:lnTo>
                <a:lnTo>
                  <a:pt x="0" y="508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+mn-lt"/>
              <a:ea typeface="+mn-ea"/>
            </a:endParaRPr>
          </a:p>
        </p:txBody>
      </p:sp>
      <p:sp useBgFill="1">
        <p:nvSpPr>
          <p:cNvPr id="19460" name="任意多边形 11"/>
          <p:cNvSpPr>
            <a:spLocks/>
          </p:cNvSpPr>
          <p:nvPr/>
        </p:nvSpPr>
        <p:spPr bwMode="auto">
          <a:xfrm>
            <a:off x="5000625" y="-9525"/>
            <a:ext cx="7208838" cy="6904038"/>
          </a:xfrm>
          <a:custGeom>
            <a:avLst/>
            <a:gdLst>
              <a:gd name="T0" fmla="*/ 7199909 w 5416169"/>
              <a:gd name="T1" fmla="*/ 6849562 h 6908800"/>
              <a:gd name="T2" fmla="*/ 7183024 w 5416169"/>
              <a:gd name="T3" fmla="*/ 0 h 6908800"/>
              <a:gd name="T4" fmla="*/ 0 w 5416169"/>
              <a:gd name="T5" fmla="*/ 5536021 h 6908800"/>
              <a:gd name="T6" fmla="*/ 1162557 w 5416169"/>
              <a:gd name="T7" fmla="*/ 6880277 h 6908800"/>
              <a:gd name="T8" fmla="*/ 7199909 w 5416169"/>
              <a:gd name="T9" fmla="*/ 6849562 h 6908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16169" h="6908800">
                <a:moveTo>
                  <a:pt x="5415607" y="6877957"/>
                </a:moveTo>
                <a:cubicBezTo>
                  <a:pt x="5419840" y="4581071"/>
                  <a:pt x="5398674" y="2296886"/>
                  <a:pt x="5402907" y="0"/>
                </a:cubicBezTo>
                <a:lnTo>
                  <a:pt x="0" y="5558971"/>
                </a:lnTo>
                <a:lnTo>
                  <a:pt x="874450" y="6908800"/>
                </a:lnTo>
                <a:lnTo>
                  <a:pt x="5415607" y="6877957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376613" y="241300"/>
            <a:ext cx="5438775" cy="646113"/>
            <a:chOff x="492673" y="240871"/>
            <a:chExt cx="5438989" cy="646331"/>
          </a:xfrm>
        </p:grpSpPr>
        <p:sp>
          <p:nvSpPr>
            <p:cNvPr id="19468" name="矩形 10"/>
            <p:cNvSpPr>
              <a:spLocks noChangeArrowheads="1"/>
            </p:cNvSpPr>
            <p:nvPr/>
          </p:nvSpPr>
          <p:spPr bwMode="auto">
            <a:xfrm>
              <a:off x="49267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19469" name="组合 11"/>
            <p:cNvGrpSpPr>
              <a:grpSpLocks/>
            </p:cNvGrpSpPr>
            <p:nvPr/>
          </p:nvGrpSpPr>
          <p:grpSpPr bwMode="auto">
            <a:xfrm>
              <a:off x="593354" y="764082"/>
              <a:ext cx="5218577" cy="100090"/>
              <a:chOff x="4076700" y="1127721"/>
              <a:chExt cx="4015741" cy="100090"/>
            </a:xfrm>
          </p:grpSpPr>
          <p:sp>
            <p:nvSpPr>
              <p:cNvPr id="13" name="圆角矩形 12"/>
              <p:cNvSpPr/>
              <p:nvPr/>
            </p:nvSpPr>
            <p:spPr>
              <a:xfrm flipV="1">
                <a:off x="5547047" y="1126974"/>
                <a:ext cx="1115361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076188" y="1153970"/>
                <a:ext cx="1589358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6530470" y="1153970"/>
                <a:ext cx="1562481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sp>
        <p:nvSpPr>
          <p:cNvPr id="19462" name="任意多边形 7"/>
          <p:cNvSpPr>
            <a:spLocks/>
          </p:cNvSpPr>
          <p:nvPr/>
        </p:nvSpPr>
        <p:spPr bwMode="auto">
          <a:xfrm>
            <a:off x="0" y="-9525"/>
            <a:ext cx="2051050" cy="2047875"/>
          </a:xfrm>
          <a:custGeom>
            <a:avLst/>
            <a:gdLst>
              <a:gd name="T0" fmla="*/ 0 w 1993900"/>
              <a:gd name="T1" fmla="*/ 3915 h 2647950"/>
              <a:gd name="T2" fmla="*/ 0 w 1993900"/>
              <a:gd name="T3" fmla="*/ 2040516 h 2647950"/>
              <a:gd name="T4" fmla="*/ 2041851 w 1993900"/>
              <a:gd name="T5" fmla="*/ 0 h 2647950"/>
              <a:gd name="T6" fmla="*/ 0 w 1993900"/>
              <a:gd name="T7" fmla="*/ 3915 h 2647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900" h="2647950">
                <a:moveTo>
                  <a:pt x="0" y="5080"/>
                </a:moveTo>
                <a:lnTo>
                  <a:pt x="0" y="2647950"/>
                </a:lnTo>
                <a:lnTo>
                  <a:pt x="1993900" y="0"/>
                </a:lnTo>
                <a:lnTo>
                  <a:pt x="0" y="50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817563" y="3138488"/>
            <a:ext cx="4140200" cy="3082925"/>
            <a:chOff x="817564" y="3138841"/>
            <a:chExt cx="4140060" cy="3083024"/>
          </a:xfrm>
        </p:grpSpPr>
        <p:pic>
          <p:nvPicPr>
            <p:cNvPr id="19466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45" t="2802" r="18542" b="10423"/>
            <a:stretch>
              <a:fillRect/>
            </a:stretch>
          </p:blipFill>
          <p:spPr bwMode="auto">
            <a:xfrm>
              <a:off x="817564" y="3138841"/>
              <a:ext cx="4140060" cy="308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7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2724" y="3305908"/>
              <a:ext cx="3531702" cy="2033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63625" y="1387475"/>
            <a:ext cx="72247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Inc., (NASDAQ: AAPL) formerly Apple Computer Inc., is an American multinational corporation which designs and manufactures consumer electronics and software products.</a:t>
            </a:r>
            <a:endParaRPr kumimoji="0" lang="zh-CN" altLang="en-US" sz="20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21" name="任意多边形 11"/>
          <p:cNvSpPr>
            <a:spLocks/>
          </p:cNvSpPr>
          <p:nvPr/>
        </p:nvSpPr>
        <p:spPr bwMode="auto">
          <a:xfrm>
            <a:off x="5005388" y="-15875"/>
            <a:ext cx="7208837" cy="6904038"/>
          </a:xfrm>
          <a:custGeom>
            <a:avLst/>
            <a:gdLst>
              <a:gd name="T0" fmla="*/ 5409575 w 5416169"/>
              <a:gd name="T1" fmla="*/ 6854286 h 6908800"/>
              <a:gd name="T2" fmla="*/ 5396889 w 5416169"/>
              <a:gd name="T3" fmla="*/ 0 h 6908800"/>
              <a:gd name="T4" fmla="*/ 0 w 5416169"/>
              <a:gd name="T5" fmla="*/ 5539839 h 6908800"/>
              <a:gd name="T6" fmla="*/ 873475 w 5416169"/>
              <a:gd name="T7" fmla="*/ 6885023 h 6908800"/>
              <a:gd name="T8" fmla="*/ 5409575 w 5416169"/>
              <a:gd name="T9" fmla="*/ 6854286 h 6908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16169" h="6908800">
                <a:moveTo>
                  <a:pt x="5415607" y="6877957"/>
                </a:moveTo>
                <a:cubicBezTo>
                  <a:pt x="5419840" y="4581071"/>
                  <a:pt x="5398674" y="2296886"/>
                  <a:pt x="5402907" y="0"/>
                </a:cubicBezTo>
                <a:lnTo>
                  <a:pt x="0" y="5558971"/>
                </a:lnTo>
                <a:lnTo>
                  <a:pt x="874450" y="6908800"/>
                </a:lnTo>
                <a:lnTo>
                  <a:pt x="5415607" y="6877957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0" y="-211138"/>
            <a:ext cx="7788275" cy="7300913"/>
            <a:chOff x="2" y="-211625"/>
            <a:chExt cx="7788487" cy="7301098"/>
          </a:xfrm>
        </p:grpSpPr>
        <p:sp>
          <p:nvSpPr>
            <p:cNvPr id="33" name="任意多边形 32"/>
            <p:cNvSpPr/>
            <p:nvPr/>
          </p:nvSpPr>
          <p:spPr>
            <a:xfrm>
              <a:off x="2" y="-482"/>
              <a:ext cx="7788487" cy="6858174"/>
            </a:xfrm>
            <a:custGeom>
              <a:avLst/>
              <a:gdLst>
                <a:gd name="connsiteX0" fmla="*/ 7788487 w 7788487"/>
                <a:gd name="connsiteY0" fmla="*/ 0 h 6858001"/>
                <a:gd name="connsiteX1" fmla="*/ 6324365 w 7788487"/>
                <a:gd name="connsiteY1" fmla="*/ 3952160 h 6858001"/>
                <a:gd name="connsiteX2" fmla="*/ 1432515 w 7788487"/>
                <a:gd name="connsiteY2" fmla="*/ 3952159 h 6858001"/>
                <a:gd name="connsiteX3" fmla="*/ 1164793 w 7788487"/>
                <a:gd name="connsiteY3" fmla="*/ 4660045 h 6858001"/>
                <a:gd name="connsiteX4" fmla="*/ 6062121 w 7788487"/>
                <a:gd name="connsiteY4" fmla="*/ 4660044 h 6858001"/>
                <a:gd name="connsiteX5" fmla="*/ 5247864 w 7788487"/>
                <a:gd name="connsiteY5" fmla="*/ 6858001 h 6858001"/>
                <a:gd name="connsiteX6" fmla="*/ 0 w 7788487"/>
                <a:gd name="connsiteY6" fmla="*/ 6858001 h 6858001"/>
                <a:gd name="connsiteX7" fmla="*/ 0 w 7788487"/>
                <a:gd name="connsiteY7" fmla="*/ 4213894 h 6858001"/>
                <a:gd name="connsiteX8" fmla="*/ 1561084 w 7788487"/>
                <a:gd name="connsiteY8" fmla="*/ 1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88487" h="6858001">
                  <a:moveTo>
                    <a:pt x="7788487" y="0"/>
                  </a:moveTo>
                  <a:lnTo>
                    <a:pt x="6324365" y="3952160"/>
                  </a:lnTo>
                  <a:lnTo>
                    <a:pt x="1432515" y="3952159"/>
                  </a:lnTo>
                  <a:lnTo>
                    <a:pt x="1164793" y="4660045"/>
                  </a:lnTo>
                  <a:lnTo>
                    <a:pt x="6062121" y="4660044"/>
                  </a:lnTo>
                  <a:lnTo>
                    <a:pt x="5247864" y="6858001"/>
                  </a:lnTo>
                  <a:lnTo>
                    <a:pt x="0" y="6858001"/>
                  </a:lnTo>
                  <a:lnTo>
                    <a:pt x="0" y="4213894"/>
                  </a:lnTo>
                  <a:lnTo>
                    <a:pt x="1561084" y="1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 rot="1212789">
              <a:off x="1541507" y="-211625"/>
              <a:ext cx="842985" cy="2138417"/>
            </a:xfrm>
            <a:custGeom>
              <a:avLst/>
              <a:gdLst>
                <a:gd name="connsiteX0" fmla="*/ 0 w 843865"/>
                <a:gd name="connsiteY0" fmla="*/ 310702 h 2138169"/>
                <a:gd name="connsiteX1" fmla="*/ 843865 w 843865"/>
                <a:gd name="connsiteY1" fmla="*/ 0 h 2138169"/>
                <a:gd name="connsiteX2" fmla="*/ 843865 w 843865"/>
                <a:gd name="connsiteY2" fmla="*/ 1827467 h 2138169"/>
                <a:gd name="connsiteX3" fmla="*/ 0 w 843865"/>
                <a:gd name="connsiteY3" fmla="*/ 2138169 h 213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2138169">
                  <a:moveTo>
                    <a:pt x="0" y="310702"/>
                  </a:moveTo>
                  <a:lnTo>
                    <a:pt x="843865" y="0"/>
                  </a:lnTo>
                  <a:lnTo>
                    <a:pt x="843865" y="1827467"/>
                  </a:lnTo>
                  <a:lnTo>
                    <a:pt x="0" y="213816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5" name="任意多边形 134"/>
            <p:cNvSpPr/>
            <p:nvPr/>
          </p:nvSpPr>
          <p:spPr>
            <a:xfrm rot="1212789">
              <a:off x="4464174" y="4870092"/>
              <a:ext cx="844573" cy="2219381"/>
            </a:xfrm>
            <a:custGeom>
              <a:avLst/>
              <a:gdLst>
                <a:gd name="connsiteX0" fmla="*/ 213107 w 843865"/>
                <a:gd name="connsiteY0" fmla="*/ 232238 h 2218818"/>
                <a:gd name="connsiteX1" fmla="*/ 843865 w 843865"/>
                <a:gd name="connsiteY1" fmla="*/ 0 h 2218818"/>
                <a:gd name="connsiteX2" fmla="*/ 843865 w 843865"/>
                <a:gd name="connsiteY2" fmla="*/ 1874383 h 2218818"/>
                <a:gd name="connsiteX3" fmla="*/ 0 w 843865"/>
                <a:gd name="connsiteY3" fmla="*/ 2218818 h 2218818"/>
                <a:gd name="connsiteX4" fmla="*/ 0 w 843865"/>
                <a:gd name="connsiteY4" fmla="*/ 319220 h 221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865" h="2218818">
                  <a:moveTo>
                    <a:pt x="213107" y="232238"/>
                  </a:moveTo>
                  <a:lnTo>
                    <a:pt x="843865" y="0"/>
                  </a:lnTo>
                  <a:lnTo>
                    <a:pt x="843865" y="1874383"/>
                  </a:lnTo>
                  <a:lnTo>
                    <a:pt x="0" y="2218818"/>
                  </a:lnTo>
                  <a:lnTo>
                    <a:pt x="0" y="319220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rot="1212789">
              <a:off x="317511" y="1618809"/>
              <a:ext cx="71440" cy="2240020"/>
            </a:xfrm>
            <a:custGeom>
              <a:avLst/>
              <a:gdLst>
                <a:gd name="connsiteX0" fmla="*/ 0 w 71366"/>
                <a:gd name="connsiteY0" fmla="*/ 26276 h 2240242"/>
                <a:gd name="connsiteX1" fmla="*/ 71366 w 71366"/>
                <a:gd name="connsiteY1" fmla="*/ 0 h 2240242"/>
                <a:gd name="connsiteX2" fmla="*/ 71366 w 71366"/>
                <a:gd name="connsiteY2" fmla="*/ 2240242 h 2240242"/>
                <a:gd name="connsiteX3" fmla="*/ 0 w 71366"/>
                <a:gd name="connsiteY3" fmla="*/ 2046412 h 224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66" h="2240242">
                  <a:moveTo>
                    <a:pt x="0" y="26276"/>
                  </a:moveTo>
                  <a:lnTo>
                    <a:pt x="71366" y="0"/>
                  </a:lnTo>
                  <a:lnTo>
                    <a:pt x="71366" y="2240242"/>
                  </a:lnTo>
                  <a:lnTo>
                    <a:pt x="0" y="2046412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任意多边形 142"/>
            <p:cNvSpPr/>
            <p:nvPr/>
          </p:nvSpPr>
          <p:spPr>
            <a:xfrm rot="1212789">
              <a:off x="2714701" y="-62396"/>
              <a:ext cx="187330" cy="977926"/>
            </a:xfrm>
            <a:custGeom>
              <a:avLst/>
              <a:gdLst>
                <a:gd name="connsiteX0" fmla="*/ 0 w 187350"/>
                <a:gd name="connsiteY0" fmla="*/ 68980 h 978181"/>
                <a:gd name="connsiteX1" fmla="*/ 187350 w 187350"/>
                <a:gd name="connsiteY1" fmla="*/ 0 h 978181"/>
                <a:gd name="connsiteX2" fmla="*/ 187350 w 187350"/>
                <a:gd name="connsiteY2" fmla="*/ 909200 h 978181"/>
                <a:gd name="connsiteX3" fmla="*/ 0 w 187350"/>
                <a:gd name="connsiteY3" fmla="*/ 978181 h 9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978181">
                  <a:moveTo>
                    <a:pt x="0" y="68980"/>
                  </a:moveTo>
                  <a:lnTo>
                    <a:pt x="187350" y="0"/>
                  </a:lnTo>
                  <a:lnTo>
                    <a:pt x="187350" y="909200"/>
                  </a:lnTo>
                  <a:lnTo>
                    <a:pt x="0" y="978181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 rot="1212789">
              <a:off x="3948222" y="5916281"/>
              <a:ext cx="187330" cy="1012851"/>
            </a:xfrm>
            <a:custGeom>
              <a:avLst/>
              <a:gdLst>
                <a:gd name="connsiteX0" fmla="*/ 34446 w 187350"/>
                <a:gd name="connsiteY0" fmla="*/ 56298 h 1013399"/>
                <a:gd name="connsiteX1" fmla="*/ 187350 w 187350"/>
                <a:gd name="connsiteY1" fmla="*/ 0 h 1013399"/>
                <a:gd name="connsiteX2" fmla="*/ 187350 w 187350"/>
                <a:gd name="connsiteY2" fmla="*/ 944418 h 1013399"/>
                <a:gd name="connsiteX3" fmla="*/ 0 w 187350"/>
                <a:gd name="connsiteY3" fmla="*/ 1013399 h 1013399"/>
                <a:gd name="connsiteX4" fmla="*/ 0 w 187350"/>
                <a:gd name="connsiteY4" fmla="*/ 89009 h 101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350" h="1013399">
                  <a:moveTo>
                    <a:pt x="34446" y="56298"/>
                  </a:moveTo>
                  <a:lnTo>
                    <a:pt x="187350" y="0"/>
                  </a:lnTo>
                  <a:lnTo>
                    <a:pt x="187350" y="944418"/>
                  </a:lnTo>
                  <a:lnTo>
                    <a:pt x="0" y="1013399"/>
                  </a:lnTo>
                  <a:lnTo>
                    <a:pt x="0" y="89009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任意多边形 152"/>
            <p:cNvSpPr/>
            <p:nvPr/>
          </p:nvSpPr>
          <p:spPr>
            <a:xfrm rot="1212789">
              <a:off x="7350327" y="-121135"/>
              <a:ext cx="71440" cy="3114754"/>
            </a:xfrm>
            <a:custGeom>
              <a:avLst/>
              <a:gdLst>
                <a:gd name="connsiteX0" fmla="*/ 71366 w 71366"/>
                <a:gd name="connsiteY0" fmla="*/ 0 h 3113938"/>
                <a:gd name="connsiteX1" fmla="*/ 71366 w 71366"/>
                <a:gd name="connsiteY1" fmla="*/ 3087662 h 3113938"/>
                <a:gd name="connsiteX2" fmla="*/ 0 w 71366"/>
                <a:gd name="connsiteY2" fmla="*/ 3113938 h 3113938"/>
                <a:gd name="connsiteX3" fmla="*/ 0 w 71366"/>
                <a:gd name="connsiteY3" fmla="*/ 36466 h 311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66" h="3113938">
                  <a:moveTo>
                    <a:pt x="71366" y="0"/>
                  </a:moveTo>
                  <a:lnTo>
                    <a:pt x="71366" y="3087662"/>
                  </a:lnTo>
                  <a:lnTo>
                    <a:pt x="0" y="3113938"/>
                  </a:lnTo>
                  <a:lnTo>
                    <a:pt x="0" y="36466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77925" y="2949575"/>
            <a:ext cx="8145463" cy="1712913"/>
            <a:chOff x="1178640" y="2949271"/>
            <a:chExt cx="8145002" cy="1713462"/>
          </a:xfrm>
        </p:grpSpPr>
        <p:sp>
          <p:nvSpPr>
            <p:cNvPr id="104" name="任意多边形 103"/>
            <p:cNvSpPr/>
            <p:nvPr/>
          </p:nvSpPr>
          <p:spPr>
            <a:xfrm>
              <a:off x="1178640" y="2949271"/>
              <a:ext cx="8145002" cy="1711873"/>
            </a:xfrm>
            <a:custGeom>
              <a:avLst/>
              <a:gdLst>
                <a:gd name="connsiteX0" fmla="*/ 5748088 w 8145002"/>
                <a:gd name="connsiteY0" fmla="*/ 0 h 1711629"/>
                <a:gd name="connsiteX1" fmla="*/ 6373479 w 8145002"/>
                <a:gd name="connsiteY1" fmla="*/ 14508 h 1711629"/>
                <a:gd name="connsiteX2" fmla="*/ 8145002 w 8145002"/>
                <a:gd name="connsiteY2" fmla="*/ 14508 h 1711629"/>
                <a:gd name="connsiteX3" fmla="*/ 7488471 w 8145002"/>
                <a:gd name="connsiteY3" fmla="*/ 1711629 h 1711629"/>
                <a:gd name="connsiteX4" fmla="*/ 7041015 w 8145002"/>
                <a:gd name="connsiteY4" fmla="*/ 1711629 h 1711629"/>
                <a:gd name="connsiteX5" fmla="*/ 5293665 w 8145002"/>
                <a:gd name="connsiteY5" fmla="*/ 1711629 h 1711629"/>
                <a:gd name="connsiteX6" fmla="*/ 0 w 8145002"/>
                <a:gd name="connsiteY6" fmla="*/ 1711629 h 1711629"/>
                <a:gd name="connsiteX7" fmla="*/ 272671 w 8145002"/>
                <a:gd name="connsiteY7" fmla="*/ 1006779 h 1711629"/>
                <a:gd name="connsiteX8" fmla="*/ 5150311 w 8145002"/>
                <a:gd name="connsiteY8" fmla="*/ 1006779 h 1711629"/>
                <a:gd name="connsiteX9" fmla="*/ 5520184 w 8145002"/>
                <a:gd name="connsiteY9" fmla="*/ 2203 h 171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45002" h="1711629">
                  <a:moveTo>
                    <a:pt x="5748088" y="0"/>
                  </a:moveTo>
                  <a:lnTo>
                    <a:pt x="6373479" y="14508"/>
                  </a:lnTo>
                  <a:lnTo>
                    <a:pt x="8145002" y="14508"/>
                  </a:lnTo>
                  <a:lnTo>
                    <a:pt x="7488471" y="1711629"/>
                  </a:lnTo>
                  <a:lnTo>
                    <a:pt x="7041015" y="1711629"/>
                  </a:lnTo>
                  <a:lnTo>
                    <a:pt x="5293665" y="1711629"/>
                  </a:lnTo>
                  <a:lnTo>
                    <a:pt x="0" y="1711629"/>
                  </a:lnTo>
                  <a:lnTo>
                    <a:pt x="272671" y="1006779"/>
                  </a:lnTo>
                  <a:lnTo>
                    <a:pt x="5150311" y="1006779"/>
                  </a:lnTo>
                  <a:lnTo>
                    <a:pt x="5520184" y="2203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92" name="矩形 8"/>
            <p:cNvSpPr>
              <a:spLocks noChangeArrowheads="1"/>
            </p:cNvSpPr>
            <p:nvPr/>
          </p:nvSpPr>
          <p:spPr bwMode="auto">
            <a:xfrm>
              <a:off x="1184988" y="3939458"/>
              <a:ext cx="7444987" cy="72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0" lang="en-US" altLang="zh-CN" sz="4100" b="1" i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is more than a struggle</a:t>
              </a:r>
            </a:p>
          </p:txBody>
        </p:sp>
      </p:grpSp>
      <p:sp>
        <p:nvSpPr>
          <p:cNvPr id="40" name="任意多边形 39"/>
          <p:cNvSpPr/>
          <p:nvPr/>
        </p:nvSpPr>
        <p:spPr>
          <a:xfrm rot="1219663">
            <a:off x="11450638" y="3179763"/>
            <a:ext cx="1312862" cy="4032250"/>
          </a:xfrm>
          <a:custGeom>
            <a:avLst/>
            <a:gdLst>
              <a:gd name="connsiteX0" fmla="*/ 0 w 1313189"/>
              <a:gd name="connsiteY0" fmla="*/ 0 h 4031226"/>
              <a:gd name="connsiteX1" fmla="*/ 1313189 w 1313189"/>
              <a:gd name="connsiteY1" fmla="*/ 3544741 h 4031226"/>
              <a:gd name="connsiteX2" fmla="*/ 0 w 1313189"/>
              <a:gd name="connsiteY2" fmla="*/ 4031226 h 403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3189" h="4031226">
                <a:moveTo>
                  <a:pt x="0" y="0"/>
                </a:moveTo>
                <a:lnTo>
                  <a:pt x="1313189" y="3544741"/>
                </a:lnTo>
                <a:lnTo>
                  <a:pt x="0" y="4031226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22388" y="3136900"/>
            <a:ext cx="5191125" cy="977900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0" lang="en-US" altLang="zh-CN" sz="7200" b="1" i="1" dirty="0">
                <a:solidFill>
                  <a:schemeClr val="bg2"/>
                </a:solidFill>
                <a:latin typeface="汉仪综艺体简" charset="-122"/>
                <a:ea typeface="汉仪综艺体简" charset="-122"/>
              </a:rPr>
              <a:t>TANGNK</a:t>
            </a:r>
            <a:endParaRPr kumimoji="0" lang="zh-CN" altLang="en-US" sz="7200" b="1" i="1" dirty="0">
              <a:solidFill>
                <a:srgbClr val="FFFFFF"/>
              </a:solidFill>
              <a:latin typeface="汉仪综艺体简" charset="-122"/>
              <a:ea typeface="汉仪综艺体简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 rot="1212789">
            <a:off x="11744325" y="2573338"/>
            <a:ext cx="77788" cy="2605087"/>
          </a:xfrm>
          <a:custGeom>
            <a:avLst/>
            <a:gdLst>
              <a:gd name="connsiteX0" fmla="*/ 0 w 78489"/>
              <a:gd name="connsiteY0" fmla="*/ 0 h 2606069"/>
              <a:gd name="connsiteX1" fmla="*/ 78489 w 78489"/>
              <a:gd name="connsiteY1" fmla="*/ 213175 h 2606069"/>
              <a:gd name="connsiteX2" fmla="*/ 78489 w 78489"/>
              <a:gd name="connsiteY2" fmla="*/ 2577171 h 2606069"/>
              <a:gd name="connsiteX3" fmla="*/ 0 w 78489"/>
              <a:gd name="connsiteY3" fmla="*/ 2606069 h 2606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489" h="2606069">
                <a:moveTo>
                  <a:pt x="0" y="0"/>
                </a:moveTo>
                <a:lnTo>
                  <a:pt x="78489" y="213175"/>
                </a:lnTo>
                <a:lnTo>
                  <a:pt x="78489" y="2577171"/>
                </a:lnTo>
                <a:lnTo>
                  <a:pt x="0" y="2606069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129" name="任意多边形 128"/>
          <p:cNvSpPr/>
          <p:nvPr/>
        </p:nvSpPr>
        <p:spPr>
          <a:xfrm rot="1219663">
            <a:off x="11744325" y="4573588"/>
            <a:ext cx="815975" cy="2503487"/>
          </a:xfrm>
          <a:custGeom>
            <a:avLst/>
            <a:gdLst>
              <a:gd name="connsiteX0" fmla="*/ 0 w 1313189"/>
              <a:gd name="connsiteY0" fmla="*/ 0 h 4031226"/>
              <a:gd name="connsiteX1" fmla="*/ 1313189 w 1313189"/>
              <a:gd name="connsiteY1" fmla="*/ 3544741 h 4031226"/>
              <a:gd name="connsiteX2" fmla="*/ 0 w 1313189"/>
              <a:gd name="connsiteY2" fmla="*/ 4031226 h 403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3189" h="4031226">
                <a:moveTo>
                  <a:pt x="0" y="0"/>
                </a:moveTo>
                <a:lnTo>
                  <a:pt x="1313189" y="3544741"/>
                </a:lnTo>
                <a:lnTo>
                  <a:pt x="0" y="4031226"/>
                </a:lnTo>
                <a:close/>
              </a:path>
            </a:pathLst>
          </a:cu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70050" y="2239963"/>
            <a:ext cx="8091488" cy="817562"/>
            <a:chOff x="1670355" y="2239195"/>
            <a:chExt cx="8090605" cy="818686"/>
          </a:xfrm>
        </p:grpSpPr>
        <p:sp>
          <p:nvSpPr>
            <p:cNvPr id="20489" name="文本框 7"/>
            <p:cNvSpPr txBox="1">
              <a:spLocks noChangeArrowheads="1"/>
            </p:cNvSpPr>
            <p:nvPr/>
          </p:nvSpPr>
          <p:spPr bwMode="auto">
            <a:xfrm>
              <a:off x="1670355" y="2239195"/>
              <a:ext cx="8090605" cy="818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kumimoji="0" lang="en-US" altLang="zh-CN" sz="5900" b="1" i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END REPORT</a:t>
              </a:r>
              <a:endParaRPr kumimoji="0" lang="zh-CN" altLang="en-US" sz="5900" b="1" i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1776483" y="2915517"/>
              <a:ext cx="4869145" cy="100090"/>
              <a:chOff x="1776483" y="2857461"/>
              <a:chExt cx="4869145" cy="100090"/>
            </a:xfrm>
            <a:solidFill>
              <a:schemeClr val="accent1">
                <a:alpha val="59000"/>
              </a:schemeClr>
            </a:solidFill>
          </p:grpSpPr>
          <p:sp>
            <p:nvSpPr>
              <p:cNvPr id="125" name="圆角矩形 124"/>
              <p:cNvSpPr/>
              <p:nvPr/>
            </p:nvSpPr>
            <p:spPr>
              <a:xfrm flipV="1">
                <a:off x="3661755" y="2857461"/>
                <a:ext cx="1115550" cy="10009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任意多边形 148"/>
              <p:cNvSpPr/>
              <p:nvPr/>
            </p:nvSpPr>
            <p:spPr>
              <a:xfrm>
                <a:off x="1776483" y="2884647"/>
                <a:ext cx="2004549" cy="45719"/>
              </a:xfrm>
              <a:custGeom>
                <a:avLst/>
                <a:gdLst>
                  <a:gd name="connsiteX0" fmla="*/ 15947 w 2004549"/>
                  <a:gd name="connsiteY0" fmla="*/ 0 h 45719"/>
                  <a:gd name="connsiteX1" fmla="*/ 2004549 w 2004549"/>
                  <a:gd name="connsiteY1" fmla="*/ 0 h 45719"/>
                  <a:gd name="connsiteX2" fmla="*/ 2004549 w 2004549"/>
                  <a:gd name="connsiteY2" fmla="*/ 45719 h 45719"/>
                  <a:gd name="connsiteX3" fmla="*/ 0 w 2004549"/>
                  <a:gd name="connsiteY3" fmla="*/ 45719 h 45719"/>
                  <a:gd name="connsiteX4" fmla="*/ 0 w 2004549"/>
                  <a:gd name="connsiteY4" fmla="*/ 45665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4549" h="45719">
                    <a:moveTo>
                      <a:pt x="15947" y="0"/>
                    </a:moveTo>
                    <a:lnTo>
                      <a:pt x="2004549" y="0"/>
                    </a:lnTo>
                    <a:lnTo>
                      <a:pt x="2004549" y="45719"/>
                    </a:lnTo>
                    <a:lnTo>
                      <a:pt x="0" y="45719"/>
                    </a:lnTo>
                    <a:lnTo>
                      <a:pt x="0" y="45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>
                <a:off x="4645329" y="2884647"/>
                <a:ext cx="2000299" cy="45719"/>
              </a:xfrm>
              <a:custGeom>
                <a:avLst/>
                <a:gdLst>
                  <a:gd name="connsiteX0" fmla="*/ 0 w 2000299"/>
                  <a:gd name="connsiteY0" fmla="*/ 0 h 45719"/>
                  <a:gd name="connsiteX1" fmla="*/ 2000299 w 2000299"/>
                  <a:gd name="connsiteY1" fmla="*/ 0 h 45719"/>
                  <a:gd name="connsiteX2" fmla="*/ 1984334 w 2000299"/>
                  <a:gd name="connsiteY2" fmla="*/ 45719 h 45719"/>
                  <a:gd name="connsiteX3" fmla="*/ 0 w 2000299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99" h="45719">
                    <a:moveTo>
                      <a:pt x="0" y="0"/>
                    </a:moveTo>
                    <a:lnTo>
                      <a:pt x="2000299" y="0"/>
                    </a:lnTo>
                    <a:lnTo>
                      <a:pt x="1984334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370638" y="3136900"/>
            <a:ext cx="25923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0" lang="en-US" altLang="zh-CN" sz="7200" b="1" i="1">
                <a:solidFill>
                  <a:srgbClr val="FFFFFF"/>
                </a:solidFill>
                <a:latin typeface="汉仪综艺体简" charset="-122"/>
                <a:ea typeface="汉仪综艺体简" charset="-122"/>
              </a:rPr>
              <a:t>YOU</a:t>
            </a:r>
            <a:endParaRPr kumimoji="0" lang="zh-CN" altLang="en-US" sz="7200" b="1" i="1">
              <a:solidFill>
                <a:srgbClr val="FFFFFF"/>
              </a:solidFill>
              <a:latin typeface="汉仪综艺体简" charset="-122"/>
              <a:ea typeface="汉仪综艺体简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 53"/>
          <p:cNvSpPr/>
          <p:nvPr/>
        </p:nvSpPr>
        <p:spPr>
          <a:xfrm rot="19980801">
            <a:off x="3209925" y="-2047875"/>
            <a:ext cx="6396038" cy="10971213"/>
          </a:xfrm>
          <a:custGeom>
            <a:avLst/>
            <a:gdLst>
              <a:gd name="connsiteX0" fmla="*/ 6395934 w 6395934"/>
              <a:gd name="connsiteY0" fmla="*/ 3257013 h 10971631"/>
              <a:gd name="connsiteX1" fmla="*/ 6395934 w 6395934"/>
              <a:gd name="connsiteY1" fmla="*/ 10971631 h 10971631"/>
              <a:gd name="connsiteX2" fmla="*/ 0 w 6395934"/>
              <a:gd name="connsiteY2" fmla="*/ 7714617 h 10971631"/>
              <a:gd name="connsiteX3" fmla="*/ 0 w 6395934"/>
              <a:gd name="connsiteY3" fmla="*/ 0 h 1097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5934" h="10971631">
                <a:moveTo>
                  <a:pt x="6395934" y="3257013"/>
                </a:moveTo>
                <a:lnTo>
                  <a:pt x="6395934" y="10971631"/>
                </a:lnTo>
                <a:lnTo>
                  <a:pt x="0" y="77146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175000" y="434975"/>
            <a:ext cx="4241800" cy="831850"/>
            <a:chOff x="3975869" y="435094"/>
            <a:chExt cx="4240263" cy="830997"/>
          </a:xfrm>
        </p:grpSpPr>
        <p:sp>
          <p:nvSpPr>
            <p:cNvPr id="3118" name="矩形 7"/>
            <p:cNvSpPr>
              <a:spLocks noChangeArrowheads="1"/>
            </p:cNvSpPr>
            <p:nvPr/>
          </p:nvSpPr>
          <p:spPr bwMode="auto">
            <a:xfrm>
              <a:off x="3975869" y="435094"/>
              <a:ext cx="424026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4800" b="1" dirty="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CONTENTS</a:t>
              </a:r>
              <a:endParaRPr kumimoji="0" lang="zh-CN" altLang="en-US" sz="4800" b="1" dirty="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3119" name="组合 127"/>
            <p:cNvGrpSpPr>
              <a:grpSpLocks/>
            </p:cNvGrpSpPr>
            <p:nvPr/>
          </p:nvGrpSpPr>
          <p:grpSpPr bwMode="auto">
            <a:xfrm>
              <a:off x="4076700" y="1127721"/>
              <a:ext cx="4015741" cy="100090"/>
              <a:chOff x="4076700" y="1127721"/>
              <a:chExt cx="4015741" cy="100090"/>
            </a:xfrm>
          </p:grpSpPr>
          <p:sp>
            <p:nvSpPr>
              <p:cNvPr id="10" name="圆角矩形 9"/>
              <p:cNvSpPr/>
              <p:nvPr/>
            </p:nvSpPr>
            <p:spPr>
              <a:xfrm flipV="1">
                <a:off x="5546924" y="1128121"/>
                <a:ext cx="1115609" cy="9990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4077432" y="1155080"/>
                <a:ext cx="1588512" cy="45991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530817" y="1155080"/>
                <a:ext cx="1561534" cy="45991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2728913" y="1416050"/>
            <a:ext cx="5799137" cy="1589088"/>
            <a:chOff x="2728690" y="1416089"/>
            <a:chExt cx="5798979" cy="1589822"/>
          </a:xfrm>
        </p:grpSpPr>
        <p:sp>
          <p:nvSpPr>
            <p:cNvPr id="18" name="文本框 17"/>
            <p:cNvSpPr txBox="1"/>
            <p:nvPr/>
          </p:nvSpPr>
          <p:spPr>
            <a:xfrm>
              <a:off x="2728690" y="1416089"/>
              <a:ext cx="1654130" cy="15691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960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01</a:t>
              </a:r>
              <a:endParaRPr kumimoji="0" lang="zh-CN" altLang="en-US" sz="960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3110" name="组合 27"/>
            <p:cNvGrpSpPr>
              <a:grpSpLocks/>
            </p:cNvGrpSpPr>
            <p:nvPr/>
          </p:nvGrpSpPr>
          <p:grpSpPr bwMode="auto">
            <a:xfrm rot="9215054">
              <a:off x="2760996" y="1773357"/>
              <a:ext cx="427571" cy="1232554"/>
              <a:chOff x="5036820" y="1903948"/>
              <a:chExt cx="427571" cy="149142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37336" y="1951533"/>
                <a:ext cx="60323" cy="1399072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grpSp>
            <p:nvGrpSpPr>
              <p:cNvPr id="3115" name="组合 25"/>
              <p:cNvGrpSpPr>
                <a:grpSpLocks/>
              </p:cNvGrpSpPr>
              <p:nvPr/>
            </p:nvGrpSpPr>
            <p:grpSpPr bwMode="auto">
              <a:xfrm>
                <a:off x="5059680" y="1903948"/>
                <a:ext cx="404711" cy="1491421"/>
                <a:chOff x="4210831" y="1857178"/>
                <a:chExt cx="404711" cy="1491421"/>
              </a:xfrm>
            </p:grpSpPr>
            <p:sp useBgFill="1">
              <p:nvSpPr>
                <p:cNvPr id="21" name="矩形 20"/>
                <p:cNvSpPr/>
                <p:nvPr/>
              </p:nvSpPr>
              <p:spPr>
                <a:xfrm>
                  <a:off x="4210683" y="1858024"/>
                  <a:ext cx="406389" cy="149131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  <p:sp useBgFill="1">
              <p:nvSpPr>
                <p:cNvPr id="22" name="矩形 21"/>
                <p:cNvSpPr/>
                <p:nvPr/>
              </p:nvSpPr>
              <p:spPr>
                <a:xfrm>
                  <a:off x="4210683" y="1858024"/>
                  <a:ext cx="406389" cy="1491318"/>
                </a:xfrm>
                <a:prstGeom prst="rect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</p:grpSp>
        </p:grpSp>
        <p:sp>
          <p:nvSpPr>
            <p:cNvPr id="3111" name="矩形 30"/>
            <p:cNvSpPr>
              <a:spLocks noChangeArrowheads="1"/>
            </p:cNvSpPr>
            <p:nvPr/>
          </p:nvSpPr>
          <p:spPr bwMode="auto">
            <a:xfrm>
              <a:off x="4238674" y="1725227"/>
              <a:ext cx="428899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 HERE</a:t>
              </a:r>
              <a:endParaRPr kumimoji="0" lang="zh-CN" altLang="en-US" sz="36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12" name="矩形 31"/>
            <p:cNvSpPr>
              <a:spLocks noChangeArrowheads="1"/>
            </p:cNvSpPr>
            <p:nvPr/>
          </p:nvSpPr>
          <p:spPr bwMode="auto">
            <a:xfrm>
              <a:off x="4269529" y="2274587"/>
              <a:ext cx="31602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Thanks</a:t>
              </a:r>
              <a:endParaRPr kumimoji="0" lang="zh-CN" altLang="en-US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357421" y="2275324"/>
              <a:ext cx="2986006" cy="34941"/>
            </a:xfrm>
            <a:custGeom>
              <a:avLst/>
              <a:gdLst>
                <a:gd name="connsiteX0" fmla="*/ 0 w 1562167"/>
                <a:gd name="connsiteY0" fmla="*/ 0 h 45719"/>
                <a:gd name="connsiteX1" fmla="*/ 1562167 w 1562167"/>
                <a:gd name="connsiteY1" fmla="*/ 0 h 45719"/>
                <a:gd name="connsiteX2" fmla="*/ 1562167 w 1562167"/>
                <a:gd name="connsiteY2" fmla="*/ 45719 h 45719"/>
                <a:gd name="connsiteX3" fmla="*/ 0 w 1562167"/>
                <a:gd name="connsiteY3" fmla="*/ 45719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67" h="45719">
                  <a:moveTo>
                    <a:pt x="0" y="0"/>
                  </a:moveTo>
                  <a:lnTo>
                    <a:pt x="1562167" y="0"/>
                  </a:lnTo>
                  <a:lnTo>
                    <a:pt x="1562167" y="45719"/>
                  </a:lnTo>
                  <a:lnTo>
                    <a:pt x="0" y="4571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b="1"/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3343275" y="2616200"/>
            <a:ext cx="5799138" cy="1590675"/>
            <a:chOff x="2728690" y="1416089"/>
            <a:chExt cx="5798979" cy="1589822"/>
          </a:xfrm>
        </p:grpSpPr>
        <p:sp>
          <p:nvSpPr>
            <p:cNvPr id="77" name="文本框 76"/>
            <p:cNvSpPr txBox="1"/>
            <p:nvPr/>
          </p:nvSpPr>
          <p:spPr>
            <a:xfrm>
              <a:off x="2728690" y="1416089"/>
              <a:ext cx="1654130" cy="15691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960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02</a:t>
              </a:r>
              <a:endParaRPr kumimoji="0" lang="zh-CN" altLang="en-US" sz="960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3101" name="组合 77"/>
            <p:cNvGrpSpPr>
              <a:grpSpLocks/>
            </p:cNvGrpSpPr>
            <p:nvPr/>
          </p:nvGrpSpPr>
          <p:grpSpPr bwMode="auto">
            <a:xfrm rot="9215054">
              <a:off x="2760996" y="1773357"/>
              <a:ext cx="427571" cy="1232554"/>
              <a:chOff x="5036820" y="1903948"/>
              <a:chExt cx="427571" cy="1491421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5037255" y="1951463"/>
                <a:ext cx="60323" cy="139959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grpSp>
            <p:nvGrpSpPr>
              <p:cNvPr id="3106" name="组合 82"/>
              <p:cNvGrpSpPr>
                <a:grpSpLocks/>
              </p:cNvGrpSpPr>
              <p:nvPr/>
            </p:nvGrpSpPr>
            <p:grpSpPr bwMode="auto">
              <a:xfrm>
                <a:off x="5059680" y="1903948"/>
                <a:ext cx="404711" cy="1491421"/>
                <a:chOff x="4210831" y="1857178"/>
                <a:chExt cx="404711" cy="1491421"/>
              </a:xfrm>
            </p:grpSpPr>
            <p:sp useBgFill="1">
              <p:nvSpPr>
                <p:cNvPr id="84" name="矩形 83"/>
                <p:cNvSpPr/>
                <p:nvPr/>
              </p:nvSpPr>
              <p:spPr>
                <a:xfrm>
                  <a:off x="4210604" y="1858000"/>
                  <a:ext cx="406389" cy="1491751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  <p:sp useBgFill="1">
              <p:nvSpPr>
                <p:cNvPr id="85" name="矩形 84"/>
                <p:cNvSpPr/>
                <p:nvPr/>
              </p:nvSpPr>
              <p:spPr>
                <a:xfrm>
                  <a:off x="4210604" y="1858000"/>
                  <a:ext cx="406389" cy="1491751"/>
                </a:xfrm>
                <a:prstGeom prst="rect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</p:grpSp>
        </p:grpSp>
        <p:sp>
          <p:nvSpPr>
            <p:cNvPr id="3102" name="矩形 78"/>
            <p:cNvSpPr>
              <a:spLocks noChangeArrowheads="1"/>
            </p:cNvSpPr>
            <p:nvPr/>
          </p:nvSpPr>
          <p:spPr bwMode="auto">
            <a:xfrm>
              <a:off x="4238674" y="1725227"/>
              <a:ext cx="428899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 HERE</a:t>
              </a:r>
              <a:endParaRPr kumimoji="0" lang="zh-CN" altLang="en-US" sz="36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03" name="矩形 79"/>
            <p:cNvSpPr>
              <a:spLocks noChangeArrowheads="1"/>
            </p:cNvSpPr>
            <p:nvPr/>
          </p:nvSpPr>
          <p:spPr bwMode="auto">
            <a:xfrm>
              <a:off x="4269529" y="2274587"/>
              <a:ext cx="31602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Thanks</a:t>
              </a:r>
              <a:endParaRPr kumimoji="0" lang="zh-CN" altLang="en-US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357420" y="2274466"/>
              <a:ext cx="2986006" cy="36492"/>
            </a:xfrm>
            <a:custGeom>
              <a:avLst/>
              <a:gdLst>
                <a:gd name="connsiteX0" fmla="*/ 0 w 1562167"/>
                <a:gd name="connsiteY0" fmla="*/ 0 h 45719"/>
                <a:gd name="connsiteX1" fmla="*/ 1562167 w 1562167"/>
                <a:gd name="connsiteY1" fmla="*/ 0 h 45719"/>
                <a:gd name="connsiteX2" fmla="*/ 1562167 w 1562167"/>
                <a:gd name="connsiteY2" fmla="*/ 45719 h 45719"/>
                <a:gd name="connsiteX3" fmla="*/ 0 w 1562167"/>
                <a:gd name="connsiteY3" fmla="*/ 45719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67" h="45719">
                  <a:moveTo>
                    <a:pt x="0" y="0"/>
                  </a:moveTo>
                  <a:lnTo>
                    <a:pt x="1562167" y="0"/>
                  </a:lnTo>
                  <a:lnTo>
                    <a:pt x="1562167" y="45719"/>
                  </a:lnTo>
                  <a:lnTo>
                    <a:pt x="0" y="4571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b="1"/>
            </a:p>
          </p:txBody>
        </p:sp>
      </p:grpSp>
      <p:grpSp>
        <p:nvGrpSpPr>
          <p:cNvPr id="97" name="组合 96"/>
          <p:cNvGrpSpPr>
            <a:grpSpLocks/>
          </p:cNvGrpSpPr>
          <p:nvPr/>
        </p:nvGrpSpPr>
        <p:grpSpPr bwMode="auto">
          <a:xfrm>
            <a:off x="3959225" y="3816350"/>
            <a:ext cx="5799138" cy="1590675"/>
            <a:chOff x="2728690" y="1416089"/>
            <a:chExt cx="5798979" cy="1589822"/>
          </a:xfrm>
        </p:grpSpPr>
        <p:sp>
          <p:nvSpPr>
            <p:cNvPr id="98" name="文本框 97"/>
            <p:cNvSpPr txBox="1"/>
            <p:nvPr/>
          </p:nvSpPr>
          <p:spPr>
            <a:xfrm>
              <a:off x="2728690" y="1416089"/>
              <a:ext cx="1654130" cy="15691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960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03</a:t>
              </a:r>
              <a:endParaRPr kumimoji="0" lang="zh-CN" altLang="en-US" sz="960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3092" name="组合 98"/>
            <p:cNvGrpSpPr>
              <a:grpSpLocks/>
            </p:cNvGrpSpPr>
            <p:nvPr/>
          </p:nvGrpSpPr>
          <p:grpSpPr bwMode="auto">
            <a:xfrm rot="9215054">
              <a:off x="2760996" y="1773357"/>
              <a:ext cx="427571" cy="1232554"/>
              <a:chOff x="5036820" y="1903948"/>
              <a:chExt cx="427571" cy="1491421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5037255" y="1951463"/>
                <a:ext cx="60323" cy="139959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grpSp>
            <p:nvGrpSpPr>
              <p:cNvPr id="3097" name="组合 103"/>
              <p:cNvGrpSpPr>
                <a:grpSpLocks/>
              </p:cNvGrpSpPr>
              <p:nvPr/>
            </p:nvGrpSpPr>
            <p:grpSpPr bwMode="auto">
              <a:xfrm>
                <a:off x="5059680" y="1903948"/>
                <a:ext cx="404711" cy="1491421"/>
                <a:chOff x="4210831" y="1857178"/>
                <a:chExt cx="404711" cy="1491421"/>
              </a:xfrm>
            </p:grpSpPr>
            <p:sp useBgFill="1">
              <p:nvSpPr>
                <p:cNvPr id="105" name="矩形 104"/>
                <p:cNvSpPr/>
                <p:nvPr/>
              </p:nvSpPr>
              <p:spPr>
                <a:xfrm>
                  <a:off x="4210604" y="1858000"/>
                  <a:ext cx="406389" cy="1491751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  <p:sp useBgFill="1">
              <p:nvSpPr>
                <p:cNvPr id="106" name="矩形 105"/>
                <p:cNvSpPr/>
                <p:nvPr/>
              </p:nvSpPr>
              <p:spPr>
                <a:xfrm>
                  <a:off x="4210604" y="1858000"/>
                  <a:ext cx="406389" cy="1491751"/>
                </a:xfrm>
                <a:prstGeom prst="rect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</p:grpSp>
        </p:grpSp>
        <p:sp>
          <p:nvSpPr>
            <p:cNvPr id="3093" name="矩形 99"/>
            <p:cNvSpPr>
              <a:spLocks noChangeArrowheads="1"/>
            </p:cNvSpPr>
            <p:nvPr/>
          </p:nvSpPr>
          <p:spPr bwMode="auto">
            <a:xfrm>
              <a:off x="4238674" y="1725227"/>
              <a:ext cx="428899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 HERE</a:t>
              </a:r>
              <a:endParaRPr kumimoji="0" lang="zh-CN" altLang="en-US" sz="36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94" name="矩形 100"/>
            <p:cNvSpPr>
              <a:spLocks noChangeArrowheads="1"/>
            </p:cNvSpPr>
            <p:nvPr/>
          </p:nvSpPr>
          <p:spPr bwMode="auto">
            <a:xfrm>
              <a:off x="4269529" y="2274587"/>
              <a:ext cx="31602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Thanks</a:t>
              </a:r>
              <a:endParaRPr kumimoji="0" lang="zh-CN" altLang="en-US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4357420" y="2274466"/>
              <a:ext cx="2986006" cy="36492"/>
            </a:xfrm>
            <a:custGeom>
              <a:avLst/>
              <a:gdLst>
                <a:gd name="connsiteX0" fmla="*/ 0 w 1562167"/>
                <a:gd name="connsiteY0" fmla="*/ 0 h 45719"/>
                <a:gd name="connsiteX1" fmla="*/ 1562167 w 1562167"/>
                <a:gd name="connsiteY1" fmla="*/ 0 h 45719"/>
                <a:gd name="connsiteX2" fmla="*/ 1562167 w 1562167"/>
                <a:gd name="connsiteY2" fmla="*/ 45719 h 45719"/>
                <a:gd name="connsiteX3" fmla="*/ 0 w 1562167"/>
                <a:gd name="connsiteY3" fmla="*/ 45719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67" h="45719">
                  <a:moveTo>
                    <a:pt x="0" y="0"/>
                  </a:moveTo>
                  <a:lnTo>
                    <a:pt x="1562167" y="0"/>
                  </a:lnTo>
                  <a:lnTo>
                    <a:pt x="1562167" y="45719"/>
                  </a:lnTo>
                  <a:lnTo>
                    <a:pt x="0" y="4571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b="1"/>
            </a:p>
          </p:txBody>
        </p:sp>
      </p:grpSp>
      <p:grpSp>
        <p:nvGrpSpPr>
          <p:cNvPr id="107" name="组合 106"/>
          <p:cNvGrpSpPr>
            <a:grpSpLocks/>
          </p:cNvGrpSpPr>
          <p:nvPr/>
        </p:nvGrpSpPr>
        <p:grpSpPr bwMode="auto">
          <a:xfrm>
            <a:off x="4573588" y="5018088"/>
            <a:ext cx="5799137" cy="1589087"/>
            <a:chOff x="2728690" y="1416089"/>
            <a:chExt cx="5798979" cy="1589822"/>
          </a:xfrm>
        </p:grpSpPr>
        <p:sp>
          <p:nvSpPr>
            <p:cNvPr id="108" name="文本框 107"/>
            <p:cNvSpPr txBox="1"/>
            <p:nvPr/>
          </p:nvSpPr>
          <p:spPr>
            <a:xfrm>
              <a:off x="2728690" y="1416089"/>
              <a:ext cx="1654130" cy="15691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960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04</a:t>
              </a:r>
              <a:endParaRPr kumimoji="0" lang="zh-CN" altLang="en-US" sz="960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3083" name="组合 108"/>
            <p:cNvGrpSpPr>
              <a:grpSpLocks/>
            </p:cNvGrpSpPr>
            <p:nvPr/>
          </p:nvGrpSpPr>
          <p:grpSpPr bwMode="auto">
            <a:xfrm rot="9215054">
              <a:off x="2760996" y="1773357"/>
              <a:ext cx="427571" cy="1232554"/>
              <a:chOff x="5036820" y="1903948"/>
              <a:chExt cx="427571" cy="1491421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5037335" y="1951533"/>
                <a:ext cx="60323" cy="13990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grpSp>
            <p:nvGrpSpPr>
              <p:cNvPr id="3088" name="组合 113"/>
              <p:cNvGrpSpPr>
                <a:grpSpLocks/>
              </p:cNvGrpSpPr>
              <p:nvPr/>
            </p:nvGrpSpPr>
            <p:grpSpPr bwMode="auto">
              <a:xfrm>
                <a:off x="5059680" y="1903948"/>
                <a:ext cx="404711" cy="1491421"/>
                <a:chOff x="4210831" y="1857178"/>
                <a:chExt cx="404711" cy="1491421"/>
              </a:xfrm>
            </p:grpSpPr>
            <p:sp useBgFill="1">
              <p:nvSpPr>
                <p:cNvPr id="115" name="矩形 114"/>
                <p:cNvSpPr/>
                <p:nvPr/>
              </p:nvSpPr>
              <p:spPr>
                <a:xfrm>
                  <a:off x="4210683" y="1858023"/>
                  <a:ext cx="406389" cy="149131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  <p:sp useBgFill="1">
              <p:nvSpPr>
                <p:cNvPr id="116" name="矩形 115"/>
                <p:cNvSpPr/>
                <p:nvPr/>
              </p:nvSpPr>
              <p:spPr>
                <a:xfrm>
                  <a:off x="4210683" y="1858023"/>
                  <a:ext cx="406389" cy="1491319"/>
                </a:xfrm>
                <a:prstGeom prst="rect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/>
                </a:p>
              </p:txBody>
            </p:sp>
          </p:grpSp>
        </p:grpSp>
        <p:sp>
          <p:nvSpPr>
            <p:cNvPr id="3084" name="矩形 109"/>
            <p:cNvSpPr>
              <a:spLocks noChangeArrowheads="1"/>
            </p:cNvSpPr>
            <p:nvPr/>
          </p:nvSpPr>
          <p:spPr bwMode="auto">
            <a:xfrm>
              <a:off x="4238674" y="1725227"/>
              <a:ext cx="428899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 HERE</a:t>
              </a:r>
              <a:endParaRPr kumimoji="0" lang="zh-CN" altLang="en-US" sz="36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5" name="矩形 110"/>
            <p:cNvSpPr>
              <a:spLocks noChangeArrowheads="1"/>
            </p:cNvSpPr>
            <p:nvPr/>
          </p:nvSpPr>
          <p:spPr bwMode="auto">
            <a:xfrm>
              <a:off x="4269529" y="2274587"/>
              <a:ext cx="31602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Thanks</a:t>
              </a:r>
              <a:endParaRPr kumimoji="0" lang="zh-CN" altLang="en-US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4357421" y="2275323"/>
              <a:ext cx="2986006" cy="34941"/>
            </a:xfrm>
            <a:custGeom>
              <a:avLst/>
              <a:gdLst>
                <a:gd name="connsiteX0" fmla="*/ 0 w 1562167"/>
                <a:gd name="connsiteY0" fmla="*/ 0 h 45719"/>
                <a:gd name="connsiteX1" fmla="*/ 1562167 w 1562167"/>
                <a:gd name="connsiteY1" fmla="*/ 0 h 45719"/>
                <a:gd name="connsiteX2" fmla="*/ 1562167 w 1562167"/>
                <a:gd name="connsiteY2" fmla="*/ 45719 h 45719"/>
                <a:gd name="connsiteX3" fmla="*/ 0 w 1562167"/>
                <a:gd name="connsiteY3" fmla="*/ 45719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67" h="45719">
                  <a:moveTo>
                    <a:pt x="0" y="0"/>
                  </a:moveTo>
                  <a:lnTo>
                    <a:pt x="1562167" y="0"/>
                  </a:lnTo>
                  <a:lnTo>
                    <a:pt x="1562167" y="45719"/>
                  </a:lnTo>
                  <a:lnTo>
                    <a:pt x="0" y="4571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b="1"/>
            </a:p>
          </p:txBody>
        </p:sp>
      </p:grpSp>
      <p:grpSp>
        <p:nvGrpSpPr>
          <p:cNvPr id="124" name="组合 123"/>
          <p:cNvGrpSpPr>
            <a:grpSpLocks/>
          </p:cNvGrpSpPr>
          <p:nvPr/>
        </p:nvGrpSpPr>
        <p:grpSpPr bwMode="auto">
          <a:xfrm>
            <a:off x="10372725" y="-242888"/>
            <a:ext cx="1360488" cy="2138363"/>
            <a:chOff x="1541405" y="-211625"/>
            <a:chExt cx="1360673" cy="2138169"/>
          </a:xfrm>
        </p:grpSpPr>
        <p:sp>
          <p:nvSpPr>
            <p:cNvPr id="122" name="任意多边形 121"/>
            <p:cNvSpPr/>
            <p:nvPr/>
          </p:nvSpPr>
          <p:spPr>
            <a:xfrm rot="1212789">
              <a:off x="1541405" y="-211625"/>
              <a:ext cx="843078" cy="2138169"/>
            </a:xfrm>
            <a:custGeom>
              <a:avLst/>
              <a:gdLst>
                <a:gd name="connsiteX0" fmla="*/ 0 w 843865"/>
                <a:gd name="connsiteY0" fmla="*/ 310702 h 2138169"/>
                <a:gd name="connsiteX1" fmla="*/ 843865 w 843865"/>
                <a:gd name="connsiteY1" fmla="*/ 0 h 2138169"/>
                <a:gd name="connsiteX2" fmla="*/ 843865 w 843865"/>
                <a:gd name="connsiteY2" fmla="*/ 1827467 h 2138169"/>
                <a:gd name="connsiteX3" fmla="*/ 0 w 843865"/>
                <a:gd name="connsiteY3" fmla="*/ 2138169 h 213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2138169">
                  <a:moveTo>
                    <a:pt x="0" y="310702"/>
                  </a:moveTo>
                  <a:lnTo>
                    <a:pt x="843865" y="0"/>
                  </a:lnTo>
                  <a:lnTo>
                    <a:pt x="843865" y="1827467"/>
                  </a:lnTo>
                  <a:lnTo>
                    <a:pt x="0" y="213816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 rot="1212789">
              <a:off x="2714728" y="-62414"/>
              <a:ext cx="187350" cy="977812"/>
            </a:xfrm>
            <a:custGeom>
              <a:avLst/>
              <a:gdLst>
                <a:gd name="connsiteX0" fmla="*/ 0 w 187350"/>
                <a:gd name="connsiteY0" fmla="*/ 68980 h 978181"/>
                <a:gd name="connsiteX1" fmla="*/ 187350 w 187350"/>
                <a:gd name="connsiteY1" fmla="*/ 0 h 978181"/>
                <a:gd name="connsiteX2" fmla="*/ 187350 w 187350"/>
                <a:gd name="connsiteY2" fmla="*/ 909200 h 978181"/>
                <a:gd name="connsiteX3" fmla="*/ 0 w 187350"/>
                <a:gd name="connsiteY3" fmla="*/ 978181 h 9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978181">
                  <a:moveTo>
                    <a:pt x="0" y="68980"/>
                  </a:moveTo>
                  <a:lnTo>
                    <a:pt x="187350" y="0"/>
                  </a:lnTo>
                  <a:lnTo>
                    <a:pt x="187350" y="909200"/>
                  </a:lnTo>
                  <a:lnTo>
                    <a:pt x="0" y="978181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Aft>
                <a:spcPts val="0"/>
              </a:spcAft>
            </a:pPr>
            <a:r>
              <a:rPr kumimoji="0"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kumimoji="0"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kumimoji="0"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kumimoji="0"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http://www.ypppt.com/article/2017/3445.html</a:t>
            </a:r>
            <a:endParaRPr kumimoji="0"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222523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kumimoji="0"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kumimoji="0"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kumimoji="0"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kumimoji="0"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kumimoji="0"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kumimoji="0"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kumimoji="0"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kumimoji="0"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kumimoji="0"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kumimoji="0"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kumimoji="0"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kumimoji="0"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027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465513 h 6858000"/>
              <a:gd name="connsiteX3" fmla="*/ 3597758 w 12192000"/>
              <a:gd name="connsiteY3" fmla="*/ 3465513 h 6858000"/>
              <a:gd name="connsiteX4" fmla="*/ 95250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465513"/>
                </a:lnTo>
                <a:lnTo>
                  <a:pt x="3597758" y="3465513"/>
                </a:lnTo>
                <a:lnTo>
                  <a:pt x="9525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77850" y="1171575"/>
            <a:ext cx="3365500" cy="3155950"/>
            <a:chOff x="578345" y="1032495"/>
            <a:chExt cx="3364436" cy="3154710"/>
          </a:xfrm>
        </p:grpSpPr>
        <p:sp>
          <p:nvSpPr>
            <p:cNvPr id="7" name="文本框 6"/>
            <p:cNvSpPr txBox="1"/>
            <p:nvPr/>
          </p:nvSpPr>
          <p:spPr>
            <a:xfrm>
              <a:off x="578345" y="1032495"/>
              <a:ext cx="3364436" cy="31547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1990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01</a:t>
              </a:r>
              <a:endParaRPr kumimoji="0" lang="zh-CN" altLang="en-US" sz="1990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4114" name="组合 7"/>
            <p:cNvGrpSpPr>
              <a:grpSpLocks/>
            </p:cNvGrpSpPr>
            <p:nvPr/>
          </p:nvGrpSpPr>
          <p:grpSpPr bwMode="auto">
            <a:xfrm rot="2340804">
              <a:off x="3057577" y="1648907"/>
              <a:ext cx="809229" cy="2332754"/>
              <a:chOff x="5036820" y="1903948"/>
              <a:chExt cx="427571" cy="149142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35718" y="1950486"/>
                <a:ext cx="61212" cy="139805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sz="3200"/>
              </a:p>
            </p:txBody>
          </p:sp>
          <p:grpSp>
            <p:nvGrpSpPr>
              <p:cNvPr id="4116" name="组合 12"/>
              <p:cNvGrpSpPr>
                <a:grpSpLocks/>
              </p:cNvGrpSpPr>
              <p:nvPr/>
            </p:nvGrpSpPr>
            <p:grpSpPr bwMode="auto">
              <a:xfrm>
                <a:off x="5059680" y="1903948"/>
                <a:ext cx="404711" cy="1491421"/>
                <a:chOff x="4210831" y="1857178"/>
                <a:chExt cx="404711" cy="1491421"/>
              </a:xfrm>
            </p:grpSpPr>
            <p:sp useBgFill="1">
              <p:nvSpPr>
                <p:cNvPr id="14" name="矩形 13"/>
                <p:cNvSpPr/>
                <p:nvPr/>
              </p:nvSpPr>
              <p:spPr>
                <a:xfrm>
                  <a:off x="4209314" y="1857180"/>
                  <a:ext cx="405005" cy="149139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3200"/>
                </a:p>
              </p:txBody>
            </p:sp>
            <p:sp useBgFill="1">
              <p:nvSpPr>
                <p:cNvPr id="15" name="矩形 14"/>
                <p:cNvSpPr/>
                <p:nvPr/>
              </p:nvSpPr>
              <p:spPr>
                <a:xfrm>
                  <a:off x="4209314" y="1857180"/>
                  <a:ext cx="405005" cy="1491392"/>
                </a:xfrm>
                <a:prstGeom prst="rect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3200"/>
                </a:p>
              </p:txBody>
            </p:sp>
          </p:grpSp>
        </p:grpSp>
      </p:grpSp>
      <p:sp>
        <p:nvSpPr>
          <p:cNvPr id="30" name="任意多边形 29"/>
          <p:cNvSpPr/>
          <p:nvPr/>
        </p:nvSpPr>
        <p:spPr>
          <a:xfrm>
            <a:off x="7516813" y="3465513"/>
            <a:ext cx="4711700" cy="3392487"/>
          </a:xfrm>
          <a:custGeom>
            <a:avLst/>
            <a:gdLst>
              <a:gd name="connsiteX0" fmla="*/ 2645257 w 4711140"/>
              <a:gd name="connsiteY0" fmla="*/ 0 h 3392487"/>
              <a:gd name="connsiteX1" fmla="*/ 4711140 w 4711140"/>
              <a:gd name="connsiteY1" fmla="*/ 0 h 3392487"/>
              <a:gd name="connsiteX2" fmla="*/ 4711140 w 4711140"/>
              <a:gd name="connsiteY2" fmla="*/ 3392487 h 3392487"/>
              <a:gd name="connsiteX3" fmla="*/ 0 w 4711140"/>
              <a:gd name="connsiteY3" fmla="*/ 3392487 h 339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1140" h="3392487">
                <a:moveTo>
                  <a:pt x="2645257" y="0"/>
                </a:moveTo>
                <a:lnTo>
                  <a:pt x="4711140" y="0"/>
                </a:lnTo>
                <a:lnTo>
                  <a:pt x="4711140" y="3392487"/>
                </a:lnTo>
                <a:lnTo>
                  <a:pt x="0" y="3392487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8" name="平行四边形 27"/>
          <p:cNvSpPr/>
          <p:nvPr/>
        </p:nvSpPr>
        <p:spPr>
          <a:xfrm>
            <a:off x="2905125" y="3478213"/>
            <a:ext cx="7229475" cy="889000"/>
          </a:xfrm>
          <a:prstGeom prst="parallelogram">
            <a:avLst>
              <a:gd name="adj" fmla="val 76826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446463" y="3546475"/>
            <a:ext cx="60198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1400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</a:t>
            </a:r>
            <a:r>
              <a:rPr kumimoji="0" lang="en-US" altLang="zh-CN" sz="14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kumimoji="0" lang="en-US" altLang="zh-CN" sz="1400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nc., (NASDAQ: AAPL) formerly Apple Computer Inc., is an American multinational corporation which designs and manufactures consumer electronics and software products.</a:t>
            </a:r>
            <a:endParaRPr kumimoji="0" lang="zh-CN" altLang="en-US" sz="1400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02" name="组合 31"/>
          <p:cNvGrpSpPr>
            <a:grpSpLocks/>
          </p:cNvGrpSpPr>
          <p:nvPr/>
        </p:nvGrpSpPr>
        <p:grpSpPr bwMode="auto">
          <a:xfrm>
            <a:off x="10372725" y="-242888"/>
            <a:ext cx="1360488" cy="2138363"/>
            <a:chOff x="1541405" y="-211625"/>
            <a:chExt cx="1360673" cy="2138169"/>
          </a:xfrm>
        </p:grpSpPr>
        <p:sp>
          <p:nvSpPr>
            <p:cNvPr id="33" name="任意多边形 32"/>
            <p:cNvSpPr/>
            <p:nvPr/>
          </p:nvSpPr>
          <p:spPr>
            <a:xfrm rot="1212789">
              <a:off x="1541405" y="-211625"/>
              <a:ext cx="843078" cy="2138169"/>
            </a:xfrm>
            <a:custGeom>
              <a:avLst/>
              <a:gdLst>
                <a:gd name="connsiteX0" fmla="*/ 0 w 843865"/>
                <a:gd name="connsiteY0" fmla="*/ 310702 h 2138169"/>
                <a:gd name="connsiteX1" fmla="*/ 843865 w 843865"/>
                <a:gd name="connsiteY1" fmla="*/ 0 h 2138169"/>
                <a:gd name="connsiteX2" fmla="*/ 843865 w 843865"/>
                <a:gd name="connsiteY2" fmla="*/ 1827467 h 2138169"/>
                <a:gd name="connsiteX3" fmla="*/ 0 w 843865"/>
                <a:gd name="connsiteY3" fmla="*/ 2138169 h 213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2138169">
                  <a:moveTo>
                    <a:pt x="0" y="310702"/>
                  </a:moveTo>
                  <a:lnTo>
                    <a:pt x="843865" y="0"/>
                  </a:lnTo>
                  <a:lnTo>
                    <a:pt x="843865" y="1827467"/>
                  </a:lnTo>
                  <a:lnTo>
                    <a:pt x="0" y="213816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12789">
              <a:off x="2714728" y="-62414"/>
              <a:ext cx="187350" cy="977812"/>
            </a:xfrm>
            <a:custGeom>
              <a:avLst/>
              <a:gdLst>
                <a:gd name="connsiteX0" fmla="*/ 0 w 187350"/>
                <a:gd name="connsiteY0" fmla="*/ 68980 h 978181"/>
                <a:gd name="connsiteX1" fmla="*/ 187350 w 187350"/>
                <a:gd name="connsiteY1" fmla="*/ 0 h 978181"/>
                <a:gd name="connsiteX2" fmla="*/ 187350 w 187350"/>
                <a:gd name="connsiteY2" fmla="*/ 909200 h 978181"/>
                <a:gd name="connsiteX3" fmla="*/ 0 w 187350"/>
                <a:gd name="connsiteY3" fmla="*/ 978181 h 9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978181">
                  <a:moveTo>
                    <a:pt x="0" y="68980"/>
                  </a:moveTo>
                  <a:lnTo>
                    <a:pt x="187350" y="0"/>
                  </a:lnTo>
                  <a:lnTo>
                    <a:pt x="187350" y="909200"/>
                  </a:lnTo>
                  <a:lnTo>
                    <a:pt x="0" y="978181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22650" y="1825625"/>
            <a:ext cx="6537325" cy="1622425"/>
            <a:chOff x="3423092" y="1825892"/>
            <a:chExt cx="6537120" cy="1622020"/>
          </a:xfrm>
        </p:grpSpPr>
        <p:grpSp>
          <p:nvGrpSpPr>
            <p:cNvPr id="4104" name="组合 25"/>
            <p:cNvGrpSpPr>
              <a:grpSpLocks/>
            </p:cNvGrpSpPr>
            <p:nvPr/>
          </p:nvGrpSpPr>
          <p:grpSpPr bwMode="auto">
            <a:xfrm>
              <a:off x="3423092" y="1825892"/>
              <a:ext cx="6537120" cy="1622020"/>
              <a:chOff x="3308792" y="1590942"/>
              <a:chExt cx="6537120" cy="1622020"/>
            </a:xfrm>
          </p:grpSpPr>
          <p:sp>
            <p:nvSpPr>
              <p:cNvPr id="4109" name="矩形 8"/>
              <p:cNvSpPr>
                <a:spLocks noChangeArrowheads="1"/>
              </p:cNvSpPr>
              <p:nvPr/>
            </p:nvSpPr>
            <p:spPr bwMode="auto">
              <a:xfrm>
                <a:off x="3308792" y="1590942"/>
                <a:ext cx="653712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7200" b="1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kumimoji="0" lang="zh-CN" altLang="en-US" sz="72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10" name="矩形 9"/>
              <p:cNvSpPr>
                <a:spLocks noChangeArrowheads="1"/>
              </p:cNvSpPr>
              <p:nvPr/>
            </p:nvSpPr>
            <p:spPr bwMode="auto">
              <a:xfrm>
                <a:off x="3714751" y="2628187"/>
                <a:ext cx="572520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320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 Thanks</a:t>
                </a:r>
                <a:endParaRPr kumimoji="0" lang="zh-CN" altLang="en-US" sz="3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05" name="组合 38"/>
            <p:cNvGrpSpPr>
              <a:grpSpLocks/>
            </p:cNvGrpSpPr>
            <p:nvPr/>
          </p:nvGrpSpPr>
          <p:grpSpPr bwMode="auto">
            <a:xfrm>
              <a:off x="4092811" y="2821589"/>
              <a:ext cx="5218577" cy="100090"/>
              <a:chOff x="4076700" y="1127721"/>
              <a:chExt cx="4015741" cy="100090"/>
            </a:xfrm>
          </p:grpSpPr>
          <p:sp>
            <p:nvSpPr>
              <p:cNvPr id="40" name="圆角矩形 39"/>
              <p:cNvSpPr/>
              <p:nvPr/>
            </p:nvSpPr>
            <p:spPr>
              <a:xfrm flipV="1">
                <a:off x="5546376" y="1127138"/>
                <a:ext cx="1115281" cy="99987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076842" y="1154118"/>
                <a:ext cx="1589246" cy="46027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6529729" y="1154118"/>
                <a:ext cx="1562372" cy="46027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3" name="任意多边形 12"/>
          <p:cNvSpPr/>
          <p:nvPr/>
        </p:nvSpPr>
        <p:spPr>
          <a:xfrm rot="1212789">
            <a:off x="10482263" y="-222250"/>
            <a:ext cx="844550" cy="1503363"/>
          </a:xfrm>
          <a:custGeom>
            <a:avLst/>
            <a:gdLst>
              <a:gd name="connsiteX0" fmla="*/ 843865 w 843865"/>
              <a:gd name="connsiteY0" fmla="*/ 0 h 1503952"/>
              <a:gd name="connsiteX1" fmla="*/ 843865 w 843865"/>
              <a:gd name="connsiteY1" fmla="*/ 1193250 h 1503952"/>
              <a:gd name="connsiteX2" fmla="*/ 0 w 843865"/>
              <a:gd name="connsiteY2" fmla="*/ 1503952 h 1503952"/>
              <a:gd name="connsiteX3" fmla="*/ 0 w 843865"/>
              <a:gd name="connsiteY3" fmla="*/ 310702 h 150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1503952">
                <a:moveTo>
                  <a:pt x="843865" y="0"/>
                </a:moveTo>
                <a:lnTo>
                  <a:pt x="843865" y="1193250"/>
                </a:lnTo>
                <a:lnTo>
                  <a:pt x="0" y="1503952"/>
                </a:lnTo>
                <a:lnTo>
                  <a:pt x="0" y="310702"/>
                </a:lnTo>
                <a:close/>
              </a:path>
            </a:pathLst>
          </a:cu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4" name="任意多边形 13"/>
          <p:cNvSpPr/>
          <p:nvPr/>
        </p:nvSpPr>
        <p:spPr>
          <a:xfrm rot="1212789">
            <a:off x="11561763" y="-90488"/>
            <a:ext cx="187325" cy="890588"/>
          </a:xfrm>
          <a:custGeom>
            <a:avLst/>
            <a:gdLst>
              <a:gd name="connsiteX0" fmla="*/ 0 w 187350"/>
              <a:gd name="connsiteY0" fmla="*/ 68980 h 890129"/>
              <a:gd name="connsiteX1" fmla="*/ 187350 w 187350"/>
              <a:gd name="connsiteY1" fmla="*/ 0 h 890129"/>
              <a:gd name="connsiteX2" fmla="*/ 187350 w 187350"/>
              <a:gd name="connsiteY2" fmla="*/ 821149 h 890129"/>
              <a:gd name="connsiteX3" fmla="*/ 0 w 187350"/>
              <a:gd name="connsiteY3" fmla="*/ 890129 h 89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890129">
                <a:moveTo>
                  <a:pt x="0" y="68980"/>
                </a:moveTo>
                <a:lnTo>
                  <a:pt x="187350" y="0"/>
                </a:lnTo>
                <a:lnTo>
                  <a:pt x="187350" y="821149"/>
                </a:lnTo>
                <a:lnTo>
                  <a:pt x="0" y="890129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7" name="任意多边形 16"/>
          <p:cNvSpPr/>
          <p:nvPr/>
        </p:nvSpPr>
        <p:spPr>
          <a:xfrm rot="1212789">
            <a:off x="785813" y="6134100"/>
            <a:ext cx="842962" cy="925513"/>
          </a:xfrm>
          <a:custGeom>
            <a:avLst/>
            <a:gdLst>
              <a:gd name="connsiteX0" fmla="*/ 0 w 843865"/>
              <a:gd name="connsiteY0" fmla="*/ 310701 h 924544"/>
              <a:gd name="connsiteX1" fmla="*/ 843865 w 843865"/>
              <a:gd name="connsiteY1" fmla="*/ 0 h 924544"/>
              <a:gd name="connsiteX2" fmla="*/ 843865 w 843865"/>
              <a:gd name="connsiteY2" fmla="*/ 580109 h 924544"/>
              <a:gd name="connsiteX3" fmla="*/ 0 w 843865"/>
              <a:gd name="connsiteY3" fmla="*/ 924544 h 92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924544">
                <a:moveTo>
                  <a:pt x="0" y="310701"/>
                </a:moveTo>
                <a:lnTo>
                  <a:pt x="843865" y="0"/>
                </a:lnTo>
                <a:lnTo>
                  <a:pt x="843865" y="580109"/>
                </a:lnTo>
                <a:lnTo>
                  <a:pt x="0" y="924544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8" name="任意多边形 17"/>
          <p:cNvSpPr/>
          <p:nvPr/>
        </p:nvSpPr>
        <p:spPr>
          <a:xfrm rot="1212789">
            <a:off x="381000" y="6550025"/>
            <a:ext cx="187325" cy="369888"/>
          </a:xfrm>
          <a:custGeom>
            <a:avLst/>
            <a:gdLst>
              <a:gd name="connsiteX0" fmla="*/ 0 w 187350"/>
              <a:gd name="connsiteY0" fmla="*/ 68980 h 369214"/>
              <a:gd name="connsiteX1" fmla="*/ 187350 w 187350"/>
              <a:gd name="connsiteY1" fmla="*/ 0 h 369214"/>
              <a:gd name="connsiteX2" fmla="*/ 187350 w 187350"/>
              <a:gd name="connsiteY2" fmla="*/ 300233 h 369214"/>
              <a:gd name="connsiteX3" fmla="*/ 0 w 187350"/>
              <a:gd name="connsiteY3" fmla="*/ 369214 h 369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369214">
                <a:moveTo>
                  <a:pt x="0" y="68980"/>
                </a:moveTo>
                <a:lnTo>
                  <a:pt x="187350" y="0"/>
                </a:lnTo>
                <a:lnTo>
                  <a:pt x="187350" y="300233"/>
                </a:lnTo>
                <a:lnTo>
                  <a:pt x="0" y="369214"/>
                </a:lnTo>
                <a:close/>
              </a:path>
            </a:pathLst>
          </a:cu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bg2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92125" y="241300"/>
            <a:ext cx="5438775" cy="646113"/>
            <a:chOff x="492673" y="240871"/>
            <a:chExt cx="5438989" cy="646331"/>
          </a:xfrm>
        </p:grpSpPr>
        <p:sp>
          <p:nvSpPr>
            <p:cNvPr id="5150" name="矩形 9"/>
            <p:cNvSpPr>
              <a:spLocks noChangeArrowheads="1"/>
            </p:cNvSpPr>
            <p:nvPr/>
          </p:nvSpPr>
          <p:spPr bwMode="auto">
            <a:xfrm>
              <a:off x="49267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5151" name="组合 18"/>
            <p:cNvGrpSpPr>
              <a:grpSpLocks/>
            </p:cNvGrpSpPr>
            <p:nvPr/>
          </p:nvGrpSpPr>
          <p:grpSpPr bwMode="auto">
            <a:xfrm>
              <a:off x="593354" y="764082"/>
              <a:ext cx="5218577" cy="100090"/>
              <a:chOff x="4076700" y="1127721"/>
              <a:chExt cx="4015741" cy="100090"/>
            </a:xfrm>
          </p:grpSpPr>
          <p:sp>
            <p:nvSpPr>
              <p:cNvPr id="20" name="圆角矩形 19"/>
              <p:cNvSpPr/>
              <p:nvPr/>
            </p:nvSpPr>
            <p:spPr>
              <a:xfrm flipV="1">
                <a:off x="5547047" y="1126974"/>
                <a:ext cx="1115360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4076189" y="1153970"/>
                <a:ext cx="1589357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6530470" y="1153970"/>
                <a:ext cx="1562482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66750" y="2925763"/>
            <a:ext cx="2951163" cy="2773362"/>
            <a:chOff x="666750" y="2925720"/>
            <a:chExt cx="2951933" cy="2773108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109779" y="3517803"/>
              <a:ext cx="2188146" cy="21810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任意多边形 28"/>
            <p:cNvSpPr/>
            <p:nvPr/>
          </p:nvSpPr>
          <p:spPr>
            <a:xfrm>
              <a:off x="895410" y="2925720"/>
              <a:ext cx="2723273" cy="1346077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9" name="文本框 44"/>
            <p:cNvSpPr txBox="1">
              <a:spLocks noChangeArrowheads="1"/>
            </p:cNvSpPr>
            <p:nvPr/>
          </p:nvSpPr>
          <p:spPr bwMode="auto">
            <a:xfrm rot="-2686698">
              <a:off x="666750" y="4781189"/>
              <a:ext cx="15764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da-DK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  <a:endParaRPr kumimoji="0"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566988" y="2925763"/>
            <a:ext cx="2986087" cy="2773362"/>
            <a:chOff x="2566293" y="2925720"/>
            <a:chExt cx="2986867" cy="277310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3001382" y="3517803"/>
              <a:ext cx="2189734" cy="2181025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任意多边形 29"/>
            <p:cNvSpPr/>
            <p:nvPr/>
          </p:nvSpPr>
          <p:spPr>
            <a:xfrm>
              <a:off x="2829887" y="2925720"/>
              <a:ext cx="2723273" cy="1346077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6" name="文本框 45"/>
            <p:cNvSpPr txBox="1">
              <a:spLocks noChangeArrowheads="1"/>
            </p:cNvSpPr>
            <p:nvPr/>
          </p:nvSpPr>
          <p:spPr bwMode="auto">
            <a:xfrm rot="-2686698">
              <a:off x="2566293" y="4781189"/>
              <a:ext cx="15742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da-DK" altLang="zh-CN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464050" y="2925763"/>
            <a:ext cx="3021013" cy="2773362"/>
            <a:chOff x="4463650" y="2925720"/>
            <a:chExt cx="3021801" cy="2773108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4893975" y="3517803"/>
              <a:ext cx="2189733" cy="21810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任意多边形 30"/>
            <p:cNvSpPr/>
            <p:nvPr/>
          </p:nvSpPr>
          <p:spPr>
            <a:xfrm>
              <a:off x="4762178" y="2925720"/>
              <a:ext cx="2723273" cy="1346077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3" name="文本框 46"/>
            <p:cNvSpPr txBox="1">
              <a:spLocks noChangeArrowheads="1"/>
            </p:cNvSpPr>
            <p:nvPr/>
          </p:nvSpPr>
          <p:spPr bwMode="auto">
            <a:xfrm rot="-2686698">
              <a:off x="4463650" y="4781189"/>
              <a:ext cx="1574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da-DK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361113" y="2925763"/>
            <a:ext cx="3055937" cy="2773362"/>
            <a:chOff x="6361011" y="2925720"/>
            <a:chExt cx="3056736" cy="2773108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6784984" y="3517803"/>
              <a:ext cx="2189735" cy="2181025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任意多边形 31"/>
            <p:cNvSpPr/>
            <p:nvPr/>
          </p:nvSpPr>
          <p:spPr>
            <a:xfrm>
              <a:off x="6694473" y="2925720"/>
              <a:ext cx="2723274" cy="1346077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kumimoji="0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40" name="文本框 47"/>
            <p:cNvSpPr txBox="1">
              <a:spLocks noChangeArrowheads="1"/>
            </p:cNvSpPr>
            <p:nvPr/>
          </p:nvSpPr>
          <p:spPr bwMode="auto">
            <a:xfrm rot="-2686698">
              <a:off x="6361011" y="4781189"/>
              <a:ext cx="15742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da-DK" altLang="zh-CN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258175" y="2925763"/>
            <a:ext cx="3059113" cy="2773362"/>
            <a:chOff x="8258369" y="2925720"/>
            <a:chExt cx="3058919" cy="2773108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8683792" y="3517803"/>
              <a:ext cx="2187436" cy="218102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任意多边形 37"/>
            <p:cNvSpPr/>
            <p:nvPr/>
          </p:nvSpPr>
          <p:spPr>
            <a:xfrm>
              <a:off x="8591723" y="2925720"/>
              <a:ext cx="2725565" cy="1346077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kumimoji="0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37" name="文本框 16"/>
            <p:cNvSpPr txBox="1">
              <a:spLocks noChangeArrowheads="1"/>
            </p:cNvSpPr>
            <p:nvPr/>
          </p:nvSpPr>
          <p:spPr bwMode="auto">
            <a:xfrm rot="-2686698">
              <a:off x="8258369" y="4781189"/>
              <a:ext cx="1574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da-DK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17588" y="1198563"/>
            <a:ext cx="10248900" cy="1196975"/>
            <a:chOff x="1018273" y="1198781"/>
            <a:chExt cx="10248582" cy="119624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18273" y="1198781"/>
              <a:ext cx="0" cy="1196242"/>
            </a:xfrm>
            <a:prstGeom prst="line">
              <a:avLst/>
            </a:prstGeom>
            <a:ln w="635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4" name="文本框 40"/>
            <p:cNvSpPr txBox="1">
              <a:spLocks noChangeArrowheads="1"/>
            </p:cNvSpPr>
            <p:nvPr/>
          </p:nvSpPr>
          <p:spPr bwMode="auto">
            <a:xfrm>
              <a:off x="1039561" y="1285342"/>
              <a:ext cx="1022729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kumimoji="0" lang="en-US" altLang="zh-CN" sz="2000" i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Apple </a:t>
              </a:r>
              <a:r>
                <a:rPr kumimoji="0" lang="en-US" altLang="zh-CN" sz="2000" b="1" i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kumimoji="0" lang="en-US" altLang="zh-CN" sz="2000" i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nc., (NASDAQ: AAPL) formerly Apple Computer Inc., is an American multinational corporation which designs and manufactures consumer electronics and software products.</a:t>
              </a:r>
              <a:endParaRPr kumimoji="0" lang="zh-CN" altLang="en-US" sz="2000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866775" y="2922588"/>
            <a:ext cx="2424113" cy="1428750"/>
            <a:chOff x="866071" y="2922289"/>
            <a:chExt cx="2424254" cy="1429382"/>
          </a:xfrm>
        </p:grpSpPr>
        <p:sp>
          <p:nvSpPr>
            <p:cNvPr id="6184" name="矩形 16"/>
            <p:cNvSpPr>
              <a:spLocks noChangeArrowheads="1"/>
            </p:cNvSpPr>
            <p:nvPr/>
          </p:nvSpPr>
          <p:spPr bwMode="auto">
            <a:xfrm>
              <a:off x="866071" y="2922289"/>
              <a:ext cx="2424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100">
                <a:solidFill>
                  <a:schemeClr val="bg2"/>
                </a:solidFill>
              </a:endParaRPr>
            </a:p>
          </p:txBody>
        </p:sp>
        <p:sp>
          <p:nvSpPr>
            <p:cNvPr id="6185" name="矩形 25"/>
            <p:cNvSpPr>
              <a:spLocks noChangeArrowheads="1"/>
            </p:cNvSpPr>
            <p:nvPr/>
          </p:nvSpPr>
          <p:spPr bwMode="auto">
            <a:xfrm>
              <a:off x="917442" y="3206060"/>
              <a:ext cx="2309630" cy="114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9015413" y="2922588"/>
            <a:ext cx="2424112" cy="1428750"/>
            <a:chOff x="866071" y="2922289"/>
            <a:chExt cx="2424254" cy="1429382"/>
          </a:xfrm>
        </p:grpSpPr>
        <p:sp>
          <p:nvSpPr>
            <p:cNvPr id="6182" name="矩形 20"/>
            <p:cNvSpPr>
              <a:spLocks noChangeArrowheads="1"/>
            </p:cNvSpPr>
            <p:nvPr/>
          </p:nvSpPr>
          <p:spPr bwMode="auto">
            <a:xfrm>
              <a:off x="866071" y="2922289"/>
              <a:ext cx="2424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100">
                <a:solidFill>
                  <a:schemeClr val="bg2"/>
                </a:solidFill>
              </a:endParaRPr>
            </a:p>
          </p:txBody>
        </p:sp>
        <p:sp>
          <p:nvSpPr>
            <p:cNvPr id="6183" name="矩形 25"/>
            <p:cNvSpPr>
              <a:spLocks noChangeArrowheads="1"/>
            </p:cNvSpPr>
            <p:nvPr/>
          </p:nvSpPr>
          <p:spPr bwMode="auto">
            <a:xfrm>
              <a:off x="917442" y="3206060"/>
              <a:ext cx="2309630" cy="114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4102100" y="1236663"/>
            <a:ext cx="3983038" cy="4910137"/>
            <a:chOff x="4101613" y="1237398"/>
            <a:chExt cx="3983466" cy="4909264"/>
          </a:xfrm>
        </p:grpSpPr>
        <p:sp>
          <p:nvSpPr>
            <p:cNvPr id="4" name="等腰三角形 3"/>
            <p:cNvSpPr/>
            <p:nvPr/>
          </p:nvSpPr>
          <p:spPr>
            <a:xfrm>
              <a:off x="4101613" y="1237398"/>
              <a:ext cx="3978702" cy="2387175"/>
            </a:xfrm>
            <a:prstGeom prst="triangle">
              <a:avLst>
                <a:gd name="adj" fmla="val 5056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106377" y="3759487"/>
              <a:ext cx="3978702" cy="2387175"/>
            </a:xfrm>
            <a:custGeom>
              <a:avLst/>
              <a:gdLst>
                <a:gd name="connsiteX0" fmla="*/ 0 w 2422187"/>
                <a:gd name="connsiteY0" fmla="*/ 0 h 1453313"/>
                <a:gd name="connsiteX1" fmla="*/ 2422187 w 2422187"/>
                <a:gd name="connsiteY1" fmla="*/ 0 h 1453313"/>
                <a:gd name="connsiteX2" fmla="*/ 1224876 w 2422187"/>
                <a:gd name="connsiteY2" fmla="*/ 1453313 h 145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2187" h="1453313">
                  <a:moveTo>
                    <a:pt x="0" y="0"/>
                  </a:moveTo>
                  <a:lnTo>
                    <a:pt x="2422187" y="0"/>
                  </a:lnTo>
                  <a:lnTo>
                    <a:pt x="1224876" y="145331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6180" name="文本框 22"/>
            <p:cNvSpPr txBox="1">
              <a:spLocks noChangeArrowheads="1"/>
            </p:cNvSpPr>
            <p:nvPr/>
          </p:nvSpPr>
          <p:spPr bwMode="auto">
            <a:xfrm>
              <a:off x="5218006" y="2511307"/>
              <a:ext cx="1745289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kumimoji="0"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81" name="文本框 24"/>
            <p:cNvSpPr txBox="1">
              <a:spLocks noChangeArrowheads="1"/>
            </p:cNvSpPr>
            <p:nvPr/>
          </p:nvSpPr>
          <p:spPr bwMode="auto">
            <a:xfrm>
              <a:off x="5218006" y="4075589"/>
              <a:ext cx="1745289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kumimoji="0"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900238" y="1184275"/>
            <a:ext cx="8391525" cy="5056188"/>
            <a:chOff x="1900455" y="1184275"/>
            <a:chExt cx="8391090" cy="5056242"/>
          </a:xfrm>
        </p:grpSpPr>
        <p:sp>
          <p:nvSpPr>
            <p:cNvPr id="5" name="椭圆 4"/>
            <p:cNvSpPr/>
            <p:nvPr/>
          </p:nvSpPr>
          <p:spPr>
            <a:xfrm>
              <a:off x="3621216" y="4629187"/>
              <a:ext cx="630204" cy="63024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>
                  <a:solidFill>
                    <a:srgbClr val="FFFFFF"/>
                  </a:solidFill>
                  <a:latin typeface="Impact" panose="020B0806030902050204" pitchFamily="34" charset="0"/>
                </a:rPr>
                <a:t>1</a:t>
              </a:r>
              <a:endParaRPr kumimoji="0" lang="zh-CN" altLang="en-US" sz="200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63" name="Text Box 39"/>
            <p:cNvSpPr txBox="1">
              <a:spLocks noChangeArrowheads="1"/>
            </p:cNvSpPr>
            <p:nvPr/>
          </p:nvSpPr>
          <p:spPr bwMode="auto">
            <a:xfrm>
              <a:off x="7176183" y="1494477"/>
              <a:ext cx="2071782" cy="697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果酱定律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7946929" y="2152660"/>
              <a:ext cx="630205" cy="63024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>
                  <a:solidFill>
                    <a:srgbClr val="FFFFFF"/>
                  </a:solidFill>
                  <a:latin typeface="Impact" panose="020B0806030902050204" pitchFamily="34" charset="0"/>
                </a:rPr>
                <a:t>4</a:t>
              </a:r>
              <a:endParaRPr kumimoji="0" lang="zh-CN" altLang="en-US" sz="200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 useBgFill="1">
          <p:nvSpPr>
            <p:cNvPr id="9" name="任意多边形 8"/>
            <p:cNvSpPr/>
            <p:nvPr/>
          </p:nvSpPr>
          <p:spPr>
            <a:xfrm>
              <a:off x="6313476" y="1184275"/>
              <a:ext cx="3978069" cy="2387625"/>
            </a:xfrm>
            <a:custGeom>
              <a:avLst/>
              <a:gdLst>
                <a:gd name="connsiteX0" fmla="*/ 0 w 2422187"/>
                <a:gd name="connsiteY0" fmla="*/ 0 h 1453313"/>
                <a:gd name="connsiteX1" fmla="*/ 2422187 w 2422187"/>
                <a:gd name="connsiteY1" fmla="*/ 0 h 1453313"/>
                <a:gd name="connsiteX2" fmla="*/ 1224876 w 2422187"/>
                <a:gd name="connsiteY2" fmla="*/ 1453313 h 145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2187" h="1453313">
                  <a:moveTo>
                    <a:pt x="0" y="0"/>
                  </a:moveTo>
                  <a:lnTo>
                    <a:pt x="2422187" y="0"/>
                  </a:lnTo>
                  <a:lnTo>
                    <a:pt x="1224876" y="1453313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sp useBgFill="1">
          <p:nvSpPr>
            <p:cNvPr id="13" name="等腰三角形 12"/>
            <p:cNvSpPr/>
            <p:nvPr/>
          </p:nvSpPr>
          <p:spPr>
            <a:xfrm>
              <a:off x="1900455" y="3852892"/>
              <a:ext cx="3978069" cy="2387625"/>
            </a:xfrm>
            <a:prstGeom prst="triangle">
              <a:avLst>
                <a:gd name="adj" fmla="val 50569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sp useBgFill="1">
          <p:nvSpPr>
            <p:cNvPr id="15" name="任意多边形 14"/>
            <p:cNvSpPr/>
            <p:nvPr/>
          </p:nvSpPr>
          <p:spPr>
            <a:xfrm>
              <a:off x="1900455" y="1184275"/>
              <a:ext cx="3978069" cy="2387625"/>
            </a:xfrm>
            <a:custGeom>
              <a:avLst/>
              <a:gdLst>
                <a:gd name="connsiteX0" fmla="*/ 0 w 2422187"/>
                <a:gd name="connsiteY0" fmla="*/ 0 h 1453313"/>
                <a:gd name="connsiteX1" fmla="*/ 2422187 w 2422187"/>
                <a:gd name="connsiteY1" fmla="*/ 0 h 1453313"/>
                <a:gd name="connsiteX2" fmla="*/ 1224876 w 2422187"/>
                <a:gd name="connsiteY2" fmla="*/ 1453313 h 145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2187" h="1453313">
                  <a:moveTo>
                    <a:pt x="0" y="0"/>
                  </a:moveTo>
                  <a:lnTo>
                    <a:pt x="2422187" y="0"/>
                  </a:lnTo>
                  <a:lnTo>
                    <a:pt x="1224876" y="1453313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sp useBgFill="1">
          <p:nvSpPr>
            <p:cNvPr id="16" name="等腰三角形 15"/>
            <p:cNvSpPr/>
            <p:nvPr/>
          </p:nvSpPr>
          <p:spPr>
            <a:xfrm>
              <a:off x="6313476" y="3852892"/>
              <a:ext cx="3978069" cy="2387625"/>
            </a:xfrm>
            <a:prstGeom prst="triangle">
              <a:avLst>
                <a:gd name="adj" fmla="val 50569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6169" name="组合 29"/>
            <p:cNvGrpSpPr>
              <a:grpSpLocks/>
            </p:cNvGrpSpPr>
            <p:nvPr/>
          </p:nvGrpSpPr>
          <p:grpSpPr bwMode="auto">
            <a:xfrm>
              <a:off x="1900455" y="1184275"/>
              <a:ext cx="8391090" cy="5056242"/>
              <a:chOff x="2052855" y="1336675"/>
              <a:chExt cx="8391090" cy="5056242"/>
            </a:xfrm>
          </p:grpSpPr>
          <p:sp useBgFill="1">
            <p:nvSpPr>
              <p:cNvPr id="26" name="任意多边形 25"/>
              <p:cNvSpPr/>
              <p:nvPr/>
            </p:nvSpPr>
            <p:spPr>
              <a:xfrm>
                <a:off x="6465876" y="1336675"/>
                <a:ext cx="3978069" cy="2387625"/>
              </a:xfrm>
              <a:custGeom>
                <a:avLst/>
                <a:gdLst>
                  <a:gd name="connsiteX0" fmla="*/ 0 w 2422187"/>
                  <a:gd name="connsiteY0" fmla="*/ 0 h 1453313"/>
                  <a:gd name="connsiteX1" fmla="*/ 2422187 w 2422187"/>
                  <a:gd name="connsiteY1" fmla="*/ 0 h 1453313"/>
                  <a:gd name="connsiteX2" fmla="*/ 1224876 w 2422187"/>
                  <a:gd name="connsiteY2" fmla="*/ 1453313 h 1453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2187" h="1453313">
                    <a:moveTo>
                      <a:pt x="0" y="0"/>
                    </a:moveTo>
                    <a:lnTo>
                      <a:pt x="2422187" y="0"/>
                    </a:lnTo>
                    <a:lnTo>
                      <a:pt x="1224876" y="1453313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27" name="等腰三角形 26"/>
              <p:cNvSpPr/>
              <p:nvPr/>
            </p:nvSpPr>
            <p:spPr>
              <a:xfrm>
                <a:off x="2052855" y="4005292"/>
                <a:ext cx="3978069" cy="2387625"/>
              </a:xfrm>
              <a:prstGeom prst="triangle">
                <a:avLst>
                  <a:gd name="adj" fmla="val 50569"/>
                </a:avLst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28" name="任意多边形 27"/>
              <p:cNvSpPr/>
              <p:nvPr/>
            </p:nvSpPr>
            <p:spPr>
              <a:xfrm>
                <a:off x="2052855" y="1336675"/>
                <a:ext cx="3978069" cy="2387625"/>
              </a:xfrm>
              <a:custGeom>
                <a:avLst/>
                <a:gdLst>
                  <a:gd name="connsiteX0" fmla="*/ 0 w 2422187"/>
                  <a:gd name="connsiteY0" fmla="*/ 0 h 1453313"/>
                  <a:gd name="connsiteX1" fmla="*/ 2422187 w 2422187"/>
                  <a:gd name="connsiteY1" fmla="*/ 0 h 1453313"/>
                  <a:gd name="connsiteX2" fmla="*/ 1224876 w 2422187"/>
                  <a:gd name="connsiteY2" fmla="*/ 1453313 h 1453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2187" h="1453313">
                    <a:moveTo>
                      <a:pt x="0" y="0"/>
                    </a:moveTo>
                    <a:lnTo>
                      <a:pt x="2422187" y="0"/>
                    </a:lnTo>
                    <a:lnTo>
                      <a:pt x="1224876" y="1453313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29" name="等腰三角形 28"/>
              <p:cNvSpPr/>
              <p:nvPr/>
            </p:nvSpPr>
            <p:spPr>
              <a:xfrm>
                <a:off x="6465876" y="4005292"/>
                <a:ext cx="3978069" cy="2387625"/>
              </a:xfrm>
              <a:prstGeom prst="triangle">
                <a:avLst>
                  <a:gd name="adj" fmla="val 50569"/>
                </a:avLst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70" name="矩形 30"/>
            <p:cNvSpPr>
              <a:spLocks noChangeArrowheads="1"/>
            </p:cNvSpPr>
            <p:nvPr/>
          </p:nvSpPr>
          <p:spPr bwMode="auto">
            <a:xfrm>
              <a:off x="2452657" y="1519745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171" name="矩形 31"/>
            <p:cNvSpPr>
              <a:spLocks noChangeArrowheads="1"/>
            </p:cNvSpPr>
            <p:nvPr/>
          </p:nvSpPr>
          <p:spPr bwMode="auto">
            <a:xfrm>
              <a:off x="6824837" y="1519745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172" name="矩形 32"/>
            <p:cNvSpPr>
              <a:spLocks noChangeArrowheads="1"/>
            </p:cNvSpPr>
            <p:nvPr/>
          </p:nvSpPr>
          <p:spPr bwMode="auto">
            <a:xfrm>
              <a:off x="2452657" y="5595859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173" name="矩形 33"/>
            <p:cNvSpPr>
              <a:spLocks noChangeArrowheads="1"/>
            </p:cNvSpPr>
            <p:nvPr/>
          </p:nvSpPr>
          <p:spPr bwMode="auto">
            <a:xfrm>
              <a:off x="6824837" y="5595859"/>
              <a:ext cx="2873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376613" y="241300"/>
            <a:ext cx="5438775" cy="646113"/>
            <a:chOff x="492673" y="240871"/>
            <a:chExt cx="5438989" cy="646331"/>
          </a:xfrm>
        </p:grpSpPr>
        <p:sp>
          <p:nvSpPr>
            <p:cNvPr id="6157" name="矩形 35"/>
            <p:cNvSpPr>
              <a:spLocks noChangeArrowheads="1"/>
            </p:cNvSpPr>
            <p:nvPr/>
          </p:nvSpPr>
          <p:spPr bwMode="auto">
            <a:xfrm>
              <a:off x="49267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6158" name="组合 36"/>
            <p:cNvGrpSpPr>
              <a:grpSpLocks/>
            </p:cNvGrpSpPr>
            <p:nvPr/>
          </p:nvGrpSpPr>
          <p:grpSpPr bwMode="auto">
            <a:xfrm>
              <a:off x="593354" y="764082"/>
              <a:ext cx="5218577" cy="100090"/>
              <a:chOff x="4076700" y="1127721"/>
              <a:chExt cx="4015741" cy="100090"/>
            </a:xfrm>
          </p:grpSpPr>
          <p:sp>
            <p:nvSpPr>
              <p:cNvPr id="38" name="圆角矩形 37"/>
              <p:cNvSpPr/>
              <p:nvPr/>
            </p:nvSpPr>
            <p:spPr>
              <a:xfrm flipV="1">
                <a:off x="5547047" y="1126974"/>
                <a:ext cx="1115361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4076188" y="1153970"/>
                <a:ext cx="1589358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530470" y="1153970"/>
                <a:ext cx="1562481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grpSp>
        <p:nvGrpSpPr>
          <p:cNvPr id="6151" name="组合 52"/>
          <p:cNvGrpSpPr>
            <a:grpSpLocks/>
          </p:cNvGrpSpPr>
          <p:nvPr/>
        </p:nvGrpSpPr>
        <p:grpSpPr bwMode="auto">
          <a:xfrm>
            <a:off x="236538" y="-144463"/>
            <a:ext cx="280987" cy="3425826"/>
            <a:chOff x="198427" y="985936"/>
            <a:chExt cx="281721" cy="3425656"/>
          </a:xfrm>
        </p:grpSpPr>
        <p:sp>
          <p:nvSpPr>
            <p:cNvPr id="43" name="任意多边形 42"/>
            <p:cNvSpPr/>
            <p:nvPr/>
          </p:nvSpPr>
          <p:spPr>
            <a:xfrm rot="1212789">
              <a:off x="298700" y="2171740"/>
              <a:ext cx="71625" cy="2239852"/>
            </a:xfrm>
            <a:custGeom>
              <a:avLst/>
              <a:gdLst>
                <a:gd name="connsiteX0" fmla="*/ 0 w 71366"/>
                <a:gd name="connsiteY0" fmla="*/ 26276 h 2240242"/>
                <a:gd name="connsiteX1" fmla="*/ 71366 w 71366"/>
                <a:gd name="connsiteY1" fmla="*/ 0 h 2240242"/>
                <a:gd name="connsiteX2" fmla="*/ 71366 w 71366"/>
                <a:gd name="connsiteY2" fmla="*/ 2240242 h 2240242"/>
                <a:gd name="connsiteX3" fmla="*/ 0 w 71366"/>
                <a:gd name="connsiteY3" fmla="*/ 2046412 h 224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66" h="2240242">
                  <a:moveTo>
                    <a:pt x="0" y="26276"/>
                  </a:moveTo>
                  <a:lnTo>
                    <a:pt x="71366" y="0"/>
                  </a:lnTo>
                  <a:lnTo>
                    <a:pt x="71366" y="2240242"/>
                  </a:lnTo>
                  <a:lnTo>
                    <a:pt x="0" y="2046412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212789">
              <a:off x="198427" y="985936"/>
              <a:ext cx="281721" cy="2901807"/>
            </a:xfrm>
            <a:custGeom>
              <a:avLst/>
              <a:gdLst>
                <a:gd name="connsiteX0" fmla="*/ 281721 w 281721"/>
                <a:gd name="connsiteY0" fmla="*/ 0 h 2901485"/>
                <a:gd name="connsiteX1" fmla="*/ 281721 w 281721"/>
                <a:gd name="connsiteY1" fmla="*/ 2901485 h 2901485"/>
                <a:gd name="connsiteX2" fmla="*/ 18535 w 281721"/>
                <a:gd name="connsiteY2" fmla="*/ 2186673 h 2901485"/>
                <a:gd name="connsiteX3" fmla="*/ 0 w 281721"/>
                <a:gd name="connsiteY3" fmla="*/ 2126614 h 2901485"/>
                <a:gd name="connsiteX4" fmla="*/ 0 w 281721"/>
                <a:gd name="connsiteY4" fmla="*/ 103727 h 290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1" h="2901485">
                  <a:moveTo>
                    <a:pt x="281721" y="0"/>
                  </a:moveTo>
                  <a:lnTo>
                    <a:pt x="281721" y="2901485"/>
                  </a:lnTo>
                  <a:lnTo>
                    <a:pt x="18535" y="2186673"/>
                  </a:lnTo>
                  <a:lnTo>
                    <a:pt x="0" y="2126614"/>
                  </a:lnTo>
                  <a:lnTo>
                    <a:pt x="0" y="103727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6152" name="组合 53"/>
          <p:cNvGrpSpPr>
            <a:grpSpLocks/>
          </p:cNvGrpSpPr>
          <p:nvPr/>
        </p:nvGrpSpPr>
        <p:grpSpPr bwMode="auto">
          <a:xfrm flipH="1" flipV="1">
            <a:off x="11709400" y="3590925"/>
            <a:ext cx="282575" cy="3425825"/>
            <a:chOff x="198427" y="985936"/>
            <a:chExt cx="281721" cy="3425656"/>
          </a:xfrm>
        </p:grpSpPr>
        <p:sp>
          <p:nvSpPr>
            <p:cNvPr id="55" name="任意多边形 54"/>
            <p:cNvSpPr/>
            <p:nvPr/>
          </p:nvSpPr>
          <p:spPr>
            <a:xfrm rot="1212789">
              <a:off x="298137" y="2171740"/>
              <a:ext cx="72804" cy="2239852"/>
            </a:xfrm>
            <a:custGeom>
              <a:avLst/>
              <a:gdLst>
                <a:gd name="connsiteX0" fmla="*/ 0 w 71366"/>
                <a:gd name="connsiteY0" fmla="*/ 26276 h 2240242"/>
                <a:gd name="connsiteX1" fmla="*/ 71366 w 71366"/>
                <a:gd name="connsiteY1" fmla="*/ 0 h 2240242"/>
                <a:gd name="connsiteX2" fmla="*/ 71366 w 71366"/>
                <a:gd name="connsiteY2" fmla="*/ 2240242 h 2240242"/>
                <a:gd name="connsiteX3" fmla="*/ 0 w 71366"/>
                <a:gd name="connsiteY3" fmla="*/ 2046412 h 224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66" h="2240242">
                  <a:moveTo>
                    <a:pt x="0" y="26276"/>
                  </a:moveTo>
                  <a:lnTo>
                    <a:pt x="71366" y="0"/>
                  </a:lnTo>
                  <a:lnTo>
                    <a:pt x="71366" y="2240242"/>
                  </a:lnTo>
                  <a:lnTo>
                    <a:pt x="0" y="2046412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1212789">
              <a:off x="198427" y="985936"/>
              <a:ext cx="281721" cy="2901807"/>
            </a:xfrm>
            <a:custGeom>
              <a:avLst/>
              <a:gdLst>
                <a:gd name="connsiteX0" fmla="*/ 281721 w 281721"/>
                <a:gd name="connsiteY0" fmla="*/ 0 h 2901485"/>
                <a:gd name="connsiteX1" fmla="*/ 281721 w 281721"/>
                <a:gd name="connsiteY1" fmla="*/ 2901485 h 2901485"/>
                <a:gd name="connsiteX2" fmla="*/ 18535 w 281721"/>
                <a:gd name="connsiteY2" fmla="*/ 2186673 h 2901485"/>
                <a:gd name="connsiteX3" fmla="*/ 0 w 281721"/>
                <a:gd name="connsiteY3" fmla="*/ 2126614 h 2901485"/>
                <a:gd name="connsiteX4" fmla="*/ 0 w 281721"/>
                <a:gd name="connsiteY4" fmla="*/ 103727 h 290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1" h="2901485">
                  <a:moveTo>
                    <a:pt x="281721" y="0"/>
                  </a:moveTo>
                  <a:lnTo>
                    <a:pt x="281721" y="2901485"/>
                  </a:lnTo>
                  <a:lnTo>
                    <a:pt x="18535" y="2186673"/>
                  </a:lnTo>
                  <a:lnTo>
                    <a:pt x="0" y="2126614"/>
                  </a:lnTo>
                  <a:lnTo>
                    <a:pt x="0" y="103727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4" name="任意多边形 17"/>
          <p:cNvSpPr>
            <a:spLocks/>
          </p:cNvSpPr>
          <p:nvPr/>
        </p:nvSpPr>
        <p:spPr bwMode="auto">
          <a:xfrm>
            <a:off x="0" y="-17463"/>
            <a:ext cx="7581900" cy="6115051"/>
          </a:xfrm>
          <a:custGeom>
            <a:avLst/>
            <a:gdLst>
              <a:gd name="T0" fmla="*/ 0 w 1641135"/>
              <a:gd name="T1" fmla="*/ 0 h 1714500"/>
              <a:gd name="T2" fmla="*/ 315425296 w 1641135"/>
              <a:gd name="T3" fmla="*/ 0 h 1714500"/>
              <a:gd name="T4" fmla="*/ 284156373 w 1641135"/>
              <a:gd name="T5" fmla="*/ 274447549 h 1714500"/>
              <a:gd name="T6" fmla="*/ 0 w 1641135"/>
              <a:gd name="T7" fmla="*/ 0 h 17145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41135" h="1714500">
                <a:moveTo>
                  <a:pt x="0" y="0"/>
                </a:moveTo>
                <a:lnTo>
                  <a:pt x="1641135" y="0"/>
                </a:lnTo>
                <a:lnTo>
                  <a:pt x="1478445" y="1714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17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 useBgFill="1">
        <p:nvSpPr>
          <p:cNvPr id="7171" name="任意多边形 12"/>
          <p:cNvSpPr>
            <a:spLocks/>
          </p:cNvSpPr>
          <p:nvPr/>
        </p:nvSpPr>
        <p:spPr bwMode="auto">
          <a:xfrm>
            <a:off x="2665413" y="0"/>
            <a:ext cx="9526587" cy="6858000"/>
          </a:xfrm>
          <a:custGeom>
            <a:avLst/>
            <a:gdLst>
              <a:gd name="T0" fmla="*/ 4610091 w 7144661"/>
              <a:gd name="T1" fmla="*/ 0 h 6858000"/>
              <a:gd name="T2" fmla="*/ 9529818 w 7144661"/>
              <a:gd name="T3" fmla="*/ 0 h 6858000"/>
              <a:gd name="T4" fmla="*/ 9529818 w 7144661"/>
              <a:gd name="T5" fmla="*/ 6858000 h 6858000"/>
              <a:gd name="T6" fmla="*/ 0 w 7144661"/>
              <a:gd name="T7" fmla="*/ 6858000 h 6858000"/>
              <a:gd name="T8" fmla="*/ 4610091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ln w="317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93763" y="261938"/>
            <a:ext cx="5438775" cy="646112"/>
            <a:chOff x="6643368" y="-806356"/>
            <a:chExt cx="5438989" cy="646331"/>
          </a:xfrm>
        </p:grpSpPr>
        <p:sp>
          <p:nvSpPr>
            <p:cNvPr id="7189" name="矩形 9"/>
            <p:cNvSpPr>
              <a:spLocks noChangeArrowheads="1"/>
            </p:cNvSpPr>
            <p:nvPr/>
          </p:nvSpPr>
          <p:spPr bwMode="auto">
            <a:xfrm>
              <a:off x="6643368" y="-806356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>
                <a:solidFill>
                  <a:schemeClr val="bg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744049" y="-283145"/>
              <a:ext cx="5218577" cy="100090"/>
              <a:chOff x="4076700" y="1127721"/>
              <a:chExt cx="4015741" cy="100090"/>
            </a:xfrm>
            <a:solidFill>
              <a:schemeClr val="bg1"/>
            </a:solidFill>
          </p:grpSpPr>
          <p:sp>
            <p:nvSpPr>
              <p:cNvPr id="12" name="圆角矩形 11"/>
              <p:cNvSpPr/>
              <p:nvPr/>
            </p:nvSpPr>
            <p:spPr>
              <a:xfrm flipV="1">
                <a:off x="5546700" y="1127721"/>
                <a:ext cx="1115550" cy="10009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076700" y="1154907"/>
                <a:ext cx="1589277" cy="45719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6530274" y="1154907"/>
                <a:ext cx="1562167" cy="45719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5" name="任意多边形 12"/>
          <p:cNvSpPr>
            <a:spLocks/>
          </p:cNvSpPr>
          <p:nvPr/>
        </p:nvSpPr>
        <p:spPr bwMode="auto">
          <a:xfrm>
            <a:off x="2665413" y="0"/>
            <a:ext cx="9526587" cy="6875463"/>
          </a:xfrm>
          <a:custGeom>
            <a:avLst/>
            <a:gdLst>
              <a:gd name="T0" fmla="*/ 3457242 w 7144661"/>
              <a:gd name="T1" fmla="*/ 0 h 6858000"/>
              <a:gd name="T2" fmla="*/ 7146689 w 7144661"/>
              <a:gd name="T3" fmla="*/ 0 h 6858000"/>
              <a:gd name="T4" fmla="*/ 7146689 w 7144661"/>
              <a:gd name="T5" fmla="*/ 6858000 h 6858000"/>
              <a:gd name="T6" fmla="*/ 0 w 7144661"/>
              <a:gd name="T7" fmla="*/ 6858000 h 6858000"/>
              <a:gd name="T8" fmla="*/ 3457242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66775" y="2827338"/>
            <a:ext cx="2424113" cy="1428750"/>
            <a:chOff x="866071" y="2922289"/>
            <a:chExt cx="2424254" cy="1429382"/>
          </a:xfrm>
        </p:grpSpPr>
        <p:sp>
          <p:nvSpPr>
            <p:cNvPr id="7187" name="矩形 16"/>
            <p:cNvSpPr>
              <a:spLocks noChangeArrowheads="1"/>
            </p:cNvSpPr>
            <p:nvPr/>
          </p:nvSpPr>
          <p:spPr bwMode="auto">
            <a:xfrm>
              <a:off x="866071" y="2922289"/>
              <a:ext cx="2424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100">
                <a:solidFill>
                  <a:schemeClr val="bg2"/>
                </a:solidFill>
              </a:endParaRPr>
            </a:p>
          </p:txBody>
        </p:sp>
        <p:sp>
          <p:nvSpPr>
            <p:cNvPr id="7188" name="矩形 25"/>
            <p:cNvSpPr>
              <a:spLocks noChangeArrowheads="1"/>
            </p:cNvSpPr>
            <p:nvPr/>
          </p:nvSpPr>
          <p:spPr bwMode="auto">
            <a:xfrm>
              <a:off x="917442" y="3206060"/>
              <a:ext cx="2309630" cy="114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866775" y="4473575"/>
            <a:ext cx="2424113" cy="1428750"/>
            <a:chOff x="866071" y="2922289"/>
            <a:chExt cx="2424254" cy="1429382"/>
          </a:xfrm>
        </p:grpSpPr>
        <p:sp>
          <p:nvSpPr>
            <p:cNvPr id="7185" name="矩形 23"/>
            <p:cNvSpPr>
              <a:spLocks noChangeArrowheads="1"/>
            </p:cNvSpPr>
            <p:nvPr/>
          </p:nvSpPr>
          <p:spPr bwMode="auto">
            <a:xfrm>
              <a:off x="866071" y="2922289"/>
              <a:ext cx="2424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100">
                <a:solidFill>
                  <a:schemeClr val="bg2"/>
                </a:solidFill>
              </a:endParaRPr>
            </a:p>
          </p:txBody>
        </p:sp>
        <p:sp>
          <p:nvSpPr>
            <p:cNvPr id="7186" name="矩形 25"/>
            <p:cNvSpPr>
              <a:spLocks noChangeArrowheads="1"/>
            </p:cNvSpPr>
            <p:nvPr/>
          </p:nvSpPr>
          <p:spPr bwMode="auto">
            <a:xfrm>
              <a:off x="917442" y="3206060"/>
              <a:ext cx="2309630" cy="114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184900" y="1042988"/>
            <a:ext cx="5219700" cy="3295650"/>
            <a:chOff x="6213021" y="1193509"/>
            <a:chExt cx="5219700" cy="3295650"/>
          </a:xfrm>
        </p:grpSpPr>
        <p:pic>
          <p:nvPicPr>
            <p:cNvPr id="7183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99" t="39330" r="4007" b="7056"/>
            <a:stretch>
              <a:fillRect/>
            </a:stretch>
          </p:blipFill>
          <p:spPr bwMode="auto">
            <a:xfrm>
              <a:off x="6213021" y="1193509"/>
              <a:ext cx="5219700" cy="3295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4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7514" y="1548860"/>
              <a:ext cx="3770737" cy="235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4208463" y="4645025"/>
            <a:ext cx="72231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Inc., (NASDAQ: AAPL) formerly Apple Computer Inc., is an American multinational corporation which designs and manufactures consumer electronics and software products.</a:t>
            </a:r>
            <a:endParaRPr kumimoji="0"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78" name="组合 33"/>
          <p:cNvGrpSpPr>
            <a:grpSpLocks/>
          </p:cNvGrpSpPr>
          <p:nvPr/>
        </p:nvGrpSpPr>
        <p:grpSpPr bwMode="auto">
          <a:xfrm>
            <a:off x="217488" y="1866900"/>
            <a:ext cx="280987" cy="3425825"/>
            <a:chOff x="198427" y="985936"/>
            <a:chExt cx="281721" cy="3425656"/>
          </a:xfrm>
        </p:grpSpPr>
        <p:sp>
          <p:nvSpPr>
            <p:cNvPr id="35" name="任意多边形 34"/>
            <p:cNvSpPr/>
            <p:nvPr/>
          </p:nvSpPr>
          <p:spPr>
            <a:xfrm rot="1212789">
              <a:off x="298700" y="2171740"/>
              <a:ext cx="71625" cy="2239852"/>
            </a:xfrm>
            <a:custGeom>
              <a:avLst/>
              <a:gdLst>
                <a:gd name="connsiteX0" fmla="*/ 0 w 71366"/>
                <a:gd name="connsiteY0" fmla="*/ 26276 h 2240242"/>
                <a:gd name="connsiteX1" fmla="*/ 71366 w 71366"/>
                <a:gd name="connsiteY1" fmla="*/ 0 h 2240242"/>
                <a:gd name="connsiteX2" fmla="*/ 71366 w 71366"/>
                <a:gd name="connsiteY2" fmla="*/ 2240242 h 2240242"/>
                <a:gd name="connsiteX3" fmla="*/ 0 w 71366"/>
                <a:gd name="connsiteY3" fmla="*/ 2046412 h 224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66" h="2240242">
                  <a:moveTo>
                    <a:pt x="0" y="26276"/>
                  </a:moveTo>
                  <a:lnTo>
                    <a:pt x="71366" y="0"/>
                  </a:lnTo>
                  <a:lnTo>
                    <a:pt x="71366" y="2240242"/>
                  </a:lnTo>
                  <a:lnTo>
                    <a:pt x="0" y="2046412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212789">
              <a:off x="198427" y="985936"/>
              <a:ext cx="281721" cy="2901807"/>
            </a:xfrm>
            <a:custGeom>
              <a:avLst/>
              <a:gdLst>
                <a:gd name="connsiteX0" fmla="*/ 281721 w 281721"/>
                <a:gd name="connsiteY0" fmla="*/ 0 h 2901485"/>
                <a:gd name="connsiteX1" fmla="*/ 281721 w 281721"/>
                <a:gd name="connsiteY1" fmla="*/ 2901485 h 2901485"/>
                <a:gd name="connsiteX2" fmla="*/ 18535 w 281721"/>
                <a:gd name="connsiteY2" fmla="*/ 2186673 h 2901485"/>
                <a:gd name="connsiteX3" fmla="*/ 0 w 281721"/>
                <a:gd name="connsiteY3" fmla="*/ 2126614 h 2901485"/>
                <a:gd name="connsiteX4" fmla="*/ 0 w 281721"/>
                <a:gd name="connsiteY4" fmla="*/ 103727 h 290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21" h="2901485">
                  <a:moveTo>
                    <a:pt x="281721" y="0"/>
                  </a:moveTo>
                  <a:lnTo>
                    <a:pt x="281721" y="2901485"/>
                  </a:lnTo>
                  <a:lnTo>
                    <a:pt x="18535" y="2186673"/>
                  </a:lnTo>
                  <a:lnTo>
                    <a:pt x="0" y="2126614"/>
                  </a:lnTo>
                  <a:lnTo>
                    <a:pt x="0" y="103727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sp>
        <p:nvSpPr>
          <p:cNvPr id="37" name="任意多边形 36"/>
          <p:cNvSpPr/>
          <p:nvPr/>
        </p:nvSpPr>
        <p:spPr>
          <a:xfrm rot="1212789">
            <a:off x="10482263" y="-222250"/>
            <a:ext cx="844550" cy="1503363"/>
          </a:xfrm>
          <a:custGeom>
            <a:avLst/>
            <a:gdLst>
              <a:gd name="connsiteX0" fmla="*/ 843865 w 843865"/>
              <a:gd name="connsiteY0" fmla="*/ 0 h 1503952"/>
              <a:gd name="connsiteX1" fmla="*/ 843865 w 843865"/>
              <a:gd name="connsiteY1" fmla="*/ 1193250 h 1503952"/>
              <a:gd name="connsiteX2" fmla="*/ 0 w 843865"/>
              <a:gd name="connsiteY2" fmla="*/ 1503952 h 1503952"/>
              <a:gd name="connsiteX3" fmla="*/ 0 w 843865"/>
              <a:gd name="connsiteY3" fmla="*/ 310702 h 150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1503952">
                <a:moveTo>
                  <a:pt x="843865" y="0"/>
                </a:moveTo>
                <a:lnTo>
                  <a:pt x="843865" y="1193250"/>
                </a:lnTo>
                <a:lnTo>
                  <a:pt x="0" y="1503952"/>
                </a:lnTo>
                <a:lnTo>
                  <a:pt x="0" y="310702"/>
                </a:lnTo>
                <a:close/>
              </a:path>
            </a:pathLst>
          </a:cu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8" name="任意多边形 37"/>
          <p:cNvSpPr/>
          <p:nvPr/>
        </p:nvSpPr>
        <p:spPr>
          <a:xfrm rot="1212789">
            <a:off x="11561763" y="-90488"/>
            <a:ext cx="187325" cy="890588"/>
          </a:xfrm>
          <a:custGeom>
            <a:avLst/>
            <a:gdLst>
              <a:gd name="connsiteX0" fmla="*/ 0 w 187350"/>
              <a:gd name="connsiteY0" fmla="*/ 68980 h 890129"/>
              <a:gd name="connsiteX1" fmla="*/ 187350 w 187350"/>
              <a:gd name="connsiteY1" fmla="*/ 0 h 890129"/>
              <a:gd name="connsiteX2" fmla="*/ 187350 w 187350"/>
              <a:gd name="connsiteY2" fmla="*/ 821149 h 890129"/>
              <a:gd name="connsiteX3" fmla="*/ 0 w 187350"/>
              <a:gd name="connsiteY3" fmla="*/ 890129 h 89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890129">
                <a:moveTo>
                  <a:pt x="0" y="68980"/>
                </a:moveTo>
                <a:lnTo>
                  <a:pt x="187350" y="0"/>
                </a:lnTo>
                <a:lnTo>
                  <a:pt x="187350" y="821149"/>
                </a:lnTo>
                <a:lnTo>
                  <a:pt x="0" y="890129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465513 h 6858000"/>
              <a:gd name="connsiteX3" fmla="*/ 3597758 w 12192000"/>
              <a:gd name="connsiteY3" fmla="*/ 3465513 h 6858000"/>
              <a:gd name="connsiteX4" fmla="*/ 95250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465513"/>
                </a:lnTo>
                <a:lnTo>
                  <a:pt x="3597758" y="3465513"/>
                </a:lnTo>
                <a:lnTo>
                  <a:pt x="9525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77850" y="1171575"/>
            <a:ext cx="3365500" cy="3155950"/>
            <a:chOff x="578345" y="1032495"/>
            <a:chExt cx="3364436" cy="3154710"/>
          </a:xfrm>
        </p:grpSpPr>
        <p:sp>
          <p:nvSpPr>
            <p:cNvPr id="7" name="文本框 6"/>
            <p:cNvSpPr txBox="1"/>
            <p:nvPr/>
          </p:nvSpPr>
          <p:spPr>
            <a:xfrm>
              <a:off x="578345" y="1032495"/>
              <a:ext cx="3364436" cy="31547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19900">
                  <a:solidFill>
                    <a:schemeClr val="bg2"/>
                  </a:solidFill>
                  <a:latin typeface="汉仪综艺体简" charset="-122"/>
                  <a:ea typeface="汉仪综艺体简" charset="-122"/>
                </a:rPr>
                <a:t>02</a:t>
              </a:r>
              <a:endParaRPr kumimoji="0" lang="zh-CN" altLang="en-US" sz="19900">
                <a:solidFill>
                  <a:schemeClr val="bg2"/>
                </a:solidFill>
                <a:latin typeface="汉仪综艺体简" charset="-122"/>
                <a:ea typeface="汉仪综艺体简" charset="-122"/>
              </a:endParaRPr>
            </a:p>
          </p:txBody>
        </p:sp>
        <p:grpSp>
          <p:nvGrpSpPr>
            <p:cNvPr id="8210" name="组合 7"/>
            <p:cNvGrpSpPr>
              <a:grpSpLocks/>
            </p:cNvGrpSpPr>
            <p:nvPr/>
          </p:nvGrpSpPr>
          <p:grpSpPr bwMode="auto">
            <a:xfrm rot="2340804">
              <a:off x="3057577" y="1648907"/>
              <a:ext cx="809229" cy="2332754"/>
              <a:chOff x="5036820" y="1903948"/>
              <a:chExt cx="427571" cy="149142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35718" y="1950486"/>
                <a:ext cx="61212" cy="139805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sz="3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212" name="组合 12"/>
              <p:cNvGrpSpPr>
                <a:grpSpLocks/>
              </p:cNvGrpSpPr>
              <p:nvPr/>
            </p:nvGrpSpPr>
            <p:grpSpPr bwMode="auto">
              <a:xfrm>
                <a:off x="5059680" y="1903948"/>
                <a:ext cx="404711" cy="1491421"/>
                <a:chOff x="4210831" y="1857178"/>
                <a:chExt cx="404711" cy="1491421"/>
              </a:xfrm>
            </p:grpSpPr>
            <p:sp useBgFill="1">
              <p:nvSpPr>
                <p:cNvPr id="14" name="矩形 13"/>
                <p:cNvSpPr/>
                <p:nvPr/>
              </p:nvSpPr>
              <p:spPr>
                <a:xfrm>
                  <a:off x="4209314" y="1857180"/>
                  <a:ext cx="405005" cy="149139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3200">
                    <a:solidFill>
                      <a:prstClr val="white"/>
                    </a:solidFill>
                  </a:endParaRPr>
                </a:p>
              </p:txBody>
            </p:sp>
            <p:sp useBgFill="1">
              <p:nvSpPr>
                <p:cNvPr id="15" name="矩形 14"/>
                <p:cNvSpPr/>
                <p:nvPr/>
              </p:nvSpPr>
              <p:spPr>
                <a:xfrm>
                  <a:off x="4209314" y="1857180"/>
                  <a:ext cx="405005" cy="1491392"/>
                </a:xfrm>
                <a:prstGeom prst="rect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sz="3200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30" name="任意多边形 29"/>
          <p:cNvSpPr/>
          <p:nvPr/>
        </p:nvSpPr>
        <p:spPr>
          <a:xfrm>
            <a:off x="7516813" y="3465513"/>
            <a:ext cx="4711700" cy="3392487"/>
          </a:xfrm>
          <a:custGeom>
            <a:avLst/>
            <a:gdLst>
              <a:gd name="connsiteX0" fmla="*/ 2645257 w 4711140"/>
              <a:gd name="connsiteY0" fmla="*/ 0 h 3392487"/>
              <a:gd name="connsiteX1" fmla="*/ 4711140 w 4711140"/>
              <a:gd name="connsiteY1" fmla="*/ 0 h 3392487"/>
              <a:gd name="connsiteX2" fmla="*/ 4711140 w 4711140"/>
              <a:gd name="connsiteY2" fmla="*/ 3392487 h 3392487"/>
              <a:gd name="connsiteX3" fmla="*/ 0 w 4711140"/>
              <a:gd name="connsiteY3" fmla="*/ 3392487 h 339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1140" h="3392487">
                <a:moveTo>
                  <a:pt x="2645257" y="0"/>
                </a:moveTo>
                <a:lnTo>
                  <a:pt x="4711140" y="0"/>
                </a:lnTo>
                <a:lnTo>
                  <a:pt x="4711140" y="3392487"/>
                </a:lnTo>
                <a:lnTo>
                  <a:pt x="0" y="3392487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2905125" y="3478213"/>
            <a:ext cx="7229475" cy="889000"/>
          </a:xfrm>
          <a:prstGeom prst="parallelogram">
            <a:avLst>
              <a:gd name="adj" fmla="val 76826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446463" y="3546475"/>
            <a:ext cx="60198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1400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</a:t>
            </a:r>
            <a:r>
              <a:rPr kumimoji="0" lang="en-US" altLang="zh-CN" sz="14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kumimoji="0" lang="en-US" altLang="zh-CN" sz="1400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nc., (NASDAQ: AAPL) formerly Apple Computer Inc., is an American multinational corporation which designs and manufactures consumer electronics and software products.</a:t>
            </a:r>
            <a:endParaRPr kumimoji="0" lang="zh-CN" altLang="en-US" sz="1400" i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98" name="组合 16"/>
          <p:cNvGrpSpPr>
            <a:grpSpLocks/>
          </p:cNvGrpSpPr>
          <p:nvPr/>
        </p:nvGrpSpPr>
        <p:grpSpPr bwMode="auto">
          <a:xfrm>
            <a:off x="10372725" y="-242888"/>
            <a:ext cx="1360488" cy="2138363"/>
            <a:chOff x="1541405" y="-211625"/>
            <a:chExt cx="1360673" cy="2138169"/>
          </a:xfrm>
        </p:grpSpPr>
        <p:sp>
          <p:nvSpPr>
            <p:cNvPr id="18" name="任意多边形 17"/>
            <p:cNvSpPr/>
            <p:nvPr/>
          </p:nvSpPr>
          <p:spPr>
            <a:xfrm rot="1212789">
              <a:off x="1541405" y="-211625"/>
              <a:ext cx="843078" cy="2138169"/>
            </a:xfrm>
            <a:custGeom>
              <a:avLst/>
              <a:gdLst>
                <a:gd name="connsiteX0" fmla="*/ 0 w 843865"/>
                <a:gd name="connsiteY0" fmla="*/ 310702 h 2138169"/>
                <a:gd name="connsiteX1" fmla="*/ 843865 w 843865"/>
                <a:gd name="connsiteY1" fmla="*/ 0 h 2138169"/>
                <a:gd name="connsiteX2" fmla="*/ 843865 w 843865"/>
                <a:gd name="connsiteY2" fmla="*/ 1827467 h 2138169"/>
                <a:gd name="connsiteX3" fmla="*/ 0 w 843865"/>
                <a:gd name="connsiteY3" fmla="*/ 2138169 h 213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865" h="2138169">
                  <a:moveTo>
                    <a:pt x="0" y="310702"/>
                  </a:moveTo>
                  <a:lnTo>
                    <a:pt x="843865" y="0"/>
                  </a:lnTo>
                  <a:lnTo>
                    <a:pt x="843865" y="1827467"/>
                  </a:lnTo>
                  <a:lnTo>
                    <a:pt x="0" y="2138169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212789">
              <a:off x="2714728" y="-62414"/>
              <a:ext cx="187350" cy="977812"/>
            </a:xfrm>
            <a:custGeom>
              <a:avLst/>
              <a:gdLst>
                <a:gd name="connsiteX0" fmla="*/ 0 w 187350"/>
                <a:gd name="connsiteY0" fmla="*/ 68980 h 978181"/>
                <a:gd name="connsiteX1" fmla="*/ 187350 w 187350"/>
                <a:gd name="connsiteY1" fmla="*/ 0 h 978181"/>
                <a:gd name="connsiteX2" fmla="*/ 187350 w 187350"/>
                <a:gd name="connsiteY2" fmla="*/ 909200 h 978181"/>
                <a:gd name="connsiteX3" fmla="*/ 0 w 187350"/>
                <a:gd name="connsiteY3" fmla="*/ 978181 h 9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50" h="978181">
                  <a:moveTo>
                    <a:pt x="0" y="68980"/>
                  </a:moveTo>
                  <a:lnTo>
                    <a:pt x="187350" y="0"/>
                  </a:lnTo>
                  <a:lnTo>
                    <a:pt x="187350" y="909200"/>
                  </a:lnTo>
                  <a:lnTo>
                    <a:pt x="0" y="978181"/>
                  </a:lnTo>
                  <a:close/>
                </a:path>
              </a:pathLst>
            </a:custGeom>
            <a:solidFill>
              <a:schemeClr val="bg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22650" y="1825625"/>
            <a:ext cx="6537325" cy="1622425"/>
            <a:chOff x="3423092" y="1825892"/>
            <a:chExt cx="6537120" cy="1622020"/>
          </a:xfrm>
        </p:grpSpPr>
        <p:grpSp>
          <p:nvGrpSpPr>
            <p:cNvPr id="8200" name="组合 19"/>
            <p:cNvGrpSpPr>
              <a:grpSpLocks/>
            </p:cNvGrpSpPr>
            <p:nvPr/>
          </p:nvGrpSpPr>
          <p:grpSpPr bwMode="auto">
            <a:xfrm>
              <a:off x="3423092" y="1825892"/>
              <a:ext cx="6537120" cy="1622020"/>
              <a:chOff x="3308792" y="1590942"/>
              <a:chExt cx="6537120" cy="1622020"/>
            </a:xfrm>
          </p:grpSpPr>
          <p:sp>
            <p:nvSpPr>
              <p:cNvPr id="8205" name="矩形 20"/>
              <p:cNvSpPr>
                <a:spLocks noChangeArrowheads="1"/>
              </p:cNvSpPr>
              <p:nvPr/>
            </p:nvSpPr>
            <p:spPr bwMode="auto">
              <a:xfrm>
                <a:off x="3308792" y="1590942"/>
                <a:ext cx="653712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7200" b="1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kumimoji="0" lang="zh-CN" altLang="en-US" sz="72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06" name="矩形 21"/>
              <p:cNvSpPr>
                <a:spLocks noChangeArrowheads="1"/>
              </p:cNvSpPr>
              <p:nvPr/>
            </p:nvSpPr>
            <p:spPr bwMode="auto">
              <a:xfrm>
                <a:off x="3714751" y="2628187"/>
                <a:ext cx="572520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320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 Thanks</a:t>
                </a:r>
                <a:endParaRPr kumimoji="0" lang="zh-CN" altLang="en-US" sz="3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201" name="组合 23"/>
            <p:cNvGrpSpPr>
              <a:grpSpLocks/>
            </p:cNvGrpSpPr>
            <p:nvPr/>
          </p:nvGrpSpPr>
          <p:grpSpPr bwMode="auto">
            <a:xfrm>
              <a:off x="4092811" y="2821589"/>
              <a:ext cx="5218577" cy="100090"/>
              <a:chOff x="4076700" y="1127721"/>
              <a:chExt cx="4015741" cy="100090"/>
            </a:xfrm>
          </p:grpSpPr>
          <p:sp>
            <p:nvSpPr>
              <p:cNvPr id="29" name="圆角矩形 28"/>
              <p:cNvSpPr/>
              <p:nvPr/>
            </p:nvSpPr>
            <p:spPr>
              <a:xfrm flipV="1">
                <a:off x="5546376" y="1127138"/>
                <a:ext cx="1115281" cy="99987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076842" y="1154118"/>
                <a:ext cx="1589246" cy="46027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6529729" y="1154118"/>
                <a:ext cx="1562372" cy="46027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20750" y="4722813"/>
            <a:ext cx="10447338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822325" y="1079500"/>
            <a:ext cx="10607675" cy="3116263"/>
            <a:chOff x="821766" y="1079574"/>
            <a:chExt cx="10608219" cy="3116122"/>
          </a:xfrm>
        </p:grpSpPr>
        <p:sp useBgFill="1">
          <p:nvSpPr>
            <p:cNvPr id="3" name="菱形 2"/>
            <p:cNvSpPr/>
            <p:nvPr/>
          </p:nvSpPr>
          <p:spPr>
            <a:xfrm>
              <a:off x="947185" y="1514529"/>
              <a:ext cx="1760627" cy="1758870"/>
            </a:xfrm>
            <a:prstGeom prst="diamond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 useBgFill="1">
          <p:nvSpPr>
            <p:cNvPr id="4" name="菱形 3"/>
            <p:cNvSpPr/>
            <p:nvPr/>
          </p:nvSpPr>
          <p:spPr>
            <a:xfrm>
              <a:off x="2890385" y="1514529"/>
              <a:ext cx="1757452" cy="1758870"/>
            </a:xfrm>
            <a:prstGeom prst="diamond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 useBgFill="1">
          <p:nvSpPr>
            <p:cNvPr id="5" name="菱形 4"/>
            <p:cNvSpPr/>
            <p:nvPr/>
          </p:nvSpPr>
          <p:spPr>
            <a:xfrm>
              <a:off x="4830410" y="1079574"/>
              <a:ext cx="2629035" cy="2628781"/>
            </a:xfrm>
            <a:prstGeom prst="diamond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 useBgFill="1">
          <p:nvSpPr>
            <p:cNvPr id="6" name="菱形 5"/>
            <p:cNvSpPr/>
            <p:nvPr/>
          </p:nvSpPr>
          <p:spPr>
            <a:xfrm>
              <a:off x="7640429" y="1514529"/>
              <a:ext cx="1759040" cy="1758870"/>
            </a:xfrm>
            <a:prstGeom prst="diamond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 useBgFill="1">
          <p:nvSpPr>
            <p:cNvPr id="7" name="菱形 6"/>
            <p:cNvSpPr/>
            <p:nvPr/>
          </p:nvSpPr>
          <p:spPr>
            <a:xfrm>
              <a:off x="9580453" y="1514529"/>
              <a:ext cx="1760627" cy="1758870"/>
            </a:xfrm>
            <a:prstGeom prst="diamond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" name="菱形 7"/>
            <p:cNvSpPr/>
            <p:nvPr/>
          </p:nvSpPr>
          <p:spPr>
            <a:xfrm>
              <a:off x="2463325" y="2605093"/>
              <a:ext cx="669959" cy="668307"/>
            </a:xfrm>
            <a:prstGeom prst="diamond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4384299" y="1514529"/>
              <a:ext cx="669959" cy="671483"/>
            </a:xfrm>
            <a:prstGeom prst="diamond">
              <a:avLst/>
            </a:prstGeom>
            <a:solidFill>
              <a:schemeClr val="bg2">
                <a:alpha val="77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菱形 9"/>
            <p:cNvSpPr/>
            <p:nvPr/>
          </p:nvSpPr>
          <p:spPr>
            <a:xfrm>
              <a:off x="7219719" y="2600330"/>
              <a:ext cx="671547" cy="668308"/>
            </a:xfrm>
            <a:prstGeom prst="diamond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9156568" y="1535166"/>
              <a:ext cx="669959" cy="671482"/>
            </a:xfrm>
            <a:prstGeom prst="diamond">
              <a:avLst/>
            </a:prstGeom>
            <a:solidFill>
              <a:schemeClr val="bg2">
                <a:alpha val="77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9240" name="组合 29"/>
            <p:cNvGrpSpPr>
              <a:grpSpLocks/>
            </p:cNvGrpSpPr>
            <p:nvPr/>
          </p:nvGrpSpPr>
          <p:grpSpPr bwMode="auto">
            <a:xfrm>
              <a:off x="947862" y="1098760"/>
              <a:ext cx="10393483" cy="2629036"/>
              <a:chOff x="1051660" y="1246042"/>
              <a:chExt cx="10393483" cy="2629036"/>
            </a:xfrm>
          </p:grpSpPr>
          <p:sp useBgFill="1">
            <p:nvSpPr>
              <p:cNvPr id="25" name="菱形 24"/>
              <p:cNvSpPr/>
              <p:nvPr/>
            </p:nvSpPr>
            <p:spPr>
              <a:xfrm>
                <a:off x="1050983" y="1680860"/>
                <a:ext cx="1760627" cy="1758870"/>
              </a:xfrm>
              <a:prstGeom prst="diamond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 useBgFill="1">
            <p:nvSpPr>
              <p:cNvPr id="26" name="菱形 25"/>
              <p:cNvSpPr/>
              <p:nvPr/>
            </p:nvSpPr>
            <p:spPr>
              <a:xfrm>
                <a:off x="2992595" y="1680860"/>
                <a:ext cx="1759040" cy="1758870"/>
              </a:xfrm>
              <a:prstGeom prst="diamond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 useBgFill="1">
            <p:nvSpPr>
              <p:cNvPr id="27" name="菱形 26"/>
              <p:cNvSpPr/>
              <p:nvPr/>
            </p:nvSpPr>
            <p:spPr>
              <a:xfrm>
                <a:off x="4932619" y="1245905"/>
                <a:ext cx="2630623" cy="2628781"/>
              </a:xfrm>
              <a:prstGeom prst="diamond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 useBgFill="1">
            <p:nvSpPr>
              <p:cNvPr id="28" name="菱形 27"/>
              <p:cNvSpPr/>
              <p:nvPr/>
            </p:nvSpPr>
            <p:spPr>
              <a:xfrm>
                <a:off x="7744226" y="1680860"/>
                <a:ext cx="1759040" cy="1758870"/>
              </a:xfrm>
              <a:prstGeom prst="diamond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 useBgFill="1">
            <p:nvSpPr>
              <p:cNvPr id="29" name="菱形 28"/>
              <p:cNvSpPr/>
              <p:nvPr/>
            </p:nvSpPr>
            <p:spPr>
              <a:xfrm>
                <a:off x="9684251" y="1680860"/>
                <a:ext cx="1760627" cy="1758870"/>
              </a:xfrm>
              <a:prstGeom prst="diamond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1501251" y="2009807"/>
              <a:ext cx="760452" cy="688944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522242" y="2057430"/>
              <a:ext cx="493737" cy="674657"/>
            </a:xfrm>
            <a:custGeom>
              <a:avLst/>
              <a:gdLst>
                <a:gd name="T0" fmla="*/ 821150 w 1122363"/>
                <a:gd name="T1" fmla="*/ 1319439 h 1531938"/>
                <a:gd name="T2" fmla="*/ 818610 w 1122363"/>
                <a:gd name="T3" fmla="*/ 1374324 h 1531938"/>
                <a:gd name="T4" fmla="*/ 763001 w 1122363"/>
                <a:gd name="T5" fmla="*/ 1407818 h 1531938"/>
                <a:gd name="T6" fmla="*/ 617712 w 1122363"/>
                <a:gd name="T7" fmla="*/ 1069756 h 1531938"/>
                <a:gd name="T8" fmla="*/ 595045 w 1122363"/>
                <a:gd name="T9" fmla="*/ 1020228 h 1531938"/>
                <a:gd name="T10" fmla="*/ 616862 w 1122363"/>
                <a:gd name="T11" fmla="*/ 985788 h 1531938"/>
                <a:gd name="T12" fmla="*/ 638822 w 1122363"/>
                <a:gd name="T13" fmla="*/ 861065 h 1531938"/>
                <a:gd name="T14" fmla="*/ 533011 w 1122363"/>
                <a:gd name="T15" fmla="*/ 900272 h 1531938"/>
                <a:gd name="T16" fmla="*/ 472344 w 1122363"/>
                <a:gd name="T17" fmla="*/ 959225 h 1531938"/>
                <a:gd name="T18" fmla="*/ 447514 w 1122363"/>
                <a:gd name="T19" fmla="*/ 1068950 h 1531938"/>
                <a:gd name="T20" fmla="*/ 483631 w 1122363"/>
                <a:gd name="T21" fmla="*/ 1155544 h 1531938"/>
                <a:gd name="T22" fmla="*/ 563202 w 1122363"/>
                <a:gd name="T23" fmla="*/ 1213369 h 1531938"/>
                <a:gd name="T24" fmla="*/ 641644 w 1122363"/>
                <a:gd name="T25" fmla="*/ 1407149 h 1531938"/>
                <a:gd name="T26" fmla="*/ 522288 w 1122363"/>
                <a:gd name="T27" fmla="*/ 1360326 h 1531938"/>
                <a:gd name="T28" fmla="*/ 562920 w 1122363"/>
                <a:gd name="T29" fmla="*/ 1503052 h 1531938"/>
                <a:gd name="T30" fmla="*/ 767489 w 1122363"/>
                <a:gd name="T31" fmla="*/ 1526182 h 1531938"/>
                <a:gd name="T32" fmla="*/ 873019 w 1122363"/>
                <a:gd name="T33" fmla="*/ 1493462 h 1531938"/>
                <a:gd name="T34" fmla="*/ 940739 w 1122363"/>
                <a:gd name="T35" fmla="*/ 1437049 h 1531938"/>
                <a:gd name="T36" fmla="*/ 975445 w 1122363"/>
                <a:gd name="T37" fmla="*/ 1352710 h 1531938"/>
                <a:gd name="T38" fmla="*/ 957387 w 1122363"/>
                <a:gd name="T39" fmla="*/ 1244960 h 1531938"/>
                <a:gd name="T40" fmla="*/ 862579 w 1122363"/>
                <a:gd name="T41" fmla="*/ 1159211 h 1531938"/>
                <a:gd name="T42" fmla="*/ 777366 w 1122363"/>
                <a:gd name="T43" fmla="*/ 984893 h 1531938"/>
                <a:gd name="T44" fmla="*/ 941021 w 1122363"/>
                <a:gd name="T45" fmla="*/ 1068103 h 1531938"/>
                <a:gd name="T46" fmla="*/ 812918 w 1122363"/>
                <a:gd name="T47" fmla="*/ 868963 h 1531938"/>
                <a:gd name="T48" fmla="*/ 768618 w 1122363"/>
                <a:gd name="T49" fmla="*/ 464758 h 1531938"/>
                <a:gd name="T50" fmla="*/ 956258 w 1122363"/>
                <a:gd name="T51" fmla="*/ 515531 h 1531938"/>
                <a:gd name="T52" fmla="*/ 1106652 w 1122363"/>
                <a:gd name="T53" fmla="*/ 632589 h 1531938"/>
                <a:gd name="T54" fmla="*/ 1227702 w 1122363"/>
                <a:gd name="T55" fmla="*/ 820164 h 1531938"/>
                <a:gd name="T56" fmla="*/ 1327023 w 1122363"/>
                <a:gd name="T57" fmla="*/ 1081925 h 1531938"/>
                <a:gd name="T58" fmla="*/ 1396717 w 1122363"/>
                <a:gd name="T59" fmla="*/ 1393892 h 1531938"/>
                <a:gd name="T60" fmla="*/ 1355239 w 1122363"/>
                <a:gd name="T61" fmla="*/ 1597827 h 1531938"/>
                <a:gd name="T62" fmla="*/ 1228829 w 1122363"/>
                <a:gd name="T63" fmla="*/ 1750144 h 1531938"/>
                <a:gd name="T64" fmla="*/ 1040908 w 1122363"/>
                <a:gd name="T65" fmla="*/ 1850561 h 1531938"/>
                <a:gd name="T66" fmla="*/ 813764 w 1122363"/>
                <a:gd name="T67" fmla="*/ 1899358 h 1531938"/>
                <a:gd name="T68" fmla="*/ 571385 w 1122363"/>
                <a:gd name="T69" fmla="*/ 1896538 h 1531938"/>
                <a:gd name="T70" fmla="*/ 341985 w 1122363"/>
                <a:gd name="T71" fmla="*/ 1837867 h 1531938"/>
                <a:gd name="T72" fmla="*/ 152933 w 1122363"/>
                <a:gd name="T73" fmla="*/ 1725604 h 1531938"/>
                <a:gd name="T74" fmla="*/ 31320 w 1122363"/>
                <a:gd name="T75" fmla="*/ 1563133 h 1531938"/>
                <a:gd name="T76" fmla="*/ 3668 w 1122363"/>
                <a:gd name="T77" fmla="*/ 1352710 h 1531938"/>
                <a:gd name="T78" fmla="*/ 126691 w 1122363"/>
                <a:gd name="T79" fmla="*/ 958096 h 1531938"/>
                <a:gd name="T80" fmla="*/ 230811 w 1122363"/>
                <a:gd name="T81" fmla="*/ 743160 h 1531938"/>
                <a:gd name="T82" fmla="*/ 362301 w 1122363"/>
                <a:gd name="T83" fmla="*/ 582099 h 1531938"/>
                <a:gd name="T84" fmla="*/ 534421 w 1122363"/>
                <a:gd name="T85" fmla="*/ 485632 h 1531938"/>
                <a:gd name="T86" fmla="*/ 596426 w 1122363"/>
                <a:gd name="T87" fmla="*/ 1978 h 1531938"/>
                <a:gd name="T88" fmla="*/ 686940 w 1122363"/>
                <a:gd name="T89" fmla="*/ 37299 h 1531938"/>
                <a:gd name="T90" fmla="*/ 778299 w 1122363"/>
                <a:gd name="T91" fmla="*/ 32213 h 1531938"/>
                <a:gd name="T92" fmla="*/ 882912 w 1122363"/>
                <a:gd name="T93" fmla="*/ 282 h 1531938"/>
                <a:gd name="T94" fmla="*/ 944383 w 1122363"/>
                <a:gd name="T95" fmla="*/ 34192 h 1531938"/>
                <a:gd name="T96" fmla="*/ 991755 w 1122363"/>
                <a:gd name="T97" fmla="*/ 157394 h 1531938"/>
                <a:gd name="T98" fmla="*/ 1048714 w 1122363"/>
                <a:gd name="T99" fmla="*/ 165023 h 1531938"/>
                <a:gd name="T100" fmla="*/ 1092702 w 1122363"/>
                <a:gd name="T101" fmla="*/ 159655 h 1531938"/>
                <a:gd name="T102" fmla="*/ 1063377 w 1122363"/>
                <a:gd name="T103" fmla="*/ 261663 h 1531938"/>
                <a:gd name="T104" fmla="*/ 978784 w 1122363"/>
                <a:gd name="T105" fmla="*/ 348130 h 1531938"/>
                <a:gd name="T106" fmla="*/ 836387 w 1122363"/>
                <a:gd name="T107" fmla="*/ 422166 h 1531938"/>
                <a:gd name="T108" fmla="*/ 657614 w 1122363"/>
                <a:gd name="T109" fmla="*/ 404646 h 1531938"/>
                <a:gd name="T110" fmla="*/ 554694 w 1122363"/>
                <a:gd name="T111" fmla="*/ 419340 h 1531938"/>
                <a:gd name="T112" fmla="*/ 313322 w 1122363"/>
                <a:gd name="T113" fmla="*/ 219560 h 1531938"/>
                <a:gd name="T114" fmla="*/ 410321 w 1122363"/>
                <a:gd name="T115" fmla="*/ 170392 h 1531938"/>
                <a:gd name="T116" fmla="*/ 485327 w 1122363"/>
                <a:gd name="T117" fmla="*/ 159089 h 1531938"/>
                <a:gd name="T118" fmla="*/ 519164 w 1122363"/>
                <a:gd name="T119" fmla="*/ 54537 h 1531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5749619" y="2000282"/>
              <a:ext cx="789028" cy="788952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8248472" y="2120927"/>
              <a:ext cx="542953" cy="549250"/>
            </a:xfrm>
            <a:custGeom>
              <a:avLst/>
              <a:gdLst>
                <a:gd name="T0" fmla="*/ 2147483646 w 5438"/>
                <a:gd name="T1" fmla="*/ 0 h 5494"/>
                <a:gd name="T2" fmla="*/ 0 w 5438"/>
                <a:gd name="T3" fmla="*/ 2147483646 h 5494"/>
                <a:gd name="T4" fmla="*/ 2147483646 w 5438"/>
                <a:gd name="T5" fmla="*/ 2147483646 h 5494"/>
                <a:gd name="T6" fmla="*/ 2147483646 w 5438"/>
                <a:gd name="T7" fmla="*/ 2147483646 h 5494"/>
                <a:gd name="T8" fmla="*/ 2147483646 w 5438"/>
                <a:gd name="T9" fmla="*/ 2147483646 h 5494"/>
                <a:gd name="T10" fmla="*/ 2147483646 w 5438"/>
                <a:gd name="T11" fmla="*/ 2147483646 h 5494"/>
                <a:gd name="T12" fmla="*/ 2147483646 w 5438"/>
                <a:gd name="T13" fmla="*/ 2147483646 h 5494"/>
                <a:gd name="T14" fmla="*/ 2147483646 w 5438"/>
                <a:gd name="T15" fmla="*/ 2147483646 h 5494"/>
                <a:gd name="T16" fmla="*/ 2147483646 w 5438"/>
                <a:gd name="T17" fmla="*/ 2147483646 h 5494"/>
                <a:gd name="T18" fmla="*/ 2147483646 w 5438"/>
                <a:gd name="T19" fmla="*/ 2147483646 h 5494"/>
                <a:gd name="T20" fmla="*/ 2147483646 w 5438"/>
                <a:gd name="T21" fmla="*/ 2147483646 h 5494"/>
                <a:gd name="T22" fmla="*/ 2147483646 w 5438"/>
                <a:gd name="T23" fmla="*/ 2147483646 h 5494"/>
                <a:gd name="T24" fmla="*/ 2147483646 w 5438"/>
                <a:gd name="T25" fmla="*/ 2147483646 h 5494"/>
                <a:gd name="T26" fmla="*/ 2147483646 w 5438"/>
                <a:gd name="T27" fmla="*/ 2147483646 h 5494"/>
                <a:gd name="T28" fmla="*/ 2147483646 w 5438"/>
                <a:gd name="T29" fmla="*/ 2147483646 h 5494"/>
                <a:gd name="T30" fmla="*/ 2147483646 w 5438"/>
                <a:gd name="T31" fmla="*/ 2147483646 h 5494"/>
                <a:gd name="T32" fmla="*/ 2147483646 w 5438"/>
                <a:gd name="T33" fmla="*/ 2147483646 h 5494"/>
                <a:gd name="T34" fmla="*/ 2147483646 w 5438"/>
                <a:gd name="T35" fmla="*/ 2147483646 h 5494"/>
                <a:gd name="T36" fmla="*/ 2147483646 w 5438"/>
                <a:gd name="T37" fmla="*/ 2147483646 h 5494"/>
                <a:gd name="T38" fmla="*/ 2147483646 w 5438"/>
                <a:gd name="T39" fmla="*/ 2147483646 h 5494"/>
                <a:gd name="T40" fmla="*/ 2147483646 w 5438"/>
                <a:gd name="T41" fmla="*/ 2147483646 h 5494"/>
                <a:gd name="T42" fmla="*/ 2147483646 w 5438"/>
                <a:gd name="T43" fmla="*/ 2147483646 h 5494"/>
                <a:gd name="T44" fmla="*/ 2147483646 w 5438"/>
                <a:gd name="T45" fmla="*/ 2147483646 h 5494"/>
                <a:gd name="T46" fmla="*/ 2147483646 w 5438"/>
                <a:gd name="T47" fmla="*/ 2147483646 h 5494"/>
                <a:gd name="T48" fmla="*/ 2147483646 w 5438"/>
                <a:gd name="T49" fmla="*/ 2147483646 h 5494"/>
                <a:gd name="T50" fmla="*/ 2147483646 w 5438"/>
                <a:gd name="T51" fmla="*/ 2147483646 h 5494"/>
                <a:gd name="T52" fmla="*/ 2147483646 w 5438"/>
                <a:gd name="T53" fmla="*/ 2147483646 h 5494"/>
                <a:gd name="T54" fmla="*/ 2147483646 w 5438"/>
                <a:gd name="T55" fmla="*/ 2147483646 h 5494"/>
                <a:gd name="T56" fmla="*/ 2147483646 w 5438"/>
                <a:gd name="T57" fmla="*/ 2147483646 h 5494"/>
                <a:gd name="T58" fmla="*/ 2147483646 w 5438"/>
                <a:gd name="T59" fmla="*/ 2147483646 h 5494"/>
                <a:gd name="T60" fmla="*/ 2147483646 w 5438"/>
                <a:gd name="T61" fmla="*/ 2147483646 h 5494"/>
                <a:gd name="T62" fmla="*/ 2147483646 w 5438"/>
                <a:gd name="T63" fmla="*/ 2147483646 h 5494"/>
                <a:gd name="T64" fmla="*/ 2147483646 w 5438"/>
                <a:gd name="T65" fmla="*/ 2147483646 h 5494"/>
                <a:gd name="T66" fmla="*/ 2147483646 w 5438"/>
                <a:gd name="T67" fmla="*/ 2147483646 h 5494"/>
                <a:gd name="T68" fmla="*/ 2147483646 w 5438"/>
                <a:gd name="T69" fmla="*/ 2147483646 h 5494"/>
                <a:gd name="T70" fmla="*/ 2147483646 w 5438"/>
                <a:gd name="T71" fmla="*/ 2147483646 h 5494"/>
                <a:gd name="T72" fmla="*/ 2147483646 w 5438"/>
                <a:gd name="T73" fmla="*/ 2147483646 h 5494"/>
                <a:gd name="T74" fmla="*/ 2147483646 w 5438"/>
                <a:gd name="T75" fmla="*/ 2147483646 h 5494"/>
                <a:gd name="T76" fmla="*/ 2147483646 w 5438"/>
                <a:gd name="T77" fmla="*/ 2147483646 h 5494"/>
                <a:gd name="T78" fmla="*/ 2147483646 w 5438"/>
                <a:gd name="T79" fmla="*/ 2147483646 h 5494"/>
                <a:gd name="T80" fmla="*/ 2147483646 w 5438"/>
                <a:gd name="T81" fmla="*/ 2147483646 h 5494"/>
                <a:gd name="T82" fmla="*/ 2147483646 w 5438"/>
                <a:gd name="T83" fmla="*/ 2147483646 h 5494"/>
                <a:gd name="T84" fmla="*/ 2147483646 w 5438"/>
                <a:gd name="T85" fmla="*/ 2147483646 h 5494"/>
                <a:gd name="T86" fmla="*/ 2147483646 w 5438"/>
                <a:gd name="T87" fmla="*/ 2147483646 h 5494"/>
                <a:gd name="T88" fmla="*/ 2147483646 w 5438"/>
                <a:gd name="T89" fmla="*/ 2147483646 h 5494"/>
                <a:gd name="T90" fmla="*/ 2147483646 w 5438"/>
                <a:gd name="T91" fmla="*/ 2147483646 h 5494"/>
                <a:gd name="T92" fmla="*/ 2147483646 w 5438"/>
                <a:gd name="T93" fmla="*/ 2147483646 h 5494"/>
                <a:gd name="T94" fmla="*/ 2147483646 w 5438"/>
                <a:gd name="T95" fmla="*/ 2147483646 h 5494"/>
                <a:gd name="T96" fmla="*/ 2147483646 w 5438"/>
                <a:gd name="T97" fmla="*/ 2147483646 h 5494"/>
                <a:gd name="T98" fmla="*/ 2147483646 w 5438"/>
                <a:gd name="T99" fmla="*/ 2147483646 h 5494"/>
                <a:gd name="T100" fmla="*/ 2147483646 w 5438"/>
                <a:gd name="T101" fmla="*/ 2147483646 h 5494"/>
                <a:gd name="T102" fmla="*/ 2147483646 w 5438"/>
                <a:gd name="T103" fmla="*/ 2147483646 h 5494"/>
                <a:gd name="T104" fmla="*/ 2147483646 w 5438"/>
                <a:gd name="T105" fmla="*/ 2147483646 h 5494"/>
                <a:gd name="T106" fmla="*/ 2147483646 w 5438"/>
                <a:gd name="T107" fmla="*/ 2147483646 h 5494"/>
                <a:gd name="T108" fmla="*/ 2147483646 w 5438"/>
                <a:gd name="T109" fmla="*/ 2147483646 h 5494"/>
                <a:gd name="T110" fmla="*/ 2147483646 w 5438"/>
                <a:gd name="T111" fmla="*/ 2147483646 h 5494"/>
                <a:gd name="T112" fmla="*/ 2147483646 w 5438"/>
                <a:gd name="T113" fmla="*/ 2147483646 h 5494"/>
                <a:gd name="T114" fmla="*/ 2147483646 w 5438"/>
                <a:gd name="T115" fmla="*/ 2147483646 h 5494"/>
                <a:gd name="T116" fmla="*/ 2147483646 w 5438"/>
                <a:gd name="T117" fmla="*/ 2147483646 h 5494"/>
                <a:gd name="T118" fmla="*/ 2147483646 w 5438"/>
                <a:gd name="T119" fmla="*/ 2147483646 h 549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38" h="5494">
                  <a:moveTo>
                    <a:pt x="2825" y="454"/>
                  </a:moveTo>
                  <a:lnTo>
                    <a:pt x="2825" y="0"/>
                  </a:lnTo>
                  <a:lnTo>
                    <a:pt x="2514" y="0"/>
                  </a:lnTo>
                  <a:lnTo>
                    <a:pt x="2514" y="454"/>
                  </a:lnTo>
                  <a:lnTo>
                    <a:pt x="0" y="454"/>
                  </a:lnTo>
                  <a:lnTo>
                    <a:pt x="0" y="1259"/>
                  </a:lnTo>
                  <a:lnTo>
                    <a:pt x="276" y="1259"/>
                  </a:lnTo>
                  <a:lnTo>
                    <a:pt x="276" y="4295"/>
                  </a:lnTo>
                  <a:lnTo>
                    <a:pt x="2197" y="4295"/>
                  </a:lnTo>
                  <a:lnTo>
                    <a:pt x="1028" y="5252"/>
                  </a:lnTo>
                  <a:lnTo>
                    <a:pt x="1225" y="5494"/>
                  </a:lnTo>
                  <a:lnTo>
                    <a:pt x="2689" y="4295"/>
                  </a:lnTo>
                  <a:lnTo>
                    <a:pt x="2699" y="4295"/>
                  </a:lnTo>
                  <a:lnTo>
                    <a:pt x="4163" y="5494"/>
                  </a:lnTo>
                  <a:lnTo>
                    <a:pt x="4360" y="5252"/>
                  </a:lnTo>
                  <a:lnTo>
                    <a:pt x="3192" y="4295"/>
                  </a:lnTo>
                  <a:lnTo>
                    <a:pt x="5105" y="4295"/>
                  </a:lnTo>
                  <a:lnTo>
                    <a:pt x="5105" y="1259"/>
                  </a:lnTo>
                  <a:lnTo>
                    <a:pt x="5438" y="1259"/>
                  </a:lnTo>
                  <a:lnTo>
                    <a:pt x="5438" y="454"/>
                  </a:lnTo>
                  <a:lnTo>
                    <a:pt x="2825" y="454"/>
                  </a:lnTo>
                  <a:close/>
                  <a:moveTo>
                    <a:pt x="4793" y="3983"/>
                  </a:moveTo>
                  <a:lnTo>
                    <a:pt x="587" y="3983"/>
                  </a:lnTo>
                  <a:lnTo>
                    <a:pt x="587" y="1259"/>
                  </a:lnTo>
                  <a:lnTo>
                    <a:pt x="4793" y="1259"/>
                  </a:lnTo>
                  <a:lnTo>
                    <a:pt x="4793" y="3983"/>
                  </a:lnTo>
                  <a:close/>
                  <a:moveTo>
                    <a:pt x="1611" y="3281"/>
                  </a:moveTo>
                  <a:lnTo>
                    <a:pt x="1611" y="2471"/>
                  </a:lnTo>
                  <a:lnTo>
                    <a:pt x="2422" y="2471"/>
                  </a:lnTo>
                  <a:lnTo>
                    <a:pt x="2420" y="2429"/>
                  </a:lnTo>
                  <a:lnTo>
                    <a:pt x="2417" y="2388"/>
                  </a:lnTo>
                  <a:lnTo>
                    <a:pt x="2412" y="2347"/>
                  </a:lnTo>
                  <a:lnTo>
                    <a:pt x="2405" y="2308"/>
                  </a:lnTo>
                  <a:lnTo>
                    <a:pt x="2396" y="2268"/>
                  </a:lnTo>
                  <a:lnTo>
                    <a:pt x="2385" y="2230"/>
                  </a:lnTo>
                  <a:lnTo>
                    <a:pt x="2373" y="2192"/>
                  </a:lnTo>
                  <a:lnTo>
                    <a:pt x="2358" y="2156"/>
                  </a:lnTo>
                  <a:lnTo>
                    <a:pt x="2341" y="2120"/>
                  </a:lnTo>
                  <a:lnTo>
                    <a:pt x="2324" y="2085"/>
                  </a:lnTo>
                  <a:lnTo>
                    <a:pt x="2304" y="2051"/>
                  </a:lnTo>
                  <a:lnTo>
                    <a:pt x="2284" y="2018"/>
                  </a:lnTo>
                  <a:lnTo>
                    <a:pt x="2260" y="1986"/>
                  </a:lnTo>
                  <a:lnTo>
                    <a:pt x="2237" y="1956"/>
                  </a:lnTo>
                  <a:lnTo>
                    <a:pt x="2210" y="1926"/>
                  </a:lnTo>
                  <a:lnTo>
                    <a:pt x="2184" y="1898"/>
                  </a:lnTo>
                  <a:lnTo>
                    <a:pt x="2156" y="1871"/>
                  </a:lnTo>
                  <a:lnTo>
                    <a:pt x="2126" y="1846"/>
                  </a:lnTo>
                  <a:lnTo>
                    <a:pt x="2096" y="1822"/>
                  </a:lnTo>
                  <a:lnTo>
                    <a:pt x="2064" y="1799"/>
                  </a:lnTo>
                  <a:lnTo>
                    <a:pt x="2031" y="1778"/>
                  </a:lnTo>
                  <a:lnTo>
                    <a:pt x="1997" y="1759"/>
                  </a:lnTo>
                  <a:lnTo>
                    <a:pt x="1962" y="1741"/>
                  </a:lnTo>
                  <a:lnTo>
                    <a:pt x="1926" y="1724"/>
                  </a:lnTo>
                  <a:lnTo>
                    <a:pt x="1890" y="1710"/>
                  </a:lnTo>
                  <a:lnTo>
                    <a:pt x="1852" y="1697"/>
                  </a:lnTo>
                  <a:lnTo>
                    <a:pt x="1814" y="1686"/>
                  </a:lnTo>
                  <a:lnTo>
                    <a:pt x="1774" y="1677"/>
                  </a:lnTo>
                  <a:lnTo>
                    <a:pt x="1735" y="1670"/>
                  </a:lnTo>
                  <a:lnTo>
                    <a:pt x="1694" y="1665"/>
                  </a:lnTo>
                  <a:lnTo>
                    <a:pt x="1653" y="1662"/>
                  </a:lnTo>
                  <a:lnTo>
                    <a:pt x="1611" y="1660"/>
                  </a:lnTo>
                  <a:lnTo>
                    <a:pt x="1569" y="1662"/>
                  </a:lnTo>
                  <a:lnTo>
                    <a:pt x="1528" y="1665"/>
                  </a:lnTo>
                  <a:lnTo>
                    <a:pt x="1487" y="1670"/>
                  </a:lnTo>
                  <a:lnTo>
                    <a:pt x="1448" y="1677"/>
                  </a:lnTo>
                  <a:lnTo>
                    <a:pt x="1408" y="1686"/>
                  </a:lnTo>
                  <a:lnTo>
                    <a:pt x="1369" y="1697"/>
                  </a:lnTo>
                  <a:lnTo>
                    <a:pt x="1332" y="1710"/>
                  </a:lnTo>
                  <a:lnTo>
                    <a:pt x="1295" y="1724"/>
                  </a:lnTo>
                  <a:lnTo>
                    <a:pt x="1260" y="1741"/>
                  </a:lnTo>
                  <a:lnTo>
                    <a:pt x="1224" y="1759"/>
                  </a:lnTo>
                  <a:lnTo>
                    <a:pt x="1191" y="1778"/>
                  </a:lnTo>
                  <a:lnTo>
                    <a:pt x="1157" y="1799"/>
                  </a:lnTo>
                  <a:lnTo>
                    <a:pt x="1126" y="1822"/>
                  </a:lnTo>
                  <a:lnTo>
                    <a:pt x="1096" y="1846"/>
                  </a:lnTo>
                  <a:lnTo>
                    <a:pt x="1066" y="1871"/>
                  </a:lnTo>
                  <a:lnTo>
                    <a:pt x="1038" y="1898"/>
                  </a:lnTo>
                  <a:lnTo>
                    <a:pt x="1011" y="1926"/>
                  </a:lnTo>
                  <a:lnTo>
                    <a:pt x="986" y="1956"/>
                  </a:lnTo>
                  <a:lnTo>
                    <a:pt x="962" y="1986"/>
                  </a:lnTo>
                  <a:lnTo>
                    <a:pt x="939" y="2018"/>
                  </a:lnTo>
                  <a:lnTo>
                    <a:pt x="918" y="2051"/>
                  </a:lnTo>
                  <a:lnTo>
                    <a:pt x="899" y="2085"/>
                  </a:lnTo>
                  <a:lnTo>
                    <a:pt x="881" y="2120"/>
                  </a:lnTo>
                  <a:lnTo>
                    <a:pt x="864" y="2156"/>
                  </a:lnTo>
                  <a:lnTo>
                    <a:pt x="850" y="2192"/>
                  </a:lnTo>
                  <a:lnTo>
                    <a:pt x="837" y="2230"/>
                  </a:lnTo>
                  <a:lnTo>
                    <a:pt x="826" y="2268"/>
                  </a:lnTo>
                  <a:lnTo>
                    <a:pt x="817" y="2308"/>
                  </a:lnTo>
                  <a:lnTo>
                    <a:pt x="809" y="2347"/>
                  </a:lnTo>
                  <a:lnTo>
                    <a:pt x="804" y="2388"/>
                  </a:lnTo>
                  <a:lnTo>
                    <a:pt x="801" y="2429"/>
                  </a:lnTo>
                  <a:lnTo>
                    <a:pt x="800" y="2471"/>
                  </a:lnTo>
                  <a:lnTo>
                    <a:pt x="801" y="2513"/>
                  </a:lnTo>
                  <a:lnTo>
                    <a:pt x="804" y="2554"/>
                  </a:lnTo>
                  <a:lnTo>
                    <a:pt x="809" y="2595"/>
                  </a:lnTo>
                  <a:lnTo>
                    <a:pt x="817" y="2634"/>
                  </a:lnTo>
                  <a:lnTo>
                    <a:pt x="826" y="2674"/>
                  </a:lnTo>
                  <a:lnTo>
                    <a:pt x="837" y="2712"/>
                  </a:lnTo>
                  <a:lnTo>
                    <a:pt x="850" y="2750"/>
                  </a:lnTo>
                  <a:lnTo>
                    <a:pt x="864" y="2786"/>
                  </a:lnTo>
                  <a:lnTo>
                    <a:pt x="881" y="2822"/>
                  </a:lnTo>
                  <a:lnTo>
                    <a:pt x="899" y="2857"/>
                  </a:lnTo>
                  <a:lnTo>
                    <a:pt x="918" y="2891"/>
                  </a:lnTo>
                  <a:lnTo>
                    <a:pt x="939" y="2924"/>
                  </a:lnTo>
                  <a:lnTo>
                    <a:pt x="962" y="2956"/>
                  </a:lnTo>
                  <a:lnTo>
                    <a:pt x="986" y="2986"/>
                  </a:lnTo>
                  <a:lnTo>
                    <a:pt x="1011" y="3016"/>
                  </a:lnTo>
                  <a:lnTo>
                    <a:pt x="1038" y="3044"/>
                  </a:lnTo>
                  <a:lnTo>
                    <a:pt x="1066" y="3070"/>
                  </a:lnTo>
                  <a:lnTo>
                    <a:pt x="1096" y="3097"/>
                  </a:lnTo>
                  <a:lnTo>
                    <a:pt x="1126" y="3120"/>
                  </a:lnTo>
                  <a:lnTo>
                    <a:pt x="1157" y="3144"/>
                  </a:lnTo>
                  <a:lnTo>
                    <a:pt x="1191" y="3164"/>
                  </a:lnTo>
                  <a:lnTo>
                    <a:pt x="1224" y="3184"/>
                  </a:lnTo>
                  <a:lnTo>
                    <a:pt x="1260" y="3201"/>
                  </a:lnTo>
                  <a:lnTo>
                    <a:pt x="1295" y="3218"/>
                  </a:lnTo>
                  <a:lnTo>
                    <a:pt x="1332" y="3233"/>
                  </a:lnTo>
                  <a:lnTo>
                    <a:pt x="1369" y="3245"/>
                  </a:lnTo>
                  <a:lnTo>
                    <a:pt x="1408" y="3256"/>
                  </a:lnTo>
                  <a:lnTo>
                    <a:pt x="1448" y="3265"/>
                  </a:lnTo>
                  <a:lnTo>
                    <a:pt x="1487" y="3272"/>
                  </a:lnTo>
                  <a:lnTo>
                    <a:pt x="1528" y="3277"/>
                  </a:lnTo>
                  <a:lnTo>
                    <a:pt x="1569" y="3280"/>
                  </a:lnTo>
                  <a:lnTo>
                    <a:pt x="1611" y="3281"/>
                  </a:lnTo>
                  <a:close/>
                  <a:moveTo>
                    <a:pt x="1838" y="3503"/>
                  </a:moveTo>
                  <a:lnTo>
                    <a:pt x="1838" y="3503"/>
                  </a:lnTo>
                  <a:lnTo>
                    <a:pt x="1881" y="3502"/>
                  </a:lnTo>
                  <a:lnTo>
                    <a:pt x="1921" y="3499"/>
                  </a:lnTo>
                  <a:lnTo>
                    <a:pt x="1962" y="3493"/>
                  </a:lnTo>
                  <a:lnTo>
                    <a:pt x="2002" y="3486"/>
                  </a:lnTo>
                  <a:lnTo>
                    <a:pt x="2041" y="3477"/>
                  </a:lnTo>
                  <a:lnTo>
                    <a:pt x="2080" y="3466"/>
                  </a:lnTo>
                  <a:lnTo>
                    <a:pt x="2117" y="3453"/>
                  </a:lnTo>
                  <a:lnTo>
                    <a:pt x="2154" y="3439"/>
                  </a:lnTo>
                  <a:lnTo>
                    <a:pt x="2190" y="3422"/>
                  </a:lnTo>
                  <a:lnTo>
                    <a:pt x="2225" y="3404"/>
                  </a:lnTo>
                  <a:lnTo>
                    <a:pt x="2259" y="3385"/>
                  </a:lnTo>
                  <a:lnTo>
                    <a:pt x="2292" y="3364"/>
                  </a:lnTo>
                  <a:lnTo>
                    <a:pt x="2323" y="3341"/>
                  </a:lnTo>
                  <a:lnTo>
                    <a:pt x="2355" y="3317"/>
                  </a:lnTo>
                  <a:lnTo>
                    <a:pt x="2384" y="3292"/>
                  </a:lnTo>
                  <a:lnTo>
                    <a:pt x="2411" y="3265"/>
                  </a:lnTo>
                  <a:lnTo>
                    <a:pt x="2439" y="3237"/>
                  </a:lnTo>
                  <a:lnTo>
                    <a:pt x="2464" y="3207"/>
                  </a:lnTo>
                  <a:lnTo>
                    <a:pt x="2488" y="3177"/>
                  </a:lnTo>
                  <a:lnTo>
                    <a:pt x="2511" y="3146"/>
                  </a:lnTo>
                  <a:lnTo>
                    <a:pt x="2532" y="3112"/>
                  </a:lnTo>
                  <a:lnTo>
                    <a:pt x="2551" y="3079"/>
                  </a:lnTo>
                  <a:lnTo>
                    <a:pt x="2570" y="3043"/>
                  </a:lnTo>
                  <a:lnTo>
                    <a:pt x="2586" y="3008"/>
                  </a:lnTo>
                  <a:lnTo>
                    <a:pt x="2600" y="2971"/>
                  </a:lnTo>
                  <a:lnTo>
                    <a:pt x="2612" y="2933"/>
                  </a:lnTo>
                  <a:lnTo>
                    <a:pt x="2623" y="2895"/>
                  </a:lnTo>
                  <a:lnTo>
                    <a:pt x="2633" y="2855"/>
                  </a:lnTo>
                  <a:lnTo>
                    <a:pt x="2640" y="2816"/>
                  </a:lnTo>
                  <a:lnTo>
                    <a:pt x="2645" y="2775"/>
                  </a:lnTo>
                  <a:lnTo>
                    <a:pt x="2648" y="2734"/>
                  </a:lnTo>
                  <a:lnTo>
                    <a:pt x="2649" y="2692"/>
                  </a:lnTo>
                  <a:lnTo>
                    <a:pt x="1838" y="2692"/>
                  </a:lnTo>
                  <a:lnTo>
                    <a:pt x="1838" y="3503"/>
                  </a:lnTo>
                  <a:close/>
                  <a:moveTo>
                    <a:pt x="4318" y="1839"/>
                  </a:moveTo>
                  <a:lnTo>
                    <a:pt x="3281" y="1839"/>
                  </a:lnTo>
                  <a:lnTo>
                    <a:pt x="3281" y="2150"/>
                  </a:lnTo>
                  <a:lnTo>
                    <a:pt x="4318" y="2150"/>
                  </a:lnTo>
                  <a:lnTo>
                    <a:pt x="4318" y="1839"/>
                  </a:lnTo>
                  <a:close/>
                  <a:moveTo>
                    <a:pt x="4318" y="2411"/>
                  </a:moveTo>
                  <a:lnTo>
                    <a:pt x="3281" y="2411"/>
                  </a:lnTo>
                  <a:lnTo>
                    <a:pt x="3281" y="2723"/>
                  </a:lnTo>
                  <a:lnTo>
                    <a:pt x="4318" y="2723"/>
                  </a:lnTo>
                  <a:lnTo>
                    <a:pt x="4318" y="2411"/>
                  </a:lnTo>
                  <a:close/>
                  <a:moveTo>
                    <a:pt x="4318" y="2983"/>
                  </a:moveTo>
                  <a:lnTo>
                    <a:pt x="3281" y="2983"/>
                  </a:lnTo>
                  <a:lnTo>
                    <a:pt x="3281" y="3295"/>
                  </a:lnTo>
                  <a:lnTo>
                    <a:pt x="4318" y="3295"/>
                  </a:lnTo>
                  <a:lnTo>
                    <a:pt x="4318" y="29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KSO_Shape"/>
            <p:cNvSpPr/>
            <p:nvPr/>
          </p:nvSpPr>
          <p:spPr>
            <a:xfrm>
              <a:off x="10194847" y="2139976"/>
              <a:ext cx="531840" cy="50956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6" name="矩形 30"/>
            <p:cNvSpPr>
              <a:spLocks noChangeArrowheads="1"/>
            </p:cNvSpPr>
            <p:nvPr/>
          </p:nvSpPr>
          <p:spPr bwMode="auto">
            <a:xfrm>
              <a:off x="4918165" y="3795586"/>
              <a:ext cx="24242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2000" b="1"/>
            </a:p>
          </p:txBody>
        </p:sp>
        <p:sp>
          <p:nvSpPr>
            <p:cNvPr id="9247" name="矩形 31"/>
            <p:cNvSpPr>
              <a:spLocks noChangeArrowheads="1"/>
            </p:cNvSpPr>
            <p:nvPr/>
          </p:nvSpPr>
          <p:spPr bwMode="auto">
            <a:xfrm>
              <a:off x="821766" y="3399300"/>
              <a:ext cx="1974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1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600" b="1"/>
            </a:p>
          </p:txBody>
        </p:sp>
        <p:sp>
          <p:nvSpPr>
            <p:cNvPr id="9248" name="矩形 32"/>
            <p:cNvSpPr>
              <a:spLocks noChangeArrowheads="1"/>
            </p:cNvSpPr>
            <p:nvPr/>
          </p:nvSpPr>
          <p:spPr bwMode="auto">
            <a:xfrm>
              <a:off x="2759667" y="3399300"/>
              <a:ext cx="1974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1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600" b="1"/>
            </a:p>
          </p:txBody>
        </p:sp>
        <p:sp>
          <p:nvSpPr>
            <p:cNvPr id="9249" name="矩形 33"/>
            <p:cNvSpPr>
              <a:spLocks noChangeArrowheads="1"/>
            </p:cNvSpPr>
            <p:nvPr/>
          </p:nvSpPr>
          <p:spPr bwMode="auto">
            <a:xfrm>
              <a:off x="7517313" y="3399300"/>
              <a:ext cx="1974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1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600" b="1"/>
            </a:p>
          </p:txBody>
        </p:sp>
        <p:sp>
          <p:nvSpPr>
            <p:cNvPr id="9250" name="矩形 34"/>
            <p:cNvSpPr>
              <a:spLocks noChangeArrowheads="1"/>
            </p:cNvSpPr>
            <p:nvPr/>
          </p:nvSpPr>
          <p:spPr bwMode="auto">
            <a:xfrm>
              <a:off x="9455214" y="3399300"/>
              <a:ext cx="1974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1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600" b="1"/>
            </a:p>
          </p:txBody>
        </p:sp>
      </p:grp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822325" y="5060950"/>
            <a:ext cx="104441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kumimoji="0" lang="en-US" altLang="zh-CN" sz="2000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Apple </a:t>
            </a:r>
            <a:r>
              <a:rPr kumimoji="0" lang="en-US" altLang="zh-CN" sz="2000" b="1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kumimoji="0" lang="en-US" altLang="zh-CN" sz="2000" i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nc., (NASDAQ: AAPL) formerly Apple Computer Inc., is an American multinational corporation which designs and manufactures consumer electronics and software products.</a:t>
            </a:r>
            <a:endParaRPr kumimoji="0" lang="zh-CN" altLang="en-US" sz="2000" i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376613" y="241300"/>
            <a:ext cx="5438775" cy="646113"/>
            <a:chOff x="492673" y="240871"/>
            <a:chExt cx="5438989" cy="646331"/>
          </a:xfrm>
        </p:grpSpPr>
        <p:sp>
          <p:nvSpPr>
            <p:cNvPr id="9226" name="矩形 36"/>
            <p:cNvSpPr>
              <a:spLocks noChangeArrowheads="1"/>
            </p:cNvSpPr>
            <p:nvPr/>
          </p:nvSpPr>
          <p:spPr bwMode="auto">
            <a:xfrm>
              <a:off x="492673" y="240871"/>
              <a:ext cx="54389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36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 sz="3600" b="1"/>
            </a:p>
          </p:txBody>
        </p:sp>
        <p:grpSp>
          <p:nvGrpSpPr>
            <p:cNvPr id="9227" name="组合 37"/>
            <p:cNvGrpSpPr>
              <a:grpSpLocks/>
            </p:cNvGrpSpPr>
            <p:nvPr/>
          </p:nvGrpSpPr>
          <p:grpSpPr bwMode="auto">
            <a:xfrm>
              <a:off x="593354" y="764082"/>
              <a:ext cx="5218577" cy="100090"/>
              <a:chOff x="4076700" y="1127721"/>
              <a:chExt cx="4015741" cy="100090"/>
            </a:xfrm>
          </p:grpSpPr>
          <p:sp>
            <p:nvSpPr>
              <p:cNvPr id="39" name="圆角矩形 38"/>
              <p:cNvSpPr/>
              <p:nvPr/>
            </p:nvSpPr>
            <p:spPr>
              <a:xfrm flipV="1">
                <a:off x="5547047" y="1126974"/>
                <a:ext cx="1115361" cy="10004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4076188" y="1153970"/>
                <a:ext cx="1589358" cy="46054"/>
              </a:xfrm>
              <a:custGeom>
                <a:avLst/>
                <a:gdLst>
                  <a:gd name="connsiteX0" fmla="*/ 0 w 1589277"/>
                  <a:gd name="connsiteY0" fmla="*/ 0 h 45719"/>
                  <a:gd name="connsiteX1" fmla="*/ 1589277 w 1589277"/>
                  <a:gd name="connsiteY1" fmla="*/ 0 h 45719"/>
                  <a:gd name="connsiteX2" fmla="*/ 1589277 w 1589277"/>
                  <a:gd name="connsiteY2" fmla="*/ 45719 h 45719"/>
                  <a:gd name="connsiteX3" fmla="*/ 0 w 158927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9277" h="45719">
                    <a:moveTo>
                      <a:pt x="0" y="0"/>
                    </a:moveTo>
                    <a:lnTo>
                      <a:pt x="1589277" y="0"/>
                    </a:lnTo>
                    <a:lnTo>
                      <a:pt x="158927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530470" y="1153970"/>
                <a:ext cx="1562481" cy="46054"/>
              </a:xfrm>
              <a:custGeom>
                <a:avLst/>
                <a:gdLst>
                  <a:gd name="connsiteX0" fmla="*/ 0 w 1562167"/>
                  <a:gd name="connsiteY0" fmla="*/ 0 h 45719"/>
                  <a:gd name="connsiteX1" fmla="*/ 1562167 w 1562167"/>
                  <a:gd name="connsiteY1" fmla="*/ 0 h 45719"/>
                  <a:gd name="connsiteX2" fmla="*/ 1562167 w 1562167"/>
                  <a:gd name="connsiteY2" fmla="*/ 45719 h 45719"/>
                  <a:gd name="connsiteX3" fmla="*/ 0 w 1562167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67" h="45719">
                    <a:moveTo>
                      <a:pt x="0" y="0"/>
                    </a:moveTo>
                    <a:lnTo>
                      <a:pt x="1562167" y="0"/>
                    </a:lnTo>
                    <a:lnTo>
                      <a:pt x="1562167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accent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b="1"/>
              </a:p>
            </p:txBody>
          </p:sp>
        </p:grpSp>
      </p:grpSp>
      <p:sp>
        <p:nvSpPr>
          <p:cNvPr id="42" name="任意多边形 41"/>
          <p:cNvSpPr/>
          <p:nvPr/>
        </p:nvSpPr>
        <p:spPr>
          <a:xfrm rot="1219663">
            <a:off x="11450638" y="3179763"/>
            <a:ext cx="1312862" cy="4032250"/>
          </a:xfrm>
          <a:custGeom>
            <a:avLst/>
            <a:gdLst>
              <a:gd name="connsiteX0" fmla="*/ 0 w 1313189"/>
              <a:gd name="connsiteY0" fmla="*/ 0 h 4031226"/>
              <a:gd name="connsiteX1" fmla="*/ 1313189 w 1313189"/>
              <a:gd name="connsiteY1" fmla="*/ 3544741 h 4031226"/>
              <a:gd name="connsiteX2" fmla="*/ 0 w 1313189"/>
              <a:gd name="connsiteY2" fmla="*/ 4031226 h 403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3189" h="4031226">
                <a:moveTo>
                  <a:pt x="0" y="0"/>
                </a:moveTo>
                <a:lnTo>
                  <a:pt x="1313189" y="3544741"/>
                </a:lnTo>
                <a:lnTo>
                  <a:pt x="0" y="4031226"/>
                </a:lnTo>
                <a:close/>
              </a:path>
            </a:pathLst>
          </a:cu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43" name="任意多边形 42"/>
          <p:cNvSpPr/>
          <p:nvPr/>
        </p:nvSpPr>
        <p:spPr>
          <a:xfrm rot="1219663">
            <a:off x="11744325" y="4573588"/>
            <a:ext cx="815975" cy="2503487"/>
          </a:xfrm>
          <a:custGeom>
            <a:avLst/>
            <a:gdLst>
              <a:gd name="connsiteX0" fmla="*/ 0 w 1313189"/>
              <a:gd name="connsiteY0" fmla="*/ 0 h 4031226"/>
              <a:gd name="connsiteX1" fmla="*/ 1313189 w 1313189"/>
              <a:gd name="connsiteY1" fmla="*/ 3544741 h 4031226"/>
              <a:gd name="connsiteX2" fmla="*/ 0 w 1313189"/>
              <a:gd name="connsiteY2" fmla="*/ 4031226 h 403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3189" h="4031226">
                <a:moveTo>
                  <a:pt x="0" y="0"/>
                </a:moveTo>
                <a:lnTo>
                  <a:pt x="1313189" y="3544741"/>
                </a:lnTo>
                <a:lnTo>
                  <a:pt x="0" y="4031226"/>
                </a:lnTo>
                <a:close/>
              </a:path>
            </a:pathLst>
          </a:cu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44" name="任意多边形 43"/>
          <p:cNvSpPr/>
          <p:nvPr/>
        </p:nvSpPr>
        <p:spPr>
          <a:xfrm rot="1212789">
            <a:off x="163513" y="1179513"/>
            <a:ext cx="44450" cy="1244600"/>
          </a:xfrm>
          <a:custGeom>
            <a:avLst/>
            <a:gdLst>
              <a:gd name="connsiteX0" fmla="*/ 0 w 71366"/>
              <a:gd name="connsiteY0" fmla="*/ 26276 h 2240242"/>
              <a:gd name="connsiteX1" fmla="*/ 71366 w 71366"/>
              <a:gd name="connsiteY1" fmla="*/ 0 h 2240242"/>
              <a:gd name="connsiteX2" fmla="*/ 71366 w 71366"/>
              <a:gd name="connsiteY2" fmla="*/ 2240242 h 2240242"/>
              <a:gd name="connsiteX3" fmla="*/ 0 w 71366"/>
              <a:gd name="connsiteY3" fmla="*/ 2046412 h 22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66" h="2240242">
                <a:moveTo>
                  <a:pt x="0" y="26276"/>
                </a:moveTo>
                <a:lnTo>
                  <a:pt x="71366" y="0"/>
                </a:lnTo>
                <a:lnTo>
                  <a:pt x="71366" y="2240242"/>
                </a:lnTo>
                <a:lnTo>
                  <a:pt x="0" y="2046412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49" name="任意多边形 48"/>
          <p:cNvSpPr/>
          <p:nvPr/>
        </p:nvSpPr>
        <p:spPr>
          <a:xfrm rot="1212789">
            <a:off x="179388" y="987425"/>
            <a:ext cx="215900" cy="2206625"/>
          </a:xfrm>
          <a:custGeom>
            <a:avLst/>
            <a:gdLst>
              <a:gd name="connsiteX0" fmla="*/ 0 w 216000"/>
              <a:gd name="connsiteY0" fmla="*/ 79528 h 2207279"/>
              <a:gd name="connsiteX1" fmla="*/ 216000 w 216000"/>
              <a:gd name="connsiteY1" fmla="*/ 0 h 2207279"/>
              <a:gd name="connsiteX2" fmla="*/ 216000 w 216000"/>
              <a:gd name="connsiteY2" fmla="*/ 2207279 h 2207279"/>
              <a:gd name="connsiteX3" fmla="*/ 204375 w 216000"/>
              <a:gd name="connsiteY3" fmla="*/ 2196848 h 2207279"/>
              <a:gd name="connsiteX4" fmla="*/ 0 w 216000"/>
              <a:gd name="connsiteY4" fmla="*/ 1641765 h 220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" h="2207279">
                <a:moveTo>
                  <a:pt x="0" y="79528"/>
                </a:moveTo>
                <a:lnTo>
                  <a:pt x="216000" y="0"/>
                </a:lnTo>
                <a:lnTo>
                  <a:pt x="216000" y="2207279"/>
                </a:lnTo>
                <a:lnTo>
                  <a:pt x="204375" y="2196848"/>
                </a:lnTo>
                <a:lnTo>
                  <a:pt x="0" y="1641765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3175" y="3635375"/>
            <a:ext cx="12185650" cy="815975"/>
            <a:chOff x="2792" y="3634743"/>
            <a:chExt cx="12186416" cy="816262"/>
          </a:xfrm>
        </p:grpSpPr>
        <p:sp>
          <p:nvSpPr>
            <p:cNvPr id="10261" name="矩形 3"/>
            <p:cNvSpPr>
              <a:spLocks noChangeArrowheads="1"/>
            </p:cNvSpPr>
            <p:nvPr/>
          </p:nvSpPr>
          <p:spPr bwMode="auto">
            <a:xfrm>
              <a:off x="2792" y="3634743"/>
              <a:ext cx="12186416" cy="8162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0262" name="组合 26"/>
            <p:cNvGrpSpPr>
              <a:grpSpLocks/>
            </p:cNvGrpSpPr>
            <p:nvPr/>
          </p:nvGrpSpPr>
          <p:grpSpPr bwMode="auto">
            <a:xfrm>
              <a:off x="5943332" y="3671733"/>
              <a:ext cx="5438989" cy="646331"/>
              <a:chOff x="6643368" y="-806356"/>
              <a:chExt cx="5438989" cy="646331"/>
            </a:xfrm>
          </p:grpSpPr>
          <p:sp>
            <p:nvSpPr>
              <p:cNvPr id="10263" name="矩形 21"/>
              <p:cNvSpPr>
                <a:spLocks noChangeArrowheads="1"/>
              </p:cNvSpPr>
              <p:nvPr/>
            </p:nvSpPr>
            <p:spPr bwMode="auto">
              <a:xfrm>
                <a:off x="6643368" y="-806356"/>
                <a:ext cx="5438989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kumimoji="0" lang="en-US" altLang="zh-CN" sz="3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YOUR TEXT HERE</a:t>
                </a:r>
                <a:endParaRPr kumimoji="0" lang="zh-CN" altLang="en-US" sz="3600" b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744049" y="-283145"/>
                <a:ext cx="5218577" cy="100090"/>
                <a:chOff x="4076700" y="1127721"/>
                <a:chExt cx="4015741" cy="100090"/>
              </a:xfrm>
              <a:solidFill>
                <a:schemeClr val="bg1"/>
              </a:solidFill>
            </p:grpSpPr>
            <p:sp>
              <p:nvSpPr>
                <p:cNvPr id="24" name="圆角矩形 23"/>
                <p:cNvSpPr/>
                <p:nvPr/>
              </p:nvSpPr>
              <p:spPr>
                <a:xfrm flipV="1">
                  <a:off x="5546700" y="1127721"/>
                  <a:ext cx="1115550" cy="10009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4076700" y="1154907"/>
                  <a:ext cx="1589277" cy="45719"/>
                </a:xfrm>
                <a:custGeom>
                  <a:avLst/>
                  <a:gdLst>
                    <a:gd name="connsiteX0" fmla="*/ 0 w 1589277"/>
                    <a:gd name="connsiteY0" fmla="*/ 0 h 45719"/>
                    <a:gd name="connsiteX1" fmla="*/ 1589277 w 1589277"/>
                    <a:gd name="connsiteY1" fmla="*/ 0 h 45719"/>
                    <a:gd name="connsiteX2" fmla="*/ 1589277 w 1589277"/>
                    <a:gd name="connsiteY2" fmla="*/ 45719 h 45719"/>
                    <a:gd name="connsiteX3" fmla="*/ 0 w 1589277"/>
                    <a:gd name="connsiteY3" fmla="*/ 45719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9277" h="45719">
                      <a:moveTo>
                        <a:pt x="0" y="0"/>
                      </a:moveTo>
                      <a:lnTo>
                        <a:pt x="1589277" y="0"/>
                      </a:lnTo>
                      <a:lnTo>
                        <a:pt x="1589277" y="45719"/>
                      </a:lnTo>
                      <a:lnTo>
                        <a:pt x="0" y="457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6530274" y="1154907"/>
                  <a:ext cx="1562167" cy="45719"/>
                </a:xfrm>
                <a:custGeom>
                  <a:avLst/>
                  <a:gdLst>
                    <a:gd name="connsiteX0" fmla="*/ 0 w 1562167"/>
                    <a:gd name="connsiteY0" fmla="*/ 0 h 45719"/>
                    <a:gd name="connsiteX1" fmla="*/ 1562167 w 1562167"/>
                    <a:gd name="connsiteY1" fmla="*/ 0 h 45719"/>
                    <a:gd name="connsiteX2" fmla="*/ 1562167 w 1562167"/>
                    <a:gd name="connsiteY2" fmla="*/ 45719 h 45719"/>
                    <a:gd name="connsiteX3" fmla="*/ 0 w 1562167"/>
                    <a:gd name="connsiteY3" fmla="*/ 45719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62167" h="45719">
                      <a:moveTo>
                        <a:pt x="0" y="0"/>
                      </a:moveTo>
                      <a:lnTo>
                        <a:pt x="1562167" y="0"/>
                      </a:lnTo>
                      <a:lnTo>
                        <a:pt x="1562167" y="45719"/>
                      </a:lnTo>
                      <a:lnTo>
                        <a:pt x="0" y="457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 b="1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749300" y="-19050"/>
            <a:ext cx="8424863" cy="5635625"/>
            <a:chOff x="748670" y="-19049"/>
            <a:chExt cx="8425177" cy="5635684"/>
          </a:xfrm>
        </p:grpSpPr>
        <p:sp useBgFill="1">
          <p:nvSpPr>
            <p:cNvPr id="10257" name="任意多边形 4"/>
            <p:cNvSpPr>
              <a:spLocks/>
            </p:cNvSpPr>
            <p:nvPr/>
          </p:nvSpPr>
          <p:spPr bwMode="auto">
            <a:xfrm>
              <a:off x="1970318" y="3143318"/>
              <a:ext cx="3699528" cy="2473317"/>
            </a:xfrm>
            <a:custGeom>
              <a:avLst/>
              <a:gdLst>
                <a:gd name="T0" fmla="*/ 1120332 w 2775917"/>
                <a:gd name="T1" fmla="*/ 0 h 1855838"/>
                <a:gd name="T2" fmla="*/ 3699528 w 2775917"/>
                <a:gd name="T3" fmla="*/ 0 h 1855838"/>
                <a:gd name="T4" fmla="*/ 2579196 w 2775917"/>
                <a:gd name="T5" fmla="*/ 2473317 h 1855838"/>
                <a:gd name="T6" fmla="*/ 0 w 2775917"/>
                <a:gd name="T7" fmla="*/ 2473317 h 18558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75917" h="1855838">
                  <a:moveTo>
                    <a:pt x="840634" y="0"/>
                  </a:moveTo>
                  <a:lnTo>
                    <a:pt x="2775917" y="0"/>
                  </a:lnTo>
                  <a:lnTo>
                    <a:pt x="1935283" y="1855838"/>
                  </a:lnTo>
                  <a:lnTo>
                    <a:pt x="0" y="1855838"/>
                  </a:lnTo>
                  <a:lnTo>
                    <a:pt x="840634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 useBgFill="1">
          <p:nvSpPr>
            <p:cNvPr id="10258" name="任意多边形 5"/>
            <p:cNvSpPr>
              <a:spLocks/>
            </p:cNvSpPr>
            <p:nvPr/>
          </p:nvSpPr>
          <p:spPr bwMode="auto">
            <a:xfrm>
              <a:off x="5541275" y="307368"/>
              <a:ext cx="3632572" cy="3339208"/>
            </a:xfrm>
            <a:custGeom>
              <a:avLst/>
              <a:gdLst>
                <a:gd name="T0" fmla="*/ 1513747 w 2725677"/>
                <a:gd name="T1" fmla="*/ 0 h 2505554"/>
                <a:gd name="T2" fmla="*/ 3632572 w 2725677"/>
                <a:gd name="T3" fmla="*/ 0 h 2505554"/>
                <a:gd name="T4" fmla="*/ 2122276 w 2725677"/>
                <a:gd name="T5" fmla="*/ 3334229 h 2505554"/>
                <a:gd name="T6" fmla="*/ 0 w 2725677"/>
                <a:gd name="T7" fmla="*/ 3339208 h 2505554"/>
                <a:gd name="T8" fmla="*/ 1469360 w 2725677"/>
                <a:gd name="T9" fmla="*/ 95352 h 25055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25677" h="2505554">
                  <a:moveTo>
                    <a:pt x="1135830" y="0"/>
                  </a:moveTo>
                  <a:lnTo>
                    <a:pt x="2725677" y="0"/>
                  </a:lnTo>
                  <a:lnTo>
                    <a:pt x="1592436" y="2501818"/>
                  </a:lnTo>
                  <a:lnTo>
                    <a:pt x="0" y="2505554"/>
                  </a:lnTo>
                  <a:lnTo>
                    <a:pt x="1102525" y="71547"/>
                  </a:lnTo>
                  <a:lnTo>
                    <a:pt x="1135830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 useBgFill="1">
          <p:nvSpPr>
            <p:cNvPr id="10259" name="任意多边形 7"/>
            <p:cNvSpPr>
              <a:spLocks/>
            </p:cNvSpPr>
            <p:nvPr/>
          </p:nvSpPr>
          <p:spPr bwMode="auto">
            <a:xfrm>
              <a:off x="3126636" y="966381"/>
              <a:ext cx="3534194" cy="2099623"/>
            </a:xfrm>
            <a:custGeom>
              <a:avLst/>
              <a:gdLst>
                <a:gd name="T0" fmla="*/ 954998 w 2651860"/>
                <a:gd name="T1" fmla="*/ 0 h 1575439"/>
                <a:gd name="T2" fmla="*/ 3534194 w 2651860"/>
                <a:gd name="T3" fmla="*/ 0 h 1575439"/>
                <a:gd name="T4" fmla="*/ 2579196 w 2651860"/>
                <a:gd name="T5" fmla="*/ 2099623 h 1575439"/>
                <a:gd name="T6" fmla="*/ 0 w 2651860"/>
                <a:gd name="T7" fmla="*/ 2099623 h 1575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51860" h="1575439">
                  <a:moveTo>
                    <a:pt x="716577" y="0"/>
                  </a:moveTo>
                  <a:lnTo>
                    <a:pt x="2651860" y="0"/>
                  </a:lnTo>
                  <a:lnTo>
                    <a:pt x="1935283" y="1575439"/>
                  </a:lnTo>
                  <a:lnTo>
                    <a:pt x="0" y="1575439"/>
                  </a:lnTo>
                  <a:lnTo>
                    <a:pt x="716577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 useBgFill="1">
          <p:nvSpPr>
            <p:cNvPr id="10260" name="任意多边形 8"/>
            <p:cNvSpPr>
              <a:spLocks/>
            </p:cNvSpPr>
            <p:nvPr/>
          </p:nvSpPr>
          <p:spPr bwMode="auto">
            <a:xfrm>
              <a:off x="748670" y="-19049"/>
              <a:ext cx="3632572" cy="3339208"/>
            </a:xfrm>
            <a:custGeom>
              <a:avLst/>
              <a:gdLst>
                <a:gd name="T0" fmla="*/ 1513747 w 2725677"/>
                <a:gd name="T1" fmla="*/ 0 h 2505554"/>
                <a:gd name="T2" fmla="*/ 3632572 w 2725677"/>
                <a:gd name="T3" fmla="*/ 0 h 2505554"/>
                <a:gd name="T4" fmla="*/ 2122276 w 2725677"/>
                <a:gd name="T5" fmla="*/ 3334229 h 2505554"/>
                <a:gd name="T6" fmla="*/ 0 w 2725677"/>
                <a:gd name="T7" fmla="*/ 3339208 h 2505554"/>
                <a:gd name="T8" fmla="*/ 1469360 w 2725677"/>
                <a:gd name="T9" fmla="*/ 95352 h 25055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25677" h="2505554">
                  <a:moveTo>
                    <a:pt x="1135830" y="0"/>
                  </a:moveTo>
                  <a:lnTo>
                    <a:pt x="2725677" y="0"/>
                  </a:lnTo>
                  <a:lnTo>
                    <a:pt x="1592436" y="2501818"/>
                  </a:lnTo>
                  <a:lnTo>
                    <a:pt x="0" y="2505554"/>
                  </a:lnTo>
                  <a:lnTo>
                    <a:pt x="1102525" y="71547"/>
                  </a:lnTo>
                  <a:lnTo>
                    <a:pt x="1135830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8950325" y="1719263"/>
            <a:ext cx="2424113" cy="1428750"/>
            <a:chOff x="866071" y="2922289"/>
            <a:chExt cx="2424254" cy="1429382"/>
          </a:xfrm>
        </p:grpSpPr>
        <p:sp>
          <p:nvSpPr>
            <p:cNvPr id="10255" name="矩形 11"/>
            <p:cNvSpPr>
              <a:spLocks noChangeArrowheads="1"/>
            </p:cNvSpPr>
            <p:nvPr/>
          </p:nvSpPr>
          <p:spPr bwMode="auto">
            <a:xfrm>
              <a:off x="866071" y="2922289"/>
              <a:ext cx="2424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100">
                <a:solidFill>
                  <a:schemeClr val="bg2"/>
                </a:solidFill>
              </a:endParaRPr>
            </a:p>
          </p:txBody>
        </p:sp>
        <p:sp>
          <p:nvSpPr>
            <p:cNvPr id="10256" name="矩形 25"/>
            <p:cNvSpPr>
              <a:spLocks noChangeArrowheads="1"/>
            </p:cNvSpPr>
            <p:nvPr/>
          </p:nvSpPr>
          <p:spPr bwMode="auto">
            <a:xfrm>
              <a:off x="917442" y="3206060"/>
              <a:ext cx="2309630" cy="114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5486400" y="4699000"/>
            <a:ext cx="2424113" cy="1428750"/>
            <a:chOff x="866071" y="2922289"/>
            <a:chExt cx="2424254" cy="1429382"/>
          </a:xfrm>
        </p:grpSpPr>
        <p:sp>
          <p:nvSpPr>
            <p:cNvPr id="10253" name="矩形 14"/>
            <p:cNvSpPr>
              <a:spLocks noChangeArrowheads="1"/>
            </p:cNvSpPr>
            <p:nvPr/>
          </p:nvSpPr>
          <p:spPr bwMode="auto">
            <a:xfrm>
              <a:off x="866071" y="2922289"/>
              <a:ext cx="2424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100">
                <a:solidFill>
                  <a:schemeClr val="bg2"/>
                </a:solidFill>
              </a:endParaRPr>
            </a:p>
          </p:txBody>
        </p:sp>
        <p:sp>
          <p:nvSpPr>
            <p:cNvPr id="10254" name="矩形 25"/>
            <p:cNvSpPr>
              <a:spLocks noChangeArrowheads="1"/>
            </p:cNvSpPr>
            <p:nvPr/>
          </p:nvSpPr>
          <p:spPr bwMode="auto">
            <a:xfrm>
              <a:off x="917442" y="3206060"/>
              <a:ext cx="2309630" cy="114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8553450" y="4699000"/>
            <a:ext cx="2424113" cy="1428750"/>
            <a:chOff x="866071" y="2922289"/>
            <a:chExt cx="2424254" cy="1429382"/>
          </a:xfrm>
        </p:grpSpPr>
        <p:sp>
          <p:nvSpPr>
            <p:cNvPr id="10251" name="矩形 18"/>
            <p:cNvSpPr>
              <a:spLocks noChangeArrowheads="1"/>
            </p:cNvSpPr>
            <p:nvPr/>
          </p:nvSpPr>
          <p:spPr bwMode="auto">
            <a:xfrm>
              <a:off x="866071" y="2922289"/>
              <a:ext cx="2424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kumimoji="0" lang="en-US" altLang="zh-CN" sz="20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kumimoji="0" lang="zh-CN" altLang="en-US" sz="1100">
                <a:solidFill>
                  <a:schemeClr val="bg2"/>
                </a:solidFill>
              </a:endParaRPr>
            </a:p>
          </p:txBody>
        </p:sp>
        <p:sp>
          <p:nvSpPr>
            <p:cNvPr id="10252" name="矩形 25"/>
            <p:cNvSpPr>
              <a:spLocks noChangeArrowheads="1"/>
            </p:cNvSpPr>
            <p:nvPr/>
          </p:nvSpPr>
          <p:spPr bwMode="auto">
            <a:xfrm>
              <a:off x="917442" y="3206060"/>
              <a:ext cx="2309630" cy="114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</a:t>
              </a:r>
            </a:p>
            <a:p>
              <a:pPr algn="ctr">
                <a:lnSpc>
                  <a:spcPct val="120000"/>
                </a:lnSpc>
              </a:pPr>
              <a:r>
                <a:rPr kumimoji="0" lang="en-US" altLang="zh-CN">
                  <a:solidFill>
                    <a:srgbClr val="413F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kumimoji="0"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8" name="任意多边形 27"/>
          <p:cNvSpPr/>
          <p:nvPr/>
        </p:nvSpPr>
        <p:spPr>
          <a:xfrm rot="1212789">
            <a:off x="10482263" y="-222250"/>
            <a:ext cx="844550" cy="1503363"/>
          </a:xfrm>
          <a:custGeom>
            <a:avLst/>
            <a:gdLst>
              <a:gd name="connsiteX0" fmla="*/ 843865 w 843865"/>
              <a:gd name="connsiteY0" fmla="*/ 0 h 1503952"/>
              <a:gd name="connsiteX1" fmla="*/ 843865 w 843865"/>
              <a:gd name="connsiteY1" fmla="*/ 1193250 h 1503952"/>
              <a:gd name="connsiteX2" fmla="*/ 0 w 843865"/>
              <a:gd name="connsiteY2" fmla="*/ 1503952 h 1503952"/>
              <a:gd name="connsiteX3" fmla="*/ 0 w 843865"/>
              <a:gd name="connsiteY3" fmla="*/ 310702 h 150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1503952">
                <a:moveTo>
                  <a:pt x="843865" y="0"/>
                </a:moveTo>
                <a:lnTo>
                  <a:pt x="843865" y="1193250"/>
                </a:lnTo>
                <a:lnTo>
                  <a:pt x="0" y="1503952"/>
                </a:lnTo>
                <a:lnTo>
                  <a:pt x="0" y="310702"/>
                </a:lnTo>
                <a:close/>
              </a:path>
            </a:pathLst>
          </a:cu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9" name="任意多边形 28"/>
          <p:cNvSpPr/>
          <p:nvPr/>
        </p:nvSpPr>
        <p:spPr>
          <a:xfrm rot="1212789">
            <a:off x="11561763" y="-90488"/>
            <a:ext cx="187325" cy="890588"/>
          </a:xfrm>
          <a:custGeom>
            <a:avLst/>
            <a:gdLst>
              <a:gd name="connsiteX0" fmla="*/ 0 w 187350"/>
              <a:gd name="connsiteY0" fmla="*/ 68980 h 890129"/>
              <a:gd name="connsiteX1" fmla="*/ 187350 w 187350"/>
              <a:gd name="connsiteY1" fmla="*/ 0 h 890129"/>
              <a:gd name="connsiteX2" fmla="*/ 187350 w 187350"/>
              <a:gd name="connsiteY2" fmla="*/ 821149 h 890129"/>
              <a:gd name="connsiteX3" fmla="*/ 0 w 187350"/>
              <a:gd name="connsiteY3" fmla="*/ 890129 h 89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890129">
                <a:moveTo>
                  <a:pt x="0" y="68980"/>
                </a:moveTo>
                <a:lnTo>
                  <a:pt x="187350" y="0"/>
                </a:lnTo>
                <a:lnTo>
                  <a:pt x="187350" y="821149"/>
                </a:lnTo>
                <a:lnTo>
                  <a:pt x="0" y="890129"/>
                </a:lnTo>
                <a:close/>
              </a:path>
            </a:pathLst>
          </a:cu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0" name="任意多边形 29"/>
          <p:cNvSpPr/>
          <p:nvPr/>
        </p:nvSpPr>
        <p:spPr>
          <a:xfrm rot="1212789">
            <a:off x="785813" y="6134100"/>
            <a:ext cx="842962" cy="925513"/>
          </a:xfrm>
          <a:custGeom>
            <a:avLst/>
            <a:gdLst>
              <a:gd name="connsiteX0" fmla="*/ 0 w 843865"/>
              <a:gd name="connsiteY0" fmla="*/ 310701 h 924544"/>
              <a:gd name="connsiteX1" fmla="*/ 843865 w 843865"/>
              <a:gd name="connsiteY1" fmla="*/ 0 h 924544"/>
              <a:gd name="connsiteX2" fmla="*/ 843865 w 843865"/>
              <a:gd name="connsiteY2" fmla="*/ 580109 h 924544"/>
              <a:gd name="connsiteX3" fmla="*/ 0 w 843865"/>
              <a:gd name="connsiteY3" fmla="*/ 924544 h 92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865" h="924544">
                <a:moveTo>
                  <a:pt x="0" y="310701"/>
                </a:moveTo>
                <a:lnTo>
                  <a:pt x="843865" y="0"/>
                </a:lnTo>
                <a:lnTo>
                  <a:pt x="843865" y="580109"/>
                </a:lnTo>
                <a:lnTo>
                  <a:pt x="0" y="924544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1" name="任意多边形 30"/>
          <p:cNvSpPr/>
          <p:nvPr/>
        </p:nvSpPr>
        <p:spPr>
          <a:xfrm rot="1212789">
            <a:off x="381000" y="6550025"/>
            <a:ext cx="187325" cy="369888"/>
          </a:xfrm>
          <a:custGeom>
            <a:avLst/>
            <a:gdLst>
              <a:gd name="connsiteX0" fmla="*/ 0 w 187350"/>
              <a:gd name="connsiteY0" fmla="*/ 68980 h 369214"/>
              <a:gd name="connsiteX1" fmla="*/ 187350 w 187350"/>
              <a:gd name="connsiteY1" fmla="*/ 0 h 369214"/>
              <a:gd name="connsiteX2" fmla="*/ 187350 w 187350"/>
              <a:gd name="connsiteY2" fmla="*/ 300233 h 369214"/>
              <a:gd name="connsiteX3" fmla="*/ 0 w 187350"/>
              <a:gd name="connsiteY3" fmla="*/ 369214 h 369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50" h="369214">
                <a:moveTo>
                  <a:pt x="0" y="68980"/>
                </a:moveTo>
                <a:lnTo>
                  <a:pt x="187350" y="0"/>
                </a:lnTo>
                <a:lnTo>
                  <a:pt x="187350" y="300233"/>
                </a:lnTo>
                <a:lnTo>
                  <a:pt x="0" y="369214"/>
                </a:lnTo>
                <a:close/>
              </a:path>
            </a:pathLst>
          </a:cu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0E158D"/>
      </a:lt2>
      <a:accent1>
        <a:srgbClr val="F5728E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912</Words>
  <Application>Microsoft Office PowerPoint</Application>
  <PresentationFormat>宽屏</PresentationFormat>
  <Paragraphs>198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Meiryo</vt:lpstr>
      <vt:lpstr>汉仪综艺体简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75</cp:revision>
  <dcterms:created xsi:type="dcterms:W3CDTF">2015-06-15T03:00:50Z</dcterms:created>
  <dcterms:modified xsi:type="dcterms:W3CDTF">2017-03-06T14:33:41Z</dcterms:modified>
</cp:coreProperties>
</file>